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CE0B-8DD6-F480-43B1-CDA48ECBF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31B8D-6375-C14C-65AD-0849BA4D7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AB704-BE90-FCE5-08F8-1A8C2D85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E1BD81-27C4-4658-2843-D51D4D1F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435B0-F03A-157B-6124-96B0580D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6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ABA6A-2900-BFDF-F2CE-60776FF4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898BD-9D71-DEF0-165B-E1E1BCEA8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F65E8-BE61-2AEC-1296-E372B4F5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CD24F9-75DB-CBCA-8E2E-AF59E969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31FEDA-A9C9-B644-EC42-1CF3577F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36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EA29F-6853-3D7C-3FA5-FBE850473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470E7C-F5C6-62C3-BD63-8DD225E1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6ED21-DC89-5143-F8D4-8DDCBBF3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07BE9-7843-2E10-1BF9-BA2FBC4E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06CF7-E989-AD92-A786-A71430D7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FA9ED-AC5F-5D23-DBBE-42AB5712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0595E-6F7B-EE0E-945D-B3E28651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A66240-F508-42BE-E140-484FD61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AB6DC-DDEA-BAF9-8293-85140F9C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6049CA-1ED7-8A2D-2A06-B184088A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8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3319A-1C0B-70F6-6F01-330C07F4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B3091D-51DF-FDA4-795D-3B973183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36020-4581-2907-4E89-D28DA201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553D5-0016-EED1-17B5-C6768621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444311-B380-E696-E2DE-8FE61BD2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00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86649-109A-82AC-D326-37F0661C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B7B46-E3AF-47F3-3D21-65600A659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6B43E9-4E20-ABAA-D8B9-6711DCBC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A3C5A9-7F5C-BC05-D05E-82098CEF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4927A2-DC3E-F967-4179-98255C54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8D2BF0-07EB-347D-DFE8-0F274EE7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9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7102-EE80-D259-7351-71788662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FD89F-96B0-B688-D8F6-8F60B109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FD8639-C308-0AD1-FFA9-9A938623C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4F3351-B2C1-0A88-C9D0-A91A5E19B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1E25D2-2DE0-16C0-B527-8D01B4659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28D0F5-FC90-8FC8-37F4-CFF58836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4729A9-A206-3539-7F3B-82446517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DF3098-0A9C-CF9F-D208-0998BD2C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68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9A673-308A-6299-AE84-85EF7402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683952-159B-1043-6BF9-B0B49E14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A57ACF-BB00-1E6F-DF64-70706F20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D74261-3E30-D9C5-E919-5569C4CA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25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7E9591-BFC7-1D84-8459-8FDAABAE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02115B-C3C2-F21F-7616-8F3CB92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87209-2D94-B507-C9A8-788BC2C3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9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FC438-0954-C495-0BD8-9CBA6131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E0D82-674B-5495-75D5-6A557DF71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ADB050-0E90-F77A-18B9-7C79AC975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E20975-340F-46DD-33BD-F5803E73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40105-D226-BF83-3347-7F600C5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E9AC2-D694-A7BD-44C7-5D318544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68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D7D4B-7A5E-92C7-9C25-A48AF454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6BCCAA-79BF-A5F6-D07A-BF69B4097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B2C5B6-994B-AE68-57D4-0FBA1BAB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E0A8A-BF19-247E-A919-27C3FE9C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7D15C-29C4-26E4-9AB8-00F94406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56207-70D2-8C35-1104-07113F7C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2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2DE3D2-FF9D-D6BB-DF0F-D977949D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B5334-CDFB-B831-1A32-6283DD020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F7F7B2-F4B8-5143-B141-A17C0F21B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DD612-8FFD-489D-B37C-C1F97090BF66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92BB5-8C70-10DE-7FE6-049FA3F52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2C9DD-DEF2-1A43-4FBE-C4C57742A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A3604-E728-4D6C-9B04-18437052E7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9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9E53F-279C-E1F2-C2E7-45731ACD7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10"/>
            <a:ext cx="9184433" cy="3180848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b="1" dirty="0"/>
              <a:t>Comparativos </a:t>
            </a:r>
            <a:br>
              <a:rPr lang="pt-BR" dirty="0"/>
            </a:br>
            <a:r>
              <a:rPr lang="pt-BR" sz="4000" dirty="0"/>
              <a:t>Linguagem de Programação</a:t>
            </a:r>
            <a:br>
              <a:rPr lang="pt-BR" dirty="0"/>
            </a:br>
            <a:r>
              <a:rPr lang="pt-BR" b="1" dirty="0"/>
              <a:t>Estrutura de controle de Decisão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A5952F-2429-C08B-9841-206DB4085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96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Fatec Mauá</a:t>
            </a:r>
          </a:p>
          <a:p>
            <a:r>
              <a:rPr lang="pt-BR" dirty="0"/>
              <a:t>Curso: Desenvolvimento de Software Multiplataforma</a:t>
            </a:r>
          </a:p>
          <a:p>
            <a:r>
              <a:rPr lang="pt-BR" dirty="0"/>
              <a:t>Nome: Priscila de Oliveira</a:t>
            </a:r>
          </a:p>
          <a:p>
            <a:r>
              <a:rPr lang="pt-BR" dirty="0"/>
              <a:t>Professor: </a:t>
            </a:r>
            <a:r>
              <a:rPr lang="pt-BR" dirty="0" err="1"/>
              <a:t>Edilma</a:t>
            </a:r>
            <a:r>
              <a:rPr lang="pt-BR" dirty="0"/>
              <a:t> </a:t>
            </a:r>
            <a:r>
              <a:rPr lang="pt-BR" dirty="0" err="1"/>
              <a:t>Bindá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728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628AE-5E9B-B4CA-53CC-99BFC1CF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CONTROLE DE DECISÃO</a:t>
            </a:r>
            <a:br>
              <a:rPr lang="pt-BR" dirty="0"/>
            </a:br>
            <a:r>
              <a:rPr lang="pt-BR" dirty="0"/>
              <a:t>C, C++, C#,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C3BC7-95D2-789A-0696-1FD08292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825625"/>
            <a:ext cx="10737980" cy="46672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pt-BR" dirty="0"/>
          </a:p>
          <a:p>
            <a:r>
              <a:rPr lang="pt-BR" sz="2400" dirty="0"/>
              <a:t>SE SIMPLES 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 COMPOSTO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 ENCADEADO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7470DC-5AEA-4203-7905-E92195B695DF}"/>
              </a:ext>
            </a:extLst>
          </p:cNvPr>
          <p:cNvSpPr/>
          <p:nvPr/>
        </p:nvSpPr>
        <p:spPr>
          <a:xfrm>
            <a:off x="3900196" y="1994338"/>
            <a:ext cx="3545632" cy="879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6403228-0073-77D0-00EC-CD1E6D0E7055}"/>
              </a:ext>
            </a:extLst>
          </p:cNvPr>
          <p:cNvSpPr/>
          <p:nvPr/>
        </p:nvSpPr>
        <p:spPr>
          <a:xfrm>
            <a:off x="3900196" y="3042543"/>
            <a:ext cx="3545632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err="1"/>
              <a:t>If</a:t>
            </a:r>
            <a:r>
              <a:rPr lang="pt-BR" b="1" dirty="0"/>
              <a:t>  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{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t-BR" dirty="0"/>
          </a:p>
          <a:p>
            <a:r>
              <a:rPr lang="pt-BR" b="1" dirty="0"/>
              <a:t>Else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{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4D8CB2F-3F6A-99B3-73C8-DFEB1539F68C}"/>
              </a:ext>
            </a:extLst>
          </p:cNvPr>
          <p:cNvSpPr/>
          <p:nvPr/>
        </p:nvSpPr>
        <p:spPr>
          <a:xfrm>
            <a:off x="3900196" y="4536819"/>
            <a:ext cx="3545632" cy="1787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b="1" dirty="0"/>
          </a:p>
          <a:p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{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pt-BR" b="1" dirty="0">
                <a:solidFill>
                  <a:srgbClr val="0070C0"/>
                </a:solidFill>
              </a:rPr>
              <a:t>Else </a:t>
            </a:r>
            <a:r>
              <a:rPr lang="pt-BR" b="1" dirty="0" err="1">
                <a:solidFill>
                  <a:srgbClr val="0070C0"/>
                </a:solidFill>
              </a:rPr>
              <a:t>if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)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{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b="1" dirty="0"/>
              <a:t>Else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{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792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C5E7-F8C8-DFB8-6F26-05B9D204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DE CONTROLE DE DECISÃO</a:t>
            </a:r>
            <a:br>
              <a:rPr lang="pt-BR" dirty="0"/>
            </a:br>
            <a:r>
              <a:rPr lang="pt-BR" dirty="0"/>
              <a:t>PYTHON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A03D689-3141-204B-BDA1-14CABCB9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80" y="1690688"/>
            <a:ext cx="10598020" cy="48780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pt-BR" dirty="0"/>
          </a:p>
          <a:p>
            <a:r>
              <a:rPr lang="pt-BR" sz="2400" dirty="0"/>
              <a:t>SE SIMPLES 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 COMPOSTO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SE ENCADEADO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70BC23-2C16-017A-3AEF-D94B50A3379D}"/>
              </a:ext>
            </a:extLst>
          </p:cNvPr>
          <p:cNvSpPr/>
          <p:nvPr/>
        </p:nvSpPr>
        <p:spPr>
          <a:xfrm>
            <a:off x="3900196" y="1994337"/>
            <a:ext cx="3545632" cy="884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err="1"/>
              <a:t>If</a:t>
            </a:r>
            <a:r>
              <a:rPr lang="pt-BR" b="1" dirty="0"/>
              <a:t> 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:</a:t>
            </a:r>
          </a:p>
          <a:p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F9F037-A7CC-8484-F6A7-4D50FDF7F834}"/>
              </a:ext>
            </a:extLst>
          </p:cNvPr>
          <p:cNvSpPr/>
          <p:nvPr/>
        </p:nvSpPr>
        <p:spPr>
          <a:xfrm>
            <a:off x="3900196" y="3147560"/>
            <a:ext cx="3545632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 err="1"/>
              <a:t>If</a:t>
            </a:r>
            <a:r>
              <a:rPr lang="pt-BR" b="1" dirty="0"/>
              <a:t>  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endParaRPr lang="pt-BR" dirty="0"/>
          </a:p>
          <a:p>
            <a:r>
              <a:rPr lang="pt-BR" b="1" dirty="0"/>
              <a:t>Else</a:t>
            </a:r>
            <a:r>
              <a:rPr lang="pt-BR" b="1" dirty="0">
                <a:solidFill>
                  <a:srgbClr val="FF0000"/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057DA98-86D1-7B53-BDAD-D66DC87D8F26}"/>
              </a:ext>
            </a:extLst>
          </p:cNvPr>
          <p:cNvSpPr/>
          <p:nvPr/>
        </p:nvSpPr>
        <p:spPr>
          <a:xfrm>
            <a:off x="3900196" y="4655977"/>
            <a:ext cx="3545632" cy="1668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b="1" dirty="0"/>
          </a:p>
          <a:p>
            <a:r>
              <a:rPr lang="pt-BR" b="1" dirty="0" err="1"/>
              <a:t>If</a:t>
            </a:r>
            <a:r>
              <a:rPr lang="pt-BR" b="1" dirty="0"/>
              <a:t>  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 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endParaRPr lang="pt-B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b="1" dirty="0" err="1">
                <a:solidFill>
                  <a:srgbClr val="0070C0"/>
                </a:solidFill>
              </a:rPr>
              <a:t>elif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condição</a:t>
            </a:r>
            <a:r>
              <a:rPr lang="pt-BR" b="1" dirty="0">
                <a:solidFill>
                  <a:srgbClr val="FF0000"/>
                </a:solidFill>
              </a:rPr>
              <a:t>: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b="1" dirty="0"/>
              <a:t>Else</a:t>
            </a:r>
            <a:r>
              <a:rPr lang="pt-BR" b="1" dirty="0">
                <a:solidFill>
                  <a:srgbClr val="FF0000"/>
                </a:solidFill>
              </a:rPr>
              <a:t>:</a:t>
            </a:r>
            <a:endParaRPr lang="pt-BR" b="1" dirty="0"/>
          </a:p>
          <a:p>
            <a:r>
              <a:rPr lang="pt-BR" b="1" dirty="0">
                <a:solidFill>
                  <a:schemeClr val="tx1"/>
                </a:solidFill>
              </a:rPr>
              <a:t>	</a:t>
            </a:r>
            <a:r>
              <a:rPr lang="pt-BR" dirty="0">
                <a:solidFill>
                  <a:schemeClr val="tx1"/>
                </a:solidFill>
              </a:rPr>
              <a:t>bloco de comandos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823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        Comparativos  Linguagem de Programação Estrutura de controle de Decisão</vt:lpstr>
      <vt:lpstr>ESTRUTURA DE CONTROLE DE DECISÃO C, C++, C#, JAVA</vt:lpstr>
      <vt:lpstr>ESTRUTURA DE CONTROLE DE DECISÃO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Priscila Pereira</dc:creator>
  <cp:lastModifiedBy>Priscila Pereira</cp:lastModifiedBy>
  <cp:revision>1</cp:revision>
  <dcterms:created xsi:type="dcterms:W3CDTF">2025-09-26T23:26:21Z</dcterms:created>
  <dcterms:modified xsi:type="dcterms:W3CDTF">2025-09-26T23:26:50Z</dcterms:modified>
</cp:coreProperties>
</file>