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6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slov" id="{B976F270-018B-472E-BD36-EA6972E7B11C}">
          <p14:sldIdLst>
            <p14:sldId id="257"/>
          </p14:sldIdLst>
        </p14:section>
        <p14:section name="Specifikacija" id="{EA4AA0BD-61A3-4F2F-8BBA-658763668697}">
          <p14:sldIdLst>
            <p14:sldId id="258"/>
            <p14:sldId id="261"/>
            <p14:sldId id="260"/>
            <p14:sldId id="266"/>
          </p14:sldIdLst>
        </p14:section>
        <p14:section name="Motivacija" id="{94DB4A69-3560-46E1-95C0-AF47193CDC5F}">
          <p14:sldIdLst>
            <p14:sldId id="262"/>
          </p14:sldIdLst>
        </p14:section>
        <p14:section name="Slična rešenja" id="{A2ED84E5-3363-45E7-9CE0-1A9702D53530}">
          <p14:sldIdLst>
            <p14:sldId id="263"/>
          </p14:sldIdLst>
        </p14:section>
        <p14:section name="Koraci implementacije" id="{9D371B48-C159-43E4-85F9-20E88180EDEB}">
          <p14:sldIdLst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737" autoAdjust="0"/>
  </p:normalViewPr>
  <p:slideViewPr>
    <p:cSldViewPr>
      <p:cViewPr varScale="1">
        <p:scale>
          <a:sx n="73" d="100"/>
          <a:sy n="73" d="100"/>
        </p:scale>
        <p:origin x="-14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E137-8870-4019-B9B1-E6313DA350D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51FED-24F5-4534-859F-6DDD3F0E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9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golgorz.hoveringcontrols" TargetMode="External"/><Relationship Id="rId2" Type="http://schemas.openxmlformats.org/officeDocument/2006/relationships/hyperlink" Target="http://forum.xda-developers.com/showthread.php?t=235197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apmotion.com/" TargetMode="External"/><Relationship Id="rId4" Type="http://schemas.openxmlformats.org/officeDocument/2006/relationships/hyperlink" Target="http://www.samsung.com/my/microsite/tv/2013_si/motion_control_ex_gestur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računarom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pokreta</a:t>
            </a:r>
            <a:r>
              <a:rPr lang="en-US" dirty="0"/>
              <a:t> </a:t>
            </a:r>
            <a:r>
              <a:rPr lang="en-US" dirty="0" err="1"/>
              <a:t>snimljenih</a:t>
            </a:r>
            <a:r>
              <a:rPr lang="en-US" dirty="0"/>
              <a:t> web </a:t>
            </a:r>
            <a:r>
              <a:rPr lang="en-US" dirty="0" err="1"/>
              <a:t>kamerom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/>
          <a:lstStyle/>
          <a:p>
            <a:r>
              <a:rPr lang="en-US" dirty="0" err="1" smtClean="0"/>
              <a:t>Projekat</a:t>
            </a:r>
            <a:r>
              <a:rPr lang="en-US" dirty="0" smtClean="0"/>
              <a:t> za Soft </a:t>
            </a:r>
            <a:r>
              <a:rPr lang="en-US" dirty="0" err="1" smtClean="0"/>
              <a:t>Kompjuting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408" y="5505540"/>
            <a:ext cx="1795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Student:</a:t>
            </a:r>
          </a:p>
          <a:p>
            <a:r>
              <a:rPr lang="sr-Latn-R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      Lazar Anđelić</a:t>
            </a:r>
          </a:p>
          <a:p>
            <a:r>
              <a:rPr lang="sr-Latn-RS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 RA119-2012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09" y="4797152"/>
            <a:ext cx="2153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Profesor: </a:t>
            </a:r>
          </a:p>
          <a:p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       Đorđe Obradović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199" y="5782539"/>
            <a:ext cx="2514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Fakultet Tehničkih Nauka</a:t>
            </a:r>
          </a:p>
          <a:p>
            <a:r>
              <a:rPr lang="sr-Latn-RS" dirty="0" smtClean="0">
                <a:solidFill>
                  <a:schemeClr val="bg1">
                    <a:lumMod val="50000"/>
                  </a:schemeClr>
                </a:solidFill>
              </a:rPr>
              <a:t>Novi Sad, 2015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Potrebno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sr-Latn-RS" dirty="0" smtClean="0"/>
              <a:t>šaka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Kompjuter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	Web </a:t>
            </a:r>
            <a:r>
              <a:rPr lang="en-US" dirty="0" err="1" smtClean="0"/>
              <a:t>kamera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Rešenje će biti implementirano u programskom jeziku Python, uz korišćenje biblioteke OpenCV2.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Specifikacija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funkcioni</a:t>
            </a:r>
            <a:r>
              <a:rPr lang="sr-Latn-RS" dirty="0" smtClean="0"/>
              <a:t>še:</a:t>
            </a:r>
          </a:p>
          <a:p>
            <a:r>
              <a:rPr lang="sr-Latn-RS" dirty="0" smtClean="0"/>
              <a:t>Kamera sve vreme snima šta se događa u njenom vidnom polju</a:t>
            </a:r>
          </a:p>
          <a:p>
            <a:r>
              <a:rPr lang="sr-Latn-RS" dirty="0" smtClean="0"/>
              <a:t>Snimak se u pozadini softverski obrađuje, sa ciljem da se u frejmovima pronađe oblik koji predstavlja raširenu ljudsku šaku, ili da bar liči na nju</a:t>
            </a:r>
          </a:p>
          <a:p>
            <a:r>
              <a:rPr lang="sr-Latn-RS" dirty="0" smtClean="0"/>
              <a:t>Ako se šaka pojavi na snimku, softver šračunava region koji šaka zauzima na svakom frejmu snimka, i na osnovu regiona proverava da li se ona kreće ili vrši neki gest</a:t>
            </a:r>
          </a:p>
        </p:txBody>
      </p:sp>
    </p:spTree>
    <p:extLst>
      <p:ext uri="{BB962C8B-B14F-4D97-AF65-F5344CB8AC3E}">
        <p14:creationId xmlns:p14="http://schemas.microsoft.com/office/powerpoint/2010/main" val="129807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Specifikacija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500" dirty="0" smtClean="0"/>
              <a:t>Ako se čitava šaka kreće, sračunava se razlika u pomeraju i na osnovu vrednosti te razlike pomeramo kursor miša</a:t>
            </a:r>
          </a:p>
          <a:p>
            <a:r>
              <a:rPr lang="sr-Latn-RS" sz="2500" dirty="0" smtClean="0"/>
              <a:t>Ako šaka vrši neki gest (skupljena šaka/neki od prstiju šake...), proverava se veličina regiona šake, i ako je region određenih dimenzija, vrši se programski pritisak levog (skupljeni svi prsti) ili desnog (palac nije skupljen) tastera miša</a:t>
            </a:r>
          </a:p>
          <a:p>
            <a:r>
              <a:rPr lang="sr-Latn-RS" sz="2500" dirty="0" smtClean="0"/>
              <a:t>Dok je šaka u gestu, softver će takođe pratiti njen pomeraj i nastaviti da pomera kursor na osnovu pomeraja šake</a:t>
            </a:r>
          </a:p>
          <a:p>
            <a:r>
              <a:rPr lang="sr-Latn-RS" sz="2500" dirty="0" smtClean="0"/>
              <a:t>Kada se šaka vrati u prvobitno stanje (rašireni prsti) pritisnut taster se programski pušta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4121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Specifikacija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r-Latn-RS" sz="2500" dirty="0" smtClean="0"/>
              <a:t>Opciono, uz korišćenje neuronske mreže:</a:t>
            </a:r>
          </a:p>
          <a:p>
            <a:r>
              <a:rPr lang="sr-Latn-RS" sz="2500" dirty="0" smtClean="0"/>
              <a:t>Prepoznavanje leve i desne šake</a:t>
            </a:r>
          </a:p>
          <a:p>
            <a:r>
              <a:rPr lang="sr-Latn-RS" sz="2500" dirty="0" smtClean="0"/>
              <a:t>Pomeranje kursora miša desnom šakom</a:t>
            </a:r>
          </a:p>
          <a:p>
            <a:r>
              <a:rPr lang="sr-Latn-RS" sz="2500" dirty="0" smtClean="0"/>
              <a:t>Manipulisanje prozorom aktivne aplikacije levom šakom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3232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Motivacija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Pomeranje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šćenjem „sile“ u filmovima Star Wars (Force)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4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</a:t>
            </a:r>
            <a:r>
              <a:rPr lang="sr-Latn-RS" dirty="0" smtClean="0"/>
              <a:t>čna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Hovering Controls za smart telefone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US" sz="1800" dirty="0" smtClean="0">
                <a:solidFill>
                  <a:schemeClr val="accent1"/>
                </a:solidFill>
                <a:hlinkClick r:id="rId2"/>
              </a:rPr>
              <a:t>://</a:t>
            </a:r>
            <a:r>
              <a:rPr lang="en-US" sz="1600" dirty="0" smtClean="0">
                <a:solidFill>
                  <a:schemeClr val="accent1"/>
                </a:solidFill>
                <a:hlinkClick r:id="rId2"/>
              </a:rPr>
              <a:t>forum.xda-developers.com/showthread.php?t=2351974</a:t>
            </a:r>
            <a:endParaRPr lang="sr-Latn-RS" sz="18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hlinkClick r:id="rId3"/>
              </a:rPr>
              <a:t>https://play.google.com/store/apps/details?id=com.golgorz.hoveringcontrols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sr-Latn-RS" dirty="0" smtClean="0"/>
              <a:t>Samsung Smart TV Motion Control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 smtClean="0">
                <a:hlinkClick r:id="rId4"/>
              </a:rPr>
              <a:t>http://www.samsung.com/my/microsite/tv/2013_si/motion_control_ex_gesture.html</a:t>
            </a:r>
            <a:endParaRPr lang="en-US" sz="1600" dirty="0" smtClean="0"/>
          </a:p>
          <a:p>
            <a:r>
              <a:rPr lang="en-US" dirty="0" smtClean="0"/>
              <a:t>Leap Motion</a:t>
            </a:r>
          </a:p>
          <a:p>
            <a:pPr marL="0" indent="0">
              <a:buNone/>
            </a:pPr>
            <a:r>
              <a:rPr lang="en-US" sz="1600" dirty="0" smtClean="0">
                <a:hlinkClick r:id="rId5"/>
              </a:rPr>
              <a:t>https://www.leapmotion.com/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1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Koraci</a:t>
            </a:r>
            <a:r>
              <a:rPr lang="en-US" dirty="0" smtClean="0"/>
              <a:t> </a:t>
            </a:r>
            <a:r>
              <a:rPr lang="en-US" dirty="0" err="1" smtClean="0"/>
              <a:t>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Zatra</a:t>
            </a:r>
            <a:r>
              <a:rPr lang="sr-Latn-RS" dirty="0" smtClean="0"/>
              <a:t>žiti od web kamere da počne da snima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Čitati frejmove iz snimka kamere (realtime)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Konvertovati svaki frejm u binarnu sliku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Pronaći region od interesa (konveksnu „ljusku“ šake)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Sračunati razlike u poziciji i veličini regiona između frejmova</a:t>
            </a:r>
          </a:p>
        </p:txBody>
      </p:sp>
    </p:spTree>
    <p:extLst>
      <p:ext uri="{BB962C8B-B14F-4D97-AF65-F5344CB8AC3E}">
        <p14:creationId xmlns:p14="http://schemas.microsoft.com/office/powerpoint/2010/main" val="144082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Koraci 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Ako postoji razlika u poziciji, i veća je od minimalne granice za pomeraj, pomeri kursor miša za sračunatu razliku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sr-Latn-RS" dirty="0" smtClean="0"/>
              <a:t>Ako postoji razlika u veličini, izvrši pritisak levog ili desnog tastera, u zavisnosti od veličine regiona (region za desni taster je širi od regiona za levi taster)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63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377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Upravljanje računarom na osnovu pokreta snimljenih web kamerom</vt:lpstr>
      <vt:lpstr>Specifikacija</vt:lpstr>
      <vt:lpstr>Specifikacija</vt:lpstr>
      <vt:lpstr>Specifikacija</vt:lpstr>
      <vt:lpstr>Specifikacija</vt:lpstr>
      <vt:lpstr>Motivacija</vt:lpstr>
      <vt:lpstr>Slična rešenja</vt:lpstr>
      <vt:lpstr>Koraci implementacije</vt:lpstr>
      <vt:lpstr>Koraci implementacije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Anđelić</dc:creator>
  <cp:lastModifiedBy>Lazar Anđelić</cp:lastModifiedBy>
  <cp:revision>34</cp:revision>
  <dcterms:created xsi:type="dcterms:W3CDTF">2015-12-14T19:11:45Z</dcterms:created>
  <dcterms:modified xsi:type="dcterms:W3CDTF">2015-12-16T21:28:06Z</dcterms:modified>
</cp:coreProperties>
</file>