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37" d="100"/>
          <a:sy n="37" d="100"/>
        </p:scale>
        <p:origin x="66" y="1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RSA Encryption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90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http://www.richardtimothy.com/wp-content/uploads/2012/07/24-its-complicated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54" b="13080"/>
          <a:stretch/>
        </p:blipFill>
        <p:spPr bwMode="auto">
          <a:xfrm>
            <a:off x="3309900" y="2403566"/>
            <a:ext cx="5569023" cy="409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44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478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Circuit</vt:lpstr>
      <vt:lpstr>RSA Encryption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 Encryption</dc:title>
  <dc:creator>Duncan</dc:creator>
  <cp:lastModifiedBy>Duncan</cp:lastModifiedBy>
  <cp:revision>22</cp:revision>
  <dcterms:created xsi:type="dcterms:W3CDTF">2014-05-26T17:31:32Z</dcterms:created>
  <dcterms:modified xsi:type="dcterms:W3CDTF">2014-06-25T21:59:42Z</dcterms:modified>
</cp:coreProperties>
</file>