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0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16A1B-E626-4A1B-BAAC-7711D7CE9D3A}" type="datetimeFigureOut">
              <a:rPr lang="en-GB" smtClean="0"/>
              <a:t>21/09/2014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30E27-7523-4CD5-9259-3B994D6FC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675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Same interface – the client</a:t>
            </a:r>
            <a:r>
              <a:rPr lang="en-GB" baseline="0" dirty="0" smtClean="0"/>
              <a:t> does not have to know</a:t>
            </a:r>
            <a:endParaRPr lang="en-GB" dirty="0" smtClean="0"/>
          </a:p>
          <a:p>
            <a:r>
              <a:rPr lang="en-GB" dirty="0" smtClean="0"/>
              <a:t>Control</a:t>
            </a:r>
            <a:r>
              <a:rPr lang="en-GB" baseline="0" dirty="0" smtClean="0"/>
              <a:t>s access to a subject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30E27-7523-4CD5-9259-3B994D6FC49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784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30E27-7523-4CD5-9259-3B994D6FC49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071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30E27-7523-4CD5-9259-3B994D6FC49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92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30E27-7523-4CD5-9259-3B994D6FC49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801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Control access to an object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30E27-7523-4CD5-9259-3B994D6FC49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78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‘method missing’ and ‘</a:t>
            </a:r>
            <a:r>
              <a:rPr lang="en-GB" dirty="0" err="1" smtClean="0"/>
              <a:t>respond_to</a:t>
            </a:r>
            <a:r>
              <a:rPr lang="en-GB" dirty="0" smtClean="0"/>
              <a:t>?’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30E27-7523-4CD5-9259-3B994D6FC49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81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Example – an image browser:</a:t>
            </a:r>
            <a:r>
              <a:rPr lang="en-GB" baseline="0" dirty="0" smtClean="0"/>
              <a:t> you only want an image loaded when it is actually needed, but you want to use a placeholder immediately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30E27-7523-4CD5-9259-3B994D6FC49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532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30E27-7523-4CD5-9259-3B994D6FC49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749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30E27-7523-4CD5-9259-3B994D6FC49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666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30E27-7523-4CD5-9259-3B994D6FC49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346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3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93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070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601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72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97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3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2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27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9/21/2014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68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01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28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7200" dirty="0" smtClean="0"/>
              <a:t>The Proxy Design Pattern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4040210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3606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Use a proxy to separate the control of an object from its business logic.</a:t>
            </a:r>
          </a:p>
          <a:p>
            <a:r>
              <a:rPr lang="en-GB" sz="2400" dirty="0" smtClean="0"/>
              <a:t>Control:</a:t>
            </a:r>
          </a:p>
          <a:p>
            <a:pPr lvl="1"/>
            <a:r>
              <a:rPr lang="en-GB" sz="2000" dirty="0" smtClean="0"/>
              <a:t>when its created</a:t>
            </a:r>
          </a:p>
          <a:p>
            <a:pPr lvl="1"/>
            <a:r>
              <a:rPr lang="en-GB" sz="2000" dirty="0" smtClean="0"/>
              <a:t>how it is accessed</a:t>
            </a:r>
          </a:p>
          <a:p>
            <a:pPr lvl="1"/>
            <a:r>
              <a:rPr lang="en-GB" sz="2000" dirty="0" smtClean="0"/>
              <a:t>who can access it</a:t>
            </a:r>
          </a:p>
          <a:p>
            <a:pPr lvl="1"/>
            <a:endParaRPr lang="en-GB" sz="2000" dirty="0"/>
          </a:p>
          <a:p>
            <a:pPr marL="292608" lvl="1">
              <a:buNone/>
            </a:pPr>
            <a:r>
              <a:rPr lang="en-GB" sz="2400" dirty="0" smtClean="0"/>
              <a:t>Use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method_missing</a:t>
            </a:r>
            <a:r>
              <a:rPr lang="en-GB" sz="2400" dirty="0" smtClean="0"/>
              <a:t>, but remember to use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respond_to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GB" sz="2400" dirty="0" smtClean="0"/>
              <a:t> as well.</a:t>
            </a:r>
          </a:p>
        </p:txBody>
      </p:sp>
    </p:spTree>
    <p:extLst>
      <p:ext uri="{BB962C8B-B14F-4D97-AF65-F5344CB8AC3E}">
        <p14:creationId xmlns:p14="http://schemas.microsoft.com/office/powerpoint/2010/main" val="351083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Separate control from 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145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client </a:t>
            </a:r>
            <a:r>
              <a:rPr lang="en-GB" sz="2400" dirty="0" smtClean="0"/>
              <a:t>sends messages to </a:t>
            </a:r>
            <a:r>
              <a:rPr lang="en-GB" dirty="0" smtClean="0"/>
              <a:t>subject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2431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client </a:t>
            </a:r>
            <a:r>
              <a:rPr lang="en-GB" sz="2000" dirty="0" smtClean="0"/>
              <a:t>sends messages to </a:t>
            </a:r>
            <a:r>
              <a:rPr lang="en-GB" dirty="0" smtClean="0"/>
              <a:t>proxy </a:t>
            </a:r>
            <a:r>
              <a:rPr lang="en-GB" sz="2000" dirty="0"/>
              <a:t>sends messages to</a:t>
            </a:r>
            <a:r>
              <a:rPr lang="en-GB" sz="2000" dirty="0" smtClean="0"/>
              <a:t> </a:t>
            </a:r>
            <a:r>
              <a:rPr lang="en-GB" dirty="0" smtClean="0"/>
              <a:t>subject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24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Protection Proxy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039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139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Delayed-Load Proxy</a:t>
            </a:r>
            <a:endParaRPr lang="en-GB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97280" y="1011981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smtClean="0"/>
              <a:t>aka Virtual Proxy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819571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Caching Proxy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481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Remote Proxy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864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</TotalTime>
  <Words>140</Words>
  <Application>Microsoft Office PowerPoint</Application>
  <PresentationFormat>Widescreen</PresentationFormat>
  <Paragraphs>34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Retrospect</vt:lpstr>
      <vt:lpstr>The Proxy Design Pattern</vt:lpstr>
      <vt:lpstr>Separate control from implementation</vt:lpstr>
      <vt:lpstr>client sends messages to subject</vt:lpstr>
      <vt:lpstr>client sends messages to proxy sends messages to subject</vt:lpstr>
      <vt:lpstr>Protection Proxy</vt:lpstr>
      <vt:lpstr>demo</vt:lpstr>
      <vt:lpstr>Delayed-Load Proxy</vt:lpstr>
      <vt:lpstr>Caching Proxy</vt:lpstr>
      <vt:lpstr>Remote Proxy</vt:lpstr>
      <vt:lpstr>DRB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PROXY Design PATTERn</dc:title>
  <dc:creator>Duncan</dc:creator>
  <cp:lastModifiedBy>Duncan</cp:lastModifiedBy>
  <cp:revision>7</cp:revision>
  <dcterms:created xsi:type="dcterms:W3CDTF">2014-09-21T15:56:34Z</dcterms:created>
  <dcterms:modified xsi:type="dcterms:W3CDTF">2014-09-21T16:51:36Z</dcterms:modified>
</cp:coreProperties>
</file>