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0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0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7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6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17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9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0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5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7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6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0DAAA-9D82-4FC9-8923-C56763DF3F2E}" type="datetimeFigureOut">
              <a:rPr lang="en-GB" smtClean="0"/>
              <a:t>11/12/2013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15FB3-AAD7-45A0-93BE-A6A9F7E6C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3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1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 game is played by two players (a singles game).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 match only consists of one set, one game.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At the start of a game, each player has a score of '0', termed "LOVE".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 </a:t>
            </a:r>
          </a:p>
          <a:p>
            <a:endParaRPr lang="en-GB" dirty="0" smtClean="0"/>
          </a:p>
          <a:p>
            <a:r>
              <a:rPr lang="en-GB" dirty="0" smtClean="0"/>
              <a:t>The game should output the score of a newly started game as "LOVE ALL“ (as it would be spoken by the umpire).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8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10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 </a:t>
            </a:r>
          </a:p>
          <a:p>
            <a:r>
              <a:rPr lang="en-GB" dirty="0" smtClean="0"/>
              <a:t>The game should handle the concept of winning a Match</a:t>
            </a:r>
          </a:p>
          <a:p>
            <a:r>
              <a:rPr lang="en-GB" dirty="0"/>
              <a:t>For now, assume there </a:t>
            </a:r>
            <a:r>
              <a:rPr lang="en-GB" dirty="0" smtClean="0"/>
              <a:t>are 3 sets in a match.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 </a:t>
            </a:r>
          </a:p>
          <a:p>
            <a:endParaRPr lang="en-GB" dirty="0"/>
          </a:p>
          <a:p>
            <a:r>
              <a:rPr lang="en-GB" dirty="0" smtClean="0"/>
              <a:t>A match is won in a “best of” manner – i.e. when a player has scored the majority of the given number of sets in a match.</a:t>
            </a:r>
          </a:p>
          <a:p>
            <a:endParaRPr lang="en-GB" dirty="0"/>
          </a:p>
          <a:p>
            <a:r>
              <a:rPr lang="en-GB" dirty="0" smtClean="0"/>
              <a:t>In the instance of a player winning the set, the </a:t>
            </a:r>
            <a:r>
              <a:rPr lang="en-GB" dirty="0"/>
              <a:t>score should be “</a:t>
            </a:r>
            <a:r>
              <a:rPr lang="en-GB" dirty="0" smtClean="0"/>
              <a:t>GAME, SET, MATCH </a:t>
            </a:r>
            <a:r>
              <a:rPr lang="en-GB" i="1" dirty="0"/>
              <a:t>PLAYER_NAME</a:t>
            </a:r>
            <a:r>
              <a:rPr lang="en-GB" dirty="0" smtClean="0"/>
              <a:t>"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73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2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 </a:t>
            </a:r>
          </a:p>
          <a:p>
            <a:r>
              <a:rPr lang="en-GB" dirty="0" smtClean="0"/>
              <a:t>Assume Player 1 is serving the game.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 </a:t>
            </a:r>
          </a:p>
          <a:p>
            <a:endParaRPr lang="en-GB" dirty="0" smtClean="0"/>
          </a:p>
          <a:p>
            <a:r>
              <a:rPr lang="en-GB" dirty="0" smtClean="0"/>
              <a:t>The game should output the correct score for a match where Player 1 scores 0-4 points.</a:t>
            </a:r>
          </a:p>
          <a:p>
            <a:endParaRPr lang="en-GB" dirty="0" smtClean="0"/>
          </a:p>
          <a:p>
            <a:r>
              <a:rPr lang="en-GB" dirty="0" smtClean="0"/>
              <a:t>However, the point system in Tennis is 0, 15, 30, 40 respectively.</a:t>
            </a:r>
          </a:p>
          <a:p>
            <a:endParaRPr lang="en-GB" dirty="0"/>
          </a:p>
          <a:p>
            <a:r>
              <a:rPr lang="en-GB" dirty="0" smtClean="0"/>
              <a:t>The desired output from the score method is therefore one of:</a:t>
            </a:r>
          </a:p>
          <a:p>
            <a:r>
              <a:rPr lang="en-GB" dirty="0" smtClean="0"/>
              <a:t>“LOVE ALL” (already implemented), "15-LOVE", "30-LOVE", "</a:t>
            </a:r>
            <a:r>
              <a:rPr lang="en-GB" smtClean="0"/>
              <a:t>40-LOVE“.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69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3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Now assume Player 2 can score points while Player 1 is serving. 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 </a:t>
            </a:r>
          </a:p>
          <a:p>
            <a:endParaRPr lang="en-GB" dirty="0" smtClean="0"/>
          </a:p>
          <a:p>
            <a:r>
              <a:rPr lang="en-GB" dirty="0" smtClean="0"/>
              <a:t>The game should output the correct score for a match where Player 2 scores 0-4 points.</a:t>
            </a:r>
          </a:p>
          <a:p>
            <a:endParaRPr lang="en-GB" dirty="0" smtClean="0"/>
          </a:p>
          <a:p>
            <a:r>
              <a:rPr lang="en-GB" dirty="0" smtClean="0"/>
              <a:t>The scores would be:</a:t>
            </a:r>
          </a:p>
          <a:p>
            <a:r>
              <a:rPr lang="en-GB" dirty="0" smtClean="0"/>
              <a:t>"LOVE-15", "LOVE-30", "LOVE-40"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627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4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 </a:t>
            </a:r>
          </a:p>
          <a:p>
            <a:r>
              <a:rPr lang="en-GB" dirty="0" smtClean="0"/>
              <a:t>The game should output the correct score when both players are tied on points.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</a:t>
            </a:r>
          </a:p>
          <a:p>
            <a:endParaRPr lang="en-GB" dirty="0"/>
          </a:p>
          <a:p>
            <a:r>
              <a:rPr lang="en-GB" dirty="0" smtClean="0"/>
              <a:t>At any time both players have an equal score up to and not including 40 (Deuce is covered later), the score should be output as "[SCORE] ALL".</a:t>
            </a:r>
          </a:p>
          <a:p>
            <a:endParaRPr lang="en-GB" dirty="0"/>
          </a:p>
          <a:p>
            <a:r>
              <a:rPr lang="en-GB" dirty="0" smtClean="0"/>
              <a:t>e.g. "15 ALL", "30 ALL" 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01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5</a:t>
            </a:r>
            <a:r>
              <a:rPr lang="en-GB" dirty="0" smtClean="0"/>
              <a:t>: </a:t>
            </a:r>
          </a:p>
          <a:p>
            <a:endParaRPr lang="en-GB" dirty="0"/>
          </a:p>
          <a:p>
            <a:r>
              <a:rPr lang="en-GB" dirty="0" smtClean="0"/>
              <a:t>A game is won, if the player in the lead has:</a:t>
            </a:r>
          </a:p>
          <a:p>
            <a:r>
              <a:rPr lang="en-GB" dirty="0" smtClean="0"/>
              <a:t>   a) Scored more than 40 AND</a:t>
            </a:r>
          </a:p>
          <a:p>
            <a:r>
              <a:rPr lang="en-GB" dirty="0" smtClean="0"/>
              <a:t>   b) Is two points clear of the other player.</a:t>
            </a:r>
          </a:p>
          <a:p>
            <a:endParaRPr lang="en-GB" dirty="0"/>
          </a:p>
          <a:p>
            <a:r>
              <a:rPr lang="en-GB" dirty="0" smtClean="0"/>
              <a:t>e.g. If the score is either 40-0, 40-15, or 40-30 in Player 1's favour, and he/she scores the next point, they have won.</a:t>
            </a:r>
          </a:p>
          <a:p>
            <a:endParaRPr lang="en-GB" dirty="0" smtClean="0"/>
          </a:p>
          <a:p>
            <a:r>
              <a:rPr lang="en-GB" dirty="0" smtClean="0"/>
              <a:t>If the score is 40-40, and Player 1 scores the next point, they have not won, because this does not pass the second criteria.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 </a:t>
            </a:r>
          </a:p>
          <a:p>
            <a:endParaRPr lang="en-GB" dirty="0" smtClean="0"/>
          </a:p>
          <a:p>
            <a:r>
              <a:rPr lang="en-GB" dirty="0" smtClean="0"/>
              <a:t>In the case of a win, the game's score output should be "PLAYER_NAME WINS", where </a:t>
            </a:r>
            <a:r>
              <a:rPr lang="en-GB" i="1" dirty="0" smtClean="0"/>
              <a:t>PLAYER_NAME  </a:t>
            </a:r>
            <a:r>
              <a:rPr lang="en-GB" dirty="0" smtClean="0"/>
              <a:t>is substituted with the name of the player that has won.</a:t>
            </a:r>
          </a:p>
        </p:txBody>
      </p:sp>
    </p:spTree>
    <p:extLst>
      <p:ext uri="{BB962C8B-B14F-4D97-AF65-F5344CB8AC3E}">
        <p14:creationId xmlns:p14="http://schemas.microsoft.com/office/powerpoint/2010/main" val="230295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6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The game should handle the concept of ‘Deuce’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 </a:t>
            </a:r>
          </a:p>
          <a:p>
            <a:endParaRPr lang="en-GB" dirty="0" smtClean="0"/>
          </a:p>
          <a:p>
            <a:r>
              <a:rPr lang="en-GB" dirty="0" smtClean="0"/>
              <a:t>If..</a:t>
            </a:r>
          </a:p>
          <a:p>
            <a:endParaRPr lang="en-GB" dirty="0" smtClean="0"/>
          </a:p>
          <a:p>
            <a:pPr marL="342900" indent="-342900">
              <a:buFontTx/>
              <a:buAutoNum type="alphaLcParenR"/>
            </a:pPr>
            <a:r>
              <a:rPr lang="en-GB" dirty="0" smtClean="0"/>
              <a:t>At least three points have been scored by each player, i.e. If both players have a score of 40 or more.</a:t>
            </a:r>
          </a:p>
          <a:p>
            <a:pPr marL="342900" indent="-342900">
              <a:buAutoNum type="alphaLcParenR"/>
            </a:pPr>
            <a:r>
              <a:rPr lang="en-GB" dirty="0" smtClean="0"/>
              <a:t>The players’ scores are equal</a:t>
            </a:r>
          </a:p>
          <a:p>
            <a:endParaRPr lang="en-GB" dirty="0"/>
          </a:p>
          <a:p>
            <a:r>
              <a:rPr lang="en-GB" dirty="0" smtClean="0"/>
              <a:t>The output score should be "DEUCE".</a:t>
            </a:r>
          </a:p>
          <a:p>
            <a:r>
              <a:rPr lang="en-GB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4065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7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</a:t>
            </a:r>
          </a:p>
          <a:p>
            <a:r>
              <a:rPr lang="en-GB" dirty="0" smtClean="0"/>
              <a:t>The game should handle the concept of ‘Advantage’.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</a:t>
            </a:r>
          </a:p>
          <a:p>
            <a:endParaRPr lang="en-GB" dirty="0"/>
          </a:p>
          <a:p>
            <a:r>
              <a:rPr lang="en-GB" dirty="0" smtClean="0"/>
              <a:t>If… </a:t>
            </a:r>
          </a:p>
          <a:p>
            <a:endParaRPr lang="en-GB" dirty="0" smtClean="0"/>
          </a:p>
          <a:p>
            <a:pPr marL="342900" indent="-342900">
              <a:buAutoNum type="alphaLcParenR"/>
            </a:pPr>
            <a:r>
              <a:rPr lang="en-GB" dirty="0" smtClean="0"/>
              <a:t>At least three points have been scored by each player</a:t>
            </a:r>
          </a:p>
          <a:p>
            <a:pPr marL="342900" indent="-342900">
              <a:buAutoNum type="alphaLcParenR"/>
            </a:pPr>
            <a:r>
              <a:rPr lang="en-GB" dirty="0"/>
              <a:t>A</a:t>
            </a:r>
            <a:r>
              <a:rPr lang="en-GB" dirty="0" smtClean="0"/>
              <a:t> player is one point ahead</a:t>
            </a:r>
          </a:p>
          <a:p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 score should be "ADVANTAGE </a:t>
            </a:r>
            <a:r>
              <a:rPr lang="en-GB" i="1" dirty="0" smtClean="0"/>
              <a:t>PLAYER_NAME</a:t>
            </a:r>
            <a:r>
              <a:rPr lang="en-GB" dirty="0" smtClean="0"/>
              <a:t>",</a:t>
            </a:r>
          </a:p>
          <a:p>
            <a:r>
              <a:rPr lang="en-GB" dirty="0" smtClean="0"/>
              <a:t>where PLAYER_NAME is substituted with the name of the player that is in the lead (has scored the most points).</a:t>
            </a:r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8329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8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 </a:t>
            </a:r>
          </a:p>
          <a:p>
            <a:r>
              <a:rPr lang="en-GB" dirty="0" smtClean="0"/>
              <a:t>The game should handle the concept of ‘Game Point’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 </a:t>
            </a:r>
          </a:p>
          <a:p>
            <a:endParaRPr lang="en-GB" dirty="0" smtClean="0"/>
          </a:p>
          <a:p>
            <a:r>
              <a:rPr lang="en-GB" dirty="0" smtClean="0"/>
              <a:t>The score should be “GAME POINT“ if the player in the lead only needs one more point to win the game.</a:t>
            </a:r>
          </a:p>
          <a:p>
            <a:endParaRPr lang="en-GB" dirty="0" smtClean="0"/>
          </a:p>
          <a:p>
            <a:r>
              <a:rPr lang="en-GB" dirty="0" smtClean="0"/>
              <a:t>For example, of the score were "40-LOVE" in Player 1's favour, he would have 3 game points.</a:t>
            </a:r>
          </a:p>
          <a:p>
            <a:endParaRPr lang="en-GB" dirty="0"/>
          </a:p>
          <a:p>
            <a:r>
              <a:rPr lang="en-GB" dirty="0" smtClean="0"/>
              <a:t>If it were 40-15, he would have two.</a:t>
            </a:r>
          </a:p>
        </p:txBody>
      </p:sp>
    </p:spTree>
    <p:extLst>
      <p:ext uri="{BB962C8B-B14F-4D97-AF65-F5344CB8AC3E}">
        <p14:creationId xmlns:p14="http://schemas.microsoft.com/office/powerpoint/2010/main" val="399080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500" b="1" dirty="0" smtClean="0"/>
              <a:t>The Tennis Kata</a:t>
            </a:r>
            <a:endParaRPr lang="en-GB" sz="3500" b="1" dirty="0"/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Story  9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 </a:t>
            </a:r>
          </a:p>
          <a:p>
            <a:r>
              <a:rPr lang="en-GB" dirty="0" smtClean="0"/>
              <a:t>The game should handle the concept of winning a Set</a:t>
            </a:r>
          </a:p>
          <a:p>
            <a:r>
              <a:rPr lang="en-GB" dirty="0"/>
              <a:t>For now, assume there is only one set played in a match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b="1" dirty="0" smtClean="0"/>
              <a:t>Deliverable</a:t>
            </a:r>
            <a:r>
              <a:rPr lang="en-GB" dirty="0" smtClean="0"/>
              <a:t>:  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set is won by the first player </a:t>
            </a:r>
            <a:r>
              <a:rPr lang="en-GB" dirty="0" smtClean="0"/>
              <a:t>to </a:t>
            </a:r>
            <a:r>
              <a:rPr lang="en-GB" dirty="0"/>
              <a:t>have </a:t>
            </a:r>
            <a:r>
              <a:rPr lang="en-GB" dirty="0" smtClean="0"/>
              <a:t>won: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At </a:t>
            </a:r>
            <a:r>
              <a:rPr lang="en-GB" dirty="0"/>
              <a:t>least six games </a:t>
            </a:r>
            <a:r>
              <a:rPr lang="en-GB" dirty="0" smtClean="0"/>
              <a:t>AND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Be at least </a:t>
            </a:r>
            <a:r>
              <a:rPr lang="en-GB" dirty="0"/>
              <a:t>two </a:t>
            </a:r>
            <a:r>
              <a:rPr lang="en-GB" dirty="0" smtClean="0"/>
              <a:t>games ahead of his </a:t>
            </a:r>
            <a:r>
              <a:rPr lang="en-GB" dirty="0"/>
              <a:t>or her </a:t>
            </a:r>
            <a:r>
              <a:rPr lang="en-GB" dirty="0" smtClean="0"/>
              <a:t>opponent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r>
              <a:rPr lang="en-GB" dirty="0" smtClean="0"/>
              <a:t>In the instance of a player winning the set, the </a:t>
            </a:r>
            <a:r>
              <a:rPr lang="en-GB" dirty="0"/>
              <a:t>score should be “</a:t>
            </a:r>
            <a:r>
              <a:rPr lang="en-GB" dirty="0" smtClean="0"/>
              <a:t>GAME, SET, </a:t>
            </a:r>
            <a:r>
              <a:rPr lang="en-GB" i="1" dirty="0"/>
              <a:t>PLAYER_NAME</a:t>
            </a:r>
            <a:r>
              <a:rPr lang="en-GB" dirty="0" smtClean="0"/>
              <a:t>"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653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775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Tennis Kata</vt:lpstr>
      <vt:lpstr>The Tennis Kata</vt:lpstr>
      <vt:lpstr>The Tennis Kata</vt:lpstr>
      <vt:lpstr>The Tennis Kata</vt:lpstr>
      <vt:lpstr>The Tennis Kata</vt:lpstr>
      <vt:lpstr>The Tennis Kata</vt:lpstr>
      <vt:lpstr>The Tennis Kata</vt:lpstr>
      <vt:lpstr>The Tennis Kata</vt:lpstr>
      <vt:lpstr>The Tennis Kata</vt:lpstr>
      <vt:lpstr>The Tennis Kata</vt:lpstr>
    </vt:vector>
  </TitlesOfParts>
  <Company>BT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603524705</dc:creator>
  <cp:lastModifiedBy>603524705</cp:lastModifiedBy>
  <cp:revision>5</cp:revision>
  <dcterms:created xsi:type="dcterms:W3CDTF">2013-05-24T15:52:54Z</dcterms:created>
  <dcterms:modified xsi:type="dcterms:W3CDTF">2013-12-11T13:27:53Z</dcterms:modified>
</cp:coreProperties>
</file>