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3.png" ContentType="image/png"/>
  <Override PartName="/ppt/media/image7.png" ContentType="image/png"/>
  <Override PartName="/ppt/media/image4.png" ContentType="image/png"/>
  <Override PartName="/ppt/media/image8.png" ContentType="image/png"/>
  <Override PartName="/ppt/media/image1.png" ContentType="image/png"/>
  <Override PartName="/ppt/media/image5.png" ContentType="image/png"/>
  <Override PartName="/ppt/media/image9.png" ContentType="image/png"/>
  <Override PartName="/ppt/media/image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15.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31" name="PlaceHolder 2"/>
          <p:cNvSpPr>
            <a:spLocks noGrp="1"/>
          </p:cNvSpPr>
          <p:nvPr>
            <p:ph type="body"/>
          </p:nvPr>
        </p:nvSpPr>
        <p:spPr>
          <a:xfrm>
            <a:off x="457200" y="1600200"/>
            <a:ext cx="5709600" cy="2158200"/>
          </a:xfrm>
          <a:prstGeom prst="rect">
            <a:avLst/>
          </a:prstGeom>
        </p:spPr>
        <p:txBody>
          <a:bodyPr bIns="0" lIns="0" rIns="0" tIns="0" wrap="none"/>
          <a:p>
            <a:endParaRPr/>
          </a:p>
        </p:txBody>
      </p:sp>
      <p:sp>
        <p:nvSpPr>
          <p:cNvPr id="32" name="PlaceHolder 3"/>
          <p:cNvSpPr>
            <a:spLocks noGrp="1"/>
          </p:cNvSpPr>
          <p:nvPr>
            <p:ph type="body"/>
          </p:nvPr>
        </p:nvSpPr>
        <p:spPr>
          <a:xfrm>
            <a:off x="457200" y="3963600"/>
            <a:ext cx="570960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34"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35"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36" name="PlaceHolder 4"/>
          <p:cNvSpPr>
            <a:spLocks noGrp="1"/>
          </p:cNvSpPr>
          <p:nvPr>
            <p:ph type="body"/>
          </p:nvPr>
        </p:nvSpPr>
        <p:spPr>
          <a:xfrm>
            <a:off x="3382920" y="3963600"/>
            <a:ext cx="2786040" cy="2158200"/>
          </a:xfrm>
          <a:prstGeom prst="rect">
            <a:avLst/>
          </a:prstGeom>
        </p:spPr>
        <p:txBody>
          <a:bodyPr bIns="0" lIns="0" rIns="0" tIns="0" wrap="none"/>
          <a:p>
            <a:endParaRPr/>
          </a:p>
        </p:txBody>
      </p:sp>
      <p:sp>
        <p:nvSpPr>
          <p:cNvPr id="37" name="PlaceHolder 5"/>
          <p:cNvSpPr>
            <a:spLocks noGrp="1"/>
          </p:cNvSpPr>
          <p:nvPr>
            <p:ph type="body"/>
          </p:nvPr>
        </p:nvSpPr>
        <p:spPr>
          <a:xfrm>
            <a:off x="457200" y="3963600"/>
            <a:ext cx="27860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39"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40" name="PlaceHolder 3"/>
          <p:cNvSpPr>
            <a:spLocks noGrp="1"/>
          </p:cNvSpPr>
          <p:nvPr>
            <p:ph type="body"/>
          </p:nvPr>
        </p:nvSpPr>
        <p:spPr>
          <a:xfrm>
            <a:off x="3382920" y="1600200"/>
            <a:ext cx="2786040" cy="2158200"/>
          </a:xfrm>
          <a:prstGeom prst="rect">
            <a:avLst/>
          </a:prstGeom>
        </p:spPr>
        <p:txBody>
          <a:bodyPr bIns="0" lIns="0" rIns="0" tIns="0" wrap="none"/>
          <a:p>
            <a:endParaRPr/>
          </a:p>
        </p:txBody>
      </p:sp>
      <p:pic>
        <p:nvPicPr>
          <p:cNvPr descr="" id="41" name=""/>
          <p:cNvPicPr/>
          <p:nvPr/>
        </p:nvPicPr>
        <p:blipFill>
          <a:blip r:embed="rId2"/>
          <a:stretch>
            <a:fillRect/>
          </a:stretch>
        </p:blipFill>
        <p:spPr>
          <a:xfrm>
            <a:off x="3423240" y="3963240"/>
            <a:ext cx="2704680" cy="2158200"/>
          </a:xfrm>
          <a:prstGeom prst="rect">
            <a:avLst/>
          </a:prstGeom>
          <a:ln>
            <a:noFill/>
          </a:ln>
        </p:spPr>
      </p:pic>
      <p:pic>
        <p:nvPicPr>
          <p:cNvPr descr="" id="42" name=""/>
          <p:cNvPicPr/>
          <p:nvPr/>
        </p:nvPicPr>
        <p:blipFill>
          <a:blip r:embed="rId3"/>
          <a:stretch>
            <a:fillRect/>
          </a:stretch>
        </p:blipFill>
        <p:spPr>
          <a:xfrm>
            <a:off x="497520" y="3963240"/>
            <a:ext cx="2704680" cy="2158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56" name="PlaceHolder 2"/>
          <p:cNvSpPr>
            <a:spLocks noGrp="1"/>
          </p:cNvSpPr>
          <p:nvPr>
            <p:ph type="subTitle"/>
          </p:nvPr>
        </p:nvSpPr>
        <p:spPr>
          <a:xfrm>
            <a:off x="457200" y="1600200"/>
            <a:ext cx="570960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570960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61" name="PlaceHolder 3"/>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7320" y="274680"/>
            <a:ext cx="555948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65"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66" name="PlaceHolder 3"/>
          <p:cNvSpPr>
            <a:spLocks noGrp="1"/>
          </p:cNvSpPr>
          <p:nvPr>
            <p:ph type="body"/>
          </p:nvPr>
        </p:nvSpPr>
        <p:spPr>
          <a:xfrm>
            <a:off x="457200" y="3963600"/>
            <a:ext cx="2786040" cy="2158200"/>
          </a:xfrm>
          <a:prstGeom prst="rect">
            <a:avLst/>
          </a:prstGeom>
        </p:spPr>
        <p:txBody>
          <a:bodyPr bIns="0" lIns="0" rIns="0" tIns="0" wrap="none"/>
          <a:p>
            <a:endParaRPr/>
          </a:p>
        </p:txBody>
      </p:sp>
      <p:sp>
        <p:nvSpPr>
          <p:cNvPr id="67" name="PlaceHolder 4"/>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0" name="PlaceHolder 2"/>
          <p:cNvSpPr>
            <a:spLocks noGrp="1"/>
          </p:cNvSpPr>
          <p:nvPr>
            <p:ph type="subTitle"/>
          </p:nvPr>
        </p:nvSpPr>
        <p:spPr>
          <a:xfrm>
            <a:off x="457200" y="1600200"/>
            <a:ext cx="570960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70"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71" name="PlaceHolder 4"/>
          <p:cNvSpPr>
            <a:spLocks noGrp="1"/>
          </p:cNvSpPr>
          <p:nvPr>
            <p:ph type="body"/>
          </p:nvPr>
        </p:nvSpPr>
        <p:spPr>
          <a:xfrm>
            <a:off x="3382920" y="3963600"/>
            <a:ext cx="27860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73"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74"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75" name="PlaceHolder 4"/>
          <p:cNvSpPr>
            <a:spLocks noGrp="1"/>
          </p:cNvSpPr>
          <p:nvPr>
            <p:ph type="body"/>
          </p:nvPr>
        </p:nvSpPr>
        <p:spPr>
          <a:xfrm>
            <a:off x="457200" y="3963600"/>
            <a:ext cx="570924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77" name="PlaceHolder 2"/>
          <p:cNvSpPr>
            <a:spLocks noGrp="1"/>
          </p:cNvSpPr>
          <p:nvPr>
            <p:ph type="body"/>
          </p:nvPr>
        </p:nvSpPr>
        <p:spPr>
          <a:xfrm>
            <a:off x="457200" y="1600200"/>
            <a:ext cx="5709600" cy="2158200"/>
          </a:xfrm>
          <a:prstGeom prst="rect">
            <a:avLst/>
          </a:prstGeom>
        </p:spPr>
        <p:txBody>
          <a:bodyPr bIns="0" lIns="0" rIns="0" tIns="0" wrap="none"/>
          <a:p>
            <a:endParaRPr/>
          </a:p>
        </p:txBody>
      </p:sp>
      <p:sp>
        <p:nvSpPr>
          <p:cNvPr id="78" name="PlaceHolder 3"/>
          <p:cNvSpPr>
            <a:spLocks noGrp="1"/>
          </p:cNvSpPr>
          <p:nvPr>
            <p:ph type="body"/>
          </p:nvPr>
        </p:nvSpPr>
        <p:spPr>
          <a:xfrm>
            <a:off x="457200" y="3963600"/>
            <a:ext cx="570960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80"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81"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82" name="PlaceHolder 4"/>
          <p:cNvSpPr>
            <a:spLocks noGrp="1"/>
          </p:cNvSpPr>
          <p:nvPr>
            <p:ph type="body"/>
          </p:nvPr>
        </p:nvSpPr>
        <p:spPr>
          <a:xfrm>
            <a:off x="3382920" y="3963600"/>
            <a:ext cx="2786040" cy="2158200"/>
          </a:xfrm>
          <a:prstGeom prst="rect">
            <a:avLst/>
          </a:prstGeom>
        </p:spPr>
        <p:txBody>
          <a:bodyPr bIns="0" lIns="0" rIns="0" tIns="0" wrap="none"/>
          <a:p>
            <a:endParaRPr/>
          </a:p>
        </p:txBody>
      </p:sp>
      <p:sp>
        <p:nvSpPr>
          <p:cNvPr id="83" name="PlaceHolder 5"/>
          <p:cNvSpPr>
            <a:spLocks noGrp="1"/>
          </p:cNvSpPr>
          <p:nvPr>
            <p:ph type="body"/>
          </p:nvPr>
        </p:nvSpPr>
        <p:spPr>
          <a:xfrm>
            <a:off x="457200" y="3963600"/>
            <a:ext cx="27860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85"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86" name="PlaceHolder 3"/>
          <p:cNvSpPr>
            <a:spLocks noGrp="1"/>
          </p:cNvSpPr>
          <p:nvPr>
            <p:ph type="body"/>
          </p:nvPr>
        </p:nvSpPr>
        <p:spPr>
          <a:xfrm>
            <a:off x="3382920" y="1600200"/>
            <a:ext cx="2786040" cy="2158200"/>
          </a:xfrm>
          <a:prstGeom prst="rect">
            <a:avLst/>
          </a:prstGeom>
        </p:spPr>
        <p:txBody>
          <a:bodyPr bIns="0" lIns="0" rIns="0" tIns="0" wrap="none"/>
          <a:p>
            <a:endParaRPr/>
          </a:p>
        </p:txBody>
      </p:sp>
      <p:pic>
        <p:nvPicPr>
          <p:cNvPr descr="" id="87" name=""/>
          <p:cNvPicPr/>
          <p:nvPr/>
        </p:nvPicPr>
        <p:blipFill>
          <a:blip r:embed="rId2"/>
          <a:stretch>
            <a:fillRect/>
          </a:stretch>
        </p:blipFill>
        <p:spPr>
          <a:xfrm>
            <a:off x="3423240" y="3963240"/>
            <a:ext cx="2704680" cy="2158200"/>
          </a:xfrm>
          <a:prstGeom prst="rect">
            <a:avLst/>
          </a:prstGeom>
          <a:ln>
            <a:noFill/>
          </a:ln>
        </p:spPr>
      </p:pic>
      <p:pic>
        <p:nvPicPr>
          <p:cNvPr descr="" id="88" name=""/>
          <p:cNvPicPr/>
          <p:nvPr/>
        </p:nvPicPr>
        <p:blipFill>
          <a:blip r:embed="rId3"/>
          <a:stretch>
            <a:fillRect/>
          </a:stretch>
        </p:blipFill>
        <p:spPr>
          <a:xfrm>
            <a:off x="497520" y="3963240"/>
            <a:ext cx="2704680" cy="21582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2" name="PlaceHolder 2"/>
          <p:cNvSpPr>
            <a:spLocks noGrp="1"/>
          </p:cNvSpPr>
          <p:nvPr>
            <p:ph type="body"/>
          </p:nvPr>
        </p:nvSpPr>
        <p:spPr>
          <a:xfrm>
            <a:off x="457200" y="1600200"/>
            <a:ext cx="570960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4"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15" name="PlaceHolder 3"/>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7320" y="274680"/>
            <a:ext cx="555948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20" name="PlaceHolder 3"/>
          <p:cNvSpPr>
            <a:spLocks noGrp="1"/>
          </p:cNvSpPr>
          <p:nvPr>
            <p:ph type="body"/>
          </p:nvPr>
        </p:nvSpPr>
        <p:spPr>
          <a:xfrm>
            <a:off x="457200" y="3963600"/>
            <a:ext cx="2786040" cy="2158200"/>
          </a:xfrm>
          <a:prstGeom prst="rect">
            <a:avLst/>
          </a:prstGeom>
        </p:spPr>
        <p:txBody>
          <a:bodyPr bIns="0" lIns="0" rIns="0" tIns="0" wrap="none"/>
          <a:p>
            <a:endParaRPr/>
          </a:p>
        </p:txBody>
      </p:sp>
      <p:sp>
        <p:nvSpPr>
          <p:cNvPr id="21" name="PlaceHolder 4"/>
          <p:cNvSpPr>
            <a:spLocks noGrp="1"/>
          </p:cNvSpPr>
          <p:nvPr>
            <p:ph type="body"/>
          </p:nvPr>
        </p:nvSpPr>
        <p:spPr>
          <a:xfrm>
            <a:off x="3382920" y="1600200"/>
            <a:ext cx="27860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2786040" cy="4525560"/>
          </a:xfrm>
          <a:prstGeom prst="rect">
            <a:avLst/>
          </a:prstGeom>
        </p:spPr>
        <p:txBody>
          <a:bodyPr bIns="0" lIns="0" rIns="0" tIns="0" wrap="none"/>
          <a:p>
            <a:endParaRPr/>
          </a:p>
        </p:txBody>
      </p:sp>
      <p:sp>
        <p:nvSpPr>
          <p:cNvPr id="24"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25" name="PlaceHolder 4"/>
          <p:cNvSpPr>
            <a:spLocks noGrp="1"/>
          </p:cNvSpPr>
          <p:nvPr>
            <p:ph type="body"/>
          </p:nvPr>
        </p:nvSpPr>
        <p:spPr>
          <a:xfrm>
            <a:off x="3382920" y="3963600"/>
            <a:ext cx="27860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7320" y="274680"/>
            <a:ext cx="555948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2786040" cy="2158200"/>
          </a:xfrm>
          <a:prstGeom prst="rect">
            <a:avLst/>
          </a:prstGeom>
        </p:spPr>
        <p:txBody>
          <a:bodyPr bIns="0" lIns="0" rIns="0" tIns="0" wrap="none"/>
          <a:p>
            <a:endParaRPr/>
          </a:p>
        </p:txBody>
      </p:sp>
      <p:sp>
        <p:nvSpPr>
          <p:cNvPr id="28" name="PlaceHolder 3"/>
          <p:cNvSpPr>
            <a:spLocks noGrp="1"/>
          </p:cNvSpPr>
          <p:nvPr>
            <p:ph type="body"/>
          </p:nvPr>
        </p:nvSpPr>
        <p:spPr>
          <a:xfrm>
            <a:off x="3382920" y="1600200"/>
            <a:ext cx="2786040" cy="2158200"/>
          </a:xfrm>
          <a:prstGeom prst="rect">
            <a:avLst/>
          </a:prstGeom>
        </p:spPr>
        <p:txBody>
          <a:bodyPr bIns="0" lIns="0" rIns="0" tIns="0" wrap="none"/>
          <a:p>
            <a:endParaRPr/>
          </a:p>
        </p:txBody>
      </p:sp>
      <p:sp>
        <p:nvSpPr>
          <p:cNvPr id="29" name="PlaceHolder 4"/>
          <p:cNvSpPr>
            <a:spLocks noGrp="1"/>
          </p:cNvSpPr>
          <p:nvPr>
            <p:ph type="body"/>
          </p:nvPr>
        </p:nvSpPr>
        <p:spPr>
          <a:xfrm>
            <a:off x="457200" y="3963600"/>
            <a:ext cx="570924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396040" y="4702320"/>
            <a:ext cx="88560" cy="88560"/>
          </a:xfrm>
          <a:prstGeom prst="rect">
            <a:avLst/>
          </a:prstGeom>
          <a:solidFill>
            <a:srgbClr val="11a2c4"/>
          </a:solidFill>
          <a:ln w="9360">
            <a:noFill/>
          </a:ln>
        </p:spPr>
      </p:sp>
      <p:sp>
        <p:nvSpPr>
          <p:cNvPr id="1" name="Line 2"/>
          <p:cNvSpPr/>
          <p:nvPr/>
        </p:nvSpPr>
        <p:spPr>
          <a:xfrm flipH="1">
            <a:off x="2887560" y="4748040"/>
            <a:ext cx="2552760" cy="1262160"/>
          </a:xfrm>
          <a:prstGeom prst="line">
            <a:avLst/>
          </a:prstGeom>
          <a:ln w="9360">
            <a:solidFill>
              <a:srgbClr val="11a2c4"/>
            </a:solidFill>
            <a:round/>
          </a:ln>
        </p:spPr>
      </p:sp>
      <p:sp>
        <p:nvSpPr>
          <p:cNvPr id="2" name="CustomShape 3"/>
          <p:cNvSpPr/>
          <p:nvPr/>
        </p:nvSpPr>
        <p:spPr>
          <a:xfrm>
            <a:off x="2841480" y="5965920"/>
            <a:ext cx="90000" cy="90000"/>
          </a:xfrm>
          <a:prstGeom prst="rect">
            <a:avLst/>
          </a:prstGeom>
          <a:solidFill>
            <a:srgbClr val="11a2c4"/>
          </a:solidFill>
          <a:ln w="9360">
            <a:noFill/>
          </a:ln>
        </p:spPr>
      </p:sp>
      <p:sp>
        <p:nvSpPr>
          <p:cNvPr id="3" name="Line 4"/>
          <p:cNvSpPr/>
          <p:nvPr/>
        </p:nvSpPr>
        <p:spPr>
          <a:xfrm flipH="1" flipV="1">
            <a:off x="5395680" y="4746600"/>
            <a:ext cx="3748320" cy="360360"/>
          </a:xfrm>
          <a:prstGeom prst="line">
            <a:avLst/>
          </a:prstGeom>
          <a:ln w="9360">
            <a:solidFill>
              <a:srgbClr val="11a2c4"/>
            </a:solidFill>
            <a:round/>
          </a:ln>
        </p:spPr>
      </p:sp>
      <p:sp>
        <p:nvSpPr>
          <p:cNvPr id="4" name="Line 5"/>
          <p:cNvSpPr/>
          <p:nvPr/>
        </p:nvSpPr>
        <p:spPr>
          <a:xfrm flipH="1" flipV="1">
            <a:off x="0" y="5106960"/>
            <a:ext cx="2879640" cy="903240"/>
          </a:xfrm>
          <a:prstGeom prst="line">
            <a:avLst/>
          </a:prstGeom>
          <a:ln w="9360">
            <a:solidFill>
              <a:srgbClr val="11a2c4"/>
            </a:solidFill>
            <a:round/>
          </a:ln>
        </p:spPr>
      </p:sp>
      <p:sp>
        <p:nvSpPr>
          <p:cNvPr id="5" name="Line 6"/>
          <p:cNvSpPr/>
          <p:nvPr/>
        </p:nvSpPr>
        <p:spPr>
          <a:xfrm flipH="1" flipV="1">
            <a:off x="2879640" y="6010200"/>
            <a:ext cx="1023840" cy="847800"/>
          </a:xfrm>
          <a:prstGeom prst="line">
            <a:avLst/>
          </a:prstGeom>
          <a:ln w="9360">
            <a:solidFill>
              <a:srgbClr val="11a2c4"/>
            </a:solidFill>
            <a:round/>
          </a:ln>
        </p:spPr>
      </p:sp>
      <p:pic>
        <p:nvPicPr>
          <p:cNvPr descr="" id="6" name="Picture 11"/>
          <p:cNvPicPr/>
          <p:nvPr/>
        </p:nvPicPr>
        <p:blipFill>
          <a:blip r:embed="rId2"/>
          <a:stretch>
            <a:fillRect/>
          </a:stretch>
        </p:blipFill>
        <p:spPr>
          <a:xfrm>
            <a:off x="7238880" y="0"/>
            <a:ext cx="1447560" cy="1447560"/>
          </a:xfrm>
          <a:prstGeom prst="rect">
            <a:avLst/>
          </a:prstGeom>
          <a:ln w="9360">
            <a:noFill/>
          </a:ln>
        </p:spPr>
      </p:pic>
      <p:sp>
        <p:nvSpPr>
          <p:cNvPr id="7" name="PlaceHolder 7"/>
          <p:cNvSpPr>
            <a:spLocks noGrp="1"/>
          </p:cNvSpPr>
          <p:nvPr>
            <p:ph type="title"/>
          </p:nvPr>
        </p:nvSpPr>
        <p:spPr>
          <a:xfrm>
            <a:off x="457200" y="2639880"/>
            <a:ext cx="8229240" cy="1142640"/>
          </a:xfrm>
          <a:prstGeom prst="rect">
            <a:avLst/>
          </a:prstGeom>
        </p:spPr>
        <p:txBody>
          <a:bodyPr anchor="ctr"/>
          <a:p>
            <a:pPr>
              <a:lnSpc>
                <a:spcPct val="100000"/>
              </a:lnSpc>
            </a:pPr>
            <a:r>
              <a:rPr lang="en-US" sz="4400">
                <a:solidFill>
                  <a:srgbClr val="11a2c4"/>
                </a:solidFill>
                <a:latin typeface="Arial"/>
              </a:rPr>
              <a:t>Click to edit the title text formatClick to edit Master title style</a:t>
            </a:r>
            <a:endParaRPr/>
          </a:p>
        </p:txBody>
      </p:sp>
      <p:sp>
        <p:nvSpPr>
          <p:cNvPr id="8" name="PlaceHolder 8"/>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Line 1"/>
          <p:cNvSpPr/>
          <p:nvPr/>
        </p:nvSpPr>
        <p:spPr>
          <a:xfrm flipH="1" flipV="1">
            <a:off x="0" y="5537160"/>
            <a:ext cx="3809880" cy="1320840"/>
          </a:xfrm>
          <a:prstGeom prst="line">
            <a:avLst/>
          </a:prstGeom>
          <a:ln w="9360">
            <a:solidFill>
              <a:srgbClr val="ffffff"/>
            </a:solidFill>
            <a:round/>
          </a:ln>
        </p:spPr>
      </p:sp>
      <p:sp>
        <p:nvSpPr>
          <p:cNvPr id="44" name="CustomShape 2"/>
          <p:cNvSpPr/>
          <p:nvPr/>
        </p:nvSpPr>
        <p:spPr>
          <a:xfrm>
            <a:off x="457200" y="422280"/>
            <a:ext cx="5800320" cy="5675040"/>
          </a:xfrm>
          <a:prstGeom prst="rect">
            <a:avLst/>
          </a:prstGeom>
          <a:solidFill>
            <a:srgbClr val="ffffff"/>
          </a:solidFill>
          <a:ln w="9360">
            <a:noFill/>
          </a:ln>
        </p:spPr>
      </p:sp>
      <p:sp>
        <p:nvSpPr>
          <p:cNvPr id="45" name="CustomShape 3"/>
          <p:cNvSpPr/>
          <p:nvPr/>
        </p:nvSpPr>
        <p:spPr>
          <a:xfrm>
            <a:off x="8335800" y="4513320"/>
            <a:ext cx="90000" cy="90000"/>
          </a:xfrm>
          <a:prstGeom prst="rect">
            <a:avLst/>
          </a:prstGeom>
          <a:solidFill>
            <a:srgbClr val="ffffff"/>
          </a:solidFill>
          <a:ln w="9360">
            <a:noFill/>
          </a:ln>
        </p:spPr>
      </p:sp>
      <p:sp>
        <p:nvSpPr>
          <p:cNvPr id="46" name="Line 4"/>
          <p:cNvSpPr/>
          <p:nvPr/>
        </p:nvSpPr>
        <p:spPr>
          <a:xfrm flipH="1">
            <a:off x="6211800" y="4557600"/>
            <a:ext cx="2168280" cy="1834920"/>
          </a:xfrm>
          <a:prstGeom prst="line">
            <a:avLst/>
          </a:prstGeom>
          <a:ln w="9360">
            <a:solidFill>
              <a:srgbClr val="ffffff"/>
            </a:solidFill>
            <a:round/>
          </a:ln>
        </p:spPr>
      </p:sp>
      <p:sp>
        <p:nvSpPr>
          <p:cNvPr id="47" name="CustomShape 5"/>
          <p:cNvSpPr/>
          <p:nvPr/>
        </p:nvSpPr>
        <p:spPr>
          <a:xfrm>
            <a:off x="6167520" y="6348240"/>
            <a:ext cx="90000" cy="90000"/>
          </a:xfrm>
          <a:prstGeom prst="rect">
            <a:avLst/>
          </a:prstGeom>
          <a:solidFill>
            <a:srgbClr val="ffffff"/>
          </a:solidFill>
          <a:ln w="9360">
            <a:noFill/>
          </a:ln>
        </p:spPr>
      </p:sp>
      <p:sp>
        <p:nvSpPr>
          <p:cNvPr id="48" name="Line 6"/>
          <p:cNvSpPr/>
          <p:nvPr/>
        </p:nvSpPr>
        <p:spPr>
          <a:xfrm flipH="1" flipV="1">
            <a:off x="8380080" y="4557600"/>
            <a:ext cx="763920" cy="804960"/>
          </a:xfrm>
          <a:prstGeom prst="line">
            <a:avLst/>
          </a:prstGeom>
          <a:ln w="9360">
            <a:solidFill>
              <a:srgbClr val="ffffff"/>
            </a:solidFill>
            <a:round/>
          </a:ln>
        </p:spPr>
      </p:sp>
      <p:sp>
        <p:nvSpPr>
          <p:cNvPr id="49" name="Line 7"/>
          <p:cNvSpPr/>
          <p:nvPr/>
        </p:nvSpPr>
        <p:spPr>
          <a:xfrm flipH="1" flipV="1">
            <a:off x="0" y="6126120"/>
            <a:ext cx="6211800" cy="266400"/>
          </a:xfrm>
          <a:prstGeom prst="line">
            <a:avLst/>
          </a:prstGeom>
          <a:ln w="9360">
            <a:solidFill>
              <a:srgbClr val="ffffff"/>
            </a:solidFill>
            <a:round/>
          </a:ln>
        </p:spPr>
      </p:sp>
      <p:sp>
        <p:nvSpPr>
          <p:cNvPr id="50" name="CustomShape 8"/>
          <p:cNvSpPr/>
          <p:nvPr/>
        </p:nvSpPr>
        <p:spPr>
          <a:xfrm>
            <a:off x="1917720" y="6170760"/>
            <a:ext cx="90000" cy="88560"/>
          </a:xfrm>
          <a:prstGeom prst="rect">
            <a:avLst/>
          </a:prstGeom>
          <a:solidFill>
            <a:srgbClr val="ffffff"/>
          </a:solidFill>
          <a:ln w="9360">
            <a:noFill/>
          </a:ln>
        </p:spPr>
      </p:sp>
      <p:pic>
        <p:nvPicPr>
          <p:cNvPr descr="" id="51" name="Picture 14"/>
          <p:cNvPicPr/>
          <p:nvPr/>
        </p:nvPicPr>
        <p:blipFill>
          <a:blip r:embed="rId2"/>
          <a:stretch>
            <a:fillRect/>
          </a:stretch>
        </p:blipFill>
        <p:spPr>
          <a:xfrm>
            <a:off x="7238880" y="0"/>
            <a:ext cx="1447560" cy="1447560"/>
          </a:xfrm>
          <a:prstGeom prst="rect">
            <a:avLst/>
          </a:prstGeom>
          <a:ln w="9360">
            <a:noFill/>
          </a:ln>
        </p:spPr>
      </p:pic>
      <p:sp>
        <p:nvSpPr>
          <p:cNvPr id="52" name="PlaceHolder 9"/>
          <p:cNvSpPr>
            <a:spLocks noGrp="1"/>
          </p:cNvSpPr>
          <p:nvPr>
            <p:ph type="title"/>
          </p:nvPr>
        </p:nvSpPr>
        <p:spPr>
          <a:xfrm>
            <a:off x="607320" y="274680"/>
            <a:ext cx="5559480" cy="1142640"/>
          </a:xfrm>
          <a:prstGeom prst="rect">
            <a:avLst/>
          </a:prstGeom>
        </p:spPr>
        <p:txBody>
          <a:bodyPr anchor="ctr"/>
          <a:p>
            <a:pPr>
              <a:lnSpc>
                <a:spcPct val="100000"/>
              </a:lnSpc>
            </a:pPr>
            <a:r>
              <a:rPr b="1" lang="en-US" sz="2800">
                <a:solidFill>
                  <a:srgbClr val="11a2c4"/>
                </a:solidFill>
                <a:latin typeface="Arial Bold"/>
              </a:rPr>
              <a:t>Click to edit the title text formatClick to edit Master title style</a:t>
            </a:r>
            <a:endParaRPr/>
          </a:p>
        </p:txBody>
      </p:sp>
      <p:sp>
        <p:nvSpPr>
          <p:cNvPr id="53" name="PlaceHolder 10"/>
          <p:cNvSpPr>
            <a:spLocks noGrp="1"/>
          </p:cNvSpPr>
          <p:nvPr>
            <p:ph type="body"/>
          </p:nvPr>
        </p:nvSpPr>
        <p:spPr>
          <a:xfrm>
            <a:off x="457200" y="1600200"/>
            <a:ext cx="5709600" cy="4525560"/>
          </a:xfrm>
          <a:prstGeom prst="rect">
            <a:avLst/>
          </a:prstGeom>
        </p:spPr>
        <p:txBody>
          <a:bodyPr/>
          <a:p>
            <a:pPr>
              <a:buSzPct val="25000"/>
              <a:buFont typeface="StarSymbol"/>
              <a:buChar char=""/>
            </a:pPr>
            <a:r>
              <a:rPr lang="en-US" sz="2400">
                <a:solidFill>
                  <a:srgbClr val="11a2c4"/>
                </a:solidFill>
                <a:latin typeface="Arial"/>
              </a:rPr>
              <a:t>Click to edit the outline text format</a:t>
            </a:r>
            <a:endParaRPr/>
          </a:p>
          <a:p>
            <a:pPr lvl="1">
              <a:buSzPct val="25000"/>
              <a:buFont typeface="StarSymbol"/>
              <a:buChar char=""/>
            </a:pPr>
            <a:r>
              <a:rPr lang="en-US" sz="2400">
                <a:solidFill>
                  <a:srgbClr val="11a2c4"/>
                </a:solidFill>
                <a:latin typeface="Arial"/>
              </a:rPr>
              <a:t>Second Outline Level</a:t>
            </a:r>
            <a:endParaRPr/>
          </a:p>
          <a:p>
            <a:pPr lvl="2">
              <a:buSzPct val="25000"/>
              <a:buFont typeface="StarSymbol"/>
              <a:buChar char=""/>
            </a:pPr>
            <a:r>
              <a:rPr lang="en-US" sz="2400">
                <a:solidFill>
                  <a:srgbClr val="11a2c4"/>
                </a:solidFill>
                <a:latin typeface="Arial"/>
              </a:rPr>
              <a:t>Third Outline Level</a:t>
            </a:r>
            <a:endParaRPr/>
          </a:p>
          <a:p>
            <a:pPr lvl="3">
              <a:buSzPct val="25000"/>
              <a:buFont typeface="StarSymbol"/>
              <a:buChar char=""/>
            </a:pPr>
            <a:r>
              <a:rPr lang="en-US" sz="2400">
                <a:solidFill>
                  <a:srgbClr val="11a2c4"/>
                </a:solidFill>
                <a:latin typeface="Arial"/>
              </a:rPr>
              <a:t>Fourth Outline Level</a:t>
            </a:r>
            <a:endParaRPr/>
          </a:p>
          <a:p>
            <a:pPr lvl="4">
              <a:buSzPct val="25000"/>
              <a:buFont typeface="StarSymbol"/>
              <a:buChar char=""/>
            </a:pPr>
            <a:r>
              <a:rPr lang="en-US" sz="2400">
                <a:solidFill>
                  <a:srgbClr val="11a2c4"/>
                </a:solidFill>
                <a:latin typeface="Arial"/>
              </a:rPr>
              <a:t>Fifth Outline Level</a:t>
            </a:r>
            <a:endParaRPr/>
          </a:p>
          <a:p>
            <a:pPr lvl="5">
              <a:buSzPct val="25000"/>
              <a:buFont typeface="StarSymbol"/>
              <a:buChar char=""/>
            </a:pPr>
            <a:r>
              <a:rPr lang="en-US" sz="2400">
                <a:solidFill>
                  <a:srgbClr val="11a2c4"/>
                </a:solidFill>
                <a:latin typeface="Arial"/>
              </a:rPr>
              <a:t>Sixth Outline Level</a:t>
            </a:r>
            <a:endParaRPr/>
          </a:p>
          <a:p>
            <a:pPr>
              <a:lnSpc>
                <a:spcPct val="100000"/>
              </a:lnSpc>
            </a:pPr>
            <a:r>
              <a:rPr lang="en-US" sz="2400">
                <a:solidFill>
                  <a:srgbClr val="11a2c4"/>
                </a:solidFill>
                <a:latin typeface="Arial"/>
              </a:rPr>
              <a:t>Seventh Outline LevelClick to edit Master text styles</a:t>
            </a:r>
            <a:endParaRPr/>
          </a:p>
          <a:p>
            <a:pPr lvl="1">
              <a:lnSpc>
                <a:spcPct val="100000"/>
              </a:lnSpc>
              <a:buFont typeface="Arial"/>
              <a:buChar char="–"/>
            </a:pPr>
            <a:r>
              <a:rPr lang="en-US" sz="2000">
                <a:solidFill>
                  <a:srgbClr val="b5b6b3"/>
                </a:solidFill>
                <a:latin typeface="Arial"/>
              </a:rPr>
              <a:t>Second level</a:t>
            </a:r>
            <a:endParaRPr/>
          </a:p>
          <a:p>
            <a:pPr lvl="2">
              <a:lnSpc>
                <a:spcPct val="100000"/>
              </a:lnSpc>
              <a:buFont typeface="Arial"/>
              <a:buChar char="•"/>
            </a:pPr>
            <a:r>
              <a:rPr lang="en-US">
                <a:solidFill>
                  <a:srgbClr val="b5b6b3"/>
                </a:solidFill>
                <a:latin typeface="Arial"/>
              </a:rPr>
              <a:t>Third level</a:t>
            </a:r>
            <a:endParaRPr/>
          </a:p>
          <a:p>
            <a:pPr lvl="3">
              <a:lnSpc>
                <a:spcPct val="100000"/>
              </a:lnSpc>
              <a:buFont typeface="Arial"/>
              <a:buChar char="–"/>
            </a:pPr>
            <a:r>
              <a:rPr lang="en-US" sz="1600">
                <a:solidFill>
                  <a:srgbClr val="b5b6b3"/>
                </a:solidFill>
                <a:latin typeface="Arial"/>
              </a:rPr>
              <a:t>Fourth level</a:t>
            </a:r>
            <a:endParaRPr/>
          </a:p>
          <a:p>
            <a:pPr lvl="4">
              <a:lnSpc>
                <a:spcPct val="100000"/>
              </a:lnSpc>
              <a:buFont typeface="Arial"/>
              <a:buChar char="»"/>
            </a:pPr>
            <a:r>
              <a:rPr lang="en-US" sz="1600">
                <a:solidFill>
                  <a:srgbClr val="b5b6b3"/>
                </a:solidFill>
                <a:latin typeface="Arial"/>
              </a:rPr>
              <a:t>Fifth level</a:t>
            </a:r>
            <a:endParaRPr/>
          </a:p>
        </p:txBody>
      </p:sp>
      <p:sp>
        <p:nvSpPr>
          <p:cNvPr id="54" name="PlaceHolder 11"/>
          <p:cNvSpPr>
            <a:spLocks noGrp="1"/>
          </p:cNvSpPr>
          <p:nvPr>
            <p:ph type="body"/>
          </p:nvPr>
        </p:nvSpPr>
        <p:spPr>
          <a:xfrm>
            <a:off x="6516000" y="1939320"/>
            <a:ext cx="2170440" cy="4186440"/>
          </a:xfrm>
          <a:prstGeom prst="rect">
            <a:avLst/>
          </a:prstGeom>
        </p:spPr>
        <p:txBody>
          <a:bodyPr/>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639880"/>
            <a:ext cx="8229240" cy="1142640"/>
          </a:xfrm>
          <a:prstGeom prst="rect">
            <a:avLst/>
          </a:prstGeom>
        </p:spPr>
        <p:txBody>
          <a:bodyPr anchor="ctr"/>
          <a:p>
            <a:pPr>
              <a:lnSpc>
                <a:spcPct val="100000"/>
              </a:lnSpc>
            </a:pPr>
            <a:r>
              <a:rPr lang="en-US" sz="4400">
                <a:solidFill>
                  <a:srgbClr val="11a2c4"/>
                </a:solidFill>
                <a:latin typeface="Arial"/>
              </a:rPr>
              <a:t>Platforms:</a:t>
            </a:r>
            <a:r>
              <a:rPr lang="en-US" sz="4400">
                <a:solidFill>
                  <a:srgbClr val="11a2c4"/>
                </a:solidFill>
                <a:latin typeface="Arial"/>
              </a:rPr>
              <a:t>
</a:t>
            </a:r>
            <a:r>
              <a:rPr lang="en-US" sz="4400">
                <a:solidFill>
                  <a:srgbClr val="11a2c4"/>
                </a:solidFill>
                <a:latin typeface="Arial"/>
              </a:rPr>
              <a:t>Lecture 3: Bits and bytes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Sound Representation 4</a:t>
            </a:r>
            <a:endParaRPr/>
          </a:p>
        </p:txBody>
      </p:sp>
      <p:sp>
        <p:nvSpPr>
          <p:cNvPr id="140" name="TextShape 2"/>
          <p:cNvSpPr txBox="1"/>
          <p:nvPr/>
        </p:nvSpPr>
        <p:spPr>
          <a:xfrm>
            <a:off x="457200" y="1600200"/>
            <a:ext cx="8206920" cy="4525560"/>
          </a:xfrm>
          <a:prstGeom prst="rect">
            <a:avLst/>
          </a:prstGeom>
        </p:spPr>
        <p:txBody>
          <a:bodyPr/>
          <a:p>
            <a:pPr>
              <a:lnSpc>
                <a:spcPct val="90000"/>
              </a:lnSpc>
            </a:pPr>
            <a:r>
              <a:rPr lang="en-US" sz="2400">
                <a:solidFill>
                  <a:srgbClr val="000000"/>
                </a:solidFill>
                <a:latin typeface="Arial"/>
              </a:rPr>
              <a:t>Once sound is in digital form it can be</a:t>
            </a:r>
            <a:endParaRPr/>
          </a:p>
          <a:p>
            <a:pPr lvl="1">
              <a:lnSpc>
                <a:spcPct val="90000"/>
              </a:lnSpc>
              <a:buFont typeface="Arial"/>
              <a:buChar char="–"/>
            </a:pPr>
            <a:r>
              <a:rPr lang="en-US" sz="2400">
                <a:solidFill>
                  <a:srgbClr val="000000"/>
                </a:solidFill>
                <a:latin typeface="Arial"/>
              </a:rPr>
              <a:t>stored on any digital storage device such as solid state memory (pen drives) magnetic disc/tape as well as optical media (CD, DVD).</a:t>
            </a:r>
            <a:endParaRPr/>
          </a:p>
          <a:p>
            <a:pPr lvl="1">
              <a:lnSpc>
                <a:spcPct val="90000"/>
              </a:lnSpc>
              <a:buFont typeface="Arial"/>
              <a:buChar char="–"/>
            </a:pPr>
            <a:r>
              <a:rPr lang="en-US" sz="2400">
                <a:solidFill>
                  <a:srgbClr val="000000"/>
                </a:solidFill>
                <a:latin typeface="Arial"/>
              </a:rPr>
              <a:t>manipulated i.e. the digital values can be changed in a controlled way to alter the sound’s characteristics:  filtering, echo cancellation, etc.</a:t>
            </a:r>
            <a:endParaRPr/>
          </a:p>
          <a:p>
            <a:pPr>
              <a:lnSpc>
                <a:spcPct val="100000"/>
              </a:lnSpc>
            </a:pPr>
            <a:r>
              <a:rPr lang="en-US" sz="2400">
                <a:solidFill>
                  <a:srgbClr val="000000"/>
                </a:solidFill>
                <a:latin typeface="Arial"/>
              </a:rPr>
              <a:t>The sound wave can be recreated from the digital data by a digital to analogue converter</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Picture/image representation 1</a:t>
            </a:r>
            <a:endParaRPr/>
          </a:p>
        </p:txBody>
      </p:sp>
      <p:sp>
        <p:nvSpPr>
          <p:cNvPr id="142" name="TextShape 2"/>
          <p:cNvSpPr txBox="1"/>
          <p:nvPr/>
        </p:nvSpPr>
        <p:spPr>
          <a:xfrm>
            <a:off x="457200" y="1600200"/>
            <a:ext cx="8184600" cy="4525560"/>
          </a:xfrm>
          <a:prstGeom prst="rect">
            <a:avLst/>
          </a:prstGeom>
        </p:spPr>
        <p:txBody>
          <a:bodyPr/>
          <a:p>
            <a:pPr>
              <a:lnSpc>
                <a:spcPct val="100000"/>
              </a:lnSpc>
            </a:pPr>
            <a:r>
              <a:rPr lang="en-US" sz="2400">
                <a:solidFill>
                  <a:srgbClr val="000000"/>
                </a:solidFill>
                <a:latin typeface="Arial"/>
              </a:rPr>
              <a:t>Images can be stored in various formats but the simplest method is known as bitmap graphics.</a:t>
            </a:r>
            <a:endParaRPr/>
          </a:p>
          <a:p>
            <a:pPr>
              <a:lnSpc>
                <a:spcPct val="100000"/>
              </a:lnSpc>
            </a:pPr>
            <a:r>
              <a:rPr lang="en-US" sz="2400">
                <a:solidFill>
                  <a:srgbClr val="000000"/>
                </a:solidFill>
                <a:latin typeface="Arial"/>
              </a:rPr>
              <a:t>An image is displayed on a computer screen as a series of dots (or pixels) and each pixel is represented by a stored value in the computer.</a:t>
            </a:r>
            <a:endParaRPr/>
          </a:p>
          <a:p>
            <a:pPr>
              <a:lnSpc>
                <a:spcPct val="100000"/>
              </a:lnSpc>
            </a:pPr>
            <a:r>
              <a:rPr lang="en-US" sz="2400">
                <a:solidFill>
                  <a:srgbClr val="000000"/>
                </a:solidFill>
                <a:latin typeface="Arial"/>
              </a:rPr>
              <a:t>In the case of a black and white image a pixel is represented by a single bit. The value 1 may represent white and 0 may represent black (or vice versa).</a:t>
            </a:r>
            <a:endParaRPr/>
          </a:p>
          <a:p>
            <a:pPr>
              <a:lnSpc>
                <a:spcPct val="100000"/>
              </a:lnSpc>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Image representation 2</a:t>
            </a:r>
            <a:endParaRPr/>
          </a:p>
        </p:txBody>
      </p:sp>
      <p:sp>
        <p:nvSpPr>
          <p:cNvPr id="144" name="TextShape 2"/>
          <p:cNvSpPr txBox="1"/>
          <p:nvPr/>
        </p:nvSpPr>
        <p:spPr>
          <a:xfrm>
            <a:off x="457200" y="1600200"/>
            <a:ext cx="8229240" cy="4525560"/>
          </a:xfrm>
          <a:prstGeom prst="rect">
            <a:avLst/>
          </a:prstGeom>
        </p:spPr>
        <p:txBody>
          <a:bodyPr/>
          <a:p>
            <a:pPr>
              <a:lnSpc>
                <a:spcPct val="100000"/>
              </a:lnSpc>
            </a:pPr>
            <a:r>
              <a:rPr lang="en-US" sz="2400">
                <a:solidFill>
                  <a:srgbClr val="11a2c4"/>
                </a:solidFill>
                <a:latin typeface="Arial"/>
              </a:rPr>
              <a:t>Example of a bit mapped graphic (1 </a:t>
            </a:r>
            <a:r>
              <a:rPr lang="en-US" sz="2400">
                <a:solidFill>
                  <a:srgbClr val="11a2c4"/>
                </a:solidFill>
                <a:latin typeface="Symbol"/>
              </a:rPr>
              <a:t></a:t>
            </a:r>
            <a:r>
              <a:rPr lang="en-US" sz="2400">
                <a:solidFill>
                  <a:srgbClr val="11a2c4"/>
                </a:solidFill>
                <a:latin typeface="Arial"/>
              </a:rPr>
              <a:t> white, 0 </a:t>
            </a:r>
            <a:r>
              <a:rPr lang="en-US" sz="2400">
                <a:solidFill>
                  <a:srgbClr val="11a2c4"/>
                </a:solidFill>
                <a:latin typeface="Symbol"/>
              </a:rPr>
              <a:t></a:t>
            </a:r>
            <a:r>
              <a:rPr lang="en-US" sz="2400">
                <a:solidFill>
                  <a:srgbClr val="11a2c4"/>
                </a:solidFill>
                <a:latin typeface="Arial"/>
              </a:rPr>
              <a:t> black)</a:t>
            </a:r>
            <a:endParaRPr/>
          </a:p>
          <a:p>
            <a:pPr>
              <a:lnSpc>
                <a:spcPct val="100000"/>
              </a:lnSpc>
            </a:pPr>
            <a:endParaRPr/>
          </a:p>
        </p:txBody>
      </p:sp>
      <p:graphicFrame>
        <p:nvGraphicFramePr>
          <p:cNvPr id="145" name="Table 3"/>
          <p:cNvGraphicFramePr/>
          <p:nvPr/>
        </p:nvGraphicFramePr>
        <p:xfrm>
          <a:off x="608040" y="2054520"/>
          <a:ext cx="2452320" cy="4642560"/>
        </p:xfrm>
        <a:graphic>
          <a:graphicData uri="http://schemas.openxmlformats.org/drawingml/2006/table">
            <a:tbl>
              <a:tblPr/>
              <a:tblGrid>
                <a:gridCol w="186480"/>
                <a:gridCol w="197640"/>
                <a:gridCol w="187560"/>
                <a:gridCol w="187560"/>
                <a:gridCol w="187560"/>
                <a:gridCol w="187560"/>
                <a:gridCol w="187560"/>
                <a:gridCol w="187560"/>
                <a:gridCol w="187560"/>
                <a:gridCol w="187560"/>
                <a:gridCol w="187560"/>
                <a:gridCol w="187560"/>
                <a:gridCol w="186480"/>
              </a:tblGrid>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Times New Roman"/>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28512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b="1" lang="en-GB" sz="1200">
                          <a:solidFill>
                            <a:srgbClr val="000000"/>
                          </a:solidFill>
                          <a:latin typeface="Arial"/>
                          <a:ea typeface="Times New Roman"/>
                        </a:rPr>
                        <a:t>0</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r h="365760">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c>
                  <a:txBody>
                    <a:bodyPr bIns="37440" lIns="75240" rIns="75240" tIns="37440" wrap="none"/>
                    <a:p>
                      <a:pPr>
                        <a:lnSpc>
                          <a:spcPct val="115000"/>
                        </a:lnSpc>
                      </a:pPr>
                      <a:r>
                        <a:rPr lang="en-GB" sz="1200">
                          <a:solidFill>
                            <a:srgbClr val="000000"/>
                          </a:solidFill>
                          <a:latin typeface="Arial"/>
                          <a:ea typeface="Times New Roman"/>
                        </a:rPr>
                        <a:t>1</a:t>
                      </a:r>
                      <a:endParaRPr/>
                    </a:p>
                  </a:txBody>
                  <a:tcPr/>
                </a:tc>
              </a:tr>
            </a:tbl>
          </a:graphicData>
        </a:graphic>
      </p:graphicFrame>
      <p:sp>
        <p:nvSpPr>
          <p:cNvPr id="146" name="Line 4"/>
          <p:cNvSpPr/>
          <p:nvPr/>
        </p:nvSpPr>
        <p:spPr>
          <a:xfrm>
            <a:off x="3229560" y="3269160"/>
            <a:ext cx="1944720" cy="287280"/>
          </a:xfrm>
          <a:prstGeom prst="line">
            <a:avLst/>
          </a:prstGeom>
          <a:ln w="9360">
            <a:solidFill>
              <a:srgbClr val="000000"/>
            </a:solidFill>
            <a:round/>
            <a:tailEnd len="med" type="triangle" w="med"/>
          </a:ln>
        </p:spPr>
      </p:sp>
      <p:sp>
        <p:nvSpPr>
          <p:cNvPr id="147" name="CustomShape 5"/>
          <p:cNvSpPr/>
          <p:nvPr/>
        </p:nvSpPr>
        <p:spPr>
          <a:xfrm>
            <a:off x="3446640" y="4389480"/>
            <a:ext cx="4871880" cy="1187640"/>
          </a:xfrm>
          <a:prstGeom prst="rect">
            <a:avLst/>
          </a:prstGeom>
          <a:noFill/>
          <a:ln>
            <a:noFill/>
          </a:ln>
        </p:spPr>
        <p:txBody>
          <a:bodyPr bIns="45000" lIns="90000" rIns="90000" tIns="45000"/>
          <a:p>
            <a:pPr>
              <a:lnSpc>
                <a:spcPct val="100000"/>
              </a:lnSpc>
            </a:pPr>
            <a:r>
              <a:rPr lang="en-GB" sz="2400">
                <a:solidFill>
                  <a:srgbClr val="000000"/>
                </a:solidFill>
                <a:latin typeface="Arial"/>
              </a:rPr>
              <a:t>In reality, each pixel is represented by 8 bits (a byte)  - either 11111111 or 00000000 – to be consistent with other types of picture</a:t>
            </a:r>
            <a:endParaRPr/>
          </a:p>
        </p:txBody>
      </p:sp>
      <p:pic>
        <p:nvPicPr>
          <p:cNvPr descr="" id="148" name=""/>
          <p:cNvPicPr/>
          <p:nvPr/>
        </p:nvPicPr>
        <p:blipFill>
          <a:blip r:embed="rId1"/>
          <a:stretch>
            <a:fillRect/>
          </a:stretch>
        </p:blipFill>
        <p:spPr>
          <a:xfrm>
            <a:off x="5435640" y="3149640"/>
            <a:ext cx="1079640" cy="1079640"/>
          </a:xfrm>
          <a:prstGeom prst="rect">
            <a:avLst/>
          </a:prstGeom>
          <a:ln>
            <a:solidFill>
              <a:srgbClr val="3465af"/>
            </a:solid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Picture/image representation 3</a:t>
            </a:r>
            <a:endParaRPr/>
          </a:p>
        </p:txBody>
      </p:sp>
      <p:sp>
        <p:nvSpPr>
          <p:cNvPr id="150" name="TextShape 2"/>
          <p:cNvSpPr txBox="1"/>
          <p:nvPr/>
        </p:nvSpPr>
        <p:spPr>
          <a:xfrm>
            <a:off x="457200" y="1600200"/>
            <a:ext cx="8206920" cy="4525560"/>
          </a:xfrm>
          <a:prstGeom prst="rect">
            <a:avLst/>
          </a:prstGeom>
        </p:spPr>
        <p:txBody>
          <a:bodyPr/>
          <a:p>
            <a:pPr>
              <a:lnSpc>
                <a:spcPct val="90000"/>
              </a:lnSpc>
            </a:pPr>
            <a:r>
              <a:rPr lang="en-US" sz="2400">
                <a:solidFill>
                  <a:srgbClr val="000000"/>
                </a:solidFill>
                <a:latin typeface="Arial"/>
              </a:rPr>
              <a:t>To represent grey or colour images more than 1 bit is required for each pixel.</a:t>
            </a:r>
            <a:endParaRPr/>
          </a:p>
          <a:p>
            <a:pPr>
              <a:lnSpc>
                <a:spcPct val="90000"/>
              </a:lnSpc>
            </a:pPr>
            <a:r>
              <a:rPr lang="en-US" sz="2400">
                <a:solidFill>
                  <a:srgbClr val="000000"/>
                </a:solidFill>
                <a:latin typeface="Arial"/>
              </a:rPr>
              <a:t>In the case of a grey scale image, each pixel can be represented by 8bits (a </a:t>
            </a:r>
            <a:r>
              <a:rPr i="1" lang="en-US" sz="2400">
                <a:solidFill>
                  <a:srgbClr val="000000"/>
                </a:solidFill>
                <a:latin typeface="Arial"/>
              </a:rPr>
              <a:t>byte</a:t>
            </a:r>
            <a:r>
              <a:rPr lang="en-US" sz="2400">
                <a:solidFill>
                  <a:srgbClr val="000000"/>
                </a:solidFill>
                <a:latin typeface="Arial"/>
              </a:rPr>
              <a:t>), giving 2</a:t>
            </a:r>
            <a:r>
              <a:rPr baseline="30000" lang="en-US" sz="2400">
                <a:solidFill>
                  <a:srgbClr val="000000"/>
                </a:solidFill>
                <a:latin typeface="Arial"/>
              </a:rPr>
              <a:t>8</a:t>
            </a:r>
            <a:r>
              <a:rPr lang="en-US" sz="2400">
                <a:solidFill>
                  <a:srgbClr val="000000"/>
                </a:solidFill>
                <a:latin typeface="Arial"/>
              </a:rPr>
              <a:t> shades of grey from 00000000 (00</a:t>
            </a:r>
            <a:r>
              <a:rPr baseline="-25000" lang="en-US" sz="2400">
                <a:solidFill>
                  <a:srgbClr val="000000"/>
                </a:solidFill>
                <a:latin typeface="Arial"/>
              </a:rPr>
              <a:t>16</a:t>
            </a:r>
            <a:r>
              <a:rPr lang="en-US" sz="2400">
                <a:solidFill>
                  <a:srgbClr val="000000"/>
                </a:solidFill>
                <a:latin typeface="Arial"/>
              </a:rPr>
              <a:t>) white to 11111111 (FF</a:t>
            </a:r>
            <a:r>
              <a:rPr baseline="-25000" lang="en-US" sz="2400">
                <a:solidFill>
                  <a:srgbClr val="000000"/>
                </a:solidFill>
                <a:latin typeface="Arial"/>
              </a:rPr>
              <a:t>16</a:t>
            </a:r>
            <a:r>
              <a:rPr lang="en-US" sz="2400">
                <a:solidFill>
                  <a:srgbClr val="000000"/>
                </a:solidFill>
                <a:latin typeface="Arial"/>
              </a:rPr>
              <a:t>) black  </a:t>
            </a:r>
            <a:r>
              <a:rPr lang="en-US" sz="2400">
                <a:solidFill>
                  <a:srgbClr val="99cc00"/>
                </a:solidFill>
                <a:latin typeface="Arial"/>
              </a:rPr>
              <a:t>how many shades?</a:t>
            </a:r>
            <a:endParaRPr/>
          </a:p>
          <a:p>
            <a:pPr>
              <a:lnSpc>
                <a:spcPct val="90000"/>
              </a:lnSpc>
            </a:pPr>
            <a:r>
              <a:rPr lang="en-US" sz="2400">
                <a:solidFill>
                  <a:srgbClr val="000000"/>
                </a:solidFill>
                <a:latin typeface="Arial"/>
              </a:rPr>
              <a:t>In order to represent a coloured image each pixel will be represented by a value that will specify the colour of the pixel – this will require more than 8 bits per pixel to represent a wide range of colours (typically 16, 24 or 32 bits)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Image representation 4</a:t>
            </a:r>
            <a:endParaRPr/>
          </a:p>
        </p:txBody>
      </p:sp>
      <p:sp>
        <p:nvSpPr>
          <p:cNvPr id="152" name="TextShape 2"/>
          <p:cNvSpPr txBox="1"/>
          <p:nvPr/>
        </p:nvSpPr>
        <p:spPr>
          <a:xfrm>
            <a:off x="457200" y="1600200"/>
            <a:ext cx="8229240" cy="4525560"/>
          </a:xfrm>
          <a:prstGeom prst="rect">
            <a:avLst/>
          </a:prstGeom>
        </p:spPr>
        <p:txBody>
          <a:bodyPr/>
          <a:p>
            <a:pPr>
              <a:lnSpc>
                <a:spcPct val="80000"/>
              </a:lnSpc>
            </a:pPr>
            <a:r>
              <a:rPr lang="en-US" sz="2400">
                <a:solidFill>
                  <a:srgbClr val="000000"/>
                </a:solidFill>
                <a:latin typeface="Arial"/>
              </a:rPr>
              <a:t>Pictures can be stored as </a:t>
            </a:r>
            <a:r>
              <a:rPr b="1" lang="en-US" sz="2400">
                <a:solidFill>
                  <a:srgbClr val="000000"/>
                </a:solidFill>
                <a:latin typeface="Arial"/>
              </a:rPr>
              <a:t>vector graphics</a:t>
            </a:r>
            <a:r>
              <a:rPr lang="en-US" sz="2400">
                <a:solidFill>
                  <a:srgbClr val="000000"/>
                </a:solidFill>
                <a:latin typeface="Arial"/>
              </a:rPr>
              <a:t>. </a:t>
            </a:r>
            <a:endParaRPr/>
          </a:p>
          <a:p>
            <a:pPr>
              <a:lnSpc>
                <a:spcPct val="80000"/>
              </a:lnSpc>
            </a:pPr>
            <a:r>
              <a:rPr lang="en-US" sz="2400">
                <a:solidFill>
                  <a:srgbClr val="000000"/>
                </a:solidFill>
                <a:latin typeface="Arial"/>
              </a:rPr>
              <a:t>An image is stored as a set of instructions that describe the constituent parts. </a:t>
            </a:r>
            <a:endParaRPr/>
          </a:p>
          <a:p>
            <a:pPr>
              <a:lnSpc>
                <a:spcPct val="80000"/>
              </a:lnSpc>
            </a:pPr>
            <a:r>
              <a:rPr lang="en-US" sz="2400">
                <a:solidFill>
                  <a:srgbClr val="000000"/>
                </a:solidFill>
                <a:latin typeface="Arial"/>
              </a:rPr>
              <a:t>These instructions can be used to recreate the image.</a:t>
            </a:r>
            <a:endParaRPr/>
          </a:p>
          <a:p>
            <a:pPr>
              <a:lnSpc>
                <a:spcPct val="80000"/>
              </a:lnSpc>
            </a:pPr>
            <a:r>
              <a:rPr lang="en-US" sz="2400">
                <a:solidFill>
                  <a:srgbClr val="000000"/>
                </a:solidFill>
                <a:latin typeface="Arial"/>
              </a:rPr>
              <a:t>The amount of storage used is normally much less than a bitmap but is dependant on the complexity of the image.</a:t>
            </a:r>
            <a:endParaRPr/>
          </a:p>
          <a:p>
            <a:pPr>
              <a:lnSpc>
                <a:spcPct val="80000"/>
              </a:lnSpc>
            </a:pPr>
            <a:r>
              <a:rPr lang="en-US" sz="2400">
                <a:solidFill>
                  <a:srgbClr val="000000"/>
                </a:solidFill>
                <a:latin typeface="Arial"/>
              </a:rPr>
              <a:t>A drawn picture can be easily described by vector instructions; a photographic image has to be described by vector instructions for each pixel - the vector graphic is as a complex as the bitmap image.</a:t>
            </a:r>
            <a:endParaRPr/>
          </a:p>
          <a:p>
            <a:pPr>
              <a:lnSpc>
                <a:spcPct val="100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Drawn image</a:t>
            </a:r>
            <a:endParaRPr/>
          </a:p>
        </p:txBody>
      </p:sp>
      <p:pic>
        <p:nvPicPr>
          <p:cNvPr descr="" id="154" name="Picture 4"/>
          <p:cNvPicPr/>
          <p:nvPr/>
        </p:nvPicPr>
        <p:blipFill>
          <a:blip r:embed="rId1"/>
          <a:stretch>
            <a:fillRect/>
          </a:stretch>
        </p:blipFill>
        <p:spPr>
          <a:xfrm>
            <a:off x="4826520" y="1600200"/>
            <a:ext cx="1514160" cy="4362120"/>
          </a:xfrm>
          <a:prstGeom prst="rect">
            <a:avLst/>
          </a:prstGeom>
          <a:ln w="9360">
            <a:noFill/>
          </a:ln>
        </p:spPr>
      </p:pic>
      <p:sp>
        <p:nvSpPr>
          <p:cNvPr id="155" name="CustomShape 2"/>
          <p:cNvSpPr/>
          <p:nvPr/>
        </p:nvSpPr>
        <p:spPr>
          <a:xfrm>
            <a:off x="4376880" y="5962680"/>
            <a:ext cx="4320720" cy="639000"/>
          </a:xfrm>
          <a:prstGeom prst="rect">
            <a:avLst/>
          </a:prstGeom>
          <a:noFill/>
          <a:ln>
            <a:noFill/>
          </a:ln>
        </p:spPr>
        <p:txBody>
          <a:bodyPr bIns="45000" lIns="90000" rIns="90000" tIns="45000"/>
          <a:p>
            <a:pPr>
              <a:lnSpc>
                <a:spcPct val="100000"/>
              </a:lnSpc>
            </a:pPr>
            <a:r>
              <a:rPr lang="en-GB">
                <a:solidFill>
                  <a:srgbClr val="000000"/>
                </a:solidFill>
                <a:latin typeface="Arial"/>
              </a:rPr>
              <a:t>Saved as:</a:t>
            </a:r>
            <a:r>
              <a:rPr lang="en-GB">
                <a:solidFill>
                  <a:srgbClr val="000000"/>
                </a:solidFill>
                <a:latin typeface="Arial"/>
              </a:rPr>
              <a:t>
</a:t>
            </a:r>
            <a:r>
              <a:rPr lang="en-GB">
                <a:solidFill>
                  <a:srgbClr val="000000"/>
                </a:solidFill>
                <a:latin typeface="Arial"/>
              </a:rPr>
              <a:t>Bitmap image               Vector image</a:t>
            </a:r>
            <a:endParaRPr/>
          </a:p>
        </p:txBody>
      </p:sp>
      <p:sp>
        <p:nvSpPr>
          <p:cNvPr id="156" name="TextShape 3"/>
          <p:cNvSpPr txBox="1"/>
          <p:nvPr/>
        </p:nvSpPr>
        <p:spPr>
          <a:xfrm>
            <a:off x="457200" y="1600200"/>
            <a:ext cx="8240400" cy="4069080"/>
          </a:xfrm>
          <a:prstGeom prst="rect">
            <a:avLst/>
          </a:prstGeom>
        </p:spPr>
        <p:txBody>
          <a:bodyPr/>
          <a:p>
            <a:pPr>
              <a:lnSpc>
                <a:spcPct val="100000"/>
              </a:lnSpc>
            </a:pPr>
            <a:r>
              <a:rPr lang="en-US" sz="2000" u="sng">
                <a:solidFill>
                  <a:srgbClr val="000000"/>
                </a:solidFill>
                <a:latin typeface="Arial"/>
              </a:rPr>
              <a:t>File sizes</a:t>
            </a:r>
            <a:endParaRPr/>
          </a:p>
          <a:p>
            <a:pPr>
              <a:lnSpc>
                <a:spcPct val="100000"/>
              </a:lnSpc>
            </a:pPr>
            <a:r>
              <a:rPr lang="en-US" sz="2000">
                <a:solidFill>
                  <a:srgbClr val="000000"/>
                </a:solidFill>
                <a:latin typeface="Arial"/>
              </a:rPr>
              <a:t>Raw   71.0kb</a:t>
            </a:r>
            <a:endParaRPr/>
          </a:p>
          <a:p>
            <a:pPr>
              <a:lnSpc>
                <a:spcPct val="100000"/>
              </a:lnSpc>
            </a:pPr>
            <a:r>
              <a:rPr lang="en-US" sz="2000">
                <a:solidFill>
                  <a:srgbClr val="000000"/>
                </a:solidFill>
                <a:latin typeface="Arial"/>
              </a:rPr>
              <a:t>Bmp   35.8kb</a:t>
            </a:r>
            <a:endParaRPr/>
          </a:p>
          <a:p>
            <a:pPr>
              <a:lnSpc>
                <a:spcPct val="100000"/>
              </a:lnSpc>
            </a:pPr>
            <a:r>
              <a:rPr lang="en-US" sz="2000">
                <a:solidFill>
                  <a:srgbClr val="000000"/>
                </a:solidFill>
                <a:latin typeface="Arial"/>
              </a:rPr>
              <a:t>Tif       5.75kb</a:t>
            </a:r>
            <a:endParaRPr/>
          </a:p>
          <a:p>
            <a:pPr>
              <a:lnSpc>
                <a:spcPct val="100000"/>
              </a:lnSpc>
            </a:pPr>
            <a:r>
              <a:rPr lang="en-US" sz="2000">
                <a:solidFill>
                  <a:srgbClr val="000000"/>
                </a:solidFill>
                <a:latin typeface="Arial"/>
              </a:rPr>
              <a:t>Png    1.33kb</a:t>
            </a:r>
            <a:endParaRPr/>
          </a:p>
          <a:p>
            <a:pPr>
              <a:lnSpc>
                <a:spcPct val="100000"/>
              </a:lnSpc>
            </a:pPr>
            <a:r>
              <a:rPr lang="en-US" sz="2000">
                <a:solidFill>
                  <a:srgbClr val="000000"/>
                </a:solidFill>
                <a:latin typeface="Arial"/>
              </a:rPr>
              <a:t>Jpg     8.94kb</a:t>
            </a:r>
            <a:endParaRPr/>
          </a:p>
          <a:p>
            <a:pPr>
              <a:lnSpc>
                <a:spcPct val="100000"/>
              </a:lnSpc>
            </a:pPr>
            <a:endParaRPr/>
          </a:p>
          <a:p>
            <a:pPr>
              <a:lnSpc>
                <a:spcPct val="100000"/>
              </a:lnSpc>
            </a:pPr>
            <a:r>
              <a:rPr lang="en-US" sz="2000">
                <a:solidFill>
                  <a:srgbClr val="000000"/>
                </a:solidFill>
                <a:latin typeface="Arial"/>
              </a:rPr>
              <a:t>Wmf    0.824kb</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Colour image file size</a:t>
            </a:r>
            <a:endParaRPr/>
          </a:p>
        </p:txBody>
      </p:sp>
      <p:sp>
        <p:nvSpPr>
          <p:cNvPr id="158" name="TextShape 2"/>
          <p:cNvSpPr txBox="1"/>
          <p:nvPr/>
        </p:nvSpPr>
        <p:spPr>
          <a:xfrm>
            <a:off x="6516720" y="1940040"/>
            <a:ext cx="2169720" cy="4069080"/>
          </a:xfrm>
          <a:prstGeom prst="rect">
            <a:avLst/>
          </a:prstGeom>
        </p:spPr>
        <p:txBody>
          <a:bodyPr/>
          <a:p>
            <a:pPr>
              <a:lnSpc>
                <a:spcPct val="100000"/>
              </a:lnSpc>
            </a:pPr>
            <a:r>
              <a:rPr lang="en-US" sz="2400" u="sng">
                <a:solidFill>
                  <a:srgbClr val="000000"/>
                </a:solidFill>
                <a:latin typeface="Arial"/>
              </a:rPr>
              <a:t>File sizes</a:t>
            </a:r>
            <a:endParaRPr/>
          </a:p>
          <a:p>
            <a:pPr>
              <a:lnSpc>
                <a:spcPct val="100000"/>
              </a:lnSpc>
            </a:pPr>
            <a:r>
              <a:rPr lang="en-US" sz="2000">
                <a:solidFill>
                  <a:srgbClr val="000000"/>
                </a:solidFill>
                <a:latin typeface="Arial"/>
              </a:rPr>
              <a:t>Raw    1064 kb</a:t>
            </a:r>
            <a:endParaRPr/>
          </a:p>
          <a:p>
            <a:pPr>
              <a:lnSpc>
                <a:spcPct val="100000"/>
              </a:lnSpc>
            </a:pPr>
            <a:r>
              <a:rPr lang="en-US" sz="2000">
                <a:solidFill>
                  <a:srgbClr val="000000"/>
                </a:solidFill>
                <a:latin typeface="Arial"/>
              </a:rPr>
              <a:t>Bmp    1065 kb</a:t>
            </a:r>
            <a:endParaRPr/>
          </a:p>
          <a:p>
            <a:pPr>
              <a:lnSpc>
                <a:spcPct val="100000"/>
              </a:lnSpc>
            </a:pPr>
            <a:r>
              <a:rPr lang="en-US" sz="2000">
                <a:solidFill>
                  <a:srgbClr val="000000"/>
                </a:solidFill>
                <a:latin typeface="Arial"/>
              </a:rPr>
              <a:t>Tif         709 kb</a:t>
            </a:r>
            <a:endParaRPr/>
          </a:p>
          <a:p>
            <a:pPr>
              <a:lnSpc>
                <a:spcPct val="100000"/>
              </a:lnSpc>
            </a:pPr>
            <a:r>
              <a:rPr lang="en-US" sz="2000">
                <a:solidFill>
                  <a:srgbClr val="000000"/>
                </a:solidFill>
                <a:latin typeface="Arial"/>
              </a:rPr>
              <a:t>Png       425 kb</a:t>
            </a:r>
            <a:endParaRPr/>
          </a:p>
          <a:p>
            <a:pPr>
              <a:lnSpc>
                <a:spcPct val="100000"/>
              </a:lnSpc>
            </a:pPr>
            <a:r>
              <a:rPr lang="en-US" sz="2000">
                <a:solidFill>
                  <a:srgbClr val="000000"/>
                </a:solidFill>
                <a:latin typeface="Arial"/>
              </a:rPr>
              <a:t>Jpg       152 kb</a:t>
            </a:r>
            <a:endParaRPr/>
          </a:p>
          <a:p>
            <a:pPr>
              <a:lnSpc>
                <a:spcPct val="100000"/>
              </a:lnSpc>
            </a:pPr>
            <a:endParaRPr/>
          </a:p>
          <a:p>
            <a:pPr>
              <a:lnSpc>
                <a:spcPct val="100000"/>
              </a:lnSpc>
            </a:pPr>
            <a:r>
              <a:rPr lang="en-US" sz="2000">
                <a:solidFill>
                  <a:srgbClr val="000000"/>
                </a:solidFill>
                <a:latin typeface="Arial"/>
              </a:rPr>
              <a:t>Wmf    1065 kb</a:t>
            </a:r>
            <a:endParaRPr/>
          </a:p>
        </p:txBody>
      </p:sp>
      <p:pic>
        <p:nvPicPr>
          <p:cNvPr descr="" id="159" name="Picture 6"/>
          <p:cNvPicPr/>
          <p:nvPr/>
        </p:nvPicPr>
        <p:blipFill>
          <a:blip r:embed="rId1"/>
          <a:stretch>
            <a:fillRect/>
          </a:stretch>
        </p:blipFill>
        <p:spPr>
          <a:xfrm>
            <a:off x="457200" y="1864440"/>
            <a:ext cx="5709960" cy="3996720"/>
          </a:xfrm>
          <a:prstGeom prst="rect">
            <a:avLst/>
          </a:prstGeom>
          <a:ln w="9360">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It's all 1s and 0s</a:t>
            </a:r>
            <a:endParaRPr/>
          </a:p>
        </p:txBody>
      </p:sp>
      <p:sp>
        <p:nvSpPr>
          <p:cNvPr id="91" name="TextShape 2"/>
          <p:cNvSpPr txBox="1"/>
          <p:nvPr/>
        </p:nvSpPr>
        <p:spPr>
          <a:xfrm>
            <a:off x="457200" y="1600200"/>
            <a:ext cx="8262720" cy="4525560"/>
          </a:xfrm>
          <a:prstGeom prst="rect">
            <a:avLst/>
          </a:prstGeom>
        </p:spPr>
        <p:txBody>
          <a:bodyPr/>
          <a:p>
            <a:pPr>
              <a:lnSpc>
                <a:spcPct val="90000"/>
              </a:lnSpc>
            </a:pPr>
            <a:r>
              <a:rPr lang="en-US" sz="2400">
                <a:solidFill>
                  <a:srgbClr val="000000"/>
                </a:solidFill>
                <a:latin typeface="Arial"/>
              </a:rPr>
              <a:t>Any data in a computer or stored as digital values (e.g. on CD/DVD)  is represented by binary numbers (</a:t>
            </a:r>
            <a:r>
              <a:rPr i="1" lang="en-US" sz="2400">
                <a:solidFill>
                  <a:srgbClr val="000000"/>
                </a:solidFill>
                <a:latin typeface="Arial"/>
              </a:rPr>
              <a:t>bits</a:t>
            </a:r>
            <a:r>
              <a:rPr lang="en-US" sz="2400">
                <a:solidFill>
                  <a:srgbClr val="000000"/>
                </a:solidFill>
                <a:latin typeface="Arial"/>
              </a:rPr>
              <a:t>). </a:t>
            </a:r>
            <a:endParaRPr/>
          </a:p>
          <a:p>
            <a:pPr>
              <a:lnSpc>
                <a:spcPct val="90000"/>
              </a:lnSpc>
            </a:pPr>
            <a:r>
              <a:rPr lang="en-US" sz="2400">
                <a:solidFill>
                  <a:srgbClr val="000000"/>
                </a:solidFill>
                <a:latin typeface="Arial"/>
              </a:rPr>
              <a:t>Alphanumeric characters (letters and numbers) must be represented by specific binary numbers</a:t>
            </a:r>
            <a:endParaRPr/>
          </a:p>
          <a:p>
            <a:pPr>
              <a:lnSpc>
                <a:spcPct val="90000"/>
              </a:lnSpc>
            </a:pPr>
            <a:r>
              <a:rPr lang="en-US" sz="2400">
                <a:solidFill>
                  <a:srgbClr val="000000"/>
                </a:solidFill>
                <a:latin typeface="Arial"/>
              </a:rPr>
              <a:t>Physical quantities such as sound and pictures must be converted to binary values</a:t>
            </a:r>
            <a:endParaRPr/>
          </a:p>
          <a:p>
            <a:pPr>
              <a:lnSpc>
                <a:spcPct val="90000"/>
              </a:lnSpc>
            </a:pPr>
            <a:r>
              <a:rPr lang="en-US" sz="2400">
                <a:solidFill>
                  <a:srgbClr val="000000"/>
                </a:solidFill>
                <a:latin typeface="Arial"/>
              </a:rPr>
              <a:t>Transmitted data must be converted appropriately (i.e. following some standard) either to or from voltages, or wireless frequencies, or pulses of light</a:t>
            </a:r>
            <a:endParaRPr/>
          </a:p>
          <a:p>
            <a:pPr>
              <a:lnSpc>
                <a:spcPct val="100000"/>
              </a:lnSpc>
            </a:pPr>
            <a:r>
              <a:rPr lang="en-US" sz="2400">
                <a:solidFill>
                  <a:srgbClr val="000000"/>
                </a:solidFill>
                <a:latin typeface="Arial"/>
              </a:rPr>
              <a:t>Why binary? Two-state circuits (binary) are very resistant to noise, easy to design, simple to understand and extremely reliable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Character Representation 1</a:t>
            </a:r>
            <a:endParaRPr/>
          </a:p>
        </p:txBody>
      </p:sp>
      <p:sp>
        <p:nvSpPr>
          <p:cNvPr id="93" name="TextShape 2"/>
          <p:cNvSpPr txBox="1"/>
          <p:nvPr/>
        </p:nvSpPr>
        <p:spPr>
          <a:xfrm>
            <a:off x="457200" y="1600200"/>
            <a:ext cx="8240400" cy="4525560"/>
          </a:xfrm>
          <a:prstGeom prst="rect">
            <a:avLst/>
          </a:prstGeom>
        </p:spPr>
        <p:txBody>
          <a:bodyPr/>
          <a:p>
            <a:pPr>
              <a:lnSpc>
                <a:spcPct val="100000"/>
              </a:lnSpc>
            </a:pPr>
            <a:r>
              <a:rPr lang="en-US" sz="2400">
                <a:solidFill>
                  <a:srgbClr val="000000"/>
                </a:solidFill>
                <a:latin typeface="Arial"/>
              </a:rPr>
              <a:t>Whenever a key is pressed on a keyboard the character entered has to be stored in a binary code. </a:t>
            </a:r>
            <a:endParaRPr/>
          </a:p>
          <a:p>
            <a:pPr>
              <a:lnSpc>
                <a:spcPct val="100000"/>
              </a:lnSpc>
            </a:pPr>
            <a:r>
              <a:rPr lang="en-US" sz="2400">
                <a:solidFill>
                  <a:srgbClr val="000000"/>
                </a:solidFill>
                <a:latin typeface="Arial"/>
              </a:rPr>
              <a:t>The most common coding system is known as ASCII. The original ASCII coding system used 7 bits to store one character</a:t>
            </a:r>
            <a:endParaRPr/>
          </a:p>
          <a:p>
            <a:pPr>
              <a:lnSpc>
                <a:spcPct val="100000"/>
              </a:lnSpc>
            </a:pPr>
            <a:r>
              <a:rPr lang="en-US" sz="2400">
                <a:solidFill>
                  <a:srgbClr val="000000"/>
                </a:solidFill>
                <a:latin typeface="Arial"/>
              </a:rPr>
              <a:t>The extended ASCII coding system uses 8 bits, allowing for 256 characters to be individually coded (2</a:t>
            </a:r>
            <a:r>
              <a:rPr baseline="30000" lang="en-US" sz="2400">
                <a:solidFill>
                  <a:srgbClr val="000000"/>
                </a:solidFill>
                <a:latin typeface="Arial"/>
              </a:rPr>
              <a:t>8</a:t>
            </a:r>
            <a:r>
              <a:rPr lang="en-US" sz="2400">
                <a:solidFill>
                  <a:srgbClr val="000000"/>
                </a:solidFill>
                <a:latin typeface="Arial"/>
              </a:rPr>
              <a:t> = 256)</a:t>
            </a: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Character Representations 2</a:t>
            </a:r>
            <a:endParaRPr/>
          </a:p>
        </p:txBody>
      </p:sp>
      <p:sp>
        <p:nvSpPr>
          <p:cNvPr id="95" name="TextShape 2"/>
          <p:cNvSpPr txBox="1"/>
          <p:nvPr/>
        </p:nvSpPr>
        <p:spPr>
          <a:xfrm>
            <a:off x="457200" y="1600200"/>
            <a:ext cx="8251560" cy="4525560"/>
          </a:xfrm>
          <a:prstGeom prst="rect">
            <a:avLst/>
          </a:prstGeom>
        </p:spPr>
        <p:txBody>
          <a:bodyPr/>
          <a:p>
            <a:pPr>
              <a:lnSpc>
                <a:spcPct val="100000"/>
              </a:lnSpc>
            </a:pPr>
            <a:r>
              <a:rPr lang="en-US" sz="2400">
                <a:solidFill>
                  <a:srgbClr val="11a2c4"/>
                </a:solidFill>
                <a:latin typeface="Arial"/>
              </a:rPr>
              <a:t>Some ASCII representations:</a:t>
            </a:r>
            <a:endParaRPr/>
          </a:p>
          <a:p>
            <a:pPr>
              <a:lnSpc>
                <a:spcPct val="100000"/>
              </a:lnSpc>
            </a:pPr>
            <a:endParaRPr/>
          </a:p>
        </p:txBody>
      </p:sp>
      <p:graphicFrame>
        <p:nvGraphicFramePr>
          <p:cNvPr id="96" name="Table 3"/>
          <p:cNvGraphicFramePr/>
          <p:nvPr/>
        </p:nvGraphicFramePr>
        <p:xfrm>
          <a:off x="608040" y="2091600"/>
          <a:ext cx="7794360" cy="3868200"/>
        </p:xfrm>
        <a:graphic>
          <a:graphicData uri="http://schemas.openxmlformats.org/drawingml/2006/table">
            <a:tbl>
              <a:tblPr/>
              <a:tblGrid>
                <a:gridCol w="1082160"/>
                <a:gridCol w="1702440"/>
                <a:gridCol w="1215720"/>
                <a:gridCol w="960480"/>
                <a:gridCol w="1799640"/>
                <a:gridCol w="1033920"/>
              </a:tblGrid>
              <a:tr h="495360">
                <a:tc>
                  <a:txBody>
                    <a:bodyPr wrap="none"/>
                    <a:p>
                      <a:pPr algn="ctr">
                        <a:lnSpc>
                          <a:spcPct val="115000"/>
                        </a:lnSpc>
                      </a:pPr>
                      <a:r>
                        <a:rPr lang="en-GB" sz="2400">
                          <a:solidFill>
                            <a:srgbClr val="000000"/>
                          </a:solidFill>
                          <a:latin typeface="Calibri"/>
                        </a:rPr>
                        <a:t>Ch.</a:t>
                      </a:r>
                      <a:endParaRPr/>
                    </a:p>
                  </a:txBody>
                  <a:tcPr/>
                </a:tc>
                <a:tc>
                  <a:txBody>
                    <a:bodyPr wrap="none"/>
                    <a:p>
                      <a:pPr algn="ctr">
                        <a:lnSpc>
                          <a:spcPct val="115000"/>
                        </a:lnSpc>
                      </a:pPr>
                      <a:r>
                        <a:rPr lang="en-GB" sz="2400">
                          <a:solidFill>
                            <a:srgbClr val="000000"/>
                          </a:solidFill>
                          <a:latin typeface="Calibri"/>
                        </a:rPr>
                        <a:t>Binary</a:t>
                      </a:r>
                      <a:endParaRPr/>
                    </a:p>
                  </a:txBody>
                  <a:tcPr/>
                </a:tc>
                <a:tc>
                  <a:txBody>
                    <a:bodyPr wrap="none"/>
                    <a:p>
                      <a:pPr algn="ctr">
                        <a:lnSpc>
                          <a:spcPct val="115000"/>
                        </a:lnSpc>
                      </a:pPr>
                      <a:r>
                        <a:rPr lang="en-GB" sz="2400">
                          <a:solidFill>
                            <a:srgbClr val="000000"/>
                          </a:solidFill>
                          <a:latin typeface="Calibri"/>
                        </a:rPr>
                        <a:t>hex</a:t>
                      </a:r>
                      <a:endParaRPr/>
                    </a:p>
                  </a:txBody>
                  <a:tcPr/>
                </a:tc>
                <a:tc>
                  <a:txBody>
                    <a:bodyPr wrap="none"/>
                    <a:p>
                      <a:pPr algn="ctr">
                        <a:lnSpc>
                          <a:spcPct val="115000"/>
                        </a:lnSpc>
                      </a:pPr>
                      <a:r>
                        <a:rPr lang="en-GB" sz="2400">
                          <a:solidFill>
                            <a:srgbClr val="000000"/>
                          </a:solidFill>
                          <a:latin typeface="Calibri"/>
                        </a:rPr>
                        <a:t>Ch.</a:t>
                      </a:r>
                      <a:endParaRPr/>
                    </a:p>
                  </a:txBody>
                  <a:tcPr/>
                </a:tc>
                <a:tc>
                  <a:txBody>
                    <a:bodyPr wrap="none"/>
                    <a:p>
                      <a:pPr algn="ctr">
                        <a:lnSpc>
                          <a:spcPct val="115000"/>
                        </a:lnSpc>
                      </a:pPr>
                      <a:r>
                        <a:rPr lang="en-GB" sz="2400">
                          <a:solidFill>
                            <a:srgbClr val="000000"/>
                          </a:solidFill>
                          <a:latin typeface="Calibri"/>
                        </a:rPr>
                        <a:t>Binary</a:t>
                      </a:r>
                      <a:endParaRPr/>
                    </a:p>
                  </a:txBody>
                  <a:tcPr/>
                </a:tc>
                <a:tc>
                  <a:txBody>
                    <a:bodyPr wrap="none"/>
                    <a:p>
                      <a:pPr algn="ctr">
                        <a:lnSpc>
                          <a:spcPct val="115000"/>
                        </a:lnSpc>
                      </a:pPr>
                      <a:r>
                        <a:rPr lang="en-GB" sz="2400">
                          <a:solidFill>
                            <a:srgbClr val="000000"/>
                          </a:solidFill>
                          <a:latin typeface="Calibri"/>
                        </a:rPr>
                        <a:t>hex</a:t>
                      </a:r>
                      <a:endParaRPr/>
                    </a:p>
                  </a:txBody>
                  <a:tcPr/>
                </a:tc>
              </a:tr>
              <a:tr h="463680">
                <a:tc>
                  <a:txBody>
                    <a:bodyPr wrap="none"/>
                    <a:p>
                      <a:pPr algn="ctr">
                        <a:lnSpc>
                          <a:spcPct val="115000"/>
                        </a:lnSpc>
                      </a:pPr>
                      <a:r>
                        <a:rPr lang="en-GB" sz="2400">
                          <a:solidFill>
                            <a:srgbClr val="000000"/>
                          </a:solidFill>
                          <a:latin typeface="Calibri"/>
                        </a:rPr>
                        <a:t>space</a:t>
                      </a:r>
                      <a:endParaRPr/>
                    </a:p>
                  </a:txBody>
                  <a:tcPr/>
                </a:tc>
                <a:tc>
                  <a:txBody>
                    <a:bodyPr wrap="none"/>
                    <a:p>
                      <a:pPr>
                        <a:lnSpc>
                          <a:spcPct val="115000"/>
                        </a:lnSpc>
                      </a:pPr>
                      <a:r>
                        <a:rPr lang="en-GB" sz="2400">
                          <a:solidFill>
                            <a:srgbClr val="000000"/>
                          </a:solidFill>
                          <a:latin typeface="Calibri"/>
                        </a:rPr>
                        <a:t>00100000</a:t>
                      </a:r>
                      <a:endParaRPr/>
                    </a:p>
                  </a:txBody>
                  <a:tcPr/>
                </a:tc>
                <a:tc>
                  <a:txBody>
                    <a:bodyPr wrap="none"/>
                    <a:p>
                      <a:pPr algn="ctr">
                        <a:lnSpc>
                          <a:spcPct val="115000"/>
                        </a:lnSpc>
                      </a:pPr>
                      <a:r>
                        <a:rPr lang="en-GB" sz="2400">
                          <a:solidFill>
                            <a:srgbClr val="000000"/>
                          </a:solidFill>
                          <a:latin typeface="Calibri"/>
                        </a:rPr>
                        <a:t>20</a:t>
                      </a:r>
                      <a:endParaRPr/>
                    </a:p>
                  </a:txBody>
                  <a:tcPr/>
                </a:tc>
                <a:tc>
                  <a:txBody>
                    <a:bodyPr wrap="none"/>
                    <a:p>
                      <a:pPr algn="ctr">
                        <a:lnSpc>
                          <a:spcPct val="115000"/>
                        </a:lnSpc>
                      </a:pPr>
                      <a:r>
                        <a:rPr lang="en-GB" sz="2400">
                          <a:solidFill>
                            <a:srgbClr val="000000"/>
                          </a:solidFill>
                          <a:latin typeface="Calibri"/>
                        </a:rPr>
                        <a:t>@</a:t>
                      </a:r>
                      <a:endParaRPr/>
                    </a:p>
                  </a:txBody>
                  <a:tcPr/>
                </a:tc>
                <a:tc>
                  <a:txBody>
                    <a:bodyPr wrap="none"/>
                    <a:p>
                      <a:pPr>
                        <a:lnSpc>
                          <a:spcPct val="115000"/>
                        </a:lnSpc>
                      </a:pPr>
                      <a:r>
                        <a:rPr lang="en-GB" sz="2400">
                          <a:solidFill>
                            <a:srgbClr val="000000"/>
                          </a:solidFill>
                          <a:latin typeface="Calibri"/>
                        </a:rPr>
                        <a:t>01000000</a:t>
                      </a:r>
                      <a:endParaRPr/>
                    </a:p>
                  </a:txBody>
                  <a:tcPr/>
                </a:tc>
                <a:tc>
                  <a:txBody>
                    <a:bodyPr wrap="none"/>
                    <a:p>
                      <a:pPr algn="ctr">
                        <a:lnSpc>
                          <a:spcPct val="115000"/>
                        </a:lnSpc>
                      </a:pPr>
                      <a:r>
                        <a:rPr lang="en-GB" sz="2400">
                          <a:solidFill>
                            <a:srgbClr val="000000"/>
                          </a:solidFill>
                          <a:latin typeface="Calibri"/>
                        </a:rPr>
                        <a:t>40</a:t>
                      </a:r>
                      <a:endParaRPr/>
                    </a:p>
                  </a:txBody>
                  <a:tcPr/>
                </a:tc>
              </a:tr>
              <a:tr h="495360">
                <a:tc>
                  <a:txBody>
                    <a:bodyPr wrap="none"/>
                    <a:p>
                      <a:pPr algn="ctr">
                        <a:lnSpc>
                          <a:spcPct val="115000"/>
                        </a:lnSpc>
                      </a:pPr>
                      <a:r>
                        <a:rPr lang="en-GB" sz="2400">
                          <a:solidFill>
                            <a:srgbClr val="000000"/>
                          </a:solidFill>
                          <a:latin typeface="Calibri"/>
                        </a:rPr>
                        <a:t>!</a:t>
                      </a:r>
                      <a:endParaRPr/>
                    </a:p>
                  </a:txBody>
                  <a:tcPr/>
                </a:tc>
                <a:tc>
                  <a:txBody>
                    <a:bodyPr wrap="none"/>
                    <a:p>
                      <a:pPr>
                        <a:lnSpc>
                          <a:spcPct val="115000"/>
                        </a:lnSpc>
                      </a:pPr>
                      <a:r>
                        <a:rPr lang="en-GB" sz="2400">
                          <a:solidFill>
                            <a:srgbClr val="000000"/>
                          </a:solidFill>
                          <a:latin typeface="Calibri"/>
                        </a:rPr>
                        <a:t>00100001</a:t>
                      </a:r>
                      <a:endParaRPr/>
                    </a:p>
                  </a:txBody>
                  <a:tcPr/>
                </a:tc>
                <a:tc>
                  <a:txBody>
                    <a:bodyPr wrap="none"/>
                    <a:p>
                      <a:pPr algn="ctr">
                        <a:lnSpc>
                          <a:spcPct val="115000"/>
                        </a:lnSpc>
                      </a:pPr>
                      <a:r>
                        <a:rPr lang="en-GB" sz="2400">
                          <a:solidFill>
                            <a:srgbClr val="000000"/>
                          </a:solidFill>
                          <a:latin typeface="Calibri"/>
                        </a:rPr>
                        <a:t>21</a:t>
                      </a:r>
                      <a:endParaRPr/>
                    </a:p>
                  </a:txBody>
                  <a:tcPr/>
                </a:tc>
                <a:tc>
                  <a:txBody>
                    <a:bodyPr wrap="none"/>
                    <a:p>
                      <a:pPr algn="ctr">
                        <a:lnSpc>
                          <a:spcPct val="115000"/>
                        </a:lnSpc>
                      </a:pPr>
                      <a:r>
                        <a:rPr lang="en-GB" sz="2400">
                          <a:solidFill>
                            <a:srgbClr val="000000"/>
                          </a:solidFill>
                          <a:latin typeface="Calibri"/>
                        </a:rPr>
                        <a:t>A</a:t>
                      </a:r>
                      <a:endParaRPr/>
                    </a:p>
                  </a:txBody>
                  <a:tcPr/>
                </a:tc>
                <a:tc>
                  <a:txBody>
                    <a:bodyPr wrap="none"/>
                    <a:p>
                      <a:pPr>
                        <a:lnSpc>
                          <a:spcPct val="115000"/>
                        </a:lnSpc>
                      </a:pPr>
                      <a:r>
                        <a:rPr lang="en-GB" sz="2400">
                          <a:solidFill>
                            <a:srgbClr val="000000"/>
                          </a:solidFill>
                          <a:latin typeface="Calibri"/>
                        </a:rPr>
                        <a:t>01000001</a:t>
                      </a:r>
                      <a:endParaRPr/>
                    </a:p>
                  </a:txBody>
                  <a:tcPr/>
                </a:tc>
                <a:tc>
                  <a:txBody>
                    <a:bodyPr wrap="none"/>
                    <a:p>
                      <a:pPr algn="ctr">
                        <a:lnSpc>
                          <a:spcPct val="115000"/>
                        </a:lnSpc>
                      </a:pPr>
                      <a:r>
                        <a:rPr lang="en-GB" sz="2400">
                          <a:solidFill>
                            <a:srgbClr val="000000"/>
                          </a:solidFill>
                          <a:latin typeface="Calibri"/>
                        </a:rPr>
                        <a:t>41</a:t>
                      </a:r>
                      <a:endParaRPr/>
                    </a:p>
                  </a:txBody>
                  <a:tcPr/>
                </a:tc>
              </a:tr>
              <a:tr h="493560">
                <a:tc>
                  <a:txBody>
                    <a:bodyPr wrap="none"/>
                    <a:p>
                      <a:pPr algn="ctr">
                        <a:lnSpc>
                          <a:spcPct val="115000"/>
                        </a:lnSpc>
                      </a:pPr>
                      <a:r>
                        <a:rPr lang="en-GB" sz="2400">
                          <a:solidFill>
                            <a:srgbClr val="000000"/>
                          </a:solidFill>
                          <a:latin typeface="Calibri"/>
                        </a:rPr>
                        <a:t>“</a:t>
                      </a:r>
                      <a:endParaRPr/>
                    </a:p>
                  </a:txBody>
                  <a:tcPr/>
                </a:tc>
                <a:tc>
                  <a:txBody>
                    <a:bodyPr wrap="none"/>
                    <a:p>
                      <a:pPr>
                        <a:lnSpc>
                          <a:spcPct val="115000"/>
                        </a:lnSpc>
                      </a:pPr>
                      <a:r>
                        <a:rPr lang="en-GB" sz="2400">
                          <a:solidFill>
                            <a:srgbClr val="000000"/>
                          </a:solidFill>
                          <a:latin typeface="Calibri"/>
                        </a:rPr>
                        <a:t>00100010</a:t>
                      </a:r>
                      <a:endParaRPr/>
                    </a:p>
                  </a:txBody>
                  <a:tcPr/>
                </a:tc>
                <a:tc>
                  <a:txBody>
                    <a:bodyPr wrap="none"/>
                    <a:p>
                      <a:pPr algn="ctr">
                        <a:lnSpc>
                          <a:spcPct val="115000"/>
                        </a:lnSpc>
                      </a:pPr>
                      <a:r>
                        <a:rPr lang="en-GB" sz="2400">
                          <a:solidFill>
                            <a:srgbClr val="000000"/>
                          </a:solidFill>
                          <a:latin typeface="Calibri"/>
                        </a:rPr>
                        <a:t>22</a:t>
                      </a:r>
                      <a:endParaRPr/>
                    </a:p>
                  </a:txBody>
                  <a:tcPr/>
                </a:tc>
                <a:tc>
                  <a:txBody>
                    <a:bodyPr wrap="none"/>
                    <a:p>
                      <a:pPr algn="ctr">
                        <a:lnSpc>
                          <a:spcPct val="115000"/>
                        </a:lnSpc>
                      </a:pPr>
                      <a:r>
                        <a:rPr lang="en-GB" sz="2400">
                          <a:solidFill>
                            <a:srgbClr val="000000"/>
                          </a:solidFill>
                          <a:latin typeface="Calibri"/>
                        </a:rPr>
                        <a:t>B</a:t>
                      </a:r>
                      <a:endParaRPr/>
                    </a:p>
                  </a:txBody>
                  <a:tcPr/>
                </a:tc>
                <a:tc>
                  <a:txBody>
                    <a:bodyPr wrap="none"/>
                    <a:p>
                      <a:pPr>
                        <a:lnSpc>
                          <a:spcPct val="115000"/>
                        </a:lnSpc>
                      </a:pPr>
                      <a:r>
                        <a:rPr lang="en-GB" sz="2400">
                          <a:solidFill>
                            <a:srgbClr val="000000"/>
                          </a:solidFill>
                          <a:latin typeface="Calibri"/>
                        </a:rPr>
                        <a:t>01000010</a:t>
                      </a:r>
                      <a:endParaRPr/>
                    </a:p>
                  </a:txBody>
                  <a:tcPr/>
                </a:tc>
                <a:tc>
                  <a:txBody>
                    <a:bodyPr wrap="none"/>
                    <a:p>
                      <a:pPr algn="ctr">
                        <a:lnSpc>
                          <a:spcPct val="115000"/>
                        </a:lnSpc>
                      </a:pPr>
                      <a:r>
                        <a:rPr lang="en-GB" sz="2400">
                          <a:solidFill>
                            <a:srgbClr val="000000"/>
                          </a:solidFill>
                          <a:latin typeface="Calibri"/>
                        </a:rPr>
                        <a:t>42</a:t>
                      </a:r>
                      <a:endParaRPr/>
                    </a:p>
                  </a:txBody>
                  <a:tcPr/>
                </a:tc>
              </a:tr>
              <a:tr h="434880">
                <a:tc>
                  <a:tcPr/>
                </a:tc>
                <a:tc>
                  <a:tcPr/>
                </a:tc>
                <a:tc>
                  <a:tcPr/>
                </a:tc>
                <a:tc>
                  <a:tcPr/>
                </a:tc>
                <a:tc>
                  <a:tcPr/>
                </a:tc>
                <a:tc>
                  <a:tcPr/>
                </a:tc>
              </a:tr>
              <a:tr h="495360">
                <a:tc>
                  <a:txBody>
                    <a:bodyPr wrap="none"/>
                    <a:p>
                      <a:pPr algn="ctr">
                        <a:lnSpc>
                          <a:spcPct val="115000"/>
                        </a:lnSpc>
                      </a:pPr>
                      <a:r>
                        <a:rPr lang="en-GB" sz="2400">
                          <a:solidFill>
                            <a:srgbClr val="000000"/>
                          </a:solidFill>
                          <a:latin typeface="Calibri"/>
                        </a:rPr>
                        <a:t>0</a:t>
                      </a:r>
                      <a:endParaRPr/>
                    </a:p>
                  </a:txBody>
                  <a:tcPr/>
                </a:tc>
                <a:tc>
                  <a:txBody>
                    <a:bodyPr wrap="none"/>
                    <a:p>
                      <a:pPr>
                        <a:lnSpc>
                          <a:spcPct val="115000"/>
                        </a:lnSpc>
                      </a:pPr>
                      <a:r>
                        <a:rPr lang="en-GB" sz="2400">
                          <a:solidFill>
                            <a:srgbClr val="000000"/>
                          </a:solidFill>
                          <a:latin typeface="Calibri"/>
                        </a:rPr>
                        <a:t>00110000</a:t>
                      </a:r>
                      <a:endParaRPr/>
                    </a:p>
                  </a:txBody>
                  <a:tcPr/>
                </a:tc>
                <a:tc>
                  <a:txBody>
                    <a:bodyPr wrap="none"/>
                    <a:p>
                      <a:pPr algn="ctr">
                        <a:lnSpc>
                          <a:spcPct val="115000"/>
                        </a:lnSpc>
                      </a:pPr>
                      <a:r>
                        <a:rPr lang="en-GB" sz="2400">
                          <a:solidFill>
                            <a:srgbClr val="000000"/>
                          </a:solidFill>
                          <a:latin typeface="Calibri"/>
                        </a:rPr>
                        <a:t>30</a:t>
                      </a:r>
                      <a:endParaRPr/>
                    </a:p>
                  </a:txBody>
                  <a:tcPr/>
                </a:tc>
                <a:tc>
                  <a:txBody>
                    <a:bodyPr wrap="none"/>
                    <a:p>
                      <a:pPr algn="ctr">
                        <a:lnSpc>
                          <a:spcPct val="115000"/>
                        </a:lnSpc>
                      </a:pPr>
                      <a:r>
                        <a:rPr lang="en-GB" sz="2400">
                          <a:solidFill>
                            <a:srgbClr val="000000"/>
                          </a:solidFill>
                          <a:latin typeface="Calibri"/>
                        </a:rPr>
                        <a:t>`</a:t>
                      </a:r>
                      <a:endParaRPr/>
                    </a:p>
                  </a:txBody>
                  <a:tcPr/>
                </a:tc>
                <a:tc>
                  <a:txBody>
                    <a:bodyPr wrap="none"/>
                    <a:p>
                      <a:pPr>
                        <a:lnSpc>
                          <a:spcPct val="115000"/>
                        </a:lnSpc>
                      </a:pPr>
                      <a:r>
                        <a:rPr lang="en-GB" sz="2400">
                          <a:solidFill>
                            <a:srgbClr val="000000"/>
                          </a:solidFill>
                          <a:latin typeface="Calibri"/>
                        </a:rPr>
                        <a:t>01100000</a:t>
                      </a:r>
                      <a:endParaRPr/>
                    </a:p>
                  </a:txBody>
                  <a:tcPr/>
                </a:tc>
                <a:tc>
                  <a:txBody>
                    <a:bodyPr wrap="none"/>
                    <a:p>
                      <a:pPr algn="ctr">
                        <a:lnSpc>
                          <a:spcPct val="115000"/>
                        </a:lnSpc>
                      </a:pPr>
                      <a:r>
                        <a:rPr lang="en-GB" sz="2400">
                          <a:solidFill>
                            <a:srgbClr val="000000"/>
                          </a:solidFill>
                          <a:latin typeface="Calibri"/>
                        </a:rPr>
                        <a:t>60</a:t>
                      </a:r>
                      <a:endParaRPr/>
                    </a:p>
                  </a:txBody>
                  <a:tcPr/>
                </a:tc>
              </a:tr>
              <a:tr h="495360">
                <a:tc>
                  <a:txBody>
                    <a:bodyPr wrap="none"/>
                    <a:p>
                      <a:pPr algn="ctr">
                        <a:lnSpc>
                          <a:spcPct val="115000"/>
                        </a:lnSpc>
                      </a:pPr>
                      <a:r>
                        <a:rPr lang="en-GB" sz="2400">
                          <a:solidFill>
                            <a:srgbClr val="000000"/>
                          </a:solidFill>
                          <a:latin typeface="Calibri"/>
                        </a:rPr>
                        <a:t>1</a:t>
                      </a:r>
                      <a:endParaRPr/>
                    </a:p>
                  </a:txBody>
                  <a:tcPr/>
                </a:tc>
                <a:tc>
                  <a:txBody>
                    <a:bodyPr wrap="none"/>
                    <a:p>
                      <a:pPr>
                        <a:lnSpc>
                          <a:spcPct val="115000"/>
                        </a:lnSpc>
                      </a:pPr>
                      <a:r>
                        <a:rPr lang="en-GB" sz="2400">
                          <a:solidFill>
                            <a:srgbClr val="000000"/>
                          </a:solidFill>
                          <a:latin typeface="Calibri"/>
                        </a:rPr>
                        <a:t>00110001</a:t>
                      </a:r>
                      <a:endParaRPr/>
                    </a:p>
                  </a:txBody>
                  <a:tcPr/>
                </a:tc>
                <a:tc>
                  <a:txBody>
                    <a:bodyPr wrap="none"/>
                    <a:p>
                      <a:pPr algn="ctr">
                        <a:lnSpc>
                          <a:spcPct val="115000"/>
                        </a:lnSpc>
                      </a:pPr>
                      <a:r>
                        <a:rPr lang="en-GB" sz="2400">
                          <a:solidFill>
                            <a:srgbClr val="000000"/>
                          </a:solidFill>
                          <a:latin typeface="Calibri"/>
                        </a:rPr>
                        <a:t>31</a:t>
                      </a:r>
                      <a:endParaRPr/>
                    </a:p>
                  </a:txBody>
                  <a:tcPr/>
                </a:tc>
                <a:tc>
                  <a:txBody>
                    <a:bodyPr wrap="none"/>
                    <a:p>
                      <a:pPr algn="ctr">
                        <a:lnSpc>
                          <a:spcPct val="115000"/>
                        </a:lnSpc>
                      </a:pPr>
                      <a:r>
                        <a:rPr lang="en-GB" sz="2400">
                          <a:solidFill>
                            <a:srgbClr val="000000"/>
                          </a:solidFill>
                          <a:latin typeface="Calibri"/>
                        </a:rPr>
                        <a:t>a</a:t>
                      </a:r>
                      <a:endParaRPr/>
                    </a:p>
                  </a:txBody>
                  <a:tcPr/>
                </a:tc>
                <a:tc>
                  <a:txBody>
                    <a:bodyPr wrap="none"/>
                    <a:p>
                      <a:pPr>
                        <a:lnSpc>
                          <a:spcPct val="115000"/>
                        </a:lnSpc>
                      </a:pPr>
                      <a:r>
                        <a:rPr lang="en-GB" sz="2400">
                          <a:solidFill>
                            <a:srgbClr val="000000"/>
                          </a:solidFill>
                          <a:latin typeface="Calibri"/>
                        </a:rPr>
                        <a:t>01100001</a:t>
                      </a:r>
                      <a:endParaRPr/>
                    </a:p>
                  </a:txBody>
                  <a:tcPr/>
                </a:tc>
                <a:tc>
                  <a:txBody>
                    <a:bodyPr wrap="none"/>
                    <a:p>
                      <a:pPr algn="ctr">
                        <a:lnSpc>
                          <a:spcPct val="115000"/>
                        </a:lnSpc>
                      </a:pPr>
                      <a:r>
                        <a:rPr lang="en-GB" sz="2400">
                          <a:solidFill>
                            <a:srgbClr val="000000"/>
                          </a:solidFill>
                          <a:latin typeface="Calibri"/>
                        </a:rPr>
                        <a:t>61</a:t>
                      </a:r>
                      <a:endParaRPr/>
                    </a:p>
                  </a:txBody>
                  <a:tcPr/>
                </a:tc>
              </a:tr>
              <a:tr h="494640">
                <a:tc>
                  <a:txBody>
                    <a:bodyPr wrap="none"/>
                    <a:p>
                      <a:pPr algn="ctr">
                        <a:lnSpc>
                          <a:spcPct val="115000"/>
                        </a:lnSpc>
                      </a:pPr>
                      <a:r>
                        <a:rPr lang="en-GB" sz="2400">
                          <a:solidFill>
                            <a:srgbClr val="000000"/>
                          </a:solidFill>
                          <a:latin typeface="Calibri"/>
                        </a:rPr>
                        <a:t>2</a:t>
                      </a:r>
                      <a:endParaRPr/>
                    </a:p>
                  </a:txBody>
                  <a:tcPr/>
                </a:tc>
                <a:tc>
                  <a:txBody>
                    <a:bodyPr wrap="none"/>
                    <a:p>
                      <a:pPr>
                        <a:lnSpc>
                          <a:spcPct val="115000"/>
                        </a:lnSpc>
                      </a:pPr>
                      <a:r>
                        <a:rPr lang="en-GB" sz="2400">
                          <a:solidFill>
                            <a:srgbClr val="000000"/>
                          </a:solidFill>
                          <a:latin typeface="Calibri"/>
                        </a:rPr>
                        <a:t>00110010</a:t>
                      </a:r>
                      <a:endParaRPr/>
                    </a:p>
                  </a:txBody>
                  <a:tcPr/>
                </a:tc>
                <a:tc>
                  <a:txBody>
                    <a:bodyPr wrap="none"/>
                    <a:p>
                      <a:pPr algn="ctr">
                        <a:lnSpc>
                          <a:spcPct val="115000"/>
                        </a:lnSpc>
                      </a:pPr>
                      <a:r>
                        <a:rPr lang="en-GB" sz="2400">
                          <a:solidFill>
                            <a:srgbClr val="000000"/>
                          </a:solidFill>
                          <a:latin typeface="Calibri"/>
                        </a:rPr>
                        <a:t>32</a:t>
                      </a:r>
                      <a:endParaRPr/>
                    </a:p>
                  </a:txBody>
                  <a:tcPr/>
                </a:tc>
                <a:tc>
                  <a:txBody>
                    <a:bodyPr wrap="none"/>
                    <a:p>
                      <a:pPr algn="ctr">
                        <a:lnSpc>
                          <a:spcPct val="115000"/>
                        </a:lnSpc>
                      </a:pPr>
                      <a:r>
                        <a:rPr lang="en-GB" sz="2400">
                          <a:solidFill>
                            <a:srgbClr val="000000"/>
                          </a:solidFill>
                          <a:latin typeface="Calibri"/>
                        </a:rPr>
                        <a:t>b</a:t>
                      </a:r>
                      <a:endParaRPr/>
                    </a:p>
                  </a:txBody>
                  <a:tcPr/>
                </a:tc>
                <a:tc>
                  <a:txBody>
                    <a:bodyPr wrap="none"/>
                    <a:p>
                      <a:pPr>
                        <a:lnSpc>
                          <a:spcPct val="115000"/>
                        </a:lnSpc>
                      </a:pPr>
                      <a:r>
                        <a:rPr lang="en-GB" sz="2400">
                          <a:solidFill>
                            <a:srgbClr val="000000"/>
                          </a:solidFill>
                          <a:latin typeface="Calibri"/>
                        </a:rPr>
                        <a:t>01100010</a:t>
                      </a:r>
                      <a:endParaRPr/>
                    </a:p>
                  </a:txBody>
                  <a:tcPr/>
                </a:tc>
                <a:tc>
                  <a:txBody>
                    <a:bodyPr wrap="none"/>
                    <a:p>
                      <a:pPr algn="ctr">
                        <a:lnSpc>
                          <a:spcPct val="115000"/>
                        </a:lnSpc>
                      </a:pPr>
                      <a:r>
                        <a:rPr lang="en-GB" sz="2400">
                          <a:solidFill>
                            <a:srgbClr val="000000"/>
                          </a:solidFill>
                          <a:latin typeface="Calibri"/>
                        </a:rPr>
                        <a:t>62</a:t>
                      </a:r>
                      <a:endParaRPr/>
                    </a:p>
                  </a:txBody>
                  <a:tcPr/>
                </a:tc>
              </a:tr>
            </a:tbl>
          </a:graphicData>
        </a:graphic>
      </p:graphicFrame>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Character Representation 3</a:t>
            </a:r>
            <a:endParaRPr/>
          </a:p>
        </p:txBody>
      </p:sp>
      <p:sp>
        <p:nvSpPr>
          <p:cNvPr id="98" name="TextShape 2"/>
          <p:cNvSpPr txBox="1"/>
          <p:nvPr/>
        </p:nvSpPr>
        <p:spPr>
          <a:xfrm>
            <a:off x="457200" y="1600200"/>
            <a:ext cx="8251560" cy="4525560"/>
          </a:xfrm>
          <a:prstGeom prst="rect">
            <a:avLst/>
          </a:prstGeom>
        </p:spPr>
        <p:txBody>
          <a:bodyPr/>
          <a:p>
            <a:pPr>
              <a:lnSpc>
                <a:spcPct val="100000"/>
              </a:lnSpc>
            </a:pPr>
            <a:r>
              <a:rPr lang="en-US" sz="2400">
                <a:solidFill>
                  <a:srgbClr val="000000"/>
                </a:solidFill>
                <a:latin typeface="Arial"/>
              </a:rPr>
              <a:t>The 256 characters able to be represented by ASCII includes:</a:t>
            </a:r>
            <a:endParaRPr/>
          </a:p>
          <a:p>
            <a:pPr lvl="1">
              <a:lnSpc>
                <a:spcPct val="100000"/>
              </a:lnSpc>
              <a:buFont typeface="Arial"/>
              <a:buChar char="–"/>
            </a:pPr>
            <a:r>
              <a:rPr lang="en-US" sz="2400">
                <a:solidFill>
                  <a:srgbClr val="000000"/>
                </a:solidFill>
                <a:latin typeface="Arial"/>
              </a:rPr>
              <a:t>all the keyboard characters:</a:t>
            </a:r>
            <a:endParaRPr/>
          </a:p>
          <a:p>
            <a:pPr lvl="1">
              <a:lnSpc>
                <a:spcPct val="100000"/>
              </a:lnSpc>
              <a:buFont typeface="Arial"/>
              <a:buChar char="–"/>
            </a:pPr>
            <a:r>
              <a:rPr lang="en-US" sz="2400">
                <a:solidFill>
                  <a:srgbClr val="000000"/>
                </a:solidFill>
                <a:latin typeface="Arial"/>
              </a:rPr>
              <a:t>all the English (Latin)  letters (uppercase and lower case)</a:t>
            </a:r>
            <a:endParaRPr/>
          </a:p>
          <a:p>
            <a:pPr lvl="1">
              <a:lnSpc>
                <a:spcPct val="100000"/>
              </a:lnSpc>
              <a:buFont typeface="Arial"/>
              <a:buChar char="–"/>
            </a:pPr>
            <a:r>
              <a:rPr lang="en-US" sz="2400">
                <a:solidFill>
                  <a:srgbClr val="000000"/>
                </a:solidFill>
                <a:latin typeface="Arial"/>
              </a:rPr>
              <a:t>all the 10 decimal digits (0 – 9)</a:t>
            </a:r>
            <a:endParaRPr/>
          </a:p>
          <a:p>
            <a:pPr lvl="1">
              <a:lnSpc>
                <a:spcPct val="100000"/>
              </a:lnSpc>
              <a:buFont typeface="Arial"/>
              <a:buChar char="–"/>
            </a:pPr>
            <a:r>
              <a:rPr lang="en-US" sz="2400">
                <a:solidFill>
                  <a:srgbClr val="000000"/>
                </a:solidFill>
                <a:latin typeface="Arial"/>
              </a:rPr>
              <a:t>other characters (space  enter  del  ! , ^  &amp;)</a:t>
            </a:r>
            <a:endParaRPr/>
          </a:p>
          <a:p>
            <a:pPr lvl="1">
              <a:lnSpc>
                <a:spcPct val="100000"/>
              </a:lnSpc>
              <a:buFont typeface="Arial"/>
              <a:buChar char="–"/>
            </a:pPr>
            <a:r>
              <a:rPr lang="en-US" sz="2400">
                <a:solidFill>
                  <a:srgbClr val="000000"/>
                </a:solidFill>
                <a:latin typeface="Arial"/>
              </a:rPr>
              <a:t>other symbols (ê ±)</a:t>
            </a:r>
            <a:endParaRPr/>
          </a:p>
          <a:p>
            <a:pPr>
              <a:lnSpc>
                <a:spcPct val="100000"/>
              </a:lnSpc>
            </a:pPr>
            <a:r>
              <a:rPr lang="en-US" sz="2400">
                <a:solidFill>
                  <a:srgbClr val="000000"/>
                </a:solidFill>
                <a:latin typeface="Arial"/>
              </a:rPr>
              <a:t>To represent other language symbols, a 16-bit system (Unicode) is used</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Character Representation 4</a:t>
            </a:r>
            <a:endParaRPr/>
          </a:p>
        </p:txBody>
      </p:sp>
      <p:sp>
        <p:nvSpPr>
          <p:cNvPr id="100" name="TextShape 2"/>
          <p:cNvSpPr txBox="1"/>
          <p:nvPr/>
        </p:nvSpPr>
        <p:spPr>
          <a:xfrm>
            <a:off x="457200" y="1600200"/>
            <a:ext cx="8195760" cy="4525560"/>
          </a:xfrm>
          <a:prstGeom prst="rect">
            <a:avLst/>
          </a:prstGeom>
        </p:spPr>
        <p:txBody>
          <a:bodyPr/>
          <a:p>
            <a:pPr>
              <a:lnSpc>
                <a:spcPct val="100000"/>
              </a:lnSpc>
            </a:pPr>
            <a:r>
              <a:rPr lang="en-US" sz="2400">
                <a:solidFill>
                  <a:srgbClr val="000000"/>
                </a:solidFill>
                <a:latin typeface="Arial"/>
              </a:rPr>
              <a:t>The 16-bit Unicode system can represent 65536 characters  (2</a:t>
            </a:r>
            <a:r>
              <a:rPr baseline="30000" lang="en-US" sz="2400">
                <a:solidFill>
                  <a:srgbClr val="000000"/>
                </a:solidFill>
                <a:latin typeface="Arial"/>
              </a:rPr>
              <a:t>16</a:t>
            </a:r>
            <a:r>
              <a:rPr lang="en-US" sz="2400">
                <a:solidFill>
                  <a:srgbClr val="000000"/>
                </a:solidFill>
                <a:latin typeface="Arial"/>
              </a:rPr>
              <a:t> = 65536)</a:t>
            </a:r>
            <a:endParaRPr/>
          </a:p>
          <a:p>
            <a:pPr>
              <a:lnSpc>
                <a:spcPct val="100000"/>
              </a:lnSpc>
            </a:pPr>
            <a:r>
              <a:rPr lang="en-US" sz="2400">
                <a:solidFill>
                  <a:srgbClr val="000000"/>
                </a:solidFill>
                <a:latin typeface="Arial"/>
              </a:rPr>
              <a:t>UNICODE is capable of storing the characters in every language (including Arabic, Cyrillic, Greek, Cherokee,  ideograms, etc.) in use today, and many ancient languages (Cuneiform, Runic, Linear B, etc.) and technical and other symbols</a:t>
            </a:r>
            <a:endParaRPr/>
          </a:p>
          <a:p>
            <a:pPr>
              <a:lnSpc>
                <a:spcPct val="100000"/>
              </a:lnSpc>
            </a:pPr>
            <a:r>
              <a:rPr lang="en-US" sz="2400">
                <a:solidFill>
                  <a:srgbClr val="000000"/>
                </a:solidFill>
                <a:latin typeface="Arial"/>
              </a:rPr>
              <a:t>Unicode is an extension of ASCII – the basic character set represented by ASCII are represented by the same values in Unicode  </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Sound Representation 1 </a:t>
            </a:r>
            <a:endParaRPr/>
          </a:p>
        </p:txBody>
      </p:sp>
      <p:sp>
        <p:nvSpPr>
          <p:cNvPr id="102" name="TextShape 2"/>
          <p:cNvSpPr txBox="1"/>
          <p:nvPr/>
        </p:nvSpPr>
        <p:spPr>
          <a:xfrm>
            <a:off x="457200" y="1600200"/>
            <a:ext cx="8229240" cy="4525560"/>
          </a:xfrm>
          <a:prstGeom prst="rect">
            <a:avLst/>
          </a:prstGeom>
        </p:spPr>
        <p:txBody>
          <a:bodyPr/>
          <a:p>
            <a:pPr>
              <a:lnSpc>
                <a:spcPct val="90000"/>
              </a:lnSpc>
            </a:pPr>
            <a:r>
              <a:rPr lang="en-US" sz="2400">
                <a:solidFill>
                  <a:srgbClr val="000000"/>
                </a:solidFill>
                <a:latin typeface="Arial"/>
              </a:rPr>
              <a:t>Sound is transmitted in the form of sound waves, an analogue signal</a:t>
            </a:r>
            <a:endParaRPr/>
          </a:p>
          <a:p>
            <a:pPr>
              <a:lnSpc>
                <a:spcPct val="90000"/>
              </a:lnSpc>
            </a:pPr>
            <a:r>
              <a:rPr lang="en-US" sz="2400">
                <a:solidFill>
                  <a:srgbClr val="000000"/>
                </a:solidFill>
                <a:latin typeface="Arial"/>
              </a:rPr>
              <a:t>In wires it is usually transmitted in the form of varying voltages or currents.</a:t>
            </a:r>
            <a:endParaRPr/>
          </a:p>
          <a:p>
            <a:pPr>
              <a:lnSpc>
                <a:spcPct val="90000"/>
              </a:lnSpc>
            </a:pPr>
            <a:r>
              <a:rPr lang="en-US" sz="2400">
                <a:solidFill>
                  <a:srgbClr val="000000"/>
                </a:solidFill>
                <a:latin typeface="Arial"/>
              </a:rPr>
              <a:t>Before sound can be stored in a digital computer it has to be converted to digital form</a:t>
            </a:r>
            <a:endParaRPr/>
          </a:p>
          <a:p>
            <a:pPr>
              <a:lnSpc>
                <a:spcPct val="90000"/>
              </a:lnSpc>
            </a:pPr>
            <a:endParaRPr/>
          </a:p>
          <a:p>
            <a:pPr>
              <a:lnSpc>
                <a:spcPct val="100000"/>
              </a:lnSpc>
            </a:pPr>
            <a:endParaRPr/>
          </a:p>
        </p:txBody>
      </p:sp>
      <p:sp>
        <p:nvSpPr>
          <p:cNvPr id="103" name="Line 3"/>
          <p:cNvSpPr/>
          <p:nvPr/>
        </p:nvSpPr>
        <p:spPr>
          <a:xfrm>
            <a:off x="1993320" y="4483080"/>
            <a:ext cx="0" cy="1461960"/>
          </a:xfrm>
          <a:prstGeom prst="line">
            <a:avLst/>
          </a:prstGeom>
          <a:ln w="9360">
            <a:solidFill>
              <a:srgbClr val="000000"/>
            </a:solidFill>
            <a:round/>
          </a:ln>
        </p:spPr>
      </p:sp>
      <p:sp>
        <p:nvSpPr>
          <p:cNvPr id="104" name="Line 4"/>
          <p:cNvSpPr/>
          <p:nvPr/>
        </p:nvSpPr>
        <p:spPr>
          <a:xfrm>
            <a:off x="1993320" y="5960880"/>
            <a:ext cx="2011320" cy="0"/>
          </a:xfrm>
          <a:prstGeom prst="line">
            <a:avLst/>
          </a:prstGeom>
          <a:ln w="9360">
            <a:solidFill>
              <a:srgbClr val="000000"/>
            </a:solidFill>
            <a:round/>
          </a:ln>
        </p:spPr>
      </p:sp>
      <p:sp>
        <p:nvSpPr>
          <p:cNvPr id="105" name="CustomShape 5"/>
          <p:cNvSpPr/>
          <p:nvPr/>
        </p:nvSpPr>
        <p:spPr>
          <a:xfrm>
            <a:off x="1993320" y="4649760"/>
            <a:ext cx="1828440" cy="853560"/>
          </a:xfrm>
          <a:prstGeom prst="rect">
            <a:avLst/>
          </a:prstGeom>
          <a:noFill/>
          <a:ln w="9360">
            <a:solidFill>
              <a:srgbClr val="000000"/>
            </a:solidFill>
            <a:round/>
          </a:ln>
        </p:spPr>
      </p:sp>
      <p:sp>
        <p:nvSpPr>
          <p:cNvPr id="106" name="CustomShape 6"/>
          <p:cNvSpPr/>
          <p:nvPr/>
        </p:nvSpPr>
        <p:spPr>
          <a:xfrm>
            <a:off x="4225320" y="4535640"/>
            <a:ext cx="1510920" cy="286920"/>
          </a:xfrm>
          <a:prstGeom prst="wedgeRectCallout">
            <a:avLst>
              <a:gd fmla="val -80569" name="adj1"/>
              <a:gd fmla="val 214088" name="adj2"/>
            </a:avLst>
          </a:prstGeom>
          <a:solidFill>
            <a:srgbClr val="ffffff"/>
          </a:solidFill>
          <a:ln w="9360">
            <a:solidFill>
              <a:srgbClr val="000000"/>
            </a:solidFill>
            <a:miter/>
          </a:ln>
        </p:spPr>
        <p:txBody>
          <a:bodyPr bIns="45000" lIns="90000" rIns="90000" tIns="45000"/>
          <a:p>
            <a:pPr algn="ctr">
              <a:lnSpc>
                <a:spcPct val="100000"/>
              </a:lnSpc>
            </a:pPr>
            <a:r>
              <a:rPr lang="en-GB" sz="1600">
                <a:solidFill>
                  <a:srgbClr val="000000"/>
                </a:solidFill>
                <a:latin typeface="Arial"/>
              </a:rPr>
              <a:t>Sound Wave</a:t>
            </a:r>
            <a:endParaRPr/>
          </a:p>
        </p:txBody>
      </p:sp>
      <p:sp>
        <p:nvSpPr>
          <p:cNvPr id="107" name="CustomShape 7"/>
          <p:cNvSpPr/>
          <p:nvPr/>
        </p:nvSpPr>
        <p:spPr>
          <a:xfrm>
            <a:off x="4009320" y="5759280"/>
            <a:ext cx="791640" cy="364680"/>
          </a:xfrm>
          <a:prstGeom prst="rect">
            <a:avLst/>
          </a:prstGeom>
          <a:solidFill>
            <a:srgbClr val="ffffff"/>
          </a:solidFill>
          <a:ln>
            <a:noFill/>
          </a:ln>
        </p:spPr>
        <p:txBody>
          <a:bodyPr bIns="45000" lIns="90000" rIns="90000" tIns="45000"/>
          <a:p>
            <a:pPr>
              <a:lnSpc>
                <a:spcPct val="100000"/>
              </a:lnSpc>
            </a:pPr>
            <a:r>
              <a:rPr lang="en-GB">
                <a:solidFill>
                  <a:srgbClr val="000000"/>
                </a:solidFill>
                <a:latin typeface="Arial"/>
              </a:rPr>
              <a:t>time</a:t>
            </a:r>
            <a:endParaRPr/>
          </a:p>
        </p:txBody>
      </p:sp>
      <p:sp>
        <p:nvSpPr>
          <p:cNvPr id="108" name="CustomShape 8"/>
          <p:cNvSpPr/>
          <p:nvPr/>
        </p:nvSpPr>
        <p:spPr>
          <a:xfrm>
            <a:off x="912240" y="4464000"/>
            <a:ext cx="1007640" cy="364680"/>
          </a:xfrm>
          <a:prstGeom prst="rect">
            <a:avLst/>
          </a:prstGeom>
          <a:solidFill>
            <a:srgbClr val="ffffff"/>
          </a:solidFill>
          <a:ln>
            <a:noFill/>
          </a:ln>
        </p:spPr>
        <p:txBody>
          <a:bodyPr bIns="45000" lIns="90000" rIns="90000" tIns="45000"/>
          <a:p>
            <a:pPr>
              <a:lnSpc>
                <a:spcPct val="100000"/>
              </a:lnSpc>
            </a:pPr>
            <a:r>
              <a:rPr lang="en-GB">
                <a:solidFill>
                  <a:srgbClr val="000000"/>
                </a:solidFill>
                <a:latin typeface="Arial"/>
              </a:rPr>
              <a:t>voltage</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Sound Representation 2</a:t>
            </a:r>
            <a:endParaRPr/>
          </a:p>
        </p:txBody>
      </p:sp>
      <p:sp>
        <p:nvSpPr>
          <p:cNvPr id="110" name="TextShape 2"/>
          <p:cNvSpPr txBox="1"/>
          <p:nvPr/>
        </p:nvSpPr>
        <p:spPr>
          <a:xfrm>
            <a:off x="457200" y="1600200"/>
            <a:ext cx="8218080" cy="4525560"/>
          </a:xfrm>
          <a:prstGeom prst="rect">
            <a:avLst/>
          </a:prstGeom>
        </p:spPr>
        <p:txBody>
          <a:bodyPr/>
          <a:p>
            <a:pPr>
              <a:lnSpc>
                <a:spcPct val="90000"/>
              </a:lnSpc>
            </a:pPr>
            <a:r>
              <a:rPr lang="en-US" sz="2400">
                <a:solidFill>
                  <a:srgbClr val="000000"/>
                </a:solidFill>
                <a:latin typeface="Arial"/>
              </a:rPr>
              <a:t>This conversion is done by an Analogue to Digital Converter that samples the analogue signal regularly. </a:t>
            </a:r>
            <a:endParaRPr/>
          </a:p>
          <a:p>
            <a:pPr>
              <a:lnSpc>
                <a:spcPct val="90000"/>
              </a:lnSpc>
            </a:pPr>
            <a:r>
              <a:rPr lang="en-US" sz="2400">
                <a:solidFill>
                  <a:srgbClr val="000000"/>
                </a:solidFill>
                <a:latin typeface="Arial"/>
              </a:rPr>
              <a:t>Each time the signal is sampled the Analogue to Digital converter measures the height (amplitude) of the wave (voltage or current) and  outputs it as a binary value.</a:t>
            </a:r>
            <a:endParaRPr/>
          </a:p>
          <a:p>
            <a:pPr>
              <a:lnSpc>
                <a:spcPct val="90000"/>
              </a:lnSpc>
            </a:pPr>
            <a:r>
              <a:rPr lang="en-US" sz="2400">
                <a:solidFill>
                  <a:srgbClr val="000000"/>
                </a:solidFill>
                <a:latin typeface="Arial"/>
              </a:rPr>
              <a:t>This gives a sequence of numbers that can be stored.</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08040" y="274680"/>
            <a:ext cx="5559120" cy="1142640"/>
          </a:xfrm>
          <a:prstGeom prst="rect">
            <a:avLst/>
          </a:prstGeom>
        </p:spPr>
        <p:txBody>
          <a:bodyPr anchor="ctr"/>
          <a:p>
            <a:pPr>
              <a:lnSpc>
                <a:spcPct val="100000"/>
              </a:lnSpc>
            </a:pPr>
            <a:r>
              <a:rPr b="1" lang="en-US" sz="2800">
                <a:solidFill>
                  <a:srgbClr val="11a2c4"/>
                </a:solidFill>
                <a:latin typeface="Arial Bold"/>
                <a:ea typeface="Arial Bold"/>
              </a:rPr>
              <a:t>Sound Representation 3</a:t>
            </a:r>
            <a:endParaRPr/>
          </a:p>
        </p:txBody>
      </p:sp>
      <p:sp>
        <p:nvSpPr>
          <p:cNvPr id="112" name="TextShape 2"/>
          <p:cNvSpPr txBox="1"/>
          <p:nvPr/>
        </p:nvSpPr>
        <p:spPr>
          <a:xfrm>
            <a:off x="457200" y="1600200"/>
            <a:ext cx="8251560" cy="4525560"/>
          </a:xfrm>
          <a:prstGeom prst="rect">
            <a:avLst/>
          </a:prstGeom>
        </p:spPr>
        <p:txBody>
          <a:bodyPr/>
          <a:p>
            <a:pPr>
              <a:lnSpc>
                <a:spcPct val="100000"/>
              </a:lnSpc>
            </a:pPr>
            <a:r>
              <a:rPr lang="en-US" sz="2400">
                <a:solidFill>
                  <a:srgbClr val="000000"/>
                </a:solidFill>
                <a:latin typeface="Arial"/>
              </a:rPr>
              <a:t>This wave might be stored, as the (denary) numbers: 42, 52, 59, 63, 65, 67, 66, 62, 57, 52, 46, 41, 38, 32, 29, 28, 30, 32, 36, 41</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000000"/>
                </a:solidFill>
                <a:latin typeface="Arial"/>
              </a:rPr>
              <a:t>For CD quality sound, this sampling occurs approximately every 2 </a:t>
            </a:r>
            <a:r>
              <a:rPr lang="en-US" sz="2400">
                <a:solidFill>
                  <a:srgbClr val="000000"/>
                </a:solidFill>
                <a:latin typeface="Symbol"/>
              </a:rPr>
              <a:t></a:t>
            </a:r>
            <a:r>
              <a:rPr lang="en-US" sz="2400">
                <a:solidFill>
                  <a:srgbClr val="000000"/>
                </a:solidFill>
                <a:latin typeface="Arial"/>
              </a:rPr>
              <a:t>sec, i.e. there are approximately 44000 digital values produced every second</a:t>
            </a:r>
            <a:r>
              <a:rPr lang="en-US" sz="2800">
                <a:solidFill>
                  <a:srgbClr val="000000"/>
                </a:solidFill>
                <a:latin typeface="Arial"/>
              </a:rPr>
              <a:t> </a:t>
            </a:r>
            <a:endParaRPr/>
          </a:p>
          <a:p>
            <a:pPr>
              <a:lnSpc>
                <a:spcPct val="100000"/>
              </a:lnSpc>
            </a:pPr>
            <a:endParaRPr/>
          </a:p>
          <a:p>
            <a:pPr>
              <a:lnSpc>
                <a:spcPct val="100000"/>
              </a:lnSpc>
            </a:pPr>
            <a:endParaRPr/>
          </a:p>
        </p:txBody>
      </p:sp>
      <p:sp>
        <p:nvSpPr>
          <p:cNvPr id="113" name="Line 3"/>
          <p:cNvSpPr/>
          <p:nvPr/>
        </p:nvSpPr>
        <p:spPr>
          <a:xfrm>
            <a:off x="1793880" y="3198240"/>
            <a:ext cx="0" cy="2080440"/>
          </a:xfrm>
          <a:prstGeom prst="line">
            <a:avLst/>
          </a:prstGeom>
          <a:ln w="9360">
            <a:solidFill>
              <a:srgbClr val="000000"/>
            </a:solidFill>
            <a:round/>
          </a:ln>
        </p:spPr>
      </p:sp>
      <p:sp>
        <p:nvSpPr>
          <p:cNvPr id="114" name="Line 4"/>
          <p:cNvSpPr/>
          <p:nvPr/>
        </p:nvSpPr>
        <p:spPr>
          <a:xfrm>
            <a:off x="1793880" y="5300280"/>
            <a:ext cx="2674080" cy="0"/>
          </a:xfrm>
          <a:prstGeom prst="line">
            <a:avLst/>
          </a:prstGeom>
          <a:ln w="9360">
            <a:solidFill>
              <a:srgbClr val="000000"/>
            </a:solidFill>
            <a:round/>
          </a:ln>
        </p:spPr>
      </p:sp>
      <p:sp>
        <p:nvSpPr>
          <p:cNvPr id="115" name="CustomShape 5"/>
          <p:cNvSpPr/>
          <p:nvPr/>
        </p:nvSpPr>
        <p:spPr>
          <a:xfrm>
            <a:off x="1794240" y="3436920"/>
            <a:ext cx="2430360" cy="1213200"/>
          </a:xfrm>
          <a:prstGeom prst="rect">
            <a:avLst/>
          </a:prstGeom>
          <a:noFill/>
          <a:ln w="9360">
            <a:solidFill>
              <a:srgbClr val="000000"/>
            </a:solidFill>
            <a:round/>
          </a:ln>
        </p:spPr>
      </p:sp>
      <p:sp>
        <p:nvSpPr>
          <p:cNvPr id="116" name="Line 6"/>
          <p:cNvSpPr/>
          <p:nvPr/>
        </p:nvSpPr>
        <p:spPr>
          <a:xfrm flipV="1">
            <a:off x="1915560" y="3965760"/>
            <a:ext cx="0" cy="1299960"/>
          </a:xfrm>
          <a:prstGeom prst="line">
            <a:avLst/>
          </a:prstGeom>
          <a:ln cap="rnd" w="9360">
            <a:solidFill>
              <a:srgbClr val="000000"/>
            </a:solidFill>
            <a:custDash>
              <a:ds d="35000" sp="35000"/>
            </a:custDash>
            <a:round/>
          </a:ln>
        </p:spPr>
      </p:sp>
      <p:sp>
        <p:nvSpPr>
          <p:cNvPr id="117" name="Line 7"/>
          <p:cNvSpPr/>
          <p:nvPr/>
        </p:nvSpPr>
        <p:spPr>
          <a:xfrm flipV="1">
            <a:off x="2036880" y="3841920"/>
            <a:ext cx="0" cy="1430280"/>
          </a:xfrm>
          <a:prstGeom prst="line">
            <a:avLst/>
          </a:prstGeom>
          <a:ln cap="rnd" w="9360">
            <a:solidFill>
              <a:srgbClr val="000000"/>
            </a:solidFill>
            <a:custDash>
              <a:ds d="35000" sp="35000"/>
            </a:custDash>
            <a:round/>
          </a:ln>
        </p:spPr>
      </p:sp>
      <p:sp>
        <p:nvSpPr>
          <p:cNvPr id="118" name="Line 8"/>
          <p:cNvSpPr/>
          <p:nvPr/>
        </p:nvSpPr>
        <p:spPr>
          <a:xfrm flipV="1">
            <a:off x="2158560" y="3711960"/>
            <a:ext cx="0" cy="1560240"/>
          </a:xfrm>
          <a:prstGeom prst="line">
            <a:avLst/>
          </a:prstGeom>
          <a:ln cap="rnd" w="9360">
            <a:solidFill>
              <a:srgbClr val="000000"/>
            </a:solidFill>
            <a:custDash>
              <a:ds d="35000" sp="35000"/>
            </a:custDash>
            <a:round/>
          </a:ln>
        </p:spPr>
      </p:sp>
      <p:sp>
        <p:nvSpPr>
          <p:cNvPr id="119" name="Line 9"/>
          <p:cNvSpPr/>
          <p:nvPr/>
        </p:nvSpPr>
        <p:spPr>
          <a:xfrm flipV="1">
            <a:off x="2280240" y="3582000"/>
            <a:ext cx="0" cy="1690200"/>
          </a:xfrm>
          <a:prstGeom prst="line">
            <a:avLst/>
          </a:prstGeom>
          <a:ln cap="rnd" w="9360">
            <a:solidFill>
              <a:srgbClr val="000000"/>
            </a:solidFill>
            <a:custDash>
              <a:ds d="35000" sp="35000"/>
            </a:custDash>
            <a:round/>
          </a:ln>
        </p:spPr>
      </p:sp>
      <p:sp>
        <p:nvSpPr>
          <p:cNvPr id="120" name="Line 10"/>
          <p:cNvSpPr/>
          <p:nvPr/>
        </p:nvSpPr>
        <p:spPr>
          <a:xfrm flipV="1">
            <a:off x="2401560" y="3470760"/>
            <a:ext cx="0" cy="1807920"/>
          </a:xfrm>
          <a:prstGeom prst="line">
            <a:avLst/>
          </a:prstGeom>
          <a:ln cap="rnd" w="9360">
            <a:solidFill>
              <a:srgbClr val="000000"/>
            </a:solidFill>
            <a:custDash>
              <a:ds d="35000" sp="35000"/>
            </a:custDash>
            <a:round/>
          </a:ln>
        </p:spPr>
      </p:sp>
      <p:sp>
        <p:nvSpPr>
          <p:cNvPr id="121" name="Line 11"/>
          <p:cNvSpPr/>
          <p:nvPr/>
        </p:nvSpPr>
        <p:spPr>
          <a:xfrm flipV="1">
            <a:off x="2523240" y="3458160"/>
            <a:ext cx="0" cy="1820520"/>
          </a:xfrm>
          <a:prstGeom prst="line">
            <a:avLst/>
          </a:prstGeom>
          <a:ln cap="rnd" w="9360">
            <a:solidFill>
              <a:srgbClr val="000000"/>
            </a:solidFill>
            <a:custDash>
              <a:ds d="35000" sp="35000"/>
            </a:custDash>
            <a:round/>
          </a:ln>
        </p:spPr>
      </p:sp>
      <p:sp>
        <p:nvSpPr>
          <p:cNvPr id="122" name="Line 12"/>
          <p:cNvSpPr/>
          <p:nvPr/>
        </p:nvSpPr>
        <p:spPr>
          <a:xfrm flipV="1">
            <a:off x="2644920" y="3458160"/>
            <a:ext cx="0" cy="1820520"/>
          </a:xfrm>
          <a:prstGeom prst="line">
            <a:avLst/>
          </a:prstGeom>
          <a:ln cap="rnd" w="9360">
            <a:solidFill>
              <a:srgbClr val="000000"/>
            </a:solidFill>
            <a:custDash>
              <a:ds d="35000" sp="35000"/>
            </a:custDash>
            <a:round/>
          </a:ln>
        </p:spPr>
      </p:sp>
      <p:sp>
        <p:nvSpPr>
          <p:cNvPr id="123" name="Line 13"/>
          <p:cNvSpPr/>
          <p:nvPr/>
        </p:nvSpPr>
        <p:spPr>
          <a:xfrm flipV="1">
            <a:off x="2766240" y="3582000"/>
            <a:ext cx="0" cy="1690200"/>
          </a:xfrm>
          <a:prstGeom prst="line">
            <a:avLst/>
          </a:prstGeom>
          <a:ln cap="rnd" w="9360">
            <a:solidFill>
              <a:srgbClr val="000000"/>
            </a:solidFill>
            <a:custDash>
              <a:ds d="35000" sp="35000"/>
            </a:custDash>
            <a:round/>
          </a:ln>
        </p:spPr>
      </p:sp>
      <p:sp>
        <p:nvSpPr>
          <p:cNvPr id="124" name="Line 14"/>
          <p:cNvSpPr/>
          <p:nvPr/>
        </p:nvSpPr>
        <p:spPr>
          <a:xfrm flipV="1">
            <a:off x="2887920" y="3711960"/>
            <a:ext cx="0" cy="1560240"/>
          </a:xfrm>
          <a:prstGeom prst="line">
            <a:avLst/>
          </a:prstGeom>
          <a:ln cap="rnd" w="9360">
            <a:solidFill>
              <a:srgbClr val="000000"/>
            </a:solidFill>
            <a:custDash>
              <a:ds d="35000" sp="35000"/>
            </a:custDash>
            <a:round/>
          </a:ln>
        </p:spPr>
      </p:sp>
      <p:sp>
        <p:nvSpPr>
          <p:cNvPr id="125" name="Line 15"/>
          <p:cNvSpPr/>
          <p:nvPr/>
        </p:nvSpPr>
        <p:spPr>
          <a:xfrm flipV="1">
            <a:off x="3009240" y="3841920"/>
            <a:ext cx="0" cy="1430280"/>
          </a:xfrm>
          <a:prstGeom prst="line">
            <a:avLst/>
          </a:prstGeom>
          <a:ln cap="rnd" w="9360">
            <a:solidFill>
              <a:srgbClr val="000000"/>
            </a:solidFill>
            <a:custDash>
              <a:ds d="35000" sp="35000"/>
            </a:custDash>
            <a:round/>
          </a:ln>
        </p:spPr>
      </p:sp>
      <p:sp>
        <p:nvSpPr>
          <p:cNvPr id="126" name="Line 16"/>
          <p:cNvSpPr/>
          <p:nvPr/>
        </p:nvSpPr>
        <p:spPr>
          <a:xfrm flipV="1">
            <a:off x="3130920" y="3971880"/>
            <a:ext cx="0" cy="1300320"/>
          </a:xfrm>
          <a:prstGeom prst="line">
            <a:avLst/>
          </a:prstGeom>
          <a:ln cap="rnd" w="9360">
            <a:solidFill>
              <a:srgbClr val="000000"/>
            </a:solidFill>
            <a:custDash>
              <a:ds d="35000" sp="35000"/>
            </a:custDash>
            <a:round/>
          </a:ln>
        </p:spPr>
      </p:sp>
      <p:sp>
        <p:nvSpPr>
          <p:cNvPr id="127" name="Line 17"/>
          <p:cNvSpPr/>
          <p:nvPr/>
        </p:nvSpPr>
        <p:spPr>
          <a:xfrm flipV="1">
            <a:off x="3252600" y="4102200"/>
            <a:ext cx="0" cy="1170000"/>
          </a:xfrm>
          <a:prstGeom prst="line">
            <a:avLst/>
          </a:prstGeom>
          <a:ln cap="rnd" w="9360">
            <a:solidFill>
              <a:srgbClr val="000000"/>
            </a:solidFill>
            <a:custDash>
              <a:ds d="35000" sp="35000"/>
            </a:custDash>
            <a:round/>
          </a:ln>
        </p:spPr>
      </p:sp>
      <p:sp>
        <p:nvSpPr>
          <p:cNvPr id="128" name="Line 18"/>
          <p:cNvSpPr/>
          <p:nvPr/>
        </p:nvSpPr>
        <p:spPr>
          <a:xfrm flipV="1">
            <a:off x="3373920" y="4218480"/>
            <a:ext cx="0" cy="1040040"/>
          </a:xfrm>
          <a:prstGeom prst="line">
            <a:avLst/>
          </a:prstGeom>
          <a:ln cap="rnd" w="9360">
            <a:solidFill>
              <a:srgbClr val="000000"/>
            </a:solidFill>
            <a:custDash>
              <a:ds d="35000" sp="35000"/>
            </a:custDash>
            <a:round/>
          </a:ln>
        </p:spPr>
      </p:sp>
      <p:sp>
        <p:nvSpPr>
          <p:cNvPr id="129" name="Line 19"/>
          <p:cNvSpPr/>
          <p:nvPr/>
        </p:nvSpPr>
        <p:spPr>
          <a:xfrm flipV="1">
            <a:off x="3495600" y="4342320"/>
            <a:ext cx="0" cy="910080"/>
          </a:xfrm>
          <a:prstGeom prst="line">
            <a:avLst/>
          </a:prstGeom>
          <a:ln cap="rnd" w="9360">
            <a:solidFill>
              <a:srgbClr val="000000"/>
            </a:solidFill>
            <a:custDash>
              <a:ds d="35000" sp="35000"/>
            </a:custDash>
            <a:round/>
          </a:ln>
        </p:spPr>
      </p:sp>
      <p:sp>
        <p:nvSpPr>
          <p:cNvPr id="130" name="Line 20"/>
          <p:cNvSpPr/>
          <p:nvPr/>
        </p:nvSpPr>
        <p:spPr>
          <a:xfrm flipV="1">
            <a:off x="3616920" y="4595760"/>
            <a:ext cx="0" cy="650160"/>
          </a:xfrm>
          <a:prstGeom prst="line">
            <a:avLst/>
          </a:prstGeom>
          <a:ln cap="rnd" w="9360">
            <a:solidFill>
              <a:srgbClr val="000000"/>
            </a:solidFill>
            <a:custDash>
              <a:ds d="35000" sp="35000"/>
            </a:custDash>
            <a:round/>
          </a:ln>
        </p:spPr>
      </p:sp>
      <p:sp>
        <p:nvSpPr>
          <p:cNvPr id="131" name="Line 21"/>
          <p:cNvSpPr/>
          <p:nvPr/>
        </p:nvSpPr>
        <p:spPr>
          <a:xfrm flipV="1">
            <a:off x="3738600" y="4595760"/>
            <a:ext cx="0" cy="650160"/>
          </a:xfrm>
          <a:prstGeom prst="line">
            <a:avLst/>
          </a:prstGeom>
          <a:ln cap="rnd" w="9360">
            <a:solidFill>
              <a:srgbClr val="000000"/>
            </a:solidFill>
            <a:custDash>
              <a:ds d="35000" sp="35000"/>
            </a:custDash>
            <a:round/>
          </a:ln>
        </p:spPr>
      </p:sp>
      <p:sp>
        <p:nvSpPr>
          <p:cNvPr id="132" name="Line 22"/>
          <p:cNvSpPr/>
          <p:nvPr/>
        </p:nvSpPr>
        <p:spPr>
          <a:xfrm flipV="1">
            <a:off x="3860280" y="4472280"/>
            <a:ext cx="0" cy="780120"/>
          </a:xfrm>
          <a:prstGeom prst="line">
            <a:avLst/>
          </a:prstGeom>
          <a:ln cap="rnd" w="9360">
            <a:solidFill>
              <a:srgbClr val="000000"/>
            </a:solidFill>
            <a:custDash>
              <a:ds d="35000" sp="35000"/>
            </a:custDash>
            <a:round/>
          </a:ln>
        </p:spPr>
      </p:sp>
      <p:sp>
        <p:nvSpPr>
          <p:cNvPr id="133" name="Line 23"/>
          <p:cNvSpPr/>
          <p:nvPr/>
        </p:nvSpPr>
        <p:spPr>
          <a:xfrm flipV="1">
            <a:off x="3981600" y="4342320"/>
            <a:ext cx="0" cy="910080"/>
          </a:xfrm>
          <a:prstGeom prst="line">
            <a:avLst/>
          </a:prstGeom>
          <a:ln cap="rnd" w="9360">
            <a:solidFill>
              <a:srgbClr val="000000"/>
            </a:solidFill>
            <a:custDash>
              <a:ds d="35000" sp="35000"/>
            </a:custDash>
            <a:round/>
          </a:ln>
        </p:spPr>
      </p:sp>
      <p:sp>
        <p:nvSpPr>
          <p:cNvPr id="134" name="Line 24"/>
          <p:cNvSpPr/>
          <p:nvPr/>
        </p:nvSpPr>
        <p:spPr>
          <a:xfrm flipV="1">
            <a:off x="4103280" y="4218480"/>
            <a:ext cx="0" cy="1040040"/>
          </a:xfrm>
          <a:prstGeom prst="line">
            <a:avLst/>
          </a:prstGeom>
          <a:ln cap="rnd" w="9360">
            <a:solidFill>
              <a:srgbClr val="000000"/>
            </a:solidFill>
            <a:custDash>
              <a:ds d="35000" sp="35000"/>
            </a:custDash>
            <a:round/>
          </a:ln>
        </p:spPr>
      </p:sp>
      <p:sp>
        <p:nvSpPr>
          <p:cNvPr id="135" name="Line 25"/>
          <p:cNvSpPr/>
          <p:nvPr/>
        </p:nvSpPr>
        <p:spPr>
          <a:xfrm flipV="1">
            <a:off x="4224960" y="3971880"/>
            <a:ext cx="0" cy="1300320"/>
          </a:xfrm>
          <a:prstGeom prst="line">
            <a:avLst/>
          </a:prstGeom>
          <a:ln cap="rnd" w="9360">
            <a:solidFill>
              <a:srgbClr val="000000"/>
            </a:solidFill>
            <a:custDash>
              <a:ds d="35000" sp="35000"/>
            </a:custDash>
            <a:round/>
          </a:ln>
        </p:spPr>
      </p:sp>
      <p:sp>
        <p:nvSpPr>
          <p:cNvPr id="136" name="CustomShape 26"/>
          <p:cNvSpPr/>
          <p:nvPr/>
        </p:nvSpPr>
        <p:spPr>
          <a:xfrm>
            <a:off x="2887920" y="3068280"/>
            <a:ext cx="1336680" cy="389880"/>
          </a:xfrm>
          <a:prstGeom prst="wedgeRectCallout">
            <a:avLst>
              <a:gd fmla="val -43750" name="adj1"/>
              <a:gd fmla="val 109954" name="adj2"/>
            </a:avLst>
          </a:prstGeom>
          <a:solidFill>
            <a:srgbClr val="ffffff"/>
          </a:solidFill>
          <a:ln w="9360">
            <a:solidFill>
              <a:srgbClr val="000000"/>
            </a:solidFill>
            <a:miter/>
          </a:ln>
        </p:spPr>
        <p:txBody>
          <a:bodyPr bIns="45000" lIns="90000" rIns="90000" tIns="45000"/>
          <a:p>
            <a:pPr>
              <a:lnSpc>
                <a:spcPct val="100000"/>
              </a:lnSpc>
            </a:pPr>
            <a:r>
              <a:rPr lang="en-GB" sz="1400">
                <a:solidFill>
                  <a:srgbClr val="000000"/>
                </a:solidFill>
                <a:latin typeface="Arial"/>
              </a:rPr>
              <a:t>Sound Wave</a:t>
            </a:r>
            <a:endParaRPr/>
          </a:p>
        </p:txBody>
      </p:sp>
      <p:sp>
        <p:nvSpPr>
          <p:cNvPr id="137" name="CustomShape 27"/>
          <p:cNvSpPr/>
          <p:nvPr/>
        </p:nvSpPr>
        <p:spPr>
          <a:xfrm>
            <a:off x="4346640" y="4218840"/>
            <a:ext cx="1336680" cy="389880"/>
          </a:xfrm>
          <a:prstGeom prst="wedgeRectCallout">
            <a:avLst>
              <a:gd fmla="val -57009" name="adj1"/>
              <a:gd fmla="val 104630" name="adj2"/>
            </a:avLst>
          </a:prstGeom>
          <a:solidFill>
            <a:srgbClr val="ffffff"/>
          </a:solidFill>
          <a:ln w="9360">
            <a:solidFill>
              <a:srgbClr val="000000"/>
            </a:solidFill>
            <a:miter/>
          </a:ln>
        </p:spPr>
        <p:txBody>
          <a:bodyPr bIns="45000" lIns="90000" rIns="90000" tIns="45000"/>
          <a:p>
            <a:pPr>
              <a:lnSpc>
                <a:spcPct val="100000"/>
              </a:lnSpc>
            </a:pPr>
            <a:r>
              <a:rPr lang="en-GB" sz="1600">
                <a:solidFill>
                  <a:srgbClr val="000000"/>
                </a:solidFill>
                <a:latin typeface="Arial"/>
              </a:rPr>
              <a:t>Samples</a:t>
            </a:r>
            <a:endParaRPr/>
          </a:p>
        </p:txBody>
      </p:sp>
      <p:sp>
        <p:nvSpPr>
          <p:cNvPr id="138" name="CustomShape 28"/>
          <p:cNvSpPr/>
          <p:nvPr/>
        </p:nvSpPr>
        <p:spPr>
          <a:xfrm>
            <a:off x="1074960" y="3500280"/>
            <a:ext cx="718920" cy="1735200"/>
          </a:xfrm>
          <a:prstGeom prst="rect">
            <a:avLst/>
          </a:prstGeom>
          <a:noFill/>
          <a:ln>
            <a:noFill/>
          </a:ln>
        </p:spPr>
        <p:txBody>
          <a:bodyPr bIns="45000" lIns="90000" rIns="90000" tIns="45000"/>
          <a:p>
            <a:pPr algn="r">
              <a:lnSpc>
                <a:spcPct val="60000"/>
              </a:lnSpc>
            </a:pPr>
            <a:r>
              <a:rPr lang="en-GB" sz="1400">
                <a:solidFill>
                  <a:srgbClr val="000000"/>
                </a:solidFill>
                <a:latin typeface="Arial"/>
              </a:rPr>
              <a:t>70</a:t>
            </a:r>
            <a:endParaRPr/>
          </a:p>
          <a:p>
            <a:pPr algn="r">
              <a:lnSpc>
                <a:spcPct val="60000"/>
              </a:lnSpc>
            </a:pPr>
            <a:r>
              <a:rPr lang="en-GB" sz="1400">
                <a:solidFill>
                  <a:srgbClr val="000000"/>
                </a:solidFill>
                <a:latin typeface="Arial"/>
              </a:rPr>
              <a:t>60</a:t>
            </a:r>
            <a:endParaRPr/>
          </a:p>
          <a:p>
            <a:pPr algn="r">
              <a:lnSpc>
                <a:spcPct val="60000"/>
              </a:lnSpc>
            </a:pPr>
            <a:r>
              <a:rPr lang="en-GB" sz="1400">
                <a:solidFill>
                  <a:srgbClr val="000000"/>
                </a:solidFill>
                <a:latin typeface="Arial"/>
              </a:rPr>
              <a:t>50</a:t>
            </a:r>
            <a:endParaRPr/>
          </a:p>
          <a:p>
            <a:pPr algn="r">
              <a:lnSpc>
                <a:spcPct val="60000"/>
              </a:lnSpc>
            </a:pPr>
            <a:r>
              <a:rPr lang="en-GB" sz="1400">
                <a:solidFill>
                  <a:srgbClr val="000000"/>
                </a:solidFill>
                <a:latin typeface="Arial"/>
              </a:rPr>
              <a:t>40</a:t>
            </a:r>
            <a:endParaRPr/>
          </a:p>
          <a:p>
            <a:pPr algn="r">
              <a:lnSpc>
                <a:spcPct val="60000"/>
              </a:lnSpc>
            </a:pPr>
            <a:r>
              <a:rPr lang="en-GB" sz="1400">
                <a:solidFill>
                  <a:srgbClr val="000000"/>
                </a:solidFill>
                <a:latin typeface="Arial"/>
              </a:rPr>
              <a:t>30</a:t>
            </a:r>
            <a:endParaRPr/>
          </a:p>
          <a:p>
            <a:pPr algn="r">
              <a:lnSpc>
                <a:spcPct val="60000"/>
              </a:lnSpc>
            </a:pPr>
            <a:r>
              <a:rPr lang="en-GB" sz="1400">
                <a:solidFill>
                  <a:srgbClr val="000000"/>
                </a:solidFill>
                <a:latin typeface="Arial"/>
              </a:rPr>
              <a:t>20</a:t>
            </a:r>
            <a:endParaRPr/>
          </a:p>
          <a:p>
            <a:pPr algn="r">
              <a:lnSpc>
                <a:spcPct val="60000"/>
              </a:lnSpc>
            </a:pPr>
            <a:r>
              <a:rPr lang="en-GB" sz="1400">
                <a:solidFill>
                  <a:srgbClr val="000000"/>
                </a:solidFill>
                <a:latin typeface="Arial"/>
              </a:rPr>
              <a:t>10</a:t>
            </a:r>
            <a:endParaRPr/>
          </a:p>
          <a:p>
            <a:pPr algn="r">
              <a:lnSpc>
                <a:spcPct val="60000"/>
              </a:lnSpc>
            </a:pPr>
            <a:r>
              <a:rPr lang="en-GB" sz="1400">
                <a:solidFill>
                  <a:srgbClr val="000000"/>
                </a:solidFill>
                <a:latin typeface="Arial"/>
              </a:rPr>
              <a:t>0</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