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0" r:id="rId3"/>
    <p:sldId id="275" r:id="rId4"/>
    <p:sldId id="305" r:id="rId5"/>
    <p:sldId id="307" r:id="rId6"/>
    <p:sldId id="306" r:id="rId7"/>
    <p:sldId id="284" r:id="rId8"/>
    <p:sldId id="308" r:id="rId9"/>
    <p:sldId id="281" r:id="rId10"/>
    <p:sldId id="309" r:id="rId11"/>
    <p:sldId id="310" r:id="rId12"/>
    <p:sldId id="286" r:id="rId13"/>
    <p:sldId id="311" r:id="rId14"/>
    <p:sldId id="289" r:id="rId15"/>
    <p:sldId id="312" r:id="rId16"/>
    <p:sldId id="313" r:id="rId17"/>
    <p:sldId id="314" r:id="rId18"/>
    <p:sldId id="315" r:id="rId19"/>
    <p:sldId id="316" r:id="rId20"/>
    <p:sldId id="317" r:id="rId21"/>
    <p:sldId id="290" r:id="rId22"/>
    <p:sldId id="318" r:id="rId23"/>
    <p:sldId id="282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9" r:id="rId34"/>
    <p:sldId id="328" r:id="rId35"/>
    <p:sldId id="283" r:id="rId36"/>
    <p:sldId id="330" r:id="rId37"/>
    <p:sldId id="331" r:id="rId38"/>
    <p:sldId id="332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4C46"/>
    <a:srgbClr val="867A6C"/>
    <a:srgbClr val="A1978B"/>
    <a:srgbClr val="F3DFBA"/>
    <a:srgbClr val="3D3D3D"/>
    <a:srgbClr val="F08820"/>
    <a:srgbClr val="4F4F4F"/>
    <a:srgbClr val="F5B96D"/>
    <a:srgbClr val="F0CAB6"/>
    <a:srgbClr val="090C1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3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10735C-E88D-490F-B3C1-30B3BE73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2CE6D2-4747-4B13-B901-C0D448EC8D84}"/>
              </a:ext>
            </a:extLst>
          </p:cNvPr>
          <p:cNvSpPr txBox="1"/>
          <p:nvPr/>
        </p:nvSpPr>
        <p:spPr>
          <a:xfrm>
            <a:off x="907018" y="2875002"/>
            <a:ext cx="103779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rgbClr val="A1978B"/>
                </a:solidFill>
                <a:latin typeface="+mj-lt"/>
              </a:rPr>
              <a:t>HOW TO BE </a:t>
            </a:r>
            <a:r>
              <a:rPr lang="en-US" altLang="ko-KR" sz="6600" b="1" spc="-300" dirty="0">
                <a:solidFill>
                  <a:schemeClr val="accent1"/>
                </a:solidFill>
                <a:latin typeface="+mj-lt"/>
              </a:rPr>
              <a:t>MOVIE STAR</a:t>
            </a:r>
            <a:endParaRPr lang="ko-KR" altLang="en-US" sz="6000" b="1" spc="-3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5ADE8F7E-E602-454D-9005-3DC5C24B248D}"/>
              </a:ext>
            </a:extLst>
          </p:cNvPr>
          <p:cNvSpPr/>
          <p:nvPr/>
        </p:nvSpPr>
        <p:spPr>
          <a:xfrm>
            <a:off x="838200" y="2311400"/>
            <a:ext cx="10528300" cy="2235200"/>
          </a:xfrm>
          <a:prstGeom prst="bracketPair">
            <a:avLst>
              <a:gd name="adj" fmla="val 121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696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7" y="127626"/>
            <a:ext cx="4275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EDA  &amp;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데이터 </a:t>
            </a:r>
            <a:r>
              <a:rPr lang="ko-KR" altLang="en-US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전처리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8363D-6514-4DB2-BDD2-1FB3409EAFAC}"/>
              </a:ext>
            </a:extLst>
          </p:cNvPr>
          <p:cNvSpPr/>
          <p:nvPr/>
        </p:nvSpPr>
        <p:spPr>
          <a:xfrm>
            <a:off x="967236" y="1908073"/>
            <a:ext cx="1033103" cy="92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0FB678-E449-4093-AFAF-B8E362066DA3}"/>
              </a:ext>
            </a:extLst>
          </p:cNvPr>
          <p:cNvSpPr/>
          <p:nvPr/>
        </p:nvSpPr>
        <p:spPr>
          <a:xfrm>
            <a:off x="2152739" y="1908073"/>
            <a:ext cx="9072025" cy="92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496737-B53C-4A7C-8E1A-C909542D5988}"/>
              </a:ext>
            </a:extLst>
          </p:cNvPr>
          <p:cNvSpPr txBox="1"/>
          <p:nvPr/>
        </p:nvSpPr>
        <p:spPr>
          <a:xfrm>
            <a:off x="1245581" y="2006528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26E71B-04CF-438E-A3E4-B1D3E30553A1}"/>
              </a:ext>
            </a:extLst>
          </p:cNvPr>
          <p:cNvSpPr txBox="1"/>
          <p:nvPr/>
        </p:nvSpPr>
        <p:spPr>
          <a:xfrm>
            <a:off x="2424141" y="2061961"/>
            <a:ext cx="575029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 err="1">
                <a:solidFill>
                  <a:schemeClr val="bg1"/>
                </a:solidFill>
                <a:latin typeface="+mj-ea"/>
                <a:ea typeface="+mj-ea"/>
              </a:rPr>
              <a:t>결측치</a:t>
            </a:r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3400" spc="-150" dirty="0">
                <a:solidFill>
                  <a:schemeClr val="bg1"/>
                </a:solidFill>
                <a:latin typeface="+mj-ea"/>
                <a:ea typeface="+mj-ea"/>
              </a:rPr>
              <a:t>/ </a:t>
            </a:r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중복치 </a:t>
            </a:r>
            <a:r>
              <a:rPr lang="en-US" altLang="ko-KR" sz="3400" spc="-150" dirty="0">
                <a:solidFill>
                  <a:schemeClr val="bg1"/>
                </a:solidFill>
                <a:latin typeface="+mj-ea"/>
                <a:ea typeface="+mj-ea"/>
              </a:rPr>
              <a:t>/ </a:t>
            </a:r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이상치 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6C0097-8B77-4E38-B2A9-B87B26820A80}"/>
              </a:ext>
            </a:extLst>
          </p:cNvPr>
          <p:cNvSpPr/>
          <p:nvPr/>
        </p:nvSpPr>
        <p:spPr>
          <a:xfrm>
            <a:off x="967236" y="3301617"/>
            <a:ext cx="1033103" cy="923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27BB93-8640-4DBC-875B-462B74D13B7A}"/>
              </a:ext>
            </a:extLst>
          </p:cNvPr>
          <p:cNvSpPr/>
          <p:nvPr/>
        </p:nvSpPr>
        <p:spPr>
          <a:xfrm>
            <a:off x="2152739" y="3301617"/>
            <a:ext cx="9072025" cy="923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9B547-6B49-409E-B26D-FAED0463BCDC}"/>
              </a:ext>
            </a:extLst>
          </p:cNvPr>
          <p:cNvSpPr txBox="1"/>
          <p:nvPr/>
        </p:nvSpPr>
        <p:spPr>
          <a:xfrm>
            <a:off x="1245581" y="3400072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428299-F420-4609-81BB-156F5D043A81}"/>
              </a:ext>
            </a:extLst>
          </p:cNvPr>
          <p:cNvSpPr txBox="1"/>
          <p:nvPr/>
        </p:nvSpPr>
        <p:spPr>
          <a:xfrm>
            <a:off x="2424141" y="3455505"/>
            <a:ext cx="198644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특성 공학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224253-CAF4-42CA-987C-40FF4F0F80DE}"/>
              </a:ext>
            </a:extLst>
          </p:cNvPr>
          <p:cNvSpPr/>
          <p:nvPr/>
        </p:nvSpPr>
        <p:spPr>
          <a:xfrm>
            <a:off x="967236" y="4695161"/>
            <a:ext cx="1033103" cy="923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1AB56B-6D3B-4157-B417-A077B0CE792A}"/>
              </a:ext>
            </a:extLst>
          </p:cNvPr>
          <p:cNvSpPr/>
          <p:nvPr/>
        </p:nvSpPr>
        <p:spPr>
          <a:xfrm>
            <a:off x="2152739" y="4695161"/>
            <a:ext cx="9072025" cy="923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967A8D-1CB8-4452-B93B-219D088A66FD}"/>
              </a:ext>
            </a:extLst>
          </p:cNvPr>
          <p:cNvSpPr txBox="1"/>
          <p:nvPr/>
        </p:nvSpPr>
        <p:spPr>
          <a:xfrm>
            <a:off x="1245581" y="4793616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BA32A6-0C23-4F87-968C-A78F109106DC}"/>
              </a:ext>
            </a:extLst>
          </p:cNvPr>
          <p:cNvSpPr txBox="1"/>
          <p:nvPr/>
        </p:nvSpPr>
        <p:spPr>
          <a:xfrm>
            <a:off x="2424141" y="4849049"/>
            <a:ext cx="143500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시각화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B47F45B-396C-1CC4-1F30-F792FE8EF1F3}"/>
              </a:ext>
            </a:extLst>
          </p:cNvPr>
          <p:cNvSpPr/>
          <p:nvPr/>
        </p:nvSpPr>
        <p:spPr>
          <a:xfrm>
            <a:off x="9945189" y="6514011"/>
            <a:ext cx="2177143" cy="343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644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CA846A70-6365-DADC-C80A-E5255886004B}"/>
              </a:ext>
            </a:extLst>
          </p:cNvPr>
          <p:cNvSpPr/>
          <p:nvPr/>
        </p:nvSpPr>
        <p:spPr>
          <a:xfrm>
            <a:off x="4447270" y="1860131"/>
            <a:ext cx="3332751" cy="44652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A52F007-E725-F48B-BD3B-0B4B405B1017}"/>
              </a:ext>
            </a:extLst>
          </p:cNvPr>
          <p:cNvSpPr/>
          <p:nvPr/>
        </p:nvSpPr>
        <p:spPr>
          <a:xfrm>
            <a:off x="7891644" y="1857173"/>
            <a:ext cx="3332751" cy="44652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032F6C5-F623-DBB0-691A-7944C439325A}"/>
              </a:ext>
            </a:extLst>
          </p:cNvPr>
          <p:cNvSpPr/>
          <p:nvPr/>
        </p:nvSpPr>
        <p:spPr>
          <a:xfrm>
            <a:off x="916221" y="1857173"/>
            <a:ext cx="3332751" cy="44652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4934B8E-7670-9A8D-B0D2-68AD09749717}"/>
              </a:ext>
            </a:extLst>
          </p:cNvPr>
          <p:cNvSpPr/>
          <p:nvPr/>
        </p:nvSpPr>
        <p:spPr>
          <a:xfrm>
            <a:off x="913934" y="1845917"/>
            <a:ext cx="380505" cy="3805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D7031E-D9AC-7660-B8D4-3D642478D74F}"/>
              </a:ext>
            </a:extLst>
          </p:cNvPr>
          <p:cNvSpPr txBox="1"/>
          <p:nvPr/>
        </p:nvSpPr>
        <p:spPr>
          <a:xfrm>
            <a:off x="926058" y="1826312"/>
            <a:ext cx="356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A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36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EDA  &amp;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데이터 </a:t>
            </a:r>
            <a:r>
              <a:rPr lang="ko-KR" altLang="en-US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전처리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テキスト ボックス 17">
            <a:extLst>
              <a:ext uri="{FF2B5EF4-FFF2-40B4-BE49-F238E27FC236}">
                <a16:creationId xmlns:a16="http://schemas.microsoft.com/office/drawing/2014/main" id="{F45DBEC8-AC0A-4A5A-924C-27123CEE0045}"/>
              </a:ext>
            </a:extLst>
          </p:cNvPr>
          <p:cNvSpPr txBox="1"/>
          <p:nvPr/>
        </p:nvSpPr>
        <p:spPr>
          <a:xfrm>
            <a:off x="2058057" y="55361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+mn-ea"/>
              </a:rPr>
              <a:t>결측치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A262B04A-C724-4452-9472-8F71291093E1}"/>
              </a:ext>
            </a:extLst>
          </p:cNvPr>
          <p:cNvSpPr txBox="1"/>
          <p:nvPr/>
        </p:nvSpPr>
        <p:spPr>
          <a:xfrm>
            <a:off x="5602014" y="55361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+mn-ea"/>
              </a:rPr>
              <a:t>중복치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52F085E-613E-41D0-80B0-6E0E2155CA9F}"/>
              </a:ext>
            </a:extLst>
          </p:cNvPr>
          <p:cNvCxnSpPr/>
          <p:nvPr/>
        </p:nvCxnSpPr>
        <p:spPr>
          <a:xfrm>
            <a:off x="5712455" y="5412600"/>
            <a:ext cx="62992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17">
            <a:extLst>
              <a:ext uri="{FF2B5EF4-FFF2-40B4-BE49-F238E27FC236}">
                <a16:creationId xmlns:a16="http://schemas.microsoft.com/office/drawing/2014/main" id="{982144E2-8ADF-4B55-910E-B05428647F57}"/>
              </a:ext>
            </a:extLst>
          </p:cNvPr>
          <p:cNvSpPr txBox="1"/>
          <p:nvPr/>
        </p:nvSpPr>
        <p:spPr>
          <a:xfrm>
            <a:off x="9558020" y="55361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이상치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83AFCFC-E87C-48F7-AA3C-763BE72427AE}"/>
              </a:ext>
            </a:extLst>
          </p:cNvPr>
          <p:cNvCxnSpPr/>
          <p:nvPr/>
        </p:nvCxnSpPr>
        <p:spPr>
          <a:xfrm>
            <a:off x="9681642" y="5397497"/>
            <a:ext cx="62992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65D3C7-97F8-466F-BD96-0626DCB0449D}"/>
              </a:ext>
            </a:extLst>
          </p:cNvPr>
          <p:cNvSpPr/>
          <p:nvPr/>
        </p:nvSpPr>
        <p:spPr>
          <a:xfrm rot="5400000">
            <a:off x="2478639" y="5081130"/>
            <a:ext cx="36000" cy="684000"/>
          </a:xfrm>
          <a:prstGeom prst="rect">
            <a:avLst/>
          </a:prstGeom>
          <a:solidFill>
            <a:srgbClr val="F3DFBA"/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D8B548F-7389-E974-8F19-C6CABF1AD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891" y="2407284"/>
            <a:ext cx="1463167" cy="253768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1783E37-A5C7-7BF1-FEC9-3474558C5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965" y="3348444"/>
            <a:ext cx="2314898" cy="45726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22784CF-8888-B0B3-C16F-F3FDE715F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9854" y="2795457"/>
            <a:ext cx="2796332" cy="169961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2A4D28C-6900-1F96-1920-18749EBA6270}"/>
              </a:ext>
            </a:extLst>
          </p:cNvPr>
          <p:cNvSpPr txBox="1"/>
          <p:nvPr/>
        </p:nvSpPr>
        <p:spPr>
          <a:xfrm>
            <a:off x="458771" y="1348076"/>
            <a:ext cx="3747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spc="-150" dirty="0" err="1">
                <a:solidFill>
                  <a:srgbClr val="584C46"/>
                </a:solidFill>
                <a:latin typeface="+mj-ea"/>
                <a:ea typeface="+mj-ea"/>
              </a:rPr>
              <a:t>결측치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/ 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중복치 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/ 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이상치 확인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1E1B28D-A4D5-5A78-5E64-76D4350447F6}"/>
              </a:ext>
            </a:extLst>
          </p:cNvPr>
          <p:cNvSpPr/>
          <p:nvPr/>
        </p:nvSpPr>
        <p:spPr>
          <a:xfrm>
            <a:off x="4447270" y="1854965"/>
            <a:ext cx="380505" cy="3805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63B7CC6-1FFE-1D8E-EDBE-451FE759CDA2}"/>
              </a:ext>
            </a:extLst>
          </p:cNvPr>
          <p:cNvSpPr/>
          <p:nvPr/>
        </p:nvSpPr>
        <p:spPr>
          <a:xfrm>
            <a:off x="7888235" y="1854965"/>
            <a:ext cx="380505" cy="3805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6CC1A0C-8AA3-C6BB-EDAB-7CA810DCB9D9}"/>
              </a:ext>
            </a:extLst>
          </p:cNvPr>
          <p:cNvSpPr txBox="1"/>
          <p:nvPr/>
        </p:nvSpPr>
        <p:spPr>
          <a:xfrm>
            <a:off x="4464964" y="1832658"/>
            <a:ext cx="356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B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477107-06A2-CC46-8DC9-837655640740}"/>
              </a:ext>
            </a:extLst>
          </p:cNvPr>
          <p:cNvSpPr txBox="1"/>
          <p:nvPr/>
        </p:nvSpPr>
        <p:spPr>
          <a:xfrm>
            <a:off x="7900359" y="1841237"/>
            <a:ext cx="356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C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7D816B7-5E2B-370A-E78E-A0FA188EF52B}"/>
              </a:ext>
            </a:extLst>
          </p:cNvPr>
          <p:cNvSpPr/>
          <p:nvPr/>
        </p:nvSpPr>
        <p:spPr>
          <a:xfrm>
            <a:off x="9945189" y="6514011"/>
            <a:ext cx="2177143" cy="343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211703E-1EC7-6CD6-259D-DC14C03B675B}"/>
              </a:ext>
            </a:extLst>
          </p:cNvPr>
          <p:cNvSpPr/>
          <p:nvPr/>
        </p:nvSpPr>
        <p:spPr>
          <a:xfrm>
            <a:off x="1715588" y="3535680"/>
            <a:ext cx="1637212" cy="148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3D8662A-2AA5-48FF-BFAB-91A91DDB4AF1}"/>
              </a:ext>
            </a:extLst>
          </p:cNvPr>
          <p:cNvSpPr/>
          <p:nvPr/>
        </p:nvSpPr>
        <p:spPr>
          <a:xfrm>
            <a:off x="1712868" y="4083567"/>
            <a:ext cx="1637212" cy="148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B829277-2C56-5F7E-3152-BF6C29A74B30}"/>
              </a:ext>
            </a:extLst>
          </p:cNvPr>
          <p:cNvSpPr/>
          <p:nvPr/>
        </p:nvSpPr>
        <p:spPr>
          <a:xfrm>
            <a:off x="1712868" y="2987522"/>
            <a:ext cx="1637212" cy="148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458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9F21DC21-EB28-EEE8-1533-0DA197982418}"/>
              </a:ext>
            </a:extLst>
          </p:cNvPr>
          <p:cNvSpPr/>
          <p:nvPr/>
        </p:nvSpPr>
        <p:spPr>
          <a:xfrm>
            <a:off x="757650" y="1898470"/>
            <a:ext cx="10649998" cy="37882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43E8CB-361D-64C1-FA2A-28CA818463CE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7EA34-21CA-B98A-DA6E-DD0FA8E93C06}"/>
              </a:ext>
            </a:extLst>
          </p:cNvPr>
          <p:cNvSpPr txBox="1"/>
          <p:nvPr/>
        </p:nvSpPr>
        <p:spPr>
          <a:xfrm>
            <a:off x="967236" y="127626"/>
            <a:ext cx="436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EDA  &amp;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데이터 </a:t>
            </a:r>
            <a:r>
              <a:rPr lang="ko-KR" altLang="en-US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전처리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4889C9-5E37-2463-355F-A678F6BD5B9B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2EBD028-5228-7E4D-EAA8-2FADA6EB5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831" y="2433113"/>
            <a:ext cx="4880685" cy="28362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77E6B70-9B4A-327D-9AEC-F2A7666E5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697" y="2450082"/>
            <a:ext cx="4193165" cy="4308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B5A7566-7640-F63E-E5E2-F678AFAE4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695" y="3484872"/>
            <a:ext cx="4193165" cy="56249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DCE9B8B-0A52-DF14-5DB9-84D70FCE2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8696" y="4651355"/>
            <a:ext cx="4193165" cy="73997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38F5CA3-0187-F742-EC84-B117FAE0ACC4}"/>
              </a:ext>
            </a:extLst>
          </p:cNvPr>
          <p:cNvSpPr txBox="1"/>
          <p:nvPr/>
        </p:nvSpPr>
        <p:spPr>
          <a:xfrm>
            <a:off x="458771" y="1348076"/>
            <a:ext cx="3747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문자열 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-&gt; </a:t>
            </a:r>
            <a:r>
              <a:rPr lang="ko-KR" altLang="en-US" sz="2000" spc="-150" dirty="0" err="1">
                <a:solidFill>
                  <a:srgbClr val="584C46"/>
                </a:solidFill>
                <a:latin typeface="+mj-ea"/>
                <a:ea typeface="+mj-ea"/>
              </a:rPr>
              <a:t>숫자열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 변환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8678D44-85E8-1C5A-8A05-C1B3EC32C872}"/>
              </a:ext>
            </a:extLst>
          </p:cNvPr>
          <p:cNvSpPr/>
          <p:nvPr/>
        </p:nvSpPr>
        <p:spPr>
          <a:xfrm>
            <a:off x="769613" y="1909366"/>
            <a:ext cx="380505" cy="3805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578D3E-6097-7440-E837-645DE227FE00}"/>
              </a:ext>
            </a:extLst>
          </p:cNvPr>
          <p:cNvSpPr txBox="1"/>
          <p:nvPr/>
        </p:nvSpPr>
        <p:spPr>
          <a:xfrm>
            <a:off x="781737" y="1889761"/>
            <a:ext cx="356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A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D9C5B03-F953-E1CA-AE47-8718A1E656C6}"/>
              </a:ext>
            </a:extLst>
          </p:cNvPr>
          <p:cNvSpPr/>
          <p:nvPr/>
        </p:nvSpPr>
        <p:spPr>
          <a:xfrm>
            <a:off x="9945189" y="6514011"/>
            <a:ext cx="2177143" cy="343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F59ACA8-E4F7-2F7F-0396-78969B23D480}"/>
              </a:ext>
            </a:extLst>
          </p:cNvPr>
          <p:cNvSpPr/>
          <p:nvPr/>
        </p:nvSpPr>
        <p:spPr>
          <a:xfrm>
            <a:off x="3788229" y="3587931"/>
            <a:ext cx="2455817" cy="178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B1296B9-6786-7CA1-CEB5-ECC78BA56200}"/>
              </a:ext>
            </a:extLst>
          </p:cNvPr>
          <p:cNvSpPr/>
          <p:nvPr/>
        </p:nvSpPr>
        <p:spPr>
          <a:xfrm>
            <a:off x="7067007" y="2727398"/>
            <a:ext cx="587827" cy="153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FBCA492-3416-6FDE-C581-E8472678CB92}"/>
              </a:ext>
            </a:extLst>
          </p:cNvPr>
          <p:cNvSpPr/>
          <p:nvPr/>
        </p:nvSpPr>
        <p:spPr>
          <a:xfrm>
            <a:off x="7084424" y="3733980"/>
            <a:ext cx="718456" cy="176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34AC084-3D46-B646-5C82-5F854AA13BBB}"/>
              </a:ext>
            </a:extLst>
          </p:cNvPr>
          <p:cNvSpPr/>
          <p:nvPr/>
        </p:nvSpPr>
        <p:spPr>
          <a:xfrm>
            <a:off x="7067007" y="4900463"/>
            <a:ext cx="718456" cy="176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409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DA49BCA-D849-1F9E-BB37-286C3E37ED3C}"/>
              </a:ext>
            </a:extLst>
          </p:cNvPr>
          <p:cNvSpPr/>
          <p:nvPr/>
        </p:nvSpPr>
        <p:spPr>
          <a:xfrm>
            <a:off x="2962737" y="2037806"/>
            <a:ext cx="5728417" cy="37882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43E8CB-361D-64C1-FA2A-28CA818463CE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7EA34-21CA-B98A-DA6E-DD0FA8E93C06}"/>
              </a:ext>
            </a:extLst>
          </p:cNvPr>
          <p:cNvSpPr txBox="1"/>
          <p:nvPr/>
        </p:nvSpPr>
        <p:spPr>
          <a:xfrm>
            <a:off x="967236" y="127626"/>
            <a:ext cx="436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EDA  &amp;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데이터 </a:t>
            </a:r>
            <a:r>
              <a:rPr lang="ko-KR" altLang="en-US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전처리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4889C9-5E37-2463-355F-A678F6BD5B9B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AB7C20C-E3DE-706B-7DDF-9B75D2244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181" y="2598709"/>
            <a:ext cx="4888506" cy="25561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7F0D1C-A464-A00F-4E19-1525C1B675BC}"/>
              </a:ext>
            </a:extLst>
          </p:cNvPr>
          <p:cNvSpPr txBox="1"/>
          <p:nvPr/>
        </p:nvSpPr>
        <p:spPr>
          <a:xfrm>
            <a:off x="458770" y="1348076"/>
            <a:ext cx="211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Animation 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제외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11F80F-81B9-994F-ABB8-A30CED7B0093}"/>
              </a:ext>
            </a:extLst>
          </p:cNvPr>
          <p:cNvSpPr/>
          <p:nvPr/>
        </p:nvSpPr>
        <p:spPr>
          <a:xfrm>
            <a:off x="2962737" y="2048702"/>
            <a:ext cx="380505" cy="3805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5F4674-9223-4965-5BA6-C0DA99A6A89F}"/>
              </a:ext>
            </a:extLst>
          </p:cNvPr>
          <p:cNvSpPr txBox="1"/>
          <p:nvPr/>
        </p:nvSpPr>
        <p:spPr>
          <a:xfrm>
            <a:off x="2974861" y="2029097"/>
            <a:ext cx="356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A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9219C8B-F6EB-E949-B579-5C80138DCB8D}"/>
              </a:ext>
            </a:extLst>
          </p:cNvPr>
          <p:cNvSpPr/>
          <p:nvPr/>
        </p:nvSpPr>
        <p:spPr>
          <a:xfrm>
            <a:off x="9945189" y="6514011"/>
            <a:ext cx="2177143" cy="343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7C85CE-2D84-84B6-BBBA-7CCB3D90410F}"/>
              </a:ext>
            </a:extLst>
          </p:cNvPr>
          <p:cNvSpPr/>
          <p:nvPr/>
        </p:nvSpPr>
        <p:spPr>
          <a:xfrm>
            <a:off x="3369369" y="4902924"/>
            <a:ext cx="1733855" cy="266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295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7DFB4-822C-F81C-ABD7-274BFA7E788F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64754-2782-A45F-9882-B5472FA7564B}"/>
              </a:ext>
            </a:extLst>
          </p:cNvPr>
          <p:cNvSpPr txBox="1"/>
          <p:nvPr/>
        </p:nvSpPr>
        <p:spPr>
          <a:xfrm>
            <a:off x="967236" y="127626"/>
            <a:ext cx="436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EDA  &amp;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데이터 </a:t>
            </a:r>
            <a:r>
              <a:rPr lang="ko-KR" altLang="en-US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전처리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054F6-AA48-5079-C8A1-C0A241E5BCFE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A78EE-5932-741E-8A11-0F2B136A2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416" y="1171640"/>
            <a:ext cx="7353841" cy="54778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17ABF8-954F-1782-D1F8-4CCE4DC65726}"/>
              </a:ext>
            </a:extLst>
          </p:cNvPr>
          <p:cNvSpPr txBox="1"/>
          <p:nvPr/>
        </p:nvSpPr>
        <p:spPr>
          <a:xfrm>
            <a:off x="458769" y="1348076"/>
            <a:ext cx="2606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spc="-150">
                <a:solidFill>
                  <a:srgbClr val="584C46"/>
                </a:solidFill>
                <a:latin typeface="+mj-ea"/>
                <a:ea typeface="+mj-ea"/>
              </a:rPr>
              <a:t>연도별 데이터 개수</a:t>
            </a:r>
            <a:endParaRPr lang="ko-KR" altLang="en-US" sz="2000" spc="-15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C814391-5A6A-71A4-9E6F-21AD55B22F53}"/>
              </a:ext>
            </a:extLst>
          </p:cNvPr>
          <p:cNvSpPr/>
          <p:nvPr/>
        </p:nvSpPr>
        <p:spPr>
          <a:xfrm>
            <a:off x="9945189" y="6514011"/>
            <a:ext cx="2177143" cy="343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844563-2D82-A614-03EA-8A2B261E9E56}"/>
              </a:ext>
            </a:extLst>
          </p:cNvPr>
          <p:cNvCxnSpPr>
            <a:cxnSpLocks/>
          </p:cNvCxnSpPr>
          <p:nvPr/>
        </p:nvCxnSpPr>
        <p:spPr>
          <a:xfrm>
            <a:off x="3065416" y="3409406"/>
            <a:ext cx="7646127" cy="195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070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7DFB4-822C-F81C-ABD7-274BFA7E788F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64754-2782-A45F-9882-B5472FA7564B}"/>
              </a:ext>
            </a:extLst>
          </p:cNvPr>
          <p:cNvSpPr txBox="1"/>
          <p:nvPr/>
        </p:nvSpPr>
        <p:spPr>
          <a:xfrm>
            <a:off x="967236" y="127626"/>
            <a:ext cx="436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EDA  &amp;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데이터 </a:t>
            </a:r>
            <a:r>
              <a:rPr lang="ko-KR" altLang="en-US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전처리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054F6-AA48-5079-C8A1-C0A241E5BCFE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17ABF8-954F-1782-D1F8-4CCE4DC65726}"/>
              </a:ext>
            </a:extLst>
          </p:cNvPr>
          <p:cNvSpPr txBox="1"/>
          <p:nvPr/>
        </p:nvSpPr>
        <p:spPr>
          <a:xfrm>
            <a:off x="458769" y="1348076"/>
            <a:ext cx="2606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Gross /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Votes 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분포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9A6546-AF09-41C4-02FC-F03723C4E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974" y="1220450"/>
            <a:ext cx="3188963" cy="55099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4F154F-1D4A-9CC4-52D9-1346813EC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719" y="1220450"/>
            <a:ext cx="3239282" cy="5509924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97D1C6F-1584-242B-2F0D-588395FAB68D}"/>
              </a:ext>
            </a:extLst>
          </p:cNvPr>
          <p:cNvSpPr/>
          <p:nvPr/>
        </p:nvSpPr>
        <p:spPr>
          <a:xfrm>
            <a:off x="9945189" y="6514011"/>
            <a:ext cx="2177143" cy="343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97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7DFB4-822C-F81C-ABD7-274BFA7E788F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64754-2782-A45F-9882-B5472FA7564B}"/>
              </a:ext>
            </a:extLst>
          </p:cNvPr>
          <p:cNvSpPr txBox="1"/>
          <p:nvPr/>
        </p:nvSpPr>
        <p:spPr>
          <a:xfrm>
            <a:off x="967236" y="127626"/>
            <a:ext cx="436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EDA  &amp;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데이터 </a:t>
            </a:r>
            <a:r>
              <a:rPr lang="ko-KR" altLang="en-US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전처리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054F6-AA48-5079-C8A1-C0A241E5BCFE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17ABF8-954F-1782-D1F8-4CCE4DC65726}"/>
              </a:ext>
            </a:extLst>
          </p:cNvPr>
          <p:cNvSpPr txBox="1"/>
          <p:nvPr/>
        </p:nvSpPr>
        <p:spPr>
          <a:xfrm>
            <a:off x="458769" y="1348076"/>
            <a:ext cx="2954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Rating / </a:t>
            </a:r>
            <a:r>
              <a:rPr lang="en-US" altLang="ko-KR" sz="2000" spc="-150" dirty="0" err="1">
                <a:solidFill>
                  <a:srgbClr val="584C46"/>
                </a:solidFill>
                <a:latin typeface="+mj-ea"/>
                <a:ea typeface="+mj-ea"/>
              </a:rPr>
              <a:t>Metascore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 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분포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F31D15-5F2E-6380-AA27-7F362AA8F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52" y="2218312"/>
            <a:ext cx="4888889" cy="34793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E8C8F3-CBF7-B9DA-D8FF-BE873C020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18312"/>
            <a:ext cx="4888889" cy="3479365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E778AD2-20B1-D36F-152A-8736CD08340F}"/>
              </a:ext>
            </a:extLst>
          </p:cNvPr>
          <p:cNvSpPr/>
          <p:nvPr/>
        </p:nvSpPr>
        <p:spPr>
          <a:xfrm>
            <a:off x="9945189" y="6514011"/>
            <a:ext cx="2177143" cy="343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787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7DFB4-822C-F81C-ABD7-274BFA7E788F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64754-2782-A45F-9882-B5472FA7564B}"/>
              </a:ext>
            </a:extLst>
          </p:cNvPr>
          <p:cNvSpPr txBox="1"/>
          <p:nvPr/>
        </p:nvSpPr>
        <p:spPr>
          <a:xfrm>
            <a:off x="967236" y="127626"/>
            <a:ext cx="436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EDA  &amp;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데이터 </a:t>
            </a:r>
            <a:r>
              <a:rPr lang="ko-KR" altLang="en-US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전처리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054F6-AA48-5079-C8A1-C0A241E5BCFE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17ABF8-954F-1782-D1F8-4CCE4DC65726}"/>
              </a:ext>
            </a:extLst>
          </p:cNvPr>
          <p:cNvSpPr txBox="1"/>
          <p:nvPr/>
        </p:nvSpPr>
        <p:spPr>
          <a:xfrm>
            <a:off x="458768" y="1348076"/>
            <a:ext cx="3338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Gross 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분포 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/ 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로그 스케일링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71613B-2A8B-215A-79A5-1879829F5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17" y="2218312"/>
            <a:ext cx="4965079" cy="34793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F80B38-36E0-7F1D-92F5-675DF2777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18312"/>
            <a:ext cx="4888889" cy="3479365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A7A86F6-D1C5-7CA2-4EF3-B8BEEB6861C7}"/>
              </a:ext>
            </a:extLst>
          </p:cNvPr>
          <p:cNvSpPr/>
          <p:nvPr/>
        </p:nvSpPr>
        <p:spPr>
          <a:xfrm>
            <a:off x="9945189" y="6514011"/>
            <a:ext cx="2177143" cy="343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674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7DFB4-822C-F81C-ABD7-274BFA7E788F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64754-2782-A45F-9882-B5472FA7564B}"/>
              </a:ext>
            </a:extLst>
          </p:cNvPr>
          <p:cNvSpPr txBox="1"/>
          <p:nvPr/>
        </p:nvSpPr>
        <p:spPr>
          <a:xfrm>
            <a:off x="967236" y="127626"/>
            <a:ext cx="436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EDA  &amp;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데이터 </a:t>
            </a:r>
            <a:r>
              <a:rPr lang="ko-KR" altLang="en-US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전처리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054F6-AA48-5079-C8A1-C0A241E5BCFE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F7625E-E742-C813-45EA-606902EE9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20" y="2220537"/>
            <a:ext cx="4888889" cy="34793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68BDA7B-1904-2EAA-B0C7-6BB09F22C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20537"/>
            <a:ext cx="4888889" cy="34793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C38C69-3C95-0A29-7D52-9DF55129E44D}"/>
              </a:ext>
            </a:extLst>
          </p:cNvPr>
          <p:cNvSpPr txBox="1"/>
          <p:nvPr/>
        </p:nvSpPr>
        <p:spPr>
          <a:xfrm>
            <a:off x="458768" y="1348076"/>
            <a:ext cx="5637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Rating / </a:t>
            </a:r>
            <a:r>
              <a:rPr lang="en-US" altLang="ko-KR" sz="2000" spc="-150" dirty="0" err="1">
                <a:solidFill>
                  <a:srgbClr val="584C46"/>
                </a:solidFill>
                <a:latin typeface="+mj-ea"/>
                <a:ea typeface="+mj-ea"/>
              </a:rPr>
              <a:t>Metascore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 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스케일링 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(</a:t>
            </a:r>
            <a:r>
              <a:rPr lang="en-US" altLang="ko-KR" sz="2000" spc="-150" dirty="0" err="1">
                <a:solidFill>
                  <a:srgbClr val="584C46"/>
                </a:solidFill>
                <a:latin typeface="+mj-ea"/>
                <a:ea typeface="+mj-ea"/>
              </a:rPr>
              <a:t>MinMaxScaler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)</a:t>
            </a:r>
            <a:endParaRPr lang="ko-KR" altLang="en-US" sz="2000" spc="-15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18CB0B2-40C0-EDD5-F686-B9CB13D8C3F4}"/>
              </a:ext>
            </a:extLst>
          </p:cNvPr>
          <p:cNvSpPr/>
          <p:nvPr/>
        </p:nvSpPr>
        <p:spPr>
          <a:xfrm>
            <a:off x="9945189" y="6514011"/>
            <a:ext cx="2177143" cy="343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418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7DFB4-822C-F81C-ABD7-274BFA7E788F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64754-2782-A45F-9882-B5472FA7564B}"/>
              </a:ext>
            </a:extLst>
          </p:cNvPr>
          <p:cNvSpPr txBox="1"/>
          <p:nvPr/>
        </p:nvSpPr>
        <p:spPr>
          <a:xfrm>
            <a:off x="967236" y="127626"/>
            <a:ext cx="436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EDA  &amp;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데이터 </a:t>
            </a:r>
            <a:r>
              <a:rPr lang="ko-KR" altLang="en-US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전처리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054F6-AA48-5079-C8A1-C0A241E5BCFE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17ABF8-954F-1782-D1F8-4CCE4DC65726}"/>
              </a:ext>
            </a:extLst>
          </p:cNvPr>
          <p:cNvSpPr txBox="1"/>
          <p:nvPr/>
        </p:nvSpPr>
        <p:spPr>
          <a:xfrm>
            <a:off x="458768" y="1348076"/>
            <a:ext cx="3338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Gross 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분포 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/ 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로그 스케일링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2F80B38-36E0-7F1D-92F5-675DF2777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52" y="2243835"/>
            <a:ext cx="4888889" cy="34793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217EBFB-CD9F-105E-D3DD-36DE05FFF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43834"/>
            <a:ext cx="4888889" cy="3479365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CF1354E-CB13-8197-1DAF-0ABB90C04400}"/>
              </a:ext>
            </a:extLst>
          </p:cNvPr>
          <p:cNvSpPr/>
          <p:nvPr/>
        </p:nvSpPr>
        <p:spPr>
          <a:xfrm>
            <a:off x="9945189" y="6514011"/>
            <a:ext cx="2177143" cy="343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73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D3F710-7B58-485E-8AC0-9C986D142A4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70470C-C148-4468-8A9A-F56A9CD760C9}"/>
              </a:ext>
            </a:extLst>
          </p:cNvPr>
          <p:cNvCxnSpPr>
            <a:cxnSpLocks/>
          </p:cNvCxnSpPr>
          <p:nvPr/>
        </p:nvCxnSpPr>
        <p:spPr>
          <a:xfrm>
            <a:off x="762000" y="1432560"/>
            <a:ext cx="6858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6CB969-1120-4C8A-9253-B5098F5D1224}"/>
              </a:ext>
            </a:extLst>
          </p:cNvPr>
          <p:cNvSpPr txBox="1"/>
          <p:nvPr/>
        </p:nvSpPr>
        <p:spPr>
          <a:xfrm>
            <a:off x="690880" y="49784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C274AC-A7F1-434D-8B65-FC226691A153}"/>
              </a:ext>
            </a:extLst>
          </p:cNvPr>
          <p:cNvGrpSpPr/>
          <p:nvPr/>
        </p:nvGrpSpPr>
        <p:grpSpPr>
          <a:xfrm>
            <a:off x="1975899" y="2167672"/>
            <a:ext cx="4897031" cy="584775"/>
            <a:chOff x="762000" y="1863785"/>
            <a:chExt cx="4897031" cy="584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ED28F61-1A51-429D-A459-3D5A9F641085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7F0557-9BD7-4D9D-B468-B80C2650A1E8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0CE47E-55AC-4E84-BE5D-798F3A039D94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1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25649D-112D-4C51-95D6-E20B65A6C2FC}"/>
                </a:ext>
              </a:extLst>
            </p:cNvPr>
            <p:cNvSpPr txBox="1"/>
            <p:nvPr/>
          </p:nvSpPr>
          <p:spPr>
            <a:xfrm>
              <a:off x="1564640" y="1894265"/>
              <a:ext cx="40943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프로젝트의 목표 </a:t>
              </a:r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&amp; </a:t>
              </a:r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데이터셋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96BE8EC-E699-4257-94A7-EC70EB7827E6}"/>
              </a:ext>
            </a:extLst>
          </p:cNvPr>
          <p:cNvGrpSpPr/>
          <p:nvPr/>
        </p:nvGrpSpPr>
        <p:grpSpPr>
          <a:xfrm>
            <a:off x="1975899" y="3209646"/>
            <a:ext cx="4018007" cy="584775"/>
            <a:chOff x="762000" y="1863785"/>
            <a:chExt cx="4018007" cy="58477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C6F0045-D553-426D-9038-943222D65674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1EAD84B-7396-4397-BCFD-C30B22CCCB43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B3EDE5-1E6A-432C-8487-05EB221B7AD9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2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B03935-0B53-4F02-9707-BA4BD9B44115}"/>
                </a:ext>
              </a:extLst>
            </p:cNvPr>
            <p:cNvSpPr txBox="1"/>
            <p:nvPr/>
          </p:nvSpPr>
          <p:spPr>
            <a:xfrm>
              <a:off x="1564640" y="1894265"/>
              <a:ext cx="32153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EDA  &amp;  </a:t>
              </a:r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데이터 </a:t>
              </a:r>
              <a:r>
                <a:rPr lang="ko-KR" altLang="en-US" sz="2800" spc="-300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전처리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6342F4-C3BD-4B6C-A776-D333B5B788D0}"/>
              </a:ext>
            </a:extLst>
          </p:cNvPr>
          <p:cNvGrpSpPr/>
          <p:nvPr/>
        </p:nvGrpSpPr>
        <p:grpSpPr>
          <a:xfrm>
            <a:off x="1975899" y="4251620"/>
            <a:ext cx="3292424" cy="584775"/>
            <a:chOff x="762000" y="1863785"/>
            <a:chExt cx="3292424" cy="58477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D172D2C-CA5B-4376-B2C2-832A7F64DF9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E2E27A1-1C72-4D34-A0AE-2F196BD63C4C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E8A70C-BDC5-4BDC-A295-87B306241E71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3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463DC6-C5E7-41DA-9E6D-1F7700ABCA96}"/>
                </a:ext>
              </a:extLst>
            </p:cNvPr>
            <p:cNvSpPr txBox="1"/>
            <p:nvPr/>
          </p:nvSpPr>
          <p:spPr>
            <a:xfrm>
              <a:off x="1564640" y="1894265"/>
              <a:ext cx="2489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머신러닝</a:t>
              </a:r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모델링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0869F6F-4446-4062-AC7B-CF8940A3CE01}"/>
              </a:ext>
            </a:extLst>
          </p:cNvPr>
          <p:cNvGrpSpPr/>
          <p:nvPr/>
        </p:nvGrpSpPr>
        <p:grpSpPr>
          <a:xfrm>
            <a:off x="1975899" y="5293594"/>
            <a:ext cx="1628507" cy="584775"/>
            <a:chOff x="762000" y="1863785"/>
            <a:chExt cx="1628507" cy="58477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882E21A-5539-482E-A91F-0AD14684AEF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60786BA-13AA-476B-B040-7CD857AA749D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273E6C-7B67-4B1D-9866-2A9D37E7690A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4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3697E1-CB99-45AC-AA1F-448C95570758}"/>
                </a:ext>
              </a:extLst>
            </p:cNvPr>
            <p:cNvSpPr txBox="1"/>
            <p:nvPr/>
          </p:nvSpPr>
          <p:spPr>
            <a:xfrm>
              <a:off x="1564640" y="1894265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결론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0672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7DFB4-822C-F81C-ABD7-274BFA7E788F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64754-2782-A45F-9882-B5472FA7564B}"/>
              </a:ext>
            </a:extLst>
          </p:cNvPr>
          <p:cNvSpPr txBox="1"/>
          <p:nvPr/>
        </p:nvSpPr>
        <p:spPr>
          <a:xfrm>
            <a:off x="967236" y="127626"/>
            <a:ext cx="436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EDA  &amp;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데이터 </a:t>
            </a:r>
            <a:r>
              <a:rPr lang="ko-KR" altLang="en-US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전처리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054F6-AA48-5079-C8A1-C0A241E5BCFE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C38C69-3C95-0A29-7D52-9DF55129E44D}"/>
              </a:ext>
            </a:extLst>
          </p:cNvPr>
          <p:cNvSpPr txBox="1"/>
          <p:nvPr/>
        </p:nvSpPr>
        <p:spPr>
          <a:xfrm>
            <a:off x="458768" y="1348076"/>
            <a:ext cx="5637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Masterpiece Rate 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분포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89C3403-27E3-0D37-4156-533C1BA95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52" y="2200291"/>
            <a:ext cx="4888889" cy="34793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372F089-FA13-2B34-7F56-A0B1F41F0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200291"/>
            <a:ext cx="4888889" cy="3479365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7CEEFE6-5BA1-5FC7-B31E-0724440565C4}"/>
              </a:ext>
            </a:extLst>
          </p:cNvPr>
          <p:cNvSpPr/>
          <p:nvPr/>
        </p:nvSpPr>
        <p:spPr>
          <a:xfrm>
            <a:off x="9945189" y="6514011"/>
            <a:ext cx="2177143" cy="343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597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E00B1AA2-B0A3-4A41-B48B-7D1A5D7F933F}"/>
              </a:ext>
            </a:extLst>
          </p:cNvPr>
          <p:cNvSpPr/>
          <p:nvPr/>
        </p:nvSpPr>
        <p:spPr>
          <a:xfrm>
            <a:off x="425302" y="1587148"/>
            <a:ext cx="5513011" cy="2173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D1209072-1D4E-4DB4-B585-E0F737141DF2}"/>
              </a:ext>
            </a:extLst>
          </p:cNvPr>
          <p:cNvSpPr/>
          <p:nvPr/>
        </p:nvSpPr>
        <p:spPr>
          <a:xfrm>
            <a:off x="6213492" y="1587148"/>
            <a:ext cx="5513011" cy="21733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DDEF8718-FDD7-47F6-A7B1-7008C04176C4}"/>
              </a:ext>
            </a:extLst>
          </p:cNvPr>
          <p:cNvSpPr/>
          <p:nvPr/>
        </p:nvSpPr>
        <p:spPr>
          <a:xfrm>
            <a:off x="425302" y="3984555"/>
            <a:ext cx="5513011" cy="21733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54637F28-C91E-4D1A-B131-6119CD701DF0}"/>
              </a:ext>
            </a:extLst>
          </p:cNvPr>
          <p:cNvSpPr/>
          <p:nvPr/>
        </p:nvSpPr>
        <p:spPr>
          <a:xfrm>
            <a:off x="6213492" y="3984555"/>
            <a:ext cx="5513011" cy="2173344"/>
          </a:xfrm>
          <a:prstGeom prst="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8339C0DF-2165-4DD1-B5ED-DB084F978251}"/>
              </a:ext>
            </a:extLst>
          </p:cNvPr>
          <p:cNvSpPr txBox="1"/>
          <p:nvPr/>
        </p:nvSpPr>
        <p:spPr>
          <a:xfrm>
            <a:off x="655932" y="1913989"/>
            <a:ext cx="1646351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기생충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5,337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만 달러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0.92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140605A-6DE2-4C2C-9E25-CD1B80591313}"/>
              </a:ext>
            </a:extLst>
          </p:cNvPr>
          <p:cNvSpPr txBox="1"/>
          <p:nvPr/>
        </p:nvSpPr>
        <p:spPr>
          <a:xfrm>
            <a:off x="588720" y="4137921"/>
            <a:ext cx="1713563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스타워즈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9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5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억 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1,520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만 달러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0.73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838EA21A-A7C3-410D-BE7F-0B15FAEABC2B}"/>
              </a:ext>
            </a:extLst>
          </p:cNvPr>
          <p:cNvSpPr txBox="1"/>
          <p:nvPr/>
        </p:nvSpPr>
        <p:spPr>
          <a:xfrm>
            <a:off x="6316628" y="4013084"/>
            <a:ext cx="1609140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트랜스포머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 최후의 기사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억 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3,017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만 달러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0.52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C27B40-0BDB-B2C2-2B82-32629D97306B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B1EEAB-B326-06C2-D8FF-7E78B960A3C7}"/>
              </a:ext>
            </a:extLst>
          </p:cNvPr>
          <p:cNvSpPr txBox="1"/>
          <p:nvPr/>
        </p:nvSpPr>
        <p:spPr>
          <a:xfrm>
            <a:off x="967236" y="127626"/>
            <a:ext cx="436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EDA  &amp;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데이터 </a:t>
            </a:r>
            <a:r>
              <a:rPr lang="ko-KR" altLang="en-US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전처리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7BF71-40C7-1A2B-6338-B2895B781895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62BB8F-C989-D8D2-E80D-7C9822460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121" y="1709481"/>
            <a:ext cx="3178691" cy="19163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466728E-21E3-9A4B-314A-7382D082C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564" y="1721764"/>
            <a:ext cx="3148890" cy="19041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2EEDA3-31BC-CB21-6606-087A9D3CBBD9}"/>
              </a:ext>
            </a:extLst>
          </p:cNvPr>
          <p:cNvSpPr txBox="1"/>
          <p:nvPr/>
        </p:nvSpPr>
        <p:spPr>
          <a:xfrm>
            <a:off x="6527585" y="1913989"/>
            <a:ext cx="169039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위플래쉬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1,309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만 달러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0.84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9BEEAAF-F7E3-BC77-7CFB-4ABDD8F00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725" y="4156841"/>
            <a:ext cx="3491485" cy="186930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D25B85A-3E85-981D-EC4C-7D16B7E9F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7817" y="4163372"/>
            <a:ext cx="3356637" cy="1827570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7059B55-745D-5C07-912B-84D86EECCEF8}"/>
              </a:ext>
            </a:extLst>
          </p:cNvPr>
          <p:cNvSpPr/>
          <p:nvPr/>
        </p:nvSpPr>
        <p:spPr>
          <a:xfrm>
            <a:off x="9945189" y="6514011"/>
            <a:ext cx="2177143" cy="343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96585E-FEA0-66AF-CA66-689E4A0CFD7E}"/>
              </a:ext>
            </a:extLst>
          </p:cNvPr>
          <p:cNvSpPr/>
          <p:nvPr/>
        </p:nvSpPr>
        <p:spPr>
          <a:xfrm>
            <a:off x="5267046" y="2413469"/>
            <a:ext cx="313766" cy="233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7C2801-85F5-FEE0-D3A5-A9D48977AC57}"/>
              </a:ext>
            </a:extLst>
          </p:cNvPr>
          <p:cNvSpPr/>
          <p:nvPr/>
        </p:nvSpPr>
        <p:spPr>
          <a:xfrm>
            <a:off x="11190688" y="2433740"/>
            <a:ext cx="313766" cy="233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D39AEF3-A5ED-7BD4-BA40-5E40C1AFEDF3}"/>
              </a:ext>
            </a:extLst>
          </p:cNvPr>
          <p:cNvSpPr/>
          <p:nvPr/>
        </p:nvSpPr>
        <p:spPr>
          <a:xfrm>
            <a:off x="5414735" y="4754376"/>
            <a:ext cx="313766" cy="233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891595-5437-776D-D110-F08DA5C50304}"/>
              </a:ext>
            </a:extLst>
          </p:cNvPr>
          <p:cNvSpPr/>
          <p:nvPr/>
        </p:nvSpPr>
        <p:spPr>
          <a:xfrm>
            <a:off x="11181979" y="4753872"/>
            <a:ext cx="313766" cy="233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787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7DFB4-822C-F81C-ABD7-274BFA7E788F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64754-2782-A45F-9882-B5472FA7564B}"/>
              </a:ext>
            </a:extLst>
          </p:cNvPr>
          <p:cNvSpPr txBox="1"/>
          <p:nvPr/>
        </p:nvSpPr>
        <p:spPr>
          <a:xfrm>
            <a:off x="967236" y="127626"/>
            <a:ext cx="436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EDA  &amp;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데이터 </a:t>
            </a:r>
            <a:r>
              <a:rPr lang="ko-KR" altLang="en-US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전처리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054F6-AA48-5079-C8A1-C0A241E5BCFE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C38C69-3C95-0A29-7D52-9DF55129E44D}"/>
              </a:ext>
            </a:extLst>
          </p:cNvPr>
          <p:cNvSpPr txBox="1"/>
          <p:nvPr/>
        </p:nvSpPr>
        <p:spPr>
          <a:xfrm>
            <a:off x="458768" y="1348076"/>
            <a:ext cx="5637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타겟 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Masterpiece 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생성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72F089-FA13-2B34-7F56-A0B1F41F0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110" y="2243834"/>
            <a:ext cx="4888889" cy="34793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8C9DD81-F230-2AE7-4747-079938F46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476" y="2466840"/>
            <a:ext cx="3296110" cy="19243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B98261-33AA-7BA2-99B6-71E82ABE01BE}"/>
              </a:ext>
            </a:extLst>
          </p:cNvPr>
          <p:cNvSpPr txBox="1"/>
          <p:nvPr/>
        </p:nvSpPr>
        <p:spPr>
          <a:xfrm>
            <a:off x="7072157" y="4722647"/>
            <a:ext cx="3394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0.616726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 이상이면 최소한 평작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BD62B67-FE30-74C1-79F2-1D5A4F561129}"/>
              </a:ext>
            </a:extLst>
          </p:cNvPr>
          <p:cNvSpPr/>
          <p:nvPr/>
        </p:nvSpPr>
        <p:spPr>
          <a:xfrm>
            <a:off x="9945189" y="6514011"/>
            <a:ext cx="2177143" cy="343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10C013A-7D79-5F16-CE08-F03B218B995B}"/>
              </a:ext>
            </a:extLst>
          </p:cNvPr>
          <p:cNvCxnSpPr/>
          <p:nvPr/>
        </p:nvCxnSpPr>
        <p:spPr>
          <a:xfrm>
            <a:off x="4363001" y="2217707"/>
            <a:ext cx="0" cy="34793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7133398-9869-49D4-4D7A-304E7D316CF4}"/>
              </a:ext>
            </a:extLst>
          </p:cNvPr>
          <p:cNvSpPr/>
          <p:nvPr/>
        </p:nvSpPr>
        <p:spPr>
          <a:xfrm>
            <a:off x="7072157" y="3618501"/>
            <a:ext cx="1706083" cy="233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325BC0-6EA8-1145-1C63-553F1555DAC6}"/>
              </a:ext>
            </a:extLst>
          </p:cNvPr>
          <p:cNvSpPr/>
          <p:nvPr/>
        </p:nvSpPr>
        <p:spPr>
          <a:xfrm>
            <a:off x="7072157" y="2983879"/>
            <a:ext cx="1706083" cy="233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530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DD45BE-C4D8-40BE-A1B6-D0176CA08E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6416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5461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38200" y="2962871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3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38200" y="3424536"/>
            <a:ext cx="2553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머신러닝</a:t>
            </a:r>
            <a:r>
              <a: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모델링</a:t>
            </a:r>
          </a:p>
        </p:txBody>
      </p:sp>
    </p:spTree>
    <p:extLst>
      <p:ext uri="{BB962C8B-B14F-4D97-AF65-F5344CB8AC3E}">
        <p14:creationId xmlns:p14="http://schemas.microsoft.com/office/powerpoint/2010/main" val="3112975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7DFB4-822C-F81C-ABD7-274BFA7E788F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64754-2782-A45F-9882-B5472FA7564B}"/>
              </a:ext>
            </a:extLst>
          </p:cNvPr>
          <p:cNvSpPr txBox="1"/>
          <p:nvPr/>
        </p:nvSpPr>
        <p:spPr>
          <a:xfrm>
            <a:off x="967236" y="127626"/>
            <a:ext cx="340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머신러닝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모델링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054F6-AA48-5079-C8A1-C0A241E5BCFE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C38C69-3C95-0A29-7D52-9DF55129E44D}"/>
              </a:ext>
            </a:extLst>
          </p:cNvPr>
          <p:cNvSpPr txBox="1"/>
          <p:nvPr/>
        </p:nvSpPr>
        <p:spPr>
          <a:xfrm>
            <a:off x="458768" y="1348076"/>
            <a:ext cx="5637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모델 설명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35D9AA8-A439-40EF-3A7F-E1CC8FCD5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186" y="2104688"/>
            <a:ext cx="1781306" cy="7867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2565D8-20EC-D4FD-9F64-F1725AFE5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557" y="2104688"/>
            <a:ext cx="4346669" cy="32107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8DF445-E22D-7BDA-1F8F-CA3684FE7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40" y="3429000"/>
            <a:ext cx="5643786" cy="2315724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ACA695F-AE2C-AE3C-877B-888D202D6117}"/>
              </a:ext>
            </a:extLst>
          </p:cNvPr>
          <p:cNvSpPr/>
          <p:nvPr/>
        </p:nvSpPr>
        <p:spPr>
          <a:xfrm>
            <a:off x="9945189" y="6514011"/>
            <a:ext cx="2177143" cy="343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369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7DFB4-822C-F81C-ABD7-274BFA7E788F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64754-2782-A45F-9882-B5472FA7564B}"/>
              </a:ext>
            </a:extLst>
          </p:cNvPr>
          <p:cNvSpPr txBox="1"/>
          <p:nvPr/>
        </p:nvSpPr>
        <p:spPr>
          <a:xfrm>
            <a:off x="967236" y="127626"/>
            <a:ext cx="340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머신러닝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모델링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054F6-AA48-5079-C8A1-C0A241E5BCFE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C38C69-3C95-0A29-7D52-9DF55129E44D}"/>
              </a:ext>
            </a:extLst>
          </p:cNvPr>
          <p:cNvSpPr txBox="1"/>
          <p:nvPr/>
        </p:nvSpPr>
        <p:spPr>
          <a:xfrm>
            <a:off x="458768" y="1348076"/>
            <a:ext cx="5637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평가 지표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7E640F18-5929-5846-8488-59E51EA5C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04" y="2681215"/>
            <a:ext cx="18859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96767C24-9C53-0415-4221-88721B4D5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04" y="4468539"/>
            <a:ext cx="168592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98D58D-B54C-9A91-F2FA-457E612AA7E5}"/>
              </a:ext>
            </a:extLst>
          </p:cNvPr>
          <p:cNvSpPr txBox="1"/>
          <p:nvPr/>
        </p:nvSpPr>
        <p:spPr>
          <a:xfrm>
            <a:off x="884973" y="1869799"/>
            <a:ext cx="4185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Precision(정밀도)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모델이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True라고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분류한 것 중에서 실제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True인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것의 비율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3C6FC-3FF9-4491-7420-8940B8C1C321}"/>
              </a:ext>
            </a:extLst>
          </p:cNvPr>
          <p:cNvSpPr txBox="1"/>
          <p:nvPr/>
        </p:nvSpPr>
        <p:spPr>
          <a:xfrm>
            <a:off x="884973" y="3580324"/>
            <a:ext cx="4185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Recall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재현율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)</a:t>
            </a:r>
            <a:endParaRPr kumimoji="0" lang="en-US" altLang="ko-K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실제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True인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것 중에서 모델이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True라고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예측한 것의 비율 </a:t>
            </a:r>
            <a:endParaRPr lang="ko-KR" altLang="en-US" sz="1200" dirty="0"/>
          </a:p>
        </p:txBody>
      </p:sp>
      <p:pic>
        <p:nvPicPr>
          <p:cNvPr id="2059" name="Picture 11">
            <a:extLst>
              <a:ext uri="{FF2B5EF4-FFF2-40B4-BE49-F238E27FC236}">
                <a16:creationId xmlns:a16="http://schemas.microsoft.com/office/drawing/2014/main" id="{A8D60B91-62FB-BBE1-6A46-0BACF44F3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58" y="2681215"/>
            <a:ext cx="28384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D36E1D5-0F50-6415-E1C7-0F37DD799E98}"/>
              </a:ext>
            </a:extLst>
          </p:cNvPr>
          <p:cNvSpPr txBox="1"/>
          <p:nvPr/>
        </p:nvSpPr>
        <p:spPr>
          <a:xfrm>
            <a:off x="6095999" y="1869798"/>
            <a:ext cx="4185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Accuracy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정확도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i="0" dirty="0">
                <a:solidFill>
                  <a:srgbClr val="222831"/>
                </a:solidFill>
                <a:effectLst/>
                <a:latin typeface="-apple-system"/>
              </a:rPr>
              <a:t>전체 데이터 수 중 예측 결과와 실제 값이 동일한 것의 비율</a:t>
            </a:r>
            <a:endParaRPr kumimoji="0" lang="ko-KR" altLang="ko-KR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08D45A-47A3-2784-683A-D4B57F609E6E}"/>
              </a:ext>
            </a:extLst>
          </p:cNvPr>
          <p:cNvSpPr txBox="1"/>
          <p:nvPr/>
        </p:nvSpPr>
        <p:spPr>
          <a:xfrm>
            <a:off x="6095998" y="3580323"/>
            <a:ext cx="48593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ROC-AUC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200" b="1" dirty="0">
              <a:solidFill>
                <a:srgbClr val="000000"/>
              </a:solidFill>
              <a:latin typeface="+mn-ea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/>
              </a:rPr>
              <a:t>ROC :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/>
              </a:rPr>
              <a:t>여러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Noto Sans KR"/>
              </a:rPr>
              <a:t>임계값들을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/>
              </a:rPr>
              <a:t> 기준으로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/>
              </a:rPr>
              <a:t>Recall-Fallout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/>
              </a:rPr>
              <a:t>의 변화를 시각화한 것</a:t>
            </a:r>
            <a:endParaRPr lang="en-US" altLang="ko-KR" sz="12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200" u="none" strike="noStrike" cap="none" normalizeH="0" baseline="0" dirty="0">
              <a:ln>
                <a:noFill/>
              </a:ln>
              <a:solidFill>
                <a:srgbClr val="000000"/>
              </a:solidFill>
              <a:latin typeface="Noto Sans 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/>
              </a:rPr>
              <a:t>AUC :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/>
              </a:rPr>
              <a:t>그래프 아래의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Noto Sans KR"/>
              </a:rPr>
              <a:t>면적값</a:t>
            </a:r>
            <a:endParaRPr kumimoji="0" lang="ko-KR" altLang="ko-KR" sz="12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2061" name="Picture 13">
            <a:extLst>
              <a:ext uri="{FF2B5EF4-FFF2-40B4-BE49-F238E27FC236}">
                <a16:creationId xmlns:a16="http://schemas.microsoft.com/office/drawing/2014/main" id="{12B544C2-7078-77A0-9984-39BD87FF5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400" y="4777223"/>
            <a:ext cx="1829208" cy="176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93E65E7-6F9B-5D0F-3A9E-FE52501D0A50}"/>
              </a:ext>
            </a:extLst>
          </p:cNvPr>
          <p:cNvSpPr/>
          <p:nvPr/>
        </p:nvSpPr>
        <p:spPr>
          <a:xfrm>
            <a:off x="9945189" y="6514011"/>
            <a:ext cx="2177143" cy="343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91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7DFB4-822C-F81C-ABD7-274BFA7E788F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054F6-AA48-5079-C8A1-C0A241E5BCFE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C38C69-3C95-0A29-7D52-9DF55129E44D}"/>
              </a:ext>
            </a:extLst>
          </p:cNvPr>
          <p:cNvSpPr txBox="1"/>
          <p:nvPr/>
        </p:nvSpPr>
        <p:spPr>
          <a:xfrm>
            <a:off x="458768" y="1348076"/>
            <a:ext cx="588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Hold Out 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기법으로 데이터 셋 분리 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(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훈련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, 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검증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, 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시험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)</a:t>
            </a:r>
            <a:endParaRPr lang="ko-KR" altLang="en-US" sz="2000" spc="-15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A29E06-732B-BFBA-A6D0-57B8ED84B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48" y="2139332"/>
            <a:ext cx="5637232" cy="14212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34A726-C25C-5E2E-D6FB-6AF4F75EB4AE}"/>
              </a:ext>
            </a:extLst>
          </p:cNvPr>
          <p:cNvSpPr txBox="1"/>
          <p:nvPr/>
        </p:nvSpPr>
        <p:spPr>
          <a:xfrm>
            <a:off x="967236" y="127626"/>
            <a:ext cx="340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머신러닝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모델링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FEC5A52-8583-5764-4717-F3182E3F0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78" y="4162697"/>
            <a:ext cx="5649109" cy="159479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1C0D860-A36F-4984-939B-FFC86787B800}"/>
              </a:ext>
            </a:extLst>
          </p:cNvPr>
          <p:cNvSpPr txBox="1"/>
          <p:nvPr/>
        </p:nvSpPr>
        <p:spPr>
          <a:xfrm>
            <a:off x="6620229" y="1348076"/>
            <a:ext cx="5172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Baseline Score : 1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로 예측했을 때의 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Accuracy</a:t>
            </a:r>
            <a:endParaRPr lang="ko-KR" altLang="en-US" sz="2000" spc="-15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D4BAF8C-7828-634A-4F85-D7AEFE9B1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539" y="3428930"/>
            <a:ext cx="4258269" cy="962159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0823B06-99C8-3C38-8FC2-C9591242822B}"/>
              </a:ext>
            </a:extLst>
          </p:cNvPr>
          <p:cNvSpPr/>
          <p:nvPr/>
        </p:nvSpPr>
        <p:spPr>
          <a:xfrm>
            <a:off x="9945189" y="6514011"/>
            <a:ext cx="2177143" cy="343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85042E-621D-ECFE-DD23-D5B6A51AB073}"/>
              </a:ext>
            </a:extLst>
          </p:cNvPr>
          <p:cNvSpPr/>
          <p:nvPr/>
        </p:nvSpPr>
        <p:spPr>
          <a:xfrm>
            <a:off x="7036528" y="4162697"/>
            <a:ext cx="1637211" cy="228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58076F1-4F9D-EE77-A1A4-48AC3D44EADD}"/>
              </a:ext>
            </a:extLst>
          </p:cNvPr>
          <p:cNvSpPr/>
          <p:nvPr/>
        </p:nvSpPr>
        <p:spPr>
          <a:xfrm>
            <a:off x="589394" y="3359260"/>
            <a:ext cx="1637211" cy="228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43BAFE1-200F-869B-E824-76F2EF4F1408}"/>
              </a:ext>
            </a:extLst>
          </p:cNvPr>
          <p:cNvSpPr/>
          <p:nvPr/>
        </p:nvSpPr>
        <p:spPr>
          <a:xfrm>
            <a:off x="589399" y="5546515"/>
            <a:ext cx="3042077" cy="228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475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7DFB4-822C-F81C-ABD7-274BFA7E788F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054F6-AA48-5079-C8A1-C0A241E5BCFE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C38C69-3C95-0A29-7D52-9DF55129E44D}"/>
              </a:ext>
            </a:extLst>
          </p:cNvPr>
          <p:cNvSpPr txBox="1"/>
          <p:nvPr/>
        </p:nvSpPr>
        <p:spPr>
          <a:xfrm>
            <a:off x="458768" y="1348076"/>
            <a:ext cx="6055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spc="-150" dirty="0" err="1">
                <a:solidFill>
                  <a:srgbClr val="584C46"/>
                </a:solidFill>
                <a:latin typeface="+mj-ea"/>
                <a:ea typeface="+mj-ea"/>
              </a:rPr>
              <a:t>RandomizedSearchCV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로 최적의 </a:t>
            </a:r>
            <a:r>
              <a:rPr lang="ko-KR" altLang="en-US" sz="2000" spc="-150" dirty="0" err="1">
                <a:solidFill>
                  <a:srgbClr val="584C46"/>
                </a:solidFill>
                <a:latin typeface="+mj-ea"/>
                <a:ea typeface="+mj-ea"/>
              </a:rPr>
              <a:t>하이퍼파라미터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 탐색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34A726-C25C-5E2E-D6FB-6AF4F75EB4AE}"/>
              </a:ext>
            </a:extLst>
          </p:cNvPr>
          <p:cNvSpPr txBox="1"/>
          <p:nvPr/>
        </p:nvSpPr>
        <p:spPr>
          <a:xfrm>
            <a:off x="967236" y="127626"/>
            <a:ext cx="340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머신러닝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모델링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28DABF4-2AE1-9F85-8F5C-84DFDEDFA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469" y="2312026"/>
            <a:ext cx="6258798" cy="340090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D16D684-1CBE-83CD-D08F-7490F42BE6EE}"/>
              </a:ext>
            </a:extLst>
          </p:cNvPr>
          <p:cNvSpPr/>
          <p:nvPr/>
        </p:nvSpPr>
        <p:spPr>
          <a:xfrm>
            <a:off x="9945189" y="6514011"/>
            <a:ext cx="2177143" cy="343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B77113-D93C-70B8-7D88-90384AB8AB89}"/>
              </a:ext>
            </a:extLst>
          </p:cNvPr>
          <p:cNvSpPr/>
          <p:nvPr/>
        </p:nvSpPr>
        <p:spPr>
          <a:xfrm>
            <a:off x="2534195" y="2490185"/>
            <a:ext cx="6531427" cy="14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8384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7DFB4-822C-F81C-ABD7-274BFA7E788F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054F6-AA48-5079-C8A1-C0A241E5BCFE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C38C69-3C95-0A29-7D52-9DF55129E44D}"/>
              </a:ext>
            </a:extLst>
          </p:cNvPr>
          <p:cNvSpPr txBox="1"/>
          <p:nvPr/>
        </p:nvSpPr>
        <p:spPr>
          <a:xfrm>
            <a:off x="458768" y="1348076"/>
            <a:ext cx="6055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spc="-150">
                <a:solidFill>
                  <a:srgbClr val="584C46"/>
                </a:solidFill>
                <a:latin typeface="+mj-ea"/>
                <a:ea typeface="+mj-ea"/>
              </a:rPr>
              <a:t>모델 검증 및 해석</a:t>
            </a:r>
            <a:endParaRPr lang="ko-KR" altLang="en-US" sz="2000" spc="-15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34A726-C25C-5E2E-D6FB-6AF4F75EB4AE}"/>
              </a:ext>
            </a:extLst>
          </p:cNvPr>
          <p:cNvSpPr txBox="1"/>
          <p:nvPr/>
        </p:nvSpPr>
        <p:spPr>
          <a:xfrm>
            <a:off x="967236" y="127626"/>
            <a:ext cx="340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머신러닝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모델링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4010CE-3C8E-3659-FD2E-37256CFE3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28" y="2148859"/>
            <a:ext cx="4277322" cy="14003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079891-BB7E-30C3-A941-6E2051831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217" y="2139332"/>
            <a:ext cx="4143953" cy="1409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51C6E9-39FC-939C-5FDA-A538D22C7A2C}"/>
              </a:ext>
            </a:extLst>
          </p:cNvPr>
          <p:cNvSpPr txBox="1"/>
          <p:nvPr/>
        </p:nvSpPr>
        <p:spPr>
          <a:xfrm>
            <a:off x="2329861" y="3800461"/>
            <a:ext cx="2051798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훈련 세트 결과</a:t>
            </a:r>
            <a:endParaRPr lang="en-US" altLang="ko-KR" sz="2000" spc="-150" dirty="0">
              <a:solidFill>
                <a:srgbClr val="584C46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Precision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: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0.53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Recall : 0.57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Accuracy : 0.53</a:t>
            </a:r>
            <a:endParaRPr lang="ko-KR" altLang="en-US" sz="2000" spc="-15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618863-7F2E-AECE-AF67-F377865B3996}"/>
              </a:ext>
            </a:extLst>
          </p:cNvPr>
          <p:cNvSpPr txBox="1"/>
          <p:nvPr/>
        </p:nvSpPr>
        <p:spPr>
          <a:xfrm>
            <a:off x="7464294" y="3800461"/>
            <a:ext cx="2051798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검증 세트 결과</a:t>
            </a:r>
            <a:endParaRPr lang="en-US" altLang="ko-KR" sz="2000" spc="-150" dirty="0">
              <a:solidFill>
                <a:srgbClr val="584C46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Precision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: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0.53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Recall : 0.51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Accuracy : 0.53</a:t>
            </a:r>
            <a:endParaRPr lang="ko-KR" altLang="en-US" sz="2000" spc="-15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5A61990-5BB5-3875-310A-B12367539CB9}"/>
              </a:ext>
            </a:extLst>
          </p:cNvPr>
          <p:cNvSpPr/>
          <p:nvPr/>
        </p:nvSpPr>
        <p:spPr>
          <a:xfrm>
            <a:off x="9945189" y="6514011"/>
            <a:ext cx="2177143" cy="343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15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7DFB4-822C-F81C-ABD7-274BFA7E788F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054F6-AA48-5079-C8A1-C0A241E5BCFE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C38C69-3C95-0A29-7D52-9DF55129E44D}"/>
              </a:ext>
            </a:extLst>
          </p:cNvPr>
          <p:cNvSpPr txBox="1"/>
          <p:nvPr/>
        </p:nvSpPr>
        <p:spPr>
          <a:xfrm>
            <a:off x="458768" y="1348076"/>
            <a:ext cx="6055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모델 검증 및 해석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34A726-C25C-5E2E-D6FB-6AF4F75EB4AE}"/>
              </a:ext>
            </a:extLst>
          </p:cNvPr>
          <p:cNvSpPr txBox="1"/>
          <p:nvPr/>
        </p:nvSpPr>
        <p:spPr>
          <a:xfrm>
            <a:off x="967236" y="127626"/>
            <a:ext cx="340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머신러닝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모델링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618863-7F2E-AECE-AF67-F377865B3996}"/>
              </a:ext>
            </a:extLst>
          </p:cNvPr>
          <p:cNvSpPr txBox="1"/>
          <p:nvPr/>
        </p:nvSpPr>
        <p:spPr>
          <a:xfrm>
            <a:off x="2263108" y="5307044"/>
            <a:ext cx="2051798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검증 세트 결과</a:t>
            </a:r>
            <a:endParaRPr lang="en-US" altLang="ko-KR" sz="2000" spc="-150" dirty="0">
              <a:solidFill>
                <a:srgbClr val="584C46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AUC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: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0.55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074E42A-A526-1B1E-38F7-095E4F602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12" y="1663920"/>
            <a:ext cx="4876190" cy="35301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F474181-E698-2D48-DC8F-E229538A8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246" y="1663920"/>
            <a:ext cx="4825397" cy="33523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98EE01-5D47-488B-3D7F-5D8618683428}"/>
              </a:ext>
            </a:extLst>
          </p:cNvPr>
          <p:cNvSpPr txBox="1"/>
          <p:nvPr/>
        </p:nvSpPr>
        <p:spPr>
          <a:xfrm>
            <a:off x="8089519" y="5302862"/>
            <a:ext cx="136799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중요 특성</a:t>
            </a:r>
            <a:endParaRPr lang="en-US" altLang="ko-KR" sz="2000" spc="-15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2DA23D8-CB5C-201C-5DC3-B7317D7D370E}"/>
              </a:ext>
            </a:extLst>
          </p:cNvPr>
          <p:cNvSpPr/>
          <p:nvPr/>
        </p:nvSpPr>
        <p:spPr>
          <a:xfrm>
            <a:off x="9945189" y="6514011"/>
            <a:ext cx="2177143" cy="343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743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094099-0248-404A-8CDB-139F043EDB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8418349" y="2159726"/>
            <a:ext cx="3240000" cy="28999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763000" y="2884494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1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763000" y="3346159"/>
            <a:ext cx="25506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프로젝트의 목표 </a:t>
            </a:r>
            <a:endParaRPr lang="en-US" altLang="ko-KR" sz="28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&amp; </a:t>
            </a:r>
            <a:r>
              <a: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데이터셋</a:t>
            </a:r>
          </a:p>
        </p:txBody>
      </p:sp>
    </p:spTree>
    <p:extLst>
      <p:ext uri="{BB962C8B-B14F-4D97-AF65-F5344CB8AC3E}">
        <p14:creationId xmlns:p14="http://schemas.microsoft.com/office/powerpoint/2010/main" val="529496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7DFB4-822C-F81C-ABD7-274BFA7E788F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054F6-AA48-5079-C8A1-C0A241E5BCFE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C38C69-3C95-0A29-7D52-9DF55129E44D}"/>
              </a:ext>
            </a:extLst>
          </p:cNvPr>
          <p:cNvSpPr txBox="1"/>
          <p:nvPr/>
        </p:nvSpPr>
        <p:spPr>
          <a:xfrm>
            <a:off x="458768" y="1348076"/>
            <a:ext cx="6055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모델 검증 및 해석 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(certificate, genre, director 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추가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)</a:t>
            </a:r>
            <a:endParaRPr lang="ko-KR" altLang="en-US" sz="2000" spc="-15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34A726-C25C-5E2E-D6FB-6AF4F75EB4AE}"/>
              </a:ext>
            </a:extLst>
          </p:cNvPr>
          <p:cNvSpPr txBox="1"/>
          <p:nvPr/>
        </p:nvSpPr>
        <p:spPr>
          <a:xfrm>
            <a:off x="967236" y="127626"/>
            <a:ext cx="340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머신러닝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모델링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51C6E9-39FC-939C-5FDA-A538D22C7A2C}"/>
              </a:ext>
            </a:extLst>
          </p:cNvPr>
          <p:cNvSpPr txBox="1"/>
          <p:nvPr/>
        </p:nvSpPr>
        <p:spPr>
          <a:xfrm>
            <a:off x="2329861" y="3800461"/>
            <a:ext cx="2051798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훈련 세트 결과</a:t>
            </a:r>
            <a:endParaRPr lang="en-US" altLang="ko-KR" sz="2000" spc="-150" dirty="0">
              <a:solidFill>
                <a:srgbClr val="584C46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Precision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: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0.61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Recall : 0.68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Accuracy : 0.62</a:t>
            </a:r>
            <a:endParaRPr lang="ko-KR" altLang="en-US" sz="2000" spc="-15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618863-7F2E-AECE-AF67-F377865B3996}"/>
              </a:ext>
            </a:extLst>
          </p:cNvPr>
          <p:cNvSpPr txBox="1"/>
          <p:nvPr/>
        </p:nvSpPr>
        <p:spPr>
          <a:xfrm>
            <a:off x="7464294" y="3800461"/>
            <a:ext cx="2051798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검증 세트 결과</a:t>
            </a:r>
            <a:endParaRPr lang="en-US" altLang="ko-KR" sz="2000" spc="-150" dirty="0">
              <a:solidFill>
                <a:srgbClr val="584C46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Precision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: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0.53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Recall : 0.61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Accuracy : 0.54</a:t>
            </a:r>
            <a:endParaRPr lang="ko-KR" altLang="en-US" sz="2000" spc="-15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A0216C-BB83-4DEF-4BF6-C461420B6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12" y="2139332"/>
            <a:ext cx="4143953" cy="14861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71733FC-C3A5-2AF4-116C-D39B52326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269" y="2139332"/>
            <a:ext cx="4105848" cy="1438476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6A424B1-462E-5012-F2F5-09CEE955897C}"/>
              </a:ext>
            </a:extLst>
          </p:cNvPr>
          <p:cNvSpPr/>
          <p:nvPr/>
        </p:nvSpPr>
        <p:spPr>
          <a:xfrm>
            <a:off x="9945189" y="6514011"/>
            <a:ext cx="2177143" cy="343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78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7DFB4-822C-F81C-ABD7-274BFA7E788F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054F6-AA48-5079-C8A1-C0A241E5BCFE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34A726-C25C-5E2E-D6FB-6AF4F75EB4AE}"/>
              </a:ext>
            </a:extLst>
          </p:cNvPr>
          <p:cNvSpPr txBox="1"/>
          <p:nvPr/>
        </p:nvSpPr>
        <p:spPr>
          <a:xfrm>
            <a:off x="967236" y="127626"/>
            <a:ext cx="340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머신러닝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모델링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618863-7F2E-AECE-AF67-F377865B3996}"/>
              </a:ext>
            </a:extLst>
          </p:cNvPr>
          <p:cNvSpPr txBox="1"/>
          <p:nvPr/>
        </p:nvSpPr>
        <p:spPr>
          <a:xfrm>
            <a:off x="2228274" y="5411547"/>
            <a:ext cx="2051798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검증 세트 결과</a:t>
            </a:r>
            <a:endParaRPr lang="en-US" altLang="ko-KR" sz="2000" spc="-150" dirty="0">
              <a:solidFill>
                <a:srgbClr val="584C46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AUC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: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0.56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98EE01-5D47-488B-3D7F-5D8618683428}"/>
              </a:ext>
            </a:extLst>
          </p:cNvPr>
          <p:cNvSpPr txBox="1"/>
          <p:nvPr/>
        </p:nvSpPr>
        <p:spPr>
          <a:xfrm>
            <a:off x="8089519" y="5395588"/>
            <a:ext cx="136799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중요 특성</a:t>
            </a:r>
            <a:endParaRPr lang="en-US" altLang="ko-KR" sz="2000" spc="-15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B178DA-E9D2-0AFF-CCDB-E0636DC3F715}"/>
              </a:ext>
            </a:extLst>
          </p:cNvPr>
          <p:cNvSpPr txBox="1"/>
          <p:nvPr/>
        </p:nvSpPr>
        <p:spPr>
          <a:xfrm>
            <a:off x="458768" y="1348076"/>
            <a:ext cx="6055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모델 검증 및 해석 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(certificate, genre, director 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추가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)</a:t>
            </a:r>
            <a:endParaRPr lang="ko-KR" altLang="en-US" sz="2000" spc="-15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E9CD77E-DFE0-698E-7B68-15045CF35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8" y="1881388"/>
            <a:ext cx="4876190" cy="353015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C3D0246-D96B-F922-6B4D-65B7D6F5A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81388"/>
            <a:ext cx="5104762" cy="3352381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1DB1B8D-DAE2-805A-6BFC-1F337769DA46}"/>
              </a:ext>
            </a:extLst>
          </p:cNvPr>
          <p:cNvSpPr/>
          <p:nvPr/>
        </p:nvSpPr>
        <p:spPr>
          <a:xfrm>
            <a:off x="9945189" y="6514011"/>
            <a:ext cx="2177143" cy="343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17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7DFB4-822C-F81C-ABD7-274BFA7E788F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054F6-AA48-5079-C8A1-C0A241E5BCFE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C38C69-3C95-0A29-7D52-9DF55129E44D}"/>
              </a:ext>
            </a:extLst>
          </p:cNvPr>
          <p:cNvSpPr txBox="1"/>
          <p:nvPr/>
        </p:nvSpPr>
        <p:spPr>
          <a:xfrm>
            <a:off x="458768" y="1348076"/>
            <a:ext cx="6055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모델 검증 및 해석 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(runtime 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추가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)</a:t>
            </a:r>
            <a:endParaRPr lang="ko-KR" altLang="en-US" sz="2000" spc="-15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34A726-C25C-5E2E-D6FB-6AF4F75EB4AE}"/>
              </a:ext>
            </a:extLst>
          </p:cNvPr>
          <p:cNvSpPr txBox="1"/>
          <p:nvPr/>
        </p:nvSpPr>
        <p:spPr>
          <a:xfrm>
            <a:off x="967236" y="127626"/>
            <a:ext cx="340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머신러닝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모델링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51C6E9-39FC-939C-5FDA-A538D22C7A2C}"/>
              </a:ext>
            </a:extLst>
          </p:cNvPr>
          <p:cNvSpPr txBox="1"/>
          <p:nvPr/>
        </p:nvSpPr>
        <p:spPr>
          <a:xfrm>
            <a:off x="2319905" y="3829990"/>
            <a:ext cx="2051798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훈련 세트 결과</a:t>
            </a:r>
            <a:endParaRPr lang="en-US" altLang="ko-KR" sz="2000" spc="-150" dirty="0">
              <a:solidFill>
                <a:srgbClr val="584C46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Precision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: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0.65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Recall : 0.66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Accuracy : 0.65</a:t>
            </a:r>
            <a:endParaRPr lang="ko-KR" altLang="en-US" sz="2000" spc="-15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618863-7F2E-AECE-AF67-F377865B3996}"/>
              </a:ext>
            </a:extLst>
          </p:cNvPr>
          <p:cNvSpPr txBox="1"/>
          <p:nvPr/>
        </p:nvSpPr>
        <p:spPr>
          <a:xfrm>
            <a:off x="7464293" y="3829990"/>
            <a:ext cx="2051798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검증 세트 결과</a:t>
            </a:r>
            <a:endParaRPr lang="en-US" altLang="ko-KR" sz="2000" spc="-150" dirty="0">
              <a:solidFill>
                <a:srgbClr val="584C46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Precision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: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0.65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Recall : 0.66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Accuracy : 0.65</a:t>
            </a:r>
            <a:endParaRPr lang="ko-KR" altLang="en-US" sz="2000" spc="-15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9E775F-C577-9C11-CD1C-3CB77ED8F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12" y="2139332"/>
            <a:ext cx="4143953" cy="14384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B1F723-06A4-144A-4007-EB06B3C88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979" y="2139332"/>
            <a:ext cx="4134427" cy="1448002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EBC4EAC-2FD1-BDE0-93EC-EBCE11683E80}"/>
              </a:ext>
            </a:extLst>
          </p:cNvPr>
          <p:cNvSpPr/>
          <p:nvPr/>
        </p:nvSpPr>
        <p:spPr>
          <a:xfrm>
            <a:off x="9945189" y="6514011"/>
            <a:ext cx="2177143" cy="343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567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7DFB4-822C-F81C-ABD7-274BFA7E788F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054F6-AA48-5079-C8A1-C0A241E5BCFE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34A726-C25C-5E2E-D6FB-6AF4F75EB4AE}"/>
              </a:ext>
            </a:extLst>
          </p:cNvPr>
          <p:cNvSpPr txBox="1"/>
          <p:nvPr/>
        </p:nvSpPr>
        <p:spPr>
          <a:xfrm>
            <a:off x="967236" y="127626"/>
            <a:ext cx="340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머신러닝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모델링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618863-7F2E-AECE-AF67-F377865B3996}"/>
              </a:ext>
            </a:extLst>
          </p:cNvPr>
          <p:cNvSpPr txBox="1"/>
          <p:nvPr/>
        </p:nvSpPr>
        <p:spPr>
          <a:xfrm>
            <a:off x="2228274" y="5411547"/>
            <a:ext cx="2051798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검증 세트 결과</a:t>
            </a:r>
            <a:endParaRPr lang="en-US" altLang="ko-KR" sz="2000" spc="-150" dirty="0">
              <a:solidFill>
                <a:srgbClr val="584C46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AUC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: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0.71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98EE01-5D47-488B-3D7F-5D8618683428}"/>
              </a:ext>
            </a:extLst>
          </p:cNvPr>
          <p:cNvSpPr txBox="1"/>
          <p:nvPr/>
        </p:nvSpPr>
        <p:spPr>
          <a:xfrm>
            <a:off x="8150479" y="5397654"/>
            <a:ext cx="136799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중요 특성</a:t>
            </a:r>
            <a:endParaRPr lang="en-US" altLang="ko-KR" sz="2000" spc="-15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AEB754-C8C1-1CC5-F7DC-2030E4C6AA86}"/>
              </a:ext>
            </a:extLst>
          </p:cNvPr>
          <p:cNvSpPr txBox="1"/>
          <p:nvPr/>
        </p:nvSpPr>
        <p:spPr>
          <a:xfrm>
            <a:off x="458768" y="1348076"/>
            <a:ext cx="6055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모델 검증 및 해석 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(runtime 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추가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)</a:t>
            </a:r>
            <a:endParaRPr lang="ko-KR" altLang="en-US" sz="2000" spc="-15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1E29FE-D50E-717C-1F0C-757F600F2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84" y="1833885"/>
            <a:ext cx="4876190" cy="35301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9971AE1-BFF1-F1C4-A5F5-3B87ED3B9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3885"/>
            <a:ext cx="5066666" cy="3352381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3A6D361-7FD2-B8C3-F8DE-0F37C435D54D}"/>
              </a:ext>
            </a:extLst>
          </p:cNvPr>
          <p:cNvSpPr/>
          <p:nvPr/>
        </p:nvSpPr>
        <p:spPr>
          <a:xfrm>
            <a:off x="9945189" y="6514011"/>
            <a:ext cx="2177143" cy="343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20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7DFB4-822C-F81C-ABD7-274BFA7E788F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054F6-AA48-5079-C8A1-C0A241E5BCFE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34A726-C25C-5E2E-D6FB-6AF4F75EB4AE}"/>
              </a:ext>
            </a:extLst>
          </p:cNvPr>
          <p:cNvSpPr txBox="1"/>
          <p:nvPr/>
        </p:nvSpPr>
        <p:spPr>
          <a:xfrm>
            <a:off x="967236" y="127626"/>
            <a:ext cx="340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머신러닝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모델링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AEB754-C8C1-1CC5-F7DC-2030E4C6AA86}"/>
              </a:ext>
            </a:extLst>
          </p:cNvPr>
          <p:cNvSpPr txBox="1"/>
          <p:nvPr/>
        </p:nvSpPr>
        <p:spPr>
          <a:xfrm>
            <a:off x="458768" y="1348076"/>
            <a:ext cx="6055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모델 해석 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(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상관계수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)</a:t>
            </a:r>
            <a:endParaRPr lang="ko-KR" altLang="en-US" sz="2000" spc="-15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1A810FA-4B40-296C-0F79-8C8846E95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52" y="2139332"/>
            <a:ext cx="5131877" cy="16403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D31235-EBE4-6A19-29B4-AD8443949DFF}"/>
              </a:ext>
            </a:extLst>
          </p:cNvPr>
          <p:cNvSpPr txBox="1"/>
          <p:nvPr/>
        </p:nvSpPr>
        <p:spPr>
          <a:xfrm>
            <a:off x="2152932" y="3909685"/>
            <a:ext cx="2405916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Runtime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과 상관계수</a:t>
            </a:r>
            <a:endParaRPr lang="en-US" altLang="ko-KR" sz="2000" spc="-150" dirty="0">
              <a:solidFill>
                <a:srgbClr val="584C46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Gross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: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0.26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Rating : 0.41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 err="1">
                <a:solidFill>
                  <a:srgbClr val="584C46"/>
                </a:solidFill>
                <a:latin typeface="+mj-ea"/>
                <a:ea typeface="+mj-ea"/>
              </a:rPr>
              <a:t>Metascore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 : 0.29</a:t>
            </a:r>
            <a:endParaRPr lang="ko-KR" altLang="en-US" sz="2000" spc="-15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1E3AAD3-2C62-B3AC-E9A8-91794FB8F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3885"/>
            <a:ext cx="5066666" cy="3352381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8B9A490-7C3F-7F71-AD29-DA291D4BF594}"/>
              </a:ext>
            </a:extLst>
          </p:cNvPr>
          <p:cNvSpPr/>
          <p:nvPr/>
        </p:nvSpPr>
        <p:spPr>
          <a:xfrm>
            <a:off x="9945189" y="6514011"/>
            <a:ext cx="2177143" cy="343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42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960CE2D-39D4-4FD3-9096-278D98ED70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5461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38200" y="2962871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4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38200" y="342453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1747645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7DFB4-822C-F81C-ABD7-274BFA7E788F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054F6-AA48-5079-C8A1-C0A241E5BCFE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C38C69-3C95-0A29-7D52-9DF55129E44D}"/>
              </a:ext>
            </a:extLst>
          </p:cNvPr>
          <p:cNvSpPr txBox="1"/>
          <p:nvPr/>
        </p:nvSpPr>
        <p:spPr>
          <a:xfrm>
            <a:off x="458768" y="1348076"/>
            <a:ext cx="6055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모델 일반화 성능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34A726-C25C-5E2E-D6FB-6AF4F75EB4AE}"/>
              </a:ext>
            </a:extLst>
          </p:cNvPr>
          <p:cNvSpPr txBox="1"/>
          <p:nvPr/>
        </p:nvSpPr>
        <p:spPr>
          <a:xfrm>
            <a:off x="967236" y="127626"/>
            <a:ext cx="340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결론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51C6E9-39FC-939C-5FDA-A538D22C7A2C}"/>
              </a:ext>
            </a:extLst>
          </p:cNvPr>
          <p:cNvSpPr txBox="1"/>
          <p:nvPr/>
        </p:nvSpPr>
        <p:spPr>
          <a:xfrm>
            <a:off x="2110899" y="3836917"/>
            <a:ext cx="2469809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Cast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만 사용한 모델</a:t>
            </a:r>
            <a:endParaRPr lang="en-US" altLang="ko-KR" sz="2000" spc="-150" dirty="0">
              <a:solidFill>
                <a:srgbClr val="584C46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Precision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: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0.52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Recall : 0.42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Accuracy : 0.52</a:t>
            </a:r>
            <a:endParaRPr lang="ko-KR" altLang="en-US" sz="2000" spc="-15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618863-7F2E-AECE-AF67-F377865B3996}"/>
              </a:ext>
            </a:extLst>
          </p:cNvPr>
          <p:cNvSpPr txBox="1"/>
          <p:nvPr/>
        </p:nvSpPr>
        <p:spPr>
          <a:xfrm>
            <a:off x="7286290" y="3829990"/>
            <a:ext cx="2407802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Runtime 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포함 모델</a:t>
            </a:r>
            <a:endParaRPr lang="en-US" altLang="ko-KR" sz="2000" spc="-150" dirty="0">
              <a:solidFill>
                <a:srgbClr val="584C46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Precision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: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0.64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Recall : 0.71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Accuracy : 0.66</a:t>
            </a:r>
            <a:endParaRPr lang="ko-KR" altLang="en-US" sz="2000" spc="-15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4958F2-9B99-29F8-85B8-CA6C57241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741" y="2148858"/>
            <a:ext cx="4124901" cy="14194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EB036A9-C3BC-E208-D1D3-3AA4CA63D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880" y="2148858"/>
            <a:ext cx="4105848" cy="1438476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445A46A-68FA-BC83-015F-E06F501CDA83}"/>
              </a:ext>
            </a:extLst>
          </p:cNvPr>
          <p:cNvSpPr/>
          <p:nvPr/>
        </p:nvSpPr>
        <p:spPr>
          <a:xfrm>
            <a:off x="9945189" y="6514011"/>
            <a:ext cx="2177143" cy="343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139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9AA0D1-CCCD-1BE9-0FE2-C826A5C32E62}"/>
              </a:ext>
            </a:extLst>
          </p:cNvPr>
          <p:cNvSpPr txBox="1"/>
          <p:nvPr/>
        </p:nvSpPr>
        <p:spPr>
          <a:xfrm>
            <a:off x="458768" y="1348076"/>
            <a:ext cx="6055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모델 일반화 성능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7E48FA-9752-430A-BB1C-84AF8003D649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7E02F-1B93-CD95-4C51-E333C0260764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D8CB83-30D0-2ED4-257B-CD33D9AE8DAD}"/>
              </a:ext>
            </a:extLst>
          </p:cNvPr>
          <p:cNvSpPr txBox="1"/>
          <p:nvPr/>
        </p:nvSpPr>
        <p:spPr>
          <a:xfrm>
            <a:off x="967236" y="127626"/>
            <a:ext cx="340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결론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A809C63-27F6-6027-E12A-0BD94BD93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33884"/>
            <a:ext cx="4876190" cy="35301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2B9DCB-4296-4373-A5E4-14608CC74A48}"/>
              </a:ext>
            </a:extLst>
          </p:cNvPr>
          <p:cNvSpPr txBox="1"/>
          <p:nvPr/>
        </p:nvSpPr>
        <p:spPr>
          <a:xfrm>
            <a:off x="7429817" y="5426267"/>
            <a:ext cx="2419577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Runtime 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포함 모델</a:t>
            </a:r>
            <a:endParaRPr lang="en-US" altLang="ko-KR" sz="2000" spc="-150" dirty="0">
              <a:solidFill>
                <a:srgbClr val="584C46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AUC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: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0.71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0B67ED-41D3-422D-75B5-B078E3E73BAB}"/>
              </a:ext>
            </a:extLst>
          </p:cNvPr>
          <p:cNvSpPr txBox="1"/>
          <p:nvPr/>
        </p:nvSpPr>
        <p:spPr>
          <a:xfrm>
            <a:off x="2010558" y="5426266"/>
            <a:ext cx="2483065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Cast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만 사용한 모델</a:t>
            </a:r>
            <a:endParaRPr lang="en-US" altLang="ko-KR" sz="2000" spc="-150" dirty="0">
              <a:solidFill>
                <a:srgbClr val="584C46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AUC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:</a:t>
            </a:r>
            <a:r>
              <a:rPr lang="ko-KR" altLang="en-US" sz="2000" spc="-150" dirty="0">
                <a:solidFill>
                  <a:srgbClr val="584C46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>
                <a:solidFill>
                  <a:srgbClr val="584C46"/>
                </a:solidFill>
                <a:latin typeface="+mj-ea"/>
                <a:ea typeface="+mj-ea"/>
              </a:rPr>
              <a:t>0.50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E7F0E32-9F8D-074D-242F-96B8274CD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83" y="1833884"/>
            <a:ext cx="4876190" cy="3530159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75938CF-9FAF-2E08-B6AE-D7DE00C1C605}"/>
              </a:ext>
            </a:extLst>
          </p:cNvPr>
          <p:cNvSpPr/>
          <p:nvPr/>
        </p:nvSpPr>
        <p:spPr>
          <a:xfrm>
            <a:off x="9945189" y="6514011"/>
            <a:ext cx="2177143" cy="343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5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7E48FA-9752-430A-BB1C-84AF8003D649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7E02F-1B93-CD95-4C51-E333C0260764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D8CB83-30D0-2ED4-257B-CD33D9AE8DAD}"/>
              </a:ext>
            </a:extLst>
          </p:cNvPr>
          <p:cNvSpPr txBox="1"/>
          <p:nvPr/>
        </p:nvSpPr>
        <p:spPr>
          <a:xfrm>
            <a:off x="967236" y="127626"/>
            <a:ext cx="340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결론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75938CF-9FAF-2E08-B6AE-D7DE00C1C605}"/>
              </a:ext>
            </a:extLst>
          </p:cNvPr>
          <p:cNvSpPr/>
          <p:nvPr/>
        </p:nvSpPr>
        <p:spPr>
          <a:xfrm>
            <a:off x="9945189" y="6514011"/>
            <a:ext cx="2177143" cy="343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8B3CBA-8707-EF95-CF49-0AD9AE66E983}"/>
              </a:ext>
            </a:extLst>
          </p:cNvPr>
          <p:cNvSpPr txBox="1"/>
          <p:nvPr/>
        </p:nvSpPr>
        <p:spPr>
          <a:xfrm>
            <a:off x="4187430" y="3334765"/>
            <a:ext cx="3817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spc="-150" dirty="0">
                <a:solidFill>
                  <a:srgbClr val="584C46"/>
                </a:solidFill>
                <a:latin typeface="+mj-ea"/>
                <a:ea typeface="+mj-ea"/>
              </a:rPr>
              <a:t>감사합니다</a:t>
            </a:r>
            <a:r>
              <a:rPr lang="en-US" altLang="ko-KR" sz="5400" spc="-150" dirty="0">
                <a:solidFill>
                  <a:srgbClr val="584C46"/>
                </a:solidFill>
                <a:latin typeface="+mj-ea"/>
                <a:ea typeface="+mj-ea"/>
              </a:rPr>
              <a:t>.</a:t>
            </a:r>
            <a:endParaRPr lang="ko-KR" altLang="en-US" sz="5400" spc="-150" dirty="0">
              <a:solidFill>
                <a:srgbClr val="584C4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9838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id="{20AFA594-5C2A-416B-B780-685159AF848B}"/>
              </a:ext>
            </a:extLst>
          </p:cNvPr>
          <p:cNvSpPr/>
          <p:nvPr/>
        </p:nvSpPr>
        <p:spPr>
          <a:xfrm>
            <a:off x="4665337" y="1839410"/>
            <a:ext cx="2930085" cy="293008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A0513A8-BD55-431F-BEC9-C5981108C769}"/>
              </a:ext>
            </a:extLst>
          </p:cNvPr>
          <p:cNvSpPr/>
          <p:nvPr/>
        </p:nvSpPr>
        <p:spPr>
          <a:xfrm>
            <a:off x="8363438" y="1839410"/>
            <a:ext cx="2930085" cy="2930085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5BCF02B-5B0B-4605-AF8A-CBD12CFD7BA7}"/>
              </a:ext>
            </a:extLst>
          </p:cNvPr>
          <p:cNvSpPr/>
          <p:nvPr/>
        </p:nvSpPr>
        <p:spPr>
          <a:xfrm>
            <a:off x="967236" y="1839410"/>
            <a:ext cx="2930085" cy="29300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1631418" y="5651975"/>
            <a:ext cx="1601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rgbClr val="584C46"/>
                </a:solidFill>
                <a:latin typeface="+mj-ea"/>
                <a:ea typeface="+mj-ea"/>
              </a:rPr>
              <a:t>상업적 흥행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7E3C979-975D-489C-844E-3343CD874BEC}"/>
              </a:ext>
            </a:extLst>
          </p:cNvPr>
          <p:cNvCxnSpPr/>
          <p:nvPr/>
        </p:nvCxnSpPr>
        <p:spPr>
          <a:xfrm>
            <a:off x="2152878" y="5423451"/>
            <a:ext cx="5588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42CB58B-E19C-4E80-A445-F30C0C6D4BED}"/>
              </a:ext>
            </a:extLst>
          </p:cNvPr>
          <p:cNvSpPr txBox="1"/>
          <p:nvPr/>
        </p:nvSpPr>
        <p:spPr>
          <a:xfrm>
            <a:off x="5329518" y="5651975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rgbClr val="584C46"/>
                </a:solidFill>
                <a:latin typeface="+mj-ea"/>
                <a:ea typeface="+mj-ea"/>
              </a:rPr>
              <a:t>대중의 평가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4FB45FF-1B75-4028-9AD4-DBD420D02463}"/>
              </a:ext>
            </a:extLst>
          </p:cNvPr>
          <p:cNvCxnSpPr/>
          <p:nvPr/>
        </p:nvCxnSpPr>
        <p:spPr>
          <a:xfrm>
            <a:off x="5850978" y="5423451"/>
            <a:ext cx="5588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6ABF458-53AB-4CF6-92C2-37EBD33D16DE}"/>
              </a:ext>
            </a:extLst>
          </p:cNvPr>
          <p:cNvSpPr txBox="1"/>
          <p:nvPr/>
        </p:nvSpPr>
        <p:spPr>
          <a:xfrm>
            <a:off x="8892968" y="5651975"/>
            <a:ext cx="1871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rgbClr val="584C46"/>
                </a:solidFill>
                <a:latin typeface="+mj-ea"/>
                <a:ea typeface="+mj-ea"/>
              </a:rPr>
              <a:t>평론가의 평가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84D08F0-0D9E-4AD3-A34B-B1FA622685EB}"/>
              </a:ext>
            </a:extLst>
          </p:cNvPr>
          <p:cNvCxnSpPr/>
          <p:nvPr/>
        </p:nvCxnSpPr>
        <p:spPr>
          <a:xfrm>
            <a:off x="9549078" y="5423451"/>
            <a:ext cx="5588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래픽 5" descr="보물 상자 윤곽선">
            <a:extLst>
              <a:ext uri="{FF2B5EF4-FFF2-40B4-BE49-F238E27FC236}">
                <a16:creationId xmlns:a16="http://schemas.microsoft.com/office/drawing/2014/main" id="{B0D9DDE1-9D49-4E8B-93FB-B73C083CA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599394" y="2511052"/>
            <a:ext cx="1665767" cy="1665767"/>
          </a:xfrm>
          <a:prstGeom prst="rect">
            <a:avLst/>
          </a:prstGeom>
        </p:spPr>
      </p:pic>
      <p:pic>
        <p:nvPicPr>
          <p:cNvPr id="8" name="그래픽 7" descr="그룹 성공 윤곽선">
            <a:extLst>
              <a:ext uri="{FF2B5EF4-FFF2-40B4-BE49-F238E27FC236}">
                <a16:creationId xmlns:a16="http://schemas.microsoft.com/office/drawing/2014/main" id="{5A0FC6E1-1B6E-4FF3-90FB-90B70E866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329518" y="2511052"/>
            <a:ext cx="1615344" cy="1615344"/>
          </a:xfrm>
          <a:prstGeom prst="rect">
            <a:avLst/>
          </a:prstGeom>
        </p:spPr>
      </p:pic>
      <p:pic>
        <p:nvPicPr>
          <p:cNvPr id="11" name="그래픽 10" descr="별 등급 단색으로 채워진">
            <a:extLst>
              <a:ext uri="{FF2B5EF4-FFF2-40B4-BE49-F238E27FC236}">
                <a16:creationId xmlns:a16="http://schemas.microsoft.com/office/drawing/2014/main" id="{DAD5E1E7-49E9-4113-B099-B693A4A72E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979645" y="2455619"/>
            <a:ext cx="1697665" cy="169766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17FDA8D-5398-F32D-E38D-F0BA9A527E15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68E8E-9B8D-98AB-F811-57D2AFD488F9}"/>
              </a:ext>
            </a:extLst>
          </p:cNvPr>
          <p:cNvSpPr txBox="1"/>
          <p:nvPr/>
        </p:nvSpPr>
        <p:spPr>
          <a:xfrm>
            <a:off x="967236" y="127626"/>
            <a:ext cx="5512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프로젝트의 목표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&amp;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데이터셋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B3F55F-F406-C22D-ACB6-4453D0BC8E6D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952AE59-9A22-210C-735E-D7877F21DD64}"/>
              </a:ext>
            </a:extLst>
          </p:cNvPr>
          <p:cNvSpPr/>
          <p:nvPr/>
        </p:nvSpPr>
        <p:spPr>
          <a:xfrm>
            <a:off x="9945189" y="6514011"/>
            <a:ext cx="2177143" cy="343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277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id="{20AFA594-5C2A-416B-B780-685159AF848B}"/>
              </a:ext>
            </a:extLst>
          </p:cNvPr>
          <p:cNvSpPr/>
          <p:nvPr/>
        </p:nvSpPr>
        <p:spPr>
          <a:xfrm>
            <a:off x="4665337" y="1839410"/>
            <a:ext cx="2930085" cy="293008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A0513A8-BD55-431F-BEC9-C5981108C769}"/>
              </a:ext>
            </a:extLst>
          </p:cNvPr>
          <p:cNvSpPr/>
          <p:nvPr/>
        </p:nvSpPr>
        <p:spPr>
          <a:xfrm>
            <a:off x="8363438" y="1839410"/>
            <a:ext cx="2930085" cy="2930085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5BCF02B-5B0B-4605-AF8A-CBD12CFD7BA7}"/>
              </a:ext>
            </a:extLst>
          </p:cNvPr>
          <p:cNvSpPr/>
          <p:nvPr/>
        </p:nvSpPr>
        <p:spPr>
          <a:xfrm>
            <a:off x="967236" y="1839410"/>
            <a:ext cx="2930085" cy="29300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1631418" y="5651975"/>
            <a:ext cx="1601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rgbClr val="584C46"/>
                </a:solidFill>
                <a:latin typeface="+mj-ea"/>
                <a:ea typeface="+mj-ea"/>
              </a:rPr>
              <a:t>상업적 흥행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7E3C979-975D-489C-844E-3343CD874BEC}"/>
              </a:ext>
            </a:extLst>
          </p:cNvPr>
          <p:cNvCxnSpPr/>
          <p:nvPr/>
        </p:nvCxnSpPr>
        <p:spPr>
          <a:xfrm>
            <a:off x="2152878" y="5423451"/>
            <a:ext cx="5588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42CB58B-E19C-4E80-A445-F30C0C6D4BED}"/>
              </a:ext>
            </a:extLst>
          </p:cNvPr>
          <p:cNvSpPr txBox="1"/>
          <p:nvPr/>
        </p:nvSpPr>
        <p:spPr>
          <a:xfrm>
            <a:off x="5329518" y="5651975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rgbClr val="584C46"/>
                </a:solidFill>
                <a:latin typeface="+mj-ea"/>
                <a:ea typeface="+mj-ea"/>
              </a:rPr>
              <a:t>대중의 평가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4FB45FF-1B75-4028-9AD4-DBD420D02463}"/>
              </a:ext>
            </a:extLst>
          </p:cNvPr>
          <p:cNvCxnSpPr/>
          <p:nvPr/>
        </p:nvCxnSpPr>
        <p:spPr>
          <a:xfrm>
            <a:off x="5850978" y="5423451"/>
            <a:ext cx="5588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6ABF458-53AB-4CF6-92C2-37EBD33D16DE}"/>
              </a:ext>
            </a:extLst>
          </p:cNvPr>
          <p:cNvSpPr txBox="1"/>
          <p:nvPr/>
        </p:nvSpPr>
        <p:spPr>
          <a:xfrm>
            <a:off x="8892968" y="5651975"/>
            <a:ext cx="1871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rgbClr val="584C46"/>
                </a:solidFill>
                <a:latin typeface="+mj-ea"/>
                <a:ea typeface="+mj-ea"/>
              </a:rPr>
              <a:t>평론가의 평가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84D08F0-0D9E-4AD3-A34B-B1FA622685EB}"/>
              </a:ext>
            </a:extLst>
          </p:cNvPr>
          <p:cNvCxnSpPr/>
          <p:nvPr/>
        </p:nvCxnSpPr>
        <p:spPr>
          <a:xfrm>
            <a:off x="9549078" y="5423451"/>
            <a:ext cx="5588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形 7" descr="Bullseye">
            <a:extLst>
              <a:ext uri="{FF2B5EF4-FFF2-40B4-BE49-F238E27FC236}">
                <a16:creationId xmlns:a16="http://schemas.microsoft.com/office/drawing/2014/main" id="{B0D9DDE1-9D49-4E8B-93FB-B73C083CA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9394" y="2471568"/>
            <a:ext cx="1665767" cy="16657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17FDA8D-5398-F32D-E38D-F0BA9A527E15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68E8E-9B8D-98AB-F811-57D2AFD488F9}"/>
              </a:ext>
            </a:extLst>
          </p:cNvPr>
          <p:cNvSpPr txBox="1"/>
          <p:nvPr/>
        </p:nvSpPr>
        <p:spPr>
          <a:xfrm>
            <a:off x="967236" y="127626"/>
            <a:ext cx="5512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프로젝트의 목표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&amp;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데이터셋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B3F55F-F406-C22D-ACB6-4453D0BC8E6D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形 7" descr="Bullseye">
            <a:extLst>
              <a:ext uri="{FF2B5EF4-FFF2-40B4-BE49-F238E27FC236}">
                <a16:creationId xmlns:a16="http://schemas.microsoft.com/office/drawing/2014/main" id="{5A4C0E28-BC93-282A-431D-00B2D6158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3116" y="2471568"/>
            <a:ext cx="1665767" cy="1665767"/>
          </a:xfrm>
          <a:prstGeom prst="rect">
            <a:avLst/>
          </a:prstGeom>
        </p:spPr>
      </p:pic>
      <p:pic>
        <p:nvPicPr>
          <p:cNvPr id="4" name="图形 7" descr="Bullseye">
            <a:extLst>
              <a:ext uri="{FF2B5EF4-FFF2-40B4-BE49-F238E27FC236}">
                <a16:creationId xmlns:a16="http://schemas.microsoft.com/office/drawing/2014/main" id="{C157E795-ABF5-9A1C-A3F0-852E84FA3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5594" y="2483561"/>
            <a:ext cx="1665767" cy="1665767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22F32ED-E642-FC9A-9D06-0E997B2B2F00}"/>
              </a:ext>
            </a:extLst>
          </p:cNvPr>
          <p:cNvSpPr/>
          <p:nvPr/>
        </p:nvSpPr>
        <p:spPr>
          <a:xfrm>
            <a:off x="9945189" y="6514011"/>
            <a:ext cx="2177143" cy="343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137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EF04A43-5BF0-9D20-7466-A4B4C66B0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417" y="1021905"/>
            <a:ext cx="7611292" cy="570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17FDA8D-5398-F32D-E38D-F0BA9A527E15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68E8E-9B8D-98AB-F811-57D2AFD488F9}"/>
              </a:ext>
            </a:extLst>
          </p:cNvPr>
          <p:cNvSpPr txBox="1"/>
          <p:nvPr/>
        </p:nvSpPr>
        <p:spPr>
          <a:xfrm>
            <a:off x="967236" y="127626"/>
            <a:ext cx="5512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프로젝트의 목표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&amp;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데이터셋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B3F55F-F406-C22D-ACB6-4453D0BC8E6D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58D11DB-9C53-1445-75B1-732F6FD96A62}"/>
              </a:ext>
            </a:extLst>
          </p:cNvPr>
          <p:cNvSpPr/>
          <p:nvPr/>
        </p:nvSpPr>
        <p:spPr>
          <a:xfrm>
            <a:off x="9945189" y="6514011"/>
            <a:ext cx="2177143" cy="343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821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D19CA14-144F-460D-B0AC-A9995AB5C468}"/>
              </a:ext>
            </a:extLst>
          </p:cNvPr>
          <p:cNvSpPr/>
          <p:nvPr/>
        </p:nvSpPr>
        <p:spPr>
          <a:xfrm>
            <a:off x="967236" y="2223656"/>
            <a:ext cx="2605384" cy="2874104"/>
          </a:xfrm>
          <a:prstGeom prst="roundRect">
            <a:avLst>
              <a:gd name="adj" fmla="val 818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CECD00C1-B779-4374-8FA5-21EE9B7A7FF1}"/>
              </a:ext>
            </a:extLst>
          </p:cNvPr>
          <p:cNvSpPr/>
          <p:nvPr/>
        </p:nvSpPr>
        <p:spPr>
          <a:xfrm>
            <a:off x="967236" y="2223656"/>
            <a:ext cx="2605384" cy="711037"/>
          </a:xfrm>
          <a:prstGeom prst="round2SameRect">
            <a:avLst>
              <a:gd name="adj1" fmla="val 24623"/>
              <a:gd name="adj2" fmla="val 0"/>
            </a:avLst>
          </a:prstGeom>
          <a:solidFill>
            <a:srgbClr val="A1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FAFF78-DCD5-4051-A725-12B3BAD00DB2}"/>
              </a:ext>
            </a:extLst>
          </p:cNvPr>
          <p:cNvSpPr txBox="1"/>
          <p:nvPr/>
        </p:nvSpPr>
        <p:spPr>
          <a:xfrm>
            <a:off x="1683870" y="239450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문제 정의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C146E-262A-4C42-B83A-74E3D9D3B410}"/>
              </a:ext>
            </a:extLst>
          </p:cNvPr>
          <p:cNvSpPr txBox="1"/>
          <p:nvPr/>
        </p:nvSpPr>
        <p:spPr>
          <a:xfrm>
            <a:off x="1180099" y="3161308"/>
            <a:ext cx="2179657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50" dirty="0">
                <a:latin typeface="+mn-ea"/>
              </a:rPr>
              <a:t>이 영화는 상업적 흥행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대중의 반응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평론가의 평가를 골고루 만족하는</a:t>
            </a:r>
            <a:r>
              <a:rPr lang="en-US" altLang="ko-KR" sz="1600" spc="-150" dirty="0">
                <a:latin typeface="+mn-ea"/>
              </a:rPr>
              <a:t> </a:t>
            </a:r>
            <a:r>
              <a:rPr lang="ko-KR" altLang="en-US" sz="1600" spc="-150" dirty="0">
                <a:latin typeface="+mn-ea"/>
              </a:rPr>
              <a:t>작품이 될 것인가</a:t>
            </a:r>
            <a:r>
              <a:rPr lang="en-US" altLang="ko-KR" sz="1600" spc="-150" dirty="0">
                <a:latin typeface="+mn-ea"/>
              </a:rPr>
              <a:t>? (</a:t>
            </a:r>
            <a:r>
              <a:rPr lang="ko-KR" altLang="en-US" sz="1600" spc="-150" dirty="0">
                <a:latin typeface="+mn-ea"/>
              </a:rPr>
              <a:t>분류</a:t>
            </a:r>
            <a:r>
              <a:rPr lang="en-US" altLang="ko-KR" sz="1600" spc="-150" dirty="0">
                <a:latin typeface="+mn-ea"/>
              </a:rPr>
              <a:t>)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583BAB-1563-4334-949B-CBB025E022E0}"/>
              </a:ext>
            </a:extLst>
          </p:cNvPr>
          <p:cNvSpPr txBox="1"/>
          <p:nvPr/>
        </p:nvSpPr>
        <p:spPr>
          <a:xfrm>
            <a:off x="3858216" y="3660708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&gt;&gt;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4FFD48-8146-4A8A-8B48-677E5C775D85}"/>
              </a:ext>
            </a:extLst>
          </p:cNvPr>
          <p:cNvSpPr txBox="1"/>
          <p:nvPr/>
        </p:nvSpPr>
        <p:spPr>
          <a:xfrm>
            <a:off x="7642651" y="3660708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&gt;&gt;</a:t>
            </a:r>
            <a:endParaRPr lang="ko-KR" altLang="en-US" sz="2800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6602F7-E133-B2FE-00C4-4C341AAAAA61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B45380-0D5E-C6F9-1A3D-B0A268455485}"/>
              </a:ext>
            </a:extLst>
          </p:cNvPr>
          <p:cNvSpPr txBox="1"/>
          <p:nvPr/>
        </p:nvSpPr>
        <p:spPr>
          <a:xfrm>
            <a:off x="967236" y="127626"/>
            <a:ext cx="5512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프로젝트의 목표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&amp;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데이터셋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AEC9F9-75CC-0C33-1997-97A7747E1B90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EFC4A21-FAF2-9DF6-F473-CEA9A81C9031}"/>
              </a:ext>
            </a:extLst>
          </p:cNvPr>
          <p:cNvSpPr/>
          <p:nvPr/>
        </p:nvSpPr>
        <p:spPr>
          <a:xfrm>
            <a:off x="4751671" y="2223656"/>
            <a:ext cx="2605384" cy="2874104"/>
          </a:xfrm>
          <a:prstGeom prst="roundRect">
            <a:avLst>
              <a:gd name="adj" fmla="val 818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위쪽 모서리 25">
            <a:extLst>
              <a:ext uri="{FF2B5EF4-FFF2-40B4-BE49-F238E27FC236}">
                <a16:creationId xmlns:a16="http://schemas.microsoft.com/office/drawing/2014/main" id="{55CBE392-5719-722B-879B-C1E2CC385C41}"/>
              </a:ext>
            </a:extLst>
          </p:cNvPr>
          <p:cNvSpPr/>
          <p:nvPr/>
        </p:nvSpPr>
        <p:spPr>
          <a:xfrm>
            <a:off x="4751671" y="2223656"/>
            <a:ext cx="2605384" cy="711037"/>
          </a:xfrm>
          <a:prstGeom prst="round2SameRect">
            <a:avLst>
              <a:gd name="adj1" fmla="val 24623"/>
              <a:gd name="adj2" fmla="val 0"/>
            </a:avLst>
          </a:prstGeom>
          <a:solidFill>
            <a:srgbClr val="A1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44CB34-E5C1-A605-D42A-23F8FA005E09}"/>
              </a:ext>
            </a:extLst>
          </p:cNvPr>
          <p:cNvSpPr txBox="1"/>
          <p:nvPr/>
        </p:nvSpPr>
        <p:spPr>
          <a:xfrm>
            <a:off x="5731197" y="2394506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F81DEE-87AC-614B-D0D0-E66F3C85C1EF}"/>
              </a:ext>
            </a:extLst>
          </p:cNvPr>
          <p:cNvSpPr txBox="1"/>
          <p:nvPr/>
        </p:nvSpPr>
        <p:spPr>
          <a:xfrm>
            <a:off x="4964534" y="3159518"/>
            <a:ext cx="2179657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50" dirty="0">
                <a:latin typeface="+mn-ea"/>
              </a:rPr>
              <a:t>영화에 출연 예정인 배우들의 정보로 영화의 성공여부를 예측할 수 있다</a:t>
            </a:r>
            <a:r>
              <a:rPr lang="en-US" altLang="ko-KR" sz="1600" spc="-150" dirty="0">
                <a:latin typeface="+mn-ea"/>
              </a:rPr>
              <a:t>. (</a:t>
            </a:r>
            <a:r>
              <a:rPr lang="ko-KR" altLang="en-US" sz="1600" spc="-150" dirty="0">
                <a:latin typeface="+mn-ea"/>
              </a:rPr>
              <a:t>믿고 보는 배우</a:t>
            </a:r>
            <a:r>
              <a:rPr lang="en-US" altLang="ko-KR" sz="1600" spc="-150" dirty="0">
                <a:latin typeface="+mn-ea"/>
              </a:rPr>
              <a:t>)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EEA2675-D30F-D7A4-4233-FE63482CAF6C}"/>
              </a:ext>
            </a:extLst>
          </p:cNvPr>
          <p:cNvSpPr/>
          <p:nvPr/>
        </p:nvSpPr>
        <p:spPr>
          <a:xfrm>
            <a:off x="8536106" y="2223656"/>
            <a:ext cx="2605384" cy="2874104"/>
          </a:xfrm>
          <a:prstGeom prst="roundRect">
            <a:avLst>
              <a:gd name="adj" fmla="val 818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1AC854EB-0C03-22DE-9806-38EAFF875A00}"/>
              </a:ext>
            </a:extLst>
          </p:cNvPr>
          <p:cNvSpPr/>
          <p:nvPr/>
        </p:nvSpPr>
        <p:spPr>
          <a:xfrm>
            <a:off x="8536106" y="2223656"/>
            <a:ext cx="2605384" cy="711037"/>
          </a:xfrm>
          <a:prstGeom prst="round2SameRect">
            <a:avLst>
              <a:gd name="adj1" fmla="val 24623"/>
              <a:gd name="adj2" fmla="val 0"/>
            </a:avLst>
          </a:prstGeom>
          <a:solidFill>
            <a:srgbClr val="A1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2188BF-D95F-690F-6EA9-B48BD60BD864}"/>
              </a:ext>
            </a:extLst>
          </p:cNvPr>
          <p:cNvSpPr txBox="1"/>
          <p:nvPr/>
        </p:nvSpPr>
        <p:spPr>
          <a:xfrm>
            <a:off x="9515633" y="2394506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타겟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9549F5-F52F-4A9B-D2EA-1400760B2463}"/>
              </a:ext>
            </a:extLst>
          </p:cNvPr>
          <p:cNvSpPr txBox="1"/>
          <p:nvPr/>
        </p:nvSpPr>
        <p:spPr>
          <a:xfrm>
            <a:off x="8748969" y="3157728"/>
            <a:ext cx="2179657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 dirty="0">
                <a:latin typeface="+mn-ea"/>
              </a:rPr>
              <a:t>Gross(</a:t>
            </a:r>
            <a:r>
              <a:rPr lang="ko-KR" altLang="en-US" sz="1600" spc="-150" dirty="0">
                <a:latin typeface="+mn-ea"/>
              </a:rPr>
              <a:t>흥행</a:t>
            </a:r>
            <a:r>
              <a:rPr lang="en-US" altLang="ko-KR" sz="1600" spc="-150" dirty="0">
                <a:latin typeface="+mn-ea"/>
              </a:rPr>
              <a:t>), Rating(</a:t>
            </a:r>
            <a:r>
              <a:rPr lang="ko-KR" altLang="en-US" sz="1600" spc="-150" dirty="0">
                <a:latin typeface="+mn-ea"/>
              </a:rPr>
              <a:t>대중</a:t>
            </a:r>
            <a:r>
              <a:rPr lang="en-US" altLang="ko-KR" sz="1600" spc="-150" dirty="0">
                <a:latin typeface="+mn-ea"/>
              </a:rPr>
              <a:t>), </a:t>
            </a:r>
            <a:r>
              <a:rPr lang="en-US" altLang="ko-KR" sz="1600" spc="-150" dirty="0" err="1">
                <a:latin typeface="+mn-ea"/>
              </a:rPr>
              <a:t>Metascore</a:t>
            </a:r>
            <a:r>
              <a:rPr lang="en-US" altLang="ko-KR" sz="1600" spc="-150" dirty="0">
                <a:latin typeface="+mn-ea"/>
              </a:rPr>
              <a:t>(</a:t>
            </a:r>
            <a:r>
              <a:rPr lang="ko-KR" altLang="en-US" sz="1600" spc="-150" dirty="0">
                <a:latin typeface="+mn-ea"/>
              </a:rPr>
              <a:t>평론가</a:t>
            </a:r>
            <a:r>
              <a:rPr lang="en-US" altLang="ko-KR" sz="1600" spc="-150" dirty="0">
                <a:latin typeface="+mn-ea"/>
              </a:rPr>
              <a:t>)</a:t>
            </a:r>
            <a:r>
              <a:rPr lang="ko-KR" altLang="en-US" sz="1600" spc="-150" dirty="0">
                <a:latin typeface="+mn-ea"/>
              </a:rPr>
              <a:t>를 통합해서 </a:t>
            </a:r>
            <a:r>
              <a:rPr lang="en-US" altLang="ko-KR" sz="1600" spc="-150" dirty="0">
                <a:latin typeface="+mn-ea"/>
              </a:rPr>
              <a:t>‘Masterpiece' </a:t>
            </a:r>
            <a:r>
              <a:rPr lang="ko-KR" altLang="en-US" sz="1600" spc="-150" dirty="0">
                <a:latin typeface="+mn-ea"/>
              </a:rPr>
              <a:t>라는 새로운 타겟 정의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6FFC0C9-91F1-5279-33B8-83D4BE870FEA}"/>
              </a:ext>
            </a:extLst>
          </p:cNvPr>
          <p:cNvSpPr/>
          <p:nvPr/>
        </p:nvSpPr>
        <p:spPr>
          <a:xfrm>
            <a:off x="9945189" y="6514011"/>
            <a:ext cx="2177143" cy="343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813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684F16B-0255-1A2D-91B6-8B9D2DFFDF08}"/>
              </a:ext>
            </a:extLst>
          </p:cNvPr>
          <p:cNvGrpSpPr/>
          <p:nvPr/>
        </p:nvGrpSpPr>
        <p:grpSpPr>
          <a:xfrm>
            <a:off x="1481778" y="2324465"/>
            <a:ext cx="8386354" cy="3829084"/>
            <a:chOff x="828674" y="1206872"/>
            <a:chExt cx="11219581" cy="4838958"/>
          </a:xfrm>
          <a:solidFill>
            <a:schemeClr val="accent2"/>
          </a:solidFill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3C7A72CF-9C19-F5A4-5C96-2D2F928693B9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9E3EF04B-36C9-37B7-36D8-622D01DB74D6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823B2A7E-6E7B-A325-EB9B-FCD523785531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E43BC69-1482-F73F-9890-88BBEB8613B0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43603623-E1E7-C19B-75D2-9F9F36EF0A8C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3BD3C1CC-31BB-7B6E-672E-D338B7DE2FA0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E6F02782-2972-EE51-08D4-7CB33101EB50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6DF40851-F0B7-A254-B1F8-09F7FE10F096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DBC121C2-BFDB-212A-4C17-8D4BADDE5CFC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F9C4B502-6538-46A1-58C3-1E6EE5C2B8C6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4CDAB5E0-7E88-BE79-EACA-B7E2EA27220E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141234EB-F5E3-0D57-0120-DDF785CA9C3E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9DC8248B-C52F-EB47-FD83-EEE907088F01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E1F84A71-DE9C-FF84-E8F4-60F84B8E5352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4A1F3475-9F3A-E76D-642B-E8D72E9D1F93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83D96652-5D8A-E531-2956-66BDDD218B0F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390B62C-1749-DC4A-6A88-C8466A92A1BF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55E261B9-6BD6-2670-B946-CC7034D8D07A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F8241967-8735-947A-0F32-C245EB413A55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2662DDF-10AA-1BF8-D78B-129633871949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6EE9F5BF-9EA5-84C5-6B40-0FF0B57404D6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CCD7B0B3-1631-0A44-A784-2294BD2F2197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924267CC-1662-4CBF-EED6-5FDA95A571D4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81B6163C-BA6D-9DA7-A633-C7095A3E8772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1524A12E-007C-6A68-5648-DC7BEE7908DC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E91823B9-EFC6-9347-2E61-45B46826E4CA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08F53422-EC87-46ED-FF6B-12414ECF51D0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D2D212AE-33A0-8BD6-0271-CF45CA94FC32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0C519695-CCBA-773C-12F1-7DDA8CE5E92C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A8D5DC4-E8A0-81F1-AE8B-505944096B26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12EF3EA5-2BF5-95D1-88DA-B37A2E734B5E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E6B21CA6-783B-CEF3-43FA-75A1ED691BE9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8896B213-F815-9C33-E38E-E25A5C7D2343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25072375-3E48-6B85-4FCF-8EAFB2154FAF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65E028B-D267-5899-B204-4139243F0BE1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61A6D7A-A1B2-9743-8483-399D9D050EAF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79A23448-BDAD-FEB6-B8B2-E3772A4544DA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DE439400-EE26-4D3D-6EA8-7AC28AF04AB0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A388FF0C-6996-A6CB-1A13-FF8A77A820A0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87010DF2-5F80-B535-4FD2-14A478962A7D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DB2309D6-EBAE-2AE2-D603-BC58020239AD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FF0E8D6D-B98C-6F13-A574-88B0B7442BE4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82CB32C8-8F1B-DC82-AC50-8C09D606559B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B14E13AF-D2B7-12C8-C911-DD900798A3A0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6D14BE84-46A6-48FD-F9F3-6C71C1D511B9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B0D110A1-B605-A21F-7CCF-A5B7A292055C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7A3C9626-557A-ACC3-6684-DA7F9FD5E0D3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06752B64-FF0E-EC57-FD70-5811591EFC64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54ED559E-8BC0-7AD9-48E3-31CB8940B7B8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E348679F-3B71-8F2A-38DF-7132524AF212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8C62831B-866A-A614-C94C-560ED8CE496C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8C4F9CB7-CA65-F6C3-D13B-35D24E324C15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3AD11C11-3866-36AF-68F6-2C2065BEE6A2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AD364615-2E9B-140C-F1F2-22972870C56A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32DFE34C-E5D8-BF65-4B65-92FB219C6097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4" name="자유형: 도형 1023">
              <a:extLst>
                <a:ext uri="{FF2B5EF4-FFF2-40B4-BE49-F238E27FC236}">
                  <a16:creationId xmlns:a16="http://schemas.microsoft.com/office/drawing/2014/main" id="{1F233F22-6902-8996-9FCF-3079765D1095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5" name="자유형: 도형 1024">
              <a:extLst>
                <a:ext uri="{FF2B5EF4-FFF2-40B4-BE49-F238E27FC236}">
                  <a16:creationId xmlns:a16="http://schemas.microsoft.com/office/drawing/2014/main" id="{2306D02C-C4D3-C506-9990-7C53DA59B988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7" name="자유형: 도형 1026">
              <a:extLst>
                <a:ext uri="{FF2B5EF4-FFF2-40B4-BE49-F238E27FC236}">
                  <a16:creationId xmlns:a16="http://schemas.microsoft.com/office/drawing/2014/main" id="{9AE7F547-2A18-CD07-1C3C-CDBD3F9710BD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8" name="자유형: 도형 1027">
              <a:extLst>
                <a:ext uri="{FF2B5EF4-FFF2-40B4-BE49-F238E27FC236}">
                  <a16:creationId xmlns:a16="http://schemas.microsoft.com/office/drawing/2014/main" id="{66123369-0228-187F-A6F0-6350E95181A7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9" name="자유형: 도형 1028">
              <a:extLst>
                <a:ext uri="{FF2B5EF4-FFF2-40B4-BE49-F238E27FC236}">
                  <a16:creationId xmlns:a16="http://schemas.microsoft.com/office/drawing/2014/main" id="{939BE916-35E5-94EA-6B38-30E7BD53D472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0" name="자유형: 도형 1029">
              <a:extLst>
                <a:ext uri="{FF2B5EF4-FFF2-40B4-BE49-F238E27FC236}">
                  <a16:creationId xmlns:a16="http://schemas.microsoft.com/office/drawing/2014/main" id="{B4BDA06F-51AB-DE1C-F433-03F1F34742B5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1" name="자유형: 도형 1030">
              <a:extLst>
                <a:ext uri="{FF2B5EF4-FFF2-40B4-BE49-F238E27FC236}">
                  <a16:creationId xmlns:a16="http://schemas.microsoft.com/office/drawing/2014/main" id="{73849568-1DC7-D49F-64D4-7E7295D39A8D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2" name="자유형: 도형 1031">
              <a:extLst>
                <a:ext uri="{FF2B5EF4-FFF2-40B4-BE49-F238E27FC236}">
                  <a16:creationId xmlns:a16="http://schemas.microsoft.com/office/drawing/2014/main" id="{A03E637B-B99F-7E05-8BEE-6FE61CD27D4D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3" name="자유형: 도형 1032">
              <a:extLst>
                <a:ext uri="{FF2B5EF4-FFF2-40B4-BE49-F238E27FC236}">
                  <a16:creationId xmlns:a16="http://schemas.microsoft.com/office/drawing/2014/main" id="{6318800C-C46F-749B-3C16-5E0C72404F63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4" name="자유형: 도형 1033">
              <a:extLst>
                <a:ext uri="{FF2B5EF4-FFF2-40B4-BE49-F238E27FC236}">
                  <a16:creationId xmlns:a16="http://schemas.microsoft.com/office/drawing/2014/main" id="{918F5F04-476C-8262-20E6-5933BC5121B6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5" name="자유형: 도형 1034">
              <a:extLst>
                <a:ext uri="{FF2B5EF4-FFF2-40B4-BE49-F238E27FC236}">
                  <a16:creationId xmlns:a16="http://schemas.microsoft.com/office/drawing/2014/main" id="{69608D1A-E13A-9518-BCDF-534DF38210CC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6" name="자유형: 도형 1035">
              <a:extLst>
                <a:ext uri="{FF2B5EF4-FFF2-40B4-BE49-F238E27FC236}">
                  <a16:creationId xmlns:a16="http://schemas.microsoft.com/office/drawing/2014/main" id="{003EB948-BEFF-A6A9-06ED-862F7B377BF3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7" name="자유형: 도형 1036">
              <a:extLst>
                <a:ext uri="{FF2B5EF4-FFF2-40B4-BE49-F238E27FC236}">
                  <a16:creationId xmlns:a16="http://schemas.microsoft.com/office/drawing/2014/main" id="{8893AD18-0B80-C334-210A-75A1B981AF00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8" name="자유형: 도형 1037">
              <a:extLst>
                <a:ext uri="{FF2B5EF4-FFF2-40B4-BE49-F238E27FC236}">
                  <a16:creationId xmlns:a16="http://schemas.microsoft.com/office/drawing/2014/main" id="{F2196A5C-EC5B-1BAC-FA5D-3E4BF6A10D90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9" name="자유형: 도형 1038">
              <a:extLst>
                <a:ext uri="{FF2B5EF4-FFF2-40B4-BE49-F238E27FC236}">
                  <a16:creationId xmlns:a16="http://schemas.microsoft.com/office/drawing/2014/main" id="{BC2BE133-95C8-D675-A850-F45FC14FDE68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0" name="자유형: 도형 1039">
              <a:extLst>
                <a:ext uri="{FF2B5EF4-FFF2-40B4-BE49-F238E27FC236}">
                  <a16:creationId xmlns:a16="http://schemas.microsoft.com/office/drawing/2014/main" id="{8987239D-30E2-5096-2578-B825C62F33FB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1" name="자유형: 도형 1040">
              <a:extLst>
                <a:ext uri="{FF2B5EF4-FFF2-40B4-BE49-F238E27FC236}">
                  <a16:creationId xmlns:a16="http://schemas.microsoft.com/office/drawing/2014/main" id="{8FAE984E-501A-344C-2AB8-FA5147FC7DDF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2" name="자유형: 도형 1041">
              <a:extLst>
                <a:ext uri="{FF2B5EF4-FFF2-40B4-BE49-F238E27FC236}">
                  <a16:creationId xmlns:a16="http://schemas.microsoft.com/office/drawing/2014/main" id="{92C3F1B1-D984-ADFA-596B-46A7154A1633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3" name="자유형: 도형 1042">
              <a:extLst>
                <a:ext uri="{FF2B5EF4-FFF2-40B4-BE49-F238E27FC236}">
                  <a16:creationId xmlns:a16="http://schemas.microsoft.com/office/drawing/2014/main" id="{9E22F063-26DB-2D82-B9D3-A08047FC108C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4" name="자유형: 도형 1043">
              <a:extLst>
                <a:ext uri="{FF2B5EF4-FFF2-40B4-BE49-F238E27FC236}">
                  <a16:creationId xmlns:a16="http://schemas.microsoft.com/office/drawing/2014/main" id="{C53FFF81-4BEB-1279-82ED-68B6AF01ECBC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5" name="자유형: 도형 1044">
              <a:extLst>
                <a:ext uri="{FF2B5EF4-FFF2-40B4-BE49-F238E27FC236}">
                  <a16:creationId xmlns:a16="http://schemas.microsoft.com/office/drawing/2014/main" id="{82C2CAE9-2CEF-BCF6-8A88-FC32E1015B58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6" name="자유형: 도형 1045">
              <a:extLst>
                <a:ext uri="{FF2B5EF4-FFF2-40B4-BE49-F238E27FC236}">
                  <a16:creationId xmlns:a16="http://schemas.microsoft.com/office/drawing/2014/main" id="{05F330DC-BB1D-ACE6-DAA6-11A6726981B5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7" name="자유형: 도형 1046">
              <a:extLst>
                <a:ext uri="{FF2B5EF4-FFF2-40B4-BE49-F238E27FC236}">
                  <a16:creationId xmlns:a16="http://schemas.microsoft.com/office/drawing/2014/main" id="{44E02FD8-3055-3A93-A491-1481B89E085F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8" name="자유형: 도형 1047">
              <a:extLst>
                <a:ext uri="{FF2B5EF4-FFF2-40B4-BE49-F238E27FC236}">
                  <a16:creationId xmlns:a16="http://schemas.microsoft.com/office/drawing/2014/main" id="{A331664A-BBC1-490F-C984-648CB3AAB3AA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9" name="자유형: 도형 1048">
              <a:extLst>
                <a:ext uri="{FF2B5EF4-FFF2-40B4-BE49-F238E27FC236}">
                  <a16:creationId xmlns:a16="http://schemas.microsoft.com/office/drawing/2014/main" id="{D1C6B2AD-F10D-1A70-69B5-92AEDA370C9B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050" name="자유형: 도형 1049">
              <a:extLst>
                <a:ext uri="{FF2B5EF4-FFF2-40B4-BE49-F238E27FC236}">
                  <a16:creationId xmlns:a16="http://schemas.microsoft.com/office/drawing/2014/main" id="{A8785F2A-BEE7-B025-D305-77841F9FD558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1" name="자유형: 도형 1050">
              <a:extLst>
                <a:ext uri="{FF2B5EF4-FFF2-40B4-BE49-F238E27FC236}">
                  <a16:creationId xmlns:a16="http://schemas.microsoft.com/office/drawing/2014/main" id="{FDB12CD5-DF30-1B7A-998E-5C2FB3D2B429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2" name="자유형: 도형 1051">
              <a:extLst>
                <a:ext uri="{FF2B5EF4-FFF2-40B4-BE49-F238E27FC236}">
                  <a16:creationId xmlns:a16="http://schemas.microsoft.com/office/drawing/2014/main" id="{ABF799A6-11E6-8C62-ADCB-BA7171A77428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3" name="자유형: 도형 1052">
              <a:extLst>
                <a:ext uri="{FF2B5EF4-FFF2-40B4-BE49-F238E27FC236}">
                  <a16:creationId xmlns:a16="http://schemas.microsoft.com/office/drawing/2014/main" id="{BE0ABA94-6D39-694D-9291-0B62E3ADAC57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4" name="자유형: 도형 1053">
              <a:extLst>
                <a:ext uri="{FF2B5EF4-FFF2-40B4-BE49-F238E27FC236}">
                  <a16:creationId xmlns:a16="http://schemas.microsoft.com/office/drawing/2014/main" id="{6E9D59DF-D572-408F-2823-FEAB205AE759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5" name="자유형: 도형 1054">
              <a:extLst>
                <a:ext uri="{FF2B5EF4-FFF2-40B4-BE49-F238E27FC236}">
                  <a16:creationId xmlns:a16="http://schemas.microsoft.com/office/drawing/2014/main" id="{C0D095B7-58A4-C7B7-1012-D9AB1712E8A7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6" name="자유형: 도형 1055">
              <a:extLst>
                <a:ext uri="{FF2B5EF4-FFF2-40B4-BE49-F238E27FC236}">
                  <a16:creationId xmlns:a16="http://schemas.microsoft.com/office/drawing/2014/main" id="{0034A715-9418-8FDD-2134-782872DE172D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7" name="자유형: 도형 1056">
              <a:extLst>
                <a:ext uri="{FF2B5EF4-FFF2-40B4-BE49-F238E27FC236}">
                  <a16:creationId xmlns:a16="http://schemas.microsoft.com/office/drawing/2014/main" id="{410E0CCA-A5DC-B83E-F2EB-3385FCA3B5B6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8" name="자유형: 도형 1057">
              <a:extLst>
                <a:ext uri="{FF2B5EF4-FFF2-40B4-BE49-F238E27FC236}">
                  <a16:creationId xmlns:a16="http://schemas.microsoft.com/office/drawing/2014/main" id="{C9E70347-588B-0572-0A9A-7C3DA3061DA8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9" name="자유형: 도형 1058">
              <a:extLst>
                <a:ext uri="{FF2B5EF4-FFF2-40B4-BE49-F238E27FC236}">
                  <a16:creationId xmlns:a16="http://schemas.microsoft.com/office/drawing/2014/main" id="{332EC468-AF18-1775-44E7-2A4EBF46311D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0" name="자유형: 도형 1059">
              <a:extLst>
                <a:ext uri="{FF2B5EF4-FFF2-40B4-BE49-F238E27FC236}">
                  <a16:creationId xmlns:a16="http://schemas.microsoft.com/office/drawing/2014/main" id="{B9EA7131-4662-F1FF-74E2-9444D333CB03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1" name="자유형: 도형 1060">
              <a:extLst>
                <a:ext uri="{FF2B5EF4-FFF2-40B4-BE49-F238E27FC236}">
                  <a16:creationId xmlns:a16="http://schemas.microsoft.com/office/drawing/2014/main" id="{A1F5FCE0-DF10-840B-9769-A2D58EFD91CE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2" name="자유형: 도형 1061">
              <a:extLst>
                <a:ext uri="{FF2B5EF4-FFF2-40B4-BE49-F238E27FC236}">
                  <a16:creationId xmlns:a16="http://schemas.microsoft.com/office/drawing/2014/main" id="{A1B7A3A2-6188-075D-6819-1CD5BF3F289D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3" name="자유형: 도형 1062">
              <a:extLst>
                <a:ext uri="{FF2B5EF4-FFF2-40B4-BE49-F238E27FC236}">
                  <a16:creationId xmlns:a16="http://schemas.microsoft.com/office/drawing/2014/main" id="{8A67F71D-25DC-9825-F44B-DE9B3302CB00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4" name="자유형: 도형 1063">
              <a:extLst>
                <a:ext uri="{FF2B5EF4-FFF2-40B4-BE49-F238E27FC236}">
                  <a16:creationId xmlns:a16="http://schemas.microsoft.com/office/drawing/2014/main" id="{B5BC8EEA-0E36-DF24-22A3-C1C0144E9479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5" name="자유형: 도형 1064">
              <a:extLst>
                <a:ext uri="{FF2B5EF4-FFF2-40B4-BE49-F238E27FC236}">
                  <a16:creationId xmlns:a16="http://schemas.microsoft.com/office/drawing/2014/main" id="{8281D7C4-D6B5-C506-40DA-EFE2F3AAD399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6" name="자유형: 도형 1065">
              <a:extLst>
                <a:ext uri="{FF2B5EF4-FFF2-40B4-BE49-F238E27FC236}">
                  <a16:creationId xmlns:a16="http://schemas.microsoft.com/office/drawing/2014/main" id="{51C1069E-6510-AC88-F79F-26BC7C7A1C5B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7" name="자유형: 도형 1066">
              <a:extLst>
                <a:ext uri="{FF2B5EF4-FFF2-40B4-BE49-F238E27FC236}">
                  <a16:creationId xmlns:a16="http://schemas.microsoft.com/office/drawing/2014/main" id="{C563FA17-96E3-E14E-0A93-CFC4B2800F80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8" name="자유형: 도형 1067">
              <a:extLst>
                <a:ext uri="{FF2B5EF4-FFF2-40B4-BE49-F238E27FC236}">
                  <a16:creationId xmlns:a16="http://schemas.microsoft.com/office/drawing/2014/main" id="{93FD1617-E870-0325-D67A-C68B4D8D92FB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9" name="자유형: 도형 1068">
              <a:extLst>
                <a:ext uri="{FF2B5EF4-FFF2-40B4-BE49-F238E27FC236}">
                  <a16:creationId xmlns:a16="http://schemas.microsoft.com/office/drawing/2014/main" id="{04ECDF9A-AD0A-F435-E38B-D1F9274A5E36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0" name="자유형: 도형 1069">
              <a:extLst>
                <a:ext uri="{FF2B5EF4-FFF2-40B4-BE49-F238E27FC236}">
                  <a16:creationId xmlns:a16="http://schemas.microsoft.com/office/drawing/2014/main" id="{1E915D17-556A-1F18-0C32-74575CDC914D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1" name="자유형: 도형 1070">
              <a:extLst>
                <a:ext uri="{FF2B5EF4-FFF2-40B4-BE49-F238E27FC236}">
                  <a16:creationId xmlns:a16="http://schemas.microsoft.com/office/drawing/2014/main" id="{E2F8019E-7491-94BE-8E02-13F2C8434F32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2" name="자유형: 도형 1071">
              <a:extLst>
                <a:ext uri="{FF2B5EF4-FFF2-40B4-BE49-F238E27FC236}">
                  <a16:creationId xmlns:a16="http://schemas.microsoft.com/office/drawing/2014/main" id="{2A34F9DF-C971-6251-5B18-09F3CE5A87E1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3" name="자유형: 도형 1072">
              <a:extLst>
                <a:ext uri="{FF2B5EF4-FFF2-40B4-BE49-F238E27FC236}">
                  <a16:creationId xmlns:a16="http://schemas.microsoft.com/office/drawing/2014/main" id="{3DA94160-FE59-8FEF-07CB-8D3EFE114208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4" name="자유형: 도형 1073">
              <a:extLst>
                <a:ext uri="{FF2B5EF4-FFF2-40B4-BE49-F238E27FC236}">
                  <a16:creationId xmlns:a16="http://schemas.microsoft.com/office/drawing/2014/main" id="{874E58C5-D7AD-B1DC-924B-86C170E2D833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5" name="자유형: 도형 1074">
              <a:extLst>
                <a:ext uri="{FF2B5EF4-FFF2-40B4-BE49-F238E27FC236}">
                  <a16:creationId xmlns:a16="http://schemas.microsoft.com/office/drawing/2014/main" id="{49D8B934-9C8A-3713-F8FD-DDFA7ADC66C8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6" name="자유형: 도형 1075">
              <a:extLst>
                <a:ext uri="{FF2B5EF4-FFF2-40B4-BE49-F238E27FC236}">
                  <a16:creationId xmlns:a16="http://schemas.microsoft.com/office/drawing/2014/main" id="{4E8D481E-0076-0E27-4159-D426BB246060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7" name="자유형: 도형 1076">
              <a:extLst>
                <a:ext uri="{FF2B5EF4-FFF2-40B4-BE49-F238E27FC236}">
                  <a16:creationId xmlns:a16="http://schemas.microsoft.com/office/drawing/2014/main" id="{1141F229-F9E3-8DE0-0496-749999614F44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8" name="자유형: 도형 1077">
              <a:extLst>
                <a:ext uri="{FF2B5EF4-FFF2-40B4-BE49-F238E27FC236}">
                  <a16:creationId xmlns:a16="http://schemas.microsoft.com/office/drawing/2014/main" id="{5A1DB2F9-80D1-15E5-3350-B4803DE8393F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9" name="자유형: 도형 1078">
              <a:extLst>
                <a:ext uri="{FF2B5EF4-FFF2-40B4-BE49-F238E27FC236}">
                  <a16:creationId xmlns:a16="http://schemas.microsoft.com/office/drawing/2014/main" id="{E936DEE3-F2DB-FDA8-622F-E7098B203862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0" name="자유형: 도형 1079">
              <a:extLst>
                <a:ext uri="{FF2B5EF4-FFF2-40B4-BE49-F238E27FC236}">
                  <a16:creationId xmlns:a16="http://schemas.microsoft.com/office/drawing/2014/main" id="{E4133B8B-90B2-3C66-8CBC-ADFDFD800C97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1" name="자유형: 도형 1080">
              <a:extLst>
                <a:ext uri="{FF2B5EF4-FFF2-40B4-BE49-F238E27FC236}">
                  <a16:creationId xmlns:a16="http://schemas.microsoft.com/office/drawing/2014/main" id="{41528EC7-D30B-3469-E71A-F22509EF8E8A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2" name="자유형: 도형 1081">
              <a:extLst>
                <a:ext uri="{FF2B5EF4-FFF2-40B4-BE49-F238E27FC236}">
                  <a16:creationId xmlns:a16="http://schemas.microsoft.com/office/drawing/2014/main" id="{788F9E36-E861-0024-AC8C-C36B3CF31F7F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3" name="자유형: 도형 1082">
              <a:extLst>
                <a:ext uri="{FF2B5EF4-FFF2-40B4-BE49-F238E27FC236}">
                  <a16:creationId xmlns:a16="http://schemas.microsoft.com/office/drawing/2014/main" id="{909E05E3-2289-BCCC-A6E6-02DF2A54A927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4" name="자유형: 도형 1083">
              <a:extLst>
                <a:ext uri="{FF2B5EF4-FFF2-40B4-BE49-F238E27FC236}">
                  <a16:creationId xmlns:a16="http://schemas.microsoft.com/office/drawing/2014/main" id="{F8016B59-79CA-1A4D-4CBE-000A506BFD2E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5" name="자유형: 도형 1084">
              <a:extLst>
                <a:ext uri="{FF2B5EF4-FFF2-40B4-BE49-F238E27FC236}">
                  <a16:creationId xmlns:a16="http://schemas.microsoft.com/office/drawing/2014/main" id="{DBCD74AC-9CE9-244C-1306-2B9A3281C928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6" name="자유형: 도형 1085">
              <a:extLst>
                <a:ext uri="{FF2B5EF4-FFF2-40B4-BE49-F238E27FC236}">
                  <a16:creationId xmlns:a16="http://schemas.microsoft.com/office/drawing/2014/main" id="{44B32BE4-B0A8-4BB4-9D63-E06FC4F3AF09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7" name="자유형: 도형 1086">
              <a:extLst>
                <a:ext uri="{FF2B5EF4-FFF2-40B4-BE49-F238E27FC236}">
                  <a16:creationId xmlns:a16="http://schemas.microsoft.com/office/drawing/2014/main" id="{5E5A17CB-0580-EC13-AE94-AABAD3D461F1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8" name="자유형: 도형 1087">
              <a:extLst>
                <a:ext uri="{FF2B5EF4-FFF2-40B4-BE49-F238E27FC236}">
                  <a16:creationId xmlns:a16="http://schemas.microsoft.com/office/drawing/2014/main" id="{117C8D6D-524A-F041-074B-40FF9D056509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9" name="자유형: 도형 1088">
              <a:extLst>
                <a:ext uri="{FF2B5EF4-FFF2-40B4-BE49-F238E27FC236}">
                  <a16:creationId xmlns:a16="http://schemas.microsoft.com/office/drawing/2014/main" id="{98B2180F-92D6-6749-18C5-9EE67770E9E9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0" name="자유형: 도형 1089">
              <a:extLst>
                <a:ext uri="{FF2B5EF4-FFF2-40B4-BE49-F238E27FC236}">
                  <a16:creationId xmlns:a16="http://schemas.microsoft.com/office/drawing/2014/main" id="{944BBF2E-BA76-E96F-60B7-2F35F9AB45A8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1" name="자유형: 도형 1090">
              <a:extLst>
                <a:ext uri="{FF2B5EF4-FFF2-40B4-BE49-F238E27FC236}">
                  <a16:creationId xmlns:a16="http://schemas.microsoft.com/office/drawing/2014/main" id="{E6E6A096-DC6D-B273-BCEC-F9F7CEE149EF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2" name="자유형: 도형 1091">
              <a:extLst>
                <a:ext uri="{FF2B5EF4-FFF2-40B4-BE49-F238E27FC236}">
                  <a16:creationId xmlns:a16="http://schemas.microsoft.com/office/drawing/2014/main" id="{B0B28009-D396-8274-4A58-1B2642DC923D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3" name="자유형: 도형 1092">
              <a:extLst>
                <a:ext uri="{FF2B5EF4-FFF2-40B4-BE49-F238E27FC236}">
                  <a16:creationId xmlns:a16="http://schemas.microsoft.com/office/drawing/2014/main" id="{826119F7-BB18-0426-336E-B95585CF941C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4" name="자유형: 도형 1093">
              <a:extLst>
                <a:ext uri="{FF2B5EF4-FFF2-40B4-BE49-F238E27FC236}">
                  <a16:creationId xmlns:a16="http://schemas.microsoft.com/office/drawing/2014/main" id="{4854E902-ACA9-EB9D-08F6-BFFD3B4B1E3D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5" name="자유형: 도형 1094">
              <a:extLst>
                <a:ext uri="{FF2B5EF4-FFF2-40B4-BE49-F238E27FC236}">
                  <a16:creationId xmlns:a16="http://schemas.microsoft.com/office/drawing/2014/main" id="{200C19C6-7223-BFA0-0CF3-D64405692158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6" name="자유형: 도형 1095">
              <a:extLst>
                <a:ext uri="{FF2B5EF4-FFF2-40B4-BE49-F238E27FC236}">
                  <a16:creationId xmlns:a16="http://schemas.microsoft.com/office/drawing/2014/main" id="{7F9E69F7-1C66-50C1-20FD-E2A44E0048C7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7" name="자유형: 도형 1096">
              <a:extLst>
                <a:ext uri="{FF2B5EF4-FFF2-40B4-BE49-F238E27FC236}">
                  <a16:creationId xmlns:a16="http://schemas.microsoft.com/office/drawing/2014/main" id="{7AB7B9DF-27BC-B2B3-BC79-266C13E4E584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8" name="자유형: 도형 1097">
              <a:extLst>
                <a:ext uri="{FF2B5EF4-FFF2-40B4-BE49-F238E27FC236}">
                  <a16:creationId xmlns:a16="http://schemas.microsoft.com/office/drawing/2014/main" id="{F51C60BB-33DF-41D9-0305-63D56844E14F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9" name="자유형: 도형 1098">
              <a:extLst>
                <a:ext uri="{FF2B5EF4-FFF2-40B4-BE49-F238E27FC236}">
                  <a16:creationId xmlns:a16="http://schemas.microsoft.com/office/drawing/2014/main" id="{90397604-0D4E-DF7C-C2E3-FEA30552BC99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0" name="자유형: 도형 1099">
              <a:extLst>
                <a:ext uri="{FF2B5EF4-FFF2-40B4-BE49-F238E27FC236}">
                  <a16:creationId xmlns:a16="http://schemas.microsoft.com/office/drawing/2014/main" id="{FA5833AF-B391-5C8C-085B-6BE57DFAC139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1" name="자유형: 도형 1100">
              <a:extLst>
                <a:ext uri="{FF2B5EF4-FFF2-40B4-BE49-F238E27FC236}">
                  <a16:creationId xmlns:a16="http://schemas.microsoft.com/office/drawing/2014/main" id="{AF1C6F3A-DB20-A4A6-B9CE-97075351C250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2" name="자유형: 도형 1101">
              <a:extLst>
                <a:ext uri="{FF2B5EF4-FFF2-40B4-BE49-F238E27FC236}">
                  <a16:creationId xmlns:a16="http://schemas.microsoft.com/office/drawing/2014/main" id="{B0D8CC11-2072-C92B-640D-6E53BC0D5A4C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3" name="자유형: 도형 1102">
              <a:extLst>
                <a:ext uri="{FF2B5EF4-FFF2-40B4-BE49-F238E27FC236}">
                  <a16:creationId xmlns:a16="http://schemas.microsoft.com/office/drawing/2014/main" id="{AA92F131-5628-99FB-FEC3-5CCB19DF4B13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4" name="자유형: 도형 1103">
              <a:extLst>
                <a:ext uri="{FF2B5EF4-FFF2-40B4-BE49-F238E27FC236}">
                  <a16:creationId xmlns:a16="http://schemas.microsoft.com/office/drawing/2014/main" id="{C937E5B7-0617-C703-06BB-8983F4A85D44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5" name="자유형: 도형 1104">
              <a:extLst>
                <a:ext uri="{FF2B5EF4-FFF2-40B4-BE49-F238E27FC236}">
                  <a16:creationId xmlns:a16="http://schemas.microsoft.com/office/drawing/2014/main" id="{D7D2773B-BFF6-1122-2DE7-86ABC7A20CDA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6" name="자유형: 도형 1105">
              <a:extLst>
                <a:ext uri="{FF2B5EF4-FFF2-40B4-BE49-F238E27FC236}">
                  <a16:creationId xmlns:a16="http://schemas.microsoft.com/office/drawing/2014/main" id="{B7C358DF-05F2-F656-FBE9-5F625D6E8F26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7" name="자유형: 도형 1106">
              <a:extLst>
                <a:ext uri="{FF2B5EF4-FFF2-40B4-BE49-F238E27FC236}">
                  <a16:creationId xmlns:a16="http://schemas.microsoft.com/office/drawing/2014/main" id="{46865C21-EAEF-02F4-72D2-294D31583C71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8" name="자유형: 도형 1107">
              <a:extLst>
                <a:ext uri="{FF2B5EF4-FFF2-40B4-BE49-F238E27FC236}">
                  <a16:creationId xmlns:a16="http://schemas.microsoft.com/office/drawing/2014/main" id="{88D8D0FA-55BC-8A40-79E4-30B194A542C3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9" name="자유형: 도형 1108">
              <a:extLst>
                <a:ext uri="{FF2B5EF4-FFF2-40B4-BE49-F238E27FC236}">
                  <a16:creationId xmlns:a16="http://schemas.microsoft.com/office/drawing/2014/main" id="{77422E6F-4D19-A7AA-E8DC-8A3849A6FFC4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0" name="자유형: 도형 1109">
              <a:extLst>
                <a:ext uri="{FF2B5EF4-FFF2-40B4-BE49-F238E27FC236}">
                  <a16:creationId xmlns:a16="http://schemas.microsoft.com/office/drawing/2014/main" id="{A48D56D4-6C0E-6090-87F5-4E504AB2AF3C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1" name="자유형: 도형 1110">
              <a:extLst>
                <a:ext uri="{FF2B5EF4-FFF2-40B4-BE49-F238E27FC236}">
                  <a16:creationId xmlns:a16="http://schemas.microsoft.com/office/drawing/2014/main" id="{B0F76522-C866-74B3-D793-28222B1C2139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2" name="자유형: 도형 1111">
              <a:extLst>
                <a:ext uri="{FF2B5EF4-FFF2-40B4-BE49-F238E27FC236}">
                  <a16:creationId xmlns:a16="http://schemas.microsoft.com/office/drawing/2014/main" id="{769FDFF7-E3AC-F1B0-5244-A4002A95B6F2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3" name="자유형: 도형 1112">
              <a:extLst>
                <a:ext uri="{FF2B5EF4-FFF2-40B4-BE49-F238E27FC236}">
                  <a16:creationId xmlns:a16="http://schemas.microsoft.com/office/drawing/2014/main" id="{3901C9CA-752C-230B-5771-32CE4F306A00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4" name="자유형: 도형 1113">
              <a:extLst>
                <a:ext uri="{FF2B5EF4-FFF2-40B4-BE49-F238E27FC236}">
                  <a16:creationId xmlns:a16="http://schemas.microsoft.com/office/drawing/2014/main" id="{25C43B75-35F6-0E05-CCA6-24FE1A89C48F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5" name="자유형: 도형 1114">
              <a:extLst>
                <a:ext uri="{FF2B5EF4-FFF2-40B4-BE49-F238E27FC236}">
                  <a16:creationId xmlns:a16="http://schemas.microsoft.com/office/drawing/2014/main" id="{22524CF1-2A6E-FC11-628E-0910EF635058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6" name="자유형: 도형 1115">
              <a:extLst>
                <a:ext uri="{FF2B5EF4-FFF2-40B4-BE49-F238E27FC236}">
                  <a16:creationId xmlns:a16="http://schemas.microsoft.com/office/drawing/2014/main" id="{80C4C707-88F0-2EF5-2E3C-DC20E11C7E57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7" name="자유형: 도형 1116">
              <a:extLst>
                <a:ext uri="{FF2B5EF4-FFF2-40B4-BE49-F238E27FC236}">
                  <a16:creationId xmlns:a16="http://schemas.microsoft.com/office/drawing/2014/main" id="{2798AE8A-5D45-FE2B-4D99-BC9BE4F23605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8" name="자유형: 도형 1117">
              <a:extLst>
                <a:ext uri="{FF2B5EF4-FFF2-40B4-BE49-F238E27FC236}">
                  <a16:creationId xmlns:a16="http://schemas.microsoft.com/office/drawing/2014/main" id="{B4BB7A9F-18D0-157C-3D5B-7466EDCD9364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9" name="자유형: 도형 1118">
              <a:extLst>
                <a:ext uri="{FF2B5EF4-FFF2-40B4-BE49-F238E27FC236}">
                  <a16:creationId xmlns:a16="http://schemas.microsoft.com/office/drawing/2014/main" id="{6E01161A-774A-3EB2-C953-56D8870DE976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0" name="자유형: 도형 1119">
              <a:extLst>
                <a:ext uri="{FF2B5EF4-FFF2-40B4-BE49-F238E27FC236}">
                  <a16:creationId xmlns:a16="http://schemas.microsoft.com/office/drawing/2014/main" id="{BBA12E4F-1A17-179A-9E3C-4C89CA552C8A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1" name="자유형: 도형 1120">
              <a:extLst>
                <a:ext uri="{FF2B5EF4-FFF2-40B4-BE49-F238E27FC236}">
                  <a16:creationId xmlns:a16="http://schemas.microsoft.com/office/drawing/2014/main" id="{520164AC-ED11-1C3E-50AE-3DFE30CD8AA5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2" name="자유형: 도형 1121">
              <a:extLst>
                <a:ext uri="{FF2B5EF4-FFF2-40B4-BE49-F238E27FC236}">
                  <a16:creationId xmlns:a16="http://schemas.microsoft.com/office/drawing/2014/main" id="{C1904ECB-55C5-2833-E298-11A932EF0060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3" name="자유형: 도형 1122">
              <a:extLst>
                <a:ext uri="{FF2B5EF4-FFF2-40B4-BE49-F238E27FC236}">
                  <a16:creationId xmlns:a16="http://schemas.microsoft.com/office/drawing/2014/main" id="{35C72DD6-C894-88A6-6A59-867CAA68743A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4" name="자유형: 도형 1123">
              <a:extLst>
                <a:ext uri="{FF2B5EF4-FFF2-40B4-BE49-F238E27FC236}">
                  <a16:creationId xmlns:a16="http://schemas.microsoft.com/office/drawing/2014/main" id="{46843DFB-2FDD-4B0C-A974-FFF48B931A7E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5" name="자유형: 도형 1124">
              <a:extLst>
                <a:ext uri="{FF2B5EF4-FFF2-40B4-BE49-F238E27FC236}">
                  <a16:creationId xmlns:a16="http://schemas.microsoft.com/office/drawing/2014/main" id="{047FDFAC-478C-60F2-3866-94B8BC8B7C88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6" name="자유형: 도형 1125">
              <a:extLst>
                <a:ext uri="{FF2B5EF4-FFF2-40B4-BE49-F238E27FC236}">
                  <a16:creationId xmlns:a16="http://schemas.microsoft.com/office/drawing/2014/main" id="{41B53371-9F5C-DBD5-40BB-41238AD56821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7" name="자유형: 도형 1126">
              <a:extLst>
                <a:ext uri="{FF2B5EF4-FFF2-40B4-BE49-F238E27FC236}">
                  <a16:creationId xmlns:a16="http://schemas.microsoft.com/office/drawing/2014/main" id="{0C227333-6E30-6CDB-BD1E-E56C4D1D4695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8" name="자유형: 도형 1127">
              <a:extLst>
                <a:ext uri="{FF2B5EF4-FFF2-40B4-BE49-F238E27FC236}">
                  <a16:creationId xmlns:a16="http://schemas.microsoft.com/office/drawing/2014/main" id="{47010649-74B4-F6A9-9363-732AB09CF745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9" name="자유형: 도형 1128">
              <a:extLst>
                <a:ext uri="{FF2B5EF4-FFF2-40B4-BE49-F238E27FC236}">
                  <a16:creationId xmlns:a16="http://schemas.microsoft.com/office/drawing/2014/main" id="{4E768877-FFD4-67B6-534A-658E561F65CA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0" name="자유형: 도형 1129">
              <a:extLst>
                <a:ext uri="{FF2B5EF4-FFF2-40B4-BE49-F238E27FC236}">
                  <a16:creationId xmlns:a16="http://schemas.microsoft.com/office/drawing/2014/main" id="{6111191E-C682-1415-930A-20471D8C58F3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1" name="자유형: 도형 1130">
              <a:extLst>
                <a:ext uri="{FF2B5EF4-FFF2-40B4-BE49-F238E27FC236}">
                  <a16:creationId xmlns:a16="http://schemas.microsoft.com/office/drawing/2014/main" id="{C25862E1-9221-92E9-8437-12B2D009568B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2" name="자유형: 도형 1131">
              <a:extLst>
                <a:ext uri="{FF2B5EF4-FFF2-40B4-BE49-F238E27FC236}">
                  <a16:creationId xmlns:a16="http://schemas.microsoft.com/office/drawing/2014/main" id="{2DF426F5-CC2D-8CBF-1093-FEBEDB6AE0DA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3" name="자유형: 도형 1132">
              <a:extLst>
                <a:ext uri="{FF2B5EF4-FFF2-40B4-BE49-F238E27FC236}">
                  <a16:creationId xmlns:a16="http://schemas.microsoft.com/office/drawing/2014/main" id="{21E8B0D7-9117-6C12-4251-2A2803364077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4" name="자유형: 도형 1133">
              <a:extLst>
                <a:ext uri="{FF2B5EF4-FFF2-40B4-BE49-F238E27FC236}">
                  <a16:creationId xmlns:a16="http://schemas.microsoft.com/office/drawing/2014/main" id="{2D54EC53-9A87-9415-246F-4E2CAA22098A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5" name="자유형: 도형 1134">
              <a:extLst>
                <a:ext uri="{FF2B5EF4-FFF2-40B4-BE49-F238E27FC236}">
                  <a16:creationId xmlns:a16="http://schemas.microsoft.com/office/drawing/2014/main" id="{5E941A43-B128-AB92-DC72-EB22551D95C6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6" name="자유형: 도형 1135">
              <a:extLst>
                <a:ext uri="{FF2B5EF4-FFF2-40B4-BE49-F238E27FC236}">
                  <a16:creationId xmlns:a16="http://schemas.microsoft.com/office/drawing/2014/main" id="{85015622-0C57-9B94-B3E8-F531374BE539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7" name="자유형: 도형 1136">
              <a:extLst>
                <a:ext uri="{FF2B5EF4-FFF2-40B4-BE49-F238E27FC236}">
                  <a16:creationId xmlns:a16="http://schemas.microsoft.com/office/drawing/2014/main" id="{C5B0157D-537B-260A-3D8F-BB415691ED73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8" name="자유형: 도형 1137">
              <a:extLst>
                <a:ext uri="{FF2B5EF4-FFF2-40B4-BE49-F238E27FC236}">
                  <a16:creationId xmlns:a16="http://schemas.microsoft.com/office/drawing/2014/main" id="{B10FC6E4-AC66-9E0E-BD3F-F181A160EB9B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9" name="자유형: 도형 1138">
              <a:extLst>
                <a:ext uri="{FF2B5EF4-FFF2-40B4-BE49-F238E27FC236}">
                  <a16:creationId xmlns:a16="http://schemas.microsoft.com/office/drawing/2014/main" id="{1124E9EC-8FFD-A399-DE3E-242C1C70FFBD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0" name="자유형: 도형 1139">
              <a:extLst>
                <a:ext uri="{FF2B5EF4-FFF2-40B4-BE49-F238E27FC236}">
                  <a16:creationId xmlns:a16="http://schemas.microsoft.com/office/drawing/2014/main" id="{06B182EF-0FF9-DA77-FFF8-AEADCFAC3E9D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1" name="자유형: 도형 1140">
              <a:extLst>
                <a:ext uri="{FF2B5EF4-FFF2-40B4-BE49-F238E27FC236}">
                  <a16:creationId xmlns:a16="http://schemas.microsoft.com/office/drawing/2014/main" id="{70FA7B9C-FD64-E5F2-B1C7-F1D4F811E07F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2" name="자유형: 도형 1141">
              <a:extLst>
                <a:ext uri="{FF2B5EF4-FFF2-40B4-BE49-F238E27FC236}">
                  <a16:creationId xmlns:a16="http://schemas.microsoft.com/office/drawing/2014/main" id="{16D41E13-49BD-C6F0-18EF-9542EDFC975C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3" name="자유형: 도형 1142">
              <a:extLst>
                <a:ext uri="{FF2B5EF4-FFF2-40B4-BE49-F238E27FC236}">
                  <a16:creationId xmlns:a16="http://schemas.microsoft.com/office/drawing/2014/main" id="{1F2DE5D4-3796-16F6-0EA7-8AEA2A7079B9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4" name="자유형: 도형 1143">
              <a:extLst>
                <a:ext uri="{FF2B5EF4-FFF2-40B4-BE49-F238E27FC236}">
                  <a16:creationId xmlns:a16="http://schemas.microsoft.com/office/drawing/2014/main" id="{ED303BB6-3B44-1E0D-9139-C7EE3EFEEF8A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5" name="자유형: 도형 1144">
              <a:extLst>
                <a:ext uri="{FF2B5EF4-FFF2-40B4-BE49-F238E27FC236}">
                  <a16:creationId xmlns:a16="http://schemas.microsoft.com/office/drawing/2014/main" id="{42664BEE-099C-0862-AF9D-FDAD0DAB0EBF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6" name="자유형: 도형 1145">
              <a:extLst>
                <a:ext uri="{FF2B5EF4-FFF2-40B4-BE49-F238E27FC236}">
                  <a16:creationId xmlns:a16="http://schemas.microsoft.com/office/drawing/2014/main" id="{AB700C32-0180-0465-3C50-28BCFCA7F25D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7" name="자유형: 도형 1146">
              <a:extLst>
                <a:ext uri="{FF2B5EF4-FFF2-40B4-BE49-F238E27FC236}">
                  <a16:creationId xmlns:a16="http://schemas.microsoft.com/office/drawing/2014/main" id="{0056A5CE-8D01-8DD3-E7F4-58FCD42722D5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8" name="자유형: 도형 1147">
              <a:extLst>
                <a:ext uri="{FF2B5EF4-FFF2-40B4-BE49-F238E27FC236}">
                  <a16:creationId xmlns:a16="http://schemas.microsoft.com/office/drawing/2014/main" id="{9B6A81C3-3DF9-8F55-E750-35BE3118CAD8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9" name="자유형: 도형 1148">
              <a:extLst>
                <a:ext uri="{FF2B5EF4-FFF2-40B4-BE49-F238E27FC236}">
                  <a16:creationId xmlns:a16="http://schemas.microsoft.com/office/drawing/2014/main" id="{D5CE11A6-578D-519B-C3D8-DCFEDC0B6CC6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0" name="자유형: 도형 1149">
              <a:extLst>
                <a:ext uri="{FF2B5EF4-FFF2-40B4-BE49-F238E27FC236}">
                  <a16:creationId xmlns:a16="http://schemas.microsoft.com/office/drawing/2014/main" id="{F80CC17E-3F82-EC83-36F8-8984DDF1AE52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1" name="자유형: 도형 1150">
              <a:extLst>
                <a:ext uri="{FF2B5EF4-FFF2-40B4-BE49-F238E27FC236}">
                  <a16:creationId xmlns:a16="http://schemas.microsoft.com/office/drawing/2014/main" id="{37B454E5-BC91-63BC-DDC5-606C56C2B212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2" name="자유형: 도형 1151">
              <a:extLst>
                <a:ext uri="{FF2B5EF4-FFF2-40B4-BE49-F238E27FC236}">
                  <a16:creationId xmlns:a16="http://schemas.microsoft.com/office/drawing/2014/main" id="{9A8DAF72-0DAE-B9EC-E9C9-A1028722CE46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3" name="자유형: 도형 1152">
              <a:extLst>
                <a:ext uri="{FF2B5EF4-FFF2-40B4-BE49-F238E27FC236}">
                  <a16:creationId xmlns:a16="http://schemas.microsoft.com/office/drawing/2014/main" id="{A4F18D5D-8221-F998-410C-610760ADF8F3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4" name="자유형: 도형 1153">
              <a:extLst>
                <a:ext uri="{FF2B5EF4-FFF2-40B4-BE49-F238E27FC236}">
                  <a16:creationId xmlns:a16="http://schemas.microsoft.com/office/drawing/2014/main" id="{6D7F27B3-031D-E612-9031-2C1977EE000D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5" name="자유형: 도형 1154">
              <a:extLst>
                <a:ext uri="{FF2B5EF4-FFF2-40B4-BE49-F238E27FC236}">
                  <a16:creationId xmlns:a16="http://schemas.microsoft.com/office/drawing/2014/main" id="{DE768B57-5E3A-2AD9-5935-076CE6BC1D02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6" name="자유형: 도형 1155">
              <a:extLst>
                <a:ext uri="{FF2B5EF4-FFF2-40B4-BE49-F238E27FC236}">
                  <a16:creationId xmlns:a16="http://schemas.microsoft.com/office/drawing/2014/main" id="{E56EA9DF-FF8E-6A1A-29E8-3D7D5877B389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7" name="자유형: 도형 1156">
              <a:extLst>
                <a:ext uri="{FF2B5EF4-FFF2-40B4-BE49-F238E27FC236}">
                  <a16:creationId xmlns:a16="http://schemas.microsoft.com/office/drawing/2014/main" id="{5156C5F3-47D7-3318-74DB-1383EAFE5A3B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8" name="자유형: 도형 1157">
              <a:extLst>
                <a:ext uri="{FF2B5EF4-FFF2-40B4-BE49-F238E27FC236}">
                  <a16:creationId xmlns:a16="http://schemas.microsoft.com/office/drawing/2014/main" id="{6760A8D6-2073-39A2-6015-C1CD17DD2FC1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9" name="자유형: 도형 1158">
              <a:extLst>
                <a:ext uri="{FF2B5EF4-FFF2-40B4-BE49-F238E27FC236}">
                  <a16:creationId xmlns:a16="http://schemas.microsoft.com/office/drawing/2014/main" id="{AB0CD026-6C94-85A6-6930-422D02E97C9C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0" name="자유형: 도형 1159">
              <a:extLst>
                <a:ext uri="{FF2B5EF4-FFF2-40B4-BE49-F238E27FC236}">
                  <a16:creationId xmlns:a16="http://schemas.microsoft.com/office/drawing/2014/main" id="{30A76DCC-50C5-EFA5-DD24-64D71440CA97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1" name="자유형: 도형 1160">
              <a:extLst>
                <a:ext uri="{FF2B5EF4-FFF2-40B4-BE49-F238E27FC236}">
                  <a16:creationId xmlns:a16="http://schemas.microsoft.com/office/drawing/2014/main" id="{4D3FB9FF-60AF-5558-D713-2C25FF5AFD82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2" name="자유형: 도형 1161">
              <a:extLst>
                <a:ext uri="{FF2B5EF4-FFF2-40B4-BE49-F238E27FC236}">
                  <a16:creationId xmlns:a16="http://schemas.microsoft.com/office/drawing/2014/main" id="{67A9B085-5D5B-EF3F-179F-23BE6B33E1B0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3" name="자유형: 도형 1162">
              <a:extLst>
                <a:ext uri="{FF2B5EF4-FFF2-40B4-BE49-F238E27FC236}">
                  <a16:creationId xmlns:a16="http://schemas.microsoft.com/office/drawing/2014/main" id="{6F6A3043-827E-2EF8-8BA0-4D54D21B08BE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4" name="자유형: 도형 1163">
              <a:extLst>
                <a:ext uri="{FF2B5EF4-FFF2-40B4-BE49-F238E27FC236}">
                  <a16:creationId xmlns:a16="http://schemas.microsoft.com/office/drawing/2014/main" id="{49960291-BAD2-3E8E-07F2-F98943423621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5" name="자유형: 도형 1164">
              <a:extLst>
                <a:ext uri="{FF2B5EF4-FFF2-40B4-BE49-F238E27FC236}">
                  <a16:creationId xmlns:a16="http://schemas.microsoft.com/office/drawing/2014/main" id="{F7C3ED24-9873-D72C-CB8E-884F946A4464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6" name="자유형: 도형 1165">
              <a:extLst>
                <a:ext uri="{FF2B5EF4-FFF2-40B4-BE49-F238E27FC236}">
                  <a16:creationId xmlns:a16="http://schemas.microsoft.com/office/drawing/2014/main" id="{BE9E1A59-0D7A-8B1E-F6B7-049088AB2979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7" name="자유형: 도형 1166">
              <a:extLst>
                <a:ext uri="{FF2B5EF4-FFF2-40B4-BE49-F238E27FC236}">
                  <a16:creationId xmlns:a16="http://schemas.microsoft.com/office/drawing/2014/main" id="{FD249693-D1B1-CE86-8DDA-BCB6C739F184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8" name="자유형: 도형 1167">
              <a:extLst>
                <a:ext uri="{FF2B5EF4-FFF2-40B4-BE49-F238E27FC236}">
                  <a16:creationId xmlns:a16="http://schemas.microsoft.com/office/drawing/2014/main" id="{A3C9655B-D453-3C58-9D33-985EBBD25358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9" name="자유형: 도형 1168">
              <a:extLst>
                <a:ext uri="{FF2B5EF4-FFF2-40B4-BE49-F238E27FC236}">
                  <a16:creationId xmlns:a16="http://schemas.microsoft.com/office/drawing/2014/main" id="{2A3E415E-D129-E490-366B-77235E42FF79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0" name="자유형: 도형 1169">
              <a:extLst>
                <a:ext uri="{FF2B5EF4-FFF2-40B4-BE49-F238E27FC236}">
                  <a16:creationId xmlns:a16="http://schemas.microsoft.com/office/drawing/2014/main" id="{70A1E5BC-28F7-2F36-8152-F51255DD4D86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1" name="자유형: 도형 1170">
              <a:extLst>
                <a:ext uri="{FF2B5EF4-FFF2-40B4-BE49-F238E27FC236}">
                  <a16:creationId xmlns:a16="http://schemas.microsoft.com/office/drawing/2014/main" id="{BC4D63DA-4ED0-1753-3727-13E6145E363E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2" name="자유형: 도형 1171">
              <a:extLst>
                <a:ext uri="{FF2B5EF4-FFF2-40B4-BE49-F238E27FC236}">
                  <a16:creationId xmlns:a16="http://schemas.microsoft.com/office/drawing/2014/main" id="{146769F3-EAF6-3956-172A-9384A074B12C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3" name="자유형: 도형 1172">
              <a:extLst>
                <a:ext uri="{FF2B5EF4-FFF2-40B4-BE49-F238E27FC236}">
                  <a16:creationId xmlns:a16="http://schemas.microsoft.com/office/drawing/2014/main" id="{182C99CE-4A2E-1434-AF7D-8ABF1BF9563F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4" name="자유형: 도형 1173">
              <a:extLst>
                <a:ext uri="{FF2B5EF4-FFF2-40B4-BE49-F238E27FC236}">
                  <a16:creationId xmlns:a16="http://schemas.microsoft.com/office/drawing/2014/main" id="{5CAF0AC8-9501-49E4-16E5-E75948F8F869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5" name="자유형: 도형 1174">
              <a:extLst>
                <a:ext uri="{FF2B5EF4-FFF2-40B4-BE49-F238E27FC236}">
                  <a16:creationId xmlns:a16="http://schemas.microsoft.com/office/drawing/2014/main" id="{61A85D47-B654-0796-07E9-57CDCA4465C5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6" name="자유형: 도형 1175">
              <a:extLst>
                <a:ext uri="{FF2B5EF4-FFF2-40B4-BE49-F238E27FC236}">
                  <a16:creationId xmlns:a16="http://schemas.microsoft.com/office/drawing/2014/main" id="{9B9509CD-1045-1D5F-7BE8-8C7ADBC9D96E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7" name="자유형: 도형 1176">
              <a:extLst>
                <a:ext uri="{FF2B5EF4-FFF2-40B4-BE49-F238E27FC236}">
                  <a16:creationId xmlns:a16="http://schemas.microsoft.com/office/drawing/2014/main" id="{77887444-A804-34C6-2BE2-646AF4BCFD87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8" name="자유형: 도형 1177">
              <a:extLst>
                <a:ext uri="{FF2B5EF4-FFF2-40B4-BE49-F238E27FC236}">
                  <a16:creationId xmlns:a16="http://schemas.microsoft.com/office/drawing/2014/main" id="{903B4375-5BD8-5314-0615-6C53E36E2BD9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9" name="자유형: 도형 1178">
              <a:extLst>
                <a:ext uri="{FF2B5EF4-FFF2-40B4-BE49-F238E27FC236}">
                  <a16:creationId xmlns:a16="http://schemas.microsoft.com/office/drawing/2014/main" id="{0B676A50-32FB-72BC-24F8-F7385AEE52B6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0" name="자유형: 도형 1179">
              <a:extLst>
                <a:ext uri="{FF2B5EF4-FFF2-40B4-BE49-F238E27FC236}">
                  <a16:creationId xmlns:a16="http://schemas.microsoft.com/office/drawing/2014/main" id="{734A65C3-F7D4-BD17-D310-35F9E57DCF68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7FDA8D-5398-F32D-E38D-F0BA9A527E15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68E8E-9B8D-98AB-F811-57D2AFD488F9}"/>
              </a:ext>
            </a:extLst>
          </p:cNvPr>
          <p:cNvSpPr txBox="1"/>
          <p:nvPr/>
        </p:nvSpPr>
        <p:spPr>
          <a:xfrm>
            <a:off x="967236" y="127626"/>
            <a:ext cx="5512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프로젝트의 목표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&amp;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데이터셋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B3F55F-F406-C22D-ACB6-4453D0BC8E6D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BA54F9-3B0A-F697-5F46-F2B62BBA9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75" y="1295144"/>
            <a:ext cx="4237087" cy="8916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AB5F590-096C-1C5B-6DCF-2DCFE891D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2302" y="1208546"/>
            <a:ext cx="1188823" cy="1188823"/>
          </a:xfrm>
          <a:prstGeom prst="rect">
            <a:avLst/>
          </a:prstGeom>
        </p:spPr>
      </p:pic>
      <p:sp>
        <p:nvSpPr>
          <p:cNvPr id="1184" name="타원 1183">
            <a:extLst>
              <a:ext uri="{FF2B5EF4-FFF2-40B4-BE49-F238E27FC236}">
                <a16:creationId xmlns:a16="http://schemas.microsoft.com/office/drawing/2014/main" id="{D92CF672-46E3-50E1-221B-041533530E42}"/>
              </a:ext>
            </a:extLst>
          </p:cNvPr>
          <p:cNvSpPr/>
          <p:nvPr/>
        </p:nvSpPr>
        <p:spPr>
          <a:xfrm>
            <a:off x="2175369" y="2011482"/>
            <a:ext cx="2559529" cy="2559529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5" name="사각형: 둥근 모서리 1184">
            <a:extLst>
              <a:ext uri="{FF2B5EF4-FFF2-40B4-BE49-F238E27FC236}">
                <a16:creationId xmlns:a16="http://schemas.microsoft.com/office/drawing/2014/main" id="{8C87981D-3292-F8E2-5137-8D42344A4E15}"/>
              </a:ext>
            </a:extLst>
          </p:cNvPr>
          <p:cNvSpPr/>
          <p:nvPr/>
        </p:nvSpPr>
        <p:spPr>
          <a:xfrm>
            <a:off x="9945189" y="6514011"/>
            <a:ext cx="2177143" cy="3439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378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CE5FB80-243E-4DC3-A0B3-8B0C5C60F3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CD60993-D250-1451-50FF-7960E79577BE}"/>
              </a:ext>
            </a:extLst>
          </p:cNvPr>
          <p:cNvSpPr/>
          <p:nvPr/>
        </p:nvSpPr>
        <p:spPr>
          <a:xfrm>
            <a:off x="8418349" y="2159726"/>
            <a:ext cx="3240000" cy="28999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6E741-4073-842D-C936-51E15BB0B9FE}"/>
              </a:ext>
            </a:extLst>
          </p:cNvPr>
          <p:cNvSpPr txBox="1"/>
          <p:nvPr/>
        </p:nvSpPr>
        <p:spPr>
          <a:xfrm>
            <a:off x="8763000" y="2884494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DF510F-EF35-F519-7AFA-F19D67D0AEF8}"/>
              </a:ext>
            </a:extLst>
          </p:cNvPr>
          <p:cNvSpPr txBox="1"/>
          <p:nvPr/>
        </p:nvSpPr>
        <p:spPr>
          <a:xfrm>
            <a:off x="8763000" y="3346159"/>
            <a:ext cx="2131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EDA  &amp; </a:t>
            </a:r>
            <a:r>
              <a:rPr lang="ko-KR" altLang="en-US" sz="28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전처리</a:t>
            </a:r>
            <a:endParaRPr lang="ko-KR" altLang="en-US" sz="28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96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670</Words>
  <Application>Microsoft Office PowerPoint</Application>
  <PresentationFormat>와이드스크린</PresentationFormat>
  <Paragraphs>214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-apple-system</vt:lpstr>
      <vt:lpstr>Noto Sans KR</vt:lpstr>
      <vt:lpstr>나눔스퀘어 Bold</vt:lpstr>
      <vt:lpstr>나눔스퀘어 Light</vt:lpstr>
      <vt:lpstr>Arial</vt:lpstr>
      <vt:lpstr>Arial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KIM DONGHYUN</cp:lastModifiedBy>
  <cp:revision>83</cp:revision>
  <dcterms:created xsi:type="dcterms:W3CDTF">2020-05-25T00:38:46Z</dcterms:created>
  <dcterms:modified xsi:type="dcterms:W3CDTF">2023-02-08T08:15:41Z</dcterms:modified>
</cp:coreProperties>
</file>