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0"/>
  </p:notesMasterIdLst>
  <p:sldIdLst>
    <p:sldId id="256" r:id="rId3"/>
    <p:sldId id="257" r:id="rId4"/>
    <p:sldId id="267" r:id="rId5"/>
    <p:sldId id="262" r:id="rId6"/>
    <p:sldId id="266" r:id="rId7"/>
    <p:sldId id="269" r:id="rId8"/>
    <p:sldId id="271" r:id="rId9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loria Hallelujah" panose="020B0604020202020204" charset="0"/>
      <p:regular r:id="rId19"/>
    </p:embeddedFont>
    <p:embeddedFont>
      <p:font typeface="Lilita One" panose="020B0604020202020204" charset="0"/>
      <p:regular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d56d794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dd56d794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d56d794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5dd56d794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dd56d7946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5dd56d7946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dd56d7946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5dd56d7946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dd56d7946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5dd56d7946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dd56d7946_2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5dd56d7946_2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5dd56d7946_2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25dd56d7946_2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1774" y="2899699"/>
            <a:ext cx="1993348" cy="2112244"/>
          </a:xfrm>
          <a:custGeom>
            <a:avLst/>
            <a:gdLst/>
            <a:ahLst/>
            <a:cxnLst/>
            <a:rect l="l" t="t" r="r" b="b"/>
            <a:pathLst>
              <a:path w="2563792" h="2499697" extrusionOk="0">
                <a:moveTo>
                  <a:pt x="0" y="0"/>
                </a:moveTo>
                <a:lnTo>
                  <a:pt x="2563791" y="0"/>
                </a:lnTo>
                <a:lnTo>
                  <a:pt x="2563791" y="2499697"/>
                </a:lnTo>
                <a:lnTo>
                  <a:pt x="0" y="2499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7540690" y="179875"/>
            <a:ext cx="1163846" cy="1793982"/>
          </a:xfrm>
          <a:custGeom>
            <a:avLst/>
            <a:gdLst/>
            <a:ahLst/>
            <a:cxnLst/>
            <a:rect l="l" t="t" r="r" b="b"/>
            <a:pathLst>
              <a:path w="1947859" h="3002481" extrusionOk="0">
                <a:moveTo>
                  <a:pt x="0" y="0"/>
                </a:moveTo>
                <a:lnTo>
                  <a:pt x="1947859" y="0"/>
                </a:lnTo>
                <a:lnTo>
                  <a:pt x="1947859" y="3002481"/>
                </a:lnTo>
                <a:lnTo>
                  <a:pt x="0" y="3002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86694" y="3252568"/>
            <a:ext cx="2024285" cy="1681997"/>
          </a:xfrm>
          <a:custGeom>
            <a:avLst/>
            <a:gdLst/>
            <a:ahLst/>
            <a:cxnLst/>
            <a:rect l="l" t="t" r="r" b="b"/>
            <a:pathLst>
              <a:path w="3114285" h="2587688" extrusionOk="0">
                <a:moveTo>
                  <a:pt x="0" y="0"/>
                </a:moveTo>
                <a:lnTo>
                  <a:pt x="3114285" y="0"/>
                </a:lnTo>
                <a:lnTo>
                  <a:pt x="3114285" y="2587688"/>
                </a:lnTo>
                <a:lnTo>
                  <a:pt x="0" y="2587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-731582">
            <a:off x="-122364" y="84"/>
            <a:ext cx="1899132" cy="614628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 rot="9520157">
            <a:off x="7653712" y="3576688"/>
            <a:ext cx="1897671" cy="614155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922273" y="2874176"/>
            <a:ext cx="1914623" cy="2309305"/>
          </a:xfrm>
          <a:custGeom>
            <a:avLst/>
            <a:gdLst/>
            <a:ahLst/>
            <a:cxnLst/>
            <a:rect l="l" t="t" r="r" b="b"/>
            <a:pathLst>
              <a:path w="2299848" h="2773940" extrusionOk="0">
                <a:moveTo>
                  <a:pt x="0" y="0"/>
                </a:moveTo>
                <a:lnTo>
                  <a:pt x="2299848" y="0"/>
                </a:lnTo>
                <a:lnTo>
                  <a:pt x="2299848" y="2773940"/>
                </a:lnTo>
                <a:lnTo>
                  <a:pt x="0" y="2773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7155394" y="2874176"/>
            <a:ext cx="1419173" cy="2309305"/>
          </a:xfrm>
          <a:custGeom>
            <a:avLst/>
            <a:gdLst/>
            <a:ahLst/>
            <a:cxnLst/>
            <a:rect l="l" t="t" r="r" b="b"/>
            <a:pathLst>
              <a:path w="1704712" h="2773940" extrusionOk="0">
                <a:moveTo>
                  <a:pt x="0" y="0"/>
                </a:moveTo>
                <a:lnTo>
                  <a:pt x="1704712" y="0"/>
                </a:lnTo>
                <a:lnTo>
                  <a:pt x="1704712" y="2773940"/>
                </a:lnTo>
                <a:lnTo>
                  <a:pt x="0" y="2773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5713492" y="3283525"/>
            <a:ext cx="1744663" cy="1856025"/>
          </a:xfrm>
          <a:custGeom>
            <a:avLst/>
            <a:gdLst/>
            <a:ahLst/>
            <a:cxnLst/>
            <a:rect l="l" t="t" r="r" b="b"/>
            <a:pathLst>
              <a:path w="2349715" h="2499697" extrusionOk="0">
                <a:moveTo>
                  <a:pt x="0" y="0"/>
                </a:moveTo>
                <a:lnTo>
                  <a:pt x="2349716" y="0"/>
                </a:lnTo>
                <a:lnTo>
                  <a:pt x="2349716" y="2499697"/>
                </a:lnTo>
                <a:lnTo>
                  <a:pt x="0" y="2499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" name="Google Shape;33;p5"/>
          <p:cNvSpPr/>
          <p:nvPr/>
        </p:nvSpPr>
        <p:spPr>
          <a:xfrm flipH="1">
            <a:off x="3752901" y="3283525"/>
            <a:ext cx="1818258" cy="1860110"/>
          </a:xfrm>
          <a:custGeom>
            <a:avLst/>
            <a:gdLst/>
            <a:ahLst/>
            <a:cxnLst/>
            <a:rect l="l" t="t" r="r" b="b"/>
            <a:pathLst>
              <a:path w="2448832" h="2505199" extrusionOk="0">
                <a:moveTo>
                  <a:pt x="2448832" y="0"/>
                </a:moveTo>
                <a:lnTo>
                  <a:pt x="0" y="0"/>
                </a:lnTo>
                <a:lnTo>
                  <a:pt x="0" y="2505198"/>
                </a:lnTo>
                <a:lnTo>
                  <a:pt x="2448832" y="2505198"/>
                </a:lnTo>
                <a:lnTo>
                  <a:pt x="244883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" name="Google Shape;34;p5"/>
          <p:cNvSpPr/>
          <p:nvPr/>
        </p:nvSpPr>
        <p:spPr>
          <a:xfrm rot="-7021531">
            <a:off x="7588236" y="280087"/>
            <a:ext cx="1816813" cy="805367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196476" y="2639406"/>
            <a:ext cx="2674962" cy="2295603"/>
          </a:xfrm>
          <a:custGeom>
            <a:avLst/>
            <a:gdLst/>
            <a:ahLst/>
            <a:cxnLst/>
            <a:rect l="l" t="t" r="r" b="b"/>
            <a:pathLst>
              <a:path w="3473976" h="2981303" extrusionOk="0">
                <a:moveTo>
                  <a:pt x="3473976" y="0"/>
                </a:moveTo>
                <a:lnTo>
                  <a:pt x="0" y="0"/>
                </a:lnTo>
                <a:lnTo>
                  <a:pt x="0" y="2981303"/>
                </a:lnTo>
                <a:lnTo>
                  <a:pt x="3473976" y="2981303"/>
                </a:lnTo>
                <a:lnTo>
                  <a:pt x="3473976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980268" y="3022868"/>
            <a:ext cx="1331013" cy="2121905"/>
          </a:xfrm>
          <a:custGeom>
            <a:avLst/>
            <a:gdLst/>
            <a:ahLst/>
            <a:cxnLst/>
            <a:rect l="l" t="t" r="r" b="b"/>
            <a:pathLst>
              <a:path w="1780620" h="2838669" extrusionOk="0">
                <a:moveTo>
                  <a:pt x="0" y="0"/>
                </a:moveTo>
                <a:lnTo>
                  <a:pt x="1780619" y="0"/>
                </a:lnTo>
                <a:lnTo>
                  <a:pt x="1780619" y="2838669"/>
                </a:lnTo>
                <a:lnTo>
                  <a:pt x="0" y="2838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4891798" y="3160821"/>
            <a:ext cx="1766386" cy="1982678"/>
          </a:xfrm>
          <a:custGeom>
            <a:avLst/>
            <a:gdLst/>
            <a:ahLst/>
            <a:cxnLst/>
            <a:rect l="l" t="t" r="r" b="b"/>
            <a:pathLst>
              <a:path w="2578666" h="2894421" extrusionOk="0">
                <a:moveTo>
                  <a:pt x="0" y="0"/>
                </a:moveTo>
                <a:lnTo>
                  <a:pt x="2578666" y="0"/>
                </a:lnTo>
                <a:lnTo>
                  <a:pt x="2578666" y="2894421"/>
                </a:lnTo>
                <a:lnTo>
                  <a:pt x="0" y="2894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 flipH="1">
            <a:off x="4719634" y="2995355"/>
            <a:ext cx="1209821" cy="2146457"/>
          </a:xfrm>
          <a:custGeom>
            <a:avLst/>
            <a:gdLst/>
            <a:ahLst/>
            <a:cxnLst/>
            <a:rect l="l" t="t" r="r" b="b"/>
            <a:pathLst>
              <a:path w="1728316" h="3066367" extrusionOk="0">
                <a:moveTo>
                  <a:pt x="1728316" y="0"/>
                </a:moveTo>
                <a:lnTo>
                  <a:pt x="0" y="0"/>
                </a:lnTo>
                <a:lnTo>
                  <a:pt x="0" y="3066367"/>
                </a:lnTo>
                <a:lnTo>
                  <a:pt x="1728316" y="3066367"/>
                </a:lnTo>
                <a:lnTo>
                  <a:pt x="1728316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flipH="1">
            <a:off x="890544" y="49974"/>
            <a:ext cx="796133" cy="1424846"/>
          </a:xfrm>
          <a:custGeom>
            <a:avLst/>
            <a:gdLst/>
            <a:ahLst/>
            <a:cxnLst/>
            <a:rect l="l" t="t" r="r" b="b"/>
            <a:pathLst>
              <a:path w="1693900" h="3031588" extrusionOk="0">
                <a:moveTo>
                  <a:pt x="1693900" y="0"/>
                </a:moveTo>
                <a:lnTo>
                  <a:pt x="0" y="0"/>
                </a:lnTo>
                <a:lnTo>
                  <a:pt x="0" y="3031588"/>
                </a:lnTo>
                <a:lnTo>
                  <a:pt x="1693900" y="3031588"/>
                </a:lnTo>
                <a:lnTo>
                  <a:pt x="16939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3219984" y="-354531"/>
            <a:ext cx="2703978" cy="4474920"/>
            <a:chOff x="0" y="-47625"/>
            <a:chExt cx="1424346" cy="2357206"/>
          </a:xfrm>
        </p:grpSpPr>
        <p:sp>
          <p:nvSpPr>
            <p:cNvPr id="56" name="Google Shape;56;p9"/>
            <p:cNvSpPr/>
            <p:nvPr/>
          </p:nvSpPr>
          <p:spPr>
            <a:xfrm>
              <a:off x="0" y="0"/>
              <a:ext cx="1424346" cy="2309581"/>
            </a:xfrm>
            <a:custGeom>
              <a:avLst/>
              <a:gdLst/>
              <a:ahLst/>
              <a:cxnLst/>
              <a:rect l="l" t="t" r="r" b="b"/>
              <a:pathLst>
                <a:path w="1424346" h="2309581" extrusionOk="0">
                  <a:moveTo>
                    <a:pt x="73009" y="0"/>
                  </a:moveTo>
                  <a:lnTo>
                    <a:pt x="1351337" y="0"/>
                  </a:lnTo>
                  <a:cubicBezTo>
                    <a:pt x="1391659" y="0"/>
                    <a:pt x="1424346" y="32687"/>
                    <a:pt x="1424346" y="73009"/>
                  </a:cubicBezTo>
                  <a:lnTo>
                    <a:pt x="1424346" y="2236572"/>
                  </a:lnTo>
                  <a:cubicBezTo>
                    <a:pt x="1424346" y="2276894"/>
                    <a:pt x="1391659" y="2309581"/>
                    <a:pt x="1351337" y="2309581"/>
                  </a:cubicBezTo>
                  <a:lnTo>
                    <a:pt x="73009" y="2309581"/>
                  </a:lnTo>
                  <a:cubicBezTo>
                    <a:pt x="32687" y="2309581"/>
                    <a:pt x="0" y="2276894"/>
                    <a:pt x="0" y="2236572"/>
                  </a:cubicBezTo>
                  <a:lnTo>
                    <a:pt x="0" y="73009"/>
                  </a:lnTo>
                  <a:cubicBezTo>
                    <a:pt x="0" y="32687"/>
                    <a:pt x="32687" y="0"/>
                    <a:pt x="7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9"/>
          <p:cNvGrpSpPr/>
          <p:nvPr/>
        </p:nvGrpSpPr>
        <p:grpSpPr>
          <a:xfrm>
            <a:off x="6098478" y="-354531"/>
            <a:ext cx="2703978" cy="4474920"/>
            <a:chOff x="0" y="-47625"/>
            <a:chExt cx="1424346" cy="2357206"/>
          </a:xfrm>
        </p:grpSpPr>
        <p:sp>
          <p:nvSpPr>
            <p:cNvPr id="59" name="Google Shape;59;p9"/>
            <p:cNvSpPr/>
            <p:nvPr/>
          </p:nvSpPr>
          <p:spPr>
            <a:xfrm>
              <a:off x="0" y="0"/>
              <a:ext cx="1424346" cy="2309581"/>
            </a:xfrm>
            <a:custGeom>
              <a:avLst/>
              <a:gdLst/>
              <a:ahLst/>
              <a:cxnLst/>
              <a:rect l="l" t="t" r="r" b="b"/>
              <a:pathLst>
                <a:path w="1424346" h="2309581" extrusionOk="0">
                  <a:moveTo>
                    <a:pt x="73009" y="0"/>
                  </a:moveTo>
                  <a:lnTo>
                    <a:pt x="1351337" y="0"/>
                  </a:lnTo>
                  <a:cubicBezTo>
                    <a:pt x="1391659" y="0"/>
                    <a:pt x="1424346" y="32687"/>
                    <a:pt x="1424346" y="73009"/>
                  </a:cubicBezTo>
                  <a:lnTo>
                    <a:pt x="1424346" y="2236572"/>
                  </a:lnTo>
                  <a:cubicBezTo>
                    <a:pt x="1424346" y="2276894"/>
                    <a:pt x="1391659" y="2309581"/>
                    <a:pt x="1351337" y="2309581"/>
                  </a:cubicBezTo>
                  <a:lnTo>
                    <a:pt x="73009" y="2309581"/>
                  </a:lnTo>
                  <a:cubicBezTo>
                    <a:pt x="32687" y="2309581"/>
                    <a:pt x="0" y="2276894"/>
                    <a:pt x="0" y="2236572"/>
                  </a:cubicBezTo>
                  <a:lnTo>
                    <a:pt x="0" y="73009"/>
                  </a:lnTo>
                  <a:cubicBezTo>
                    <a:pt x="0" y="32687"/>
                    <a:pt x="32687" y="0"/>
                    <a:pt x="7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9"/>
          <p:cNvGrpSpPr/>
          <p:nvPr/>
        </p:nvGrpSpPr>
        <p:grpSpPr>
          <a:xfrm>
            <a:off x="341490" y="-354531"/>
            <a:ext cx="2703978" cy="4474920"/>
            <a:chOff x="0" y="-47625"/>
            <a:chExt cx="1424346" cy="2357206"/>
          </a:xfrm>
        </p:grpSpPr>
        <p:sp>
          <p:nvSpPr>
            <p:cNvPr id="62" name="Google Shape;62;p9"/>
            <p:cNvSpPr/>
            <p:nvPr/>
          </p:nvSpPr>
          <p:spPr>
            <a:xfrm>
              <a:off x="0" y="0"/>
              <a:ext cx="1424346" cy="2309581"/>
            </a:xfrm>
            <a:custGeom>
              <a:avLst/>
              <a:gdLst/>
              <a:ahLst/>
              <a:cxnLst/>
              <a:rect l="l" t="t" r="r" b="b"/>
              <a:pathLst>
                <a:path w="1424346" h="2309581" extrusionOk="0">
                  <a:moveTo>
                    <a:pt x="73009" y="0"/>
                  </a:moveTo>
                  <a:lnTo>
                    <a:pt x="1351337" y="0"/>
                  </a:lnTo>
                  <a:cubicBezTo>
                    <a:pt x="1391659" y="0"/>
                    <a:pt x="1424346" y="32687"/>
                    <a:pt x="1424346" y="73009"/>
                  </a:cubicBezTo>
                  <a:lnTo>
                    <a:pt x="1424346" y="2236572"/>
                  </a:lnTo>
                  <a:cubicBezTo>
                    <a:pt x="1424346" y="2276894"/>
                    <a:pt x="1391659" y="2309581"/>
                    <a:pt x="1351337" y="2309581"/>
                  </a:cubicBezTo>
                  <a:lnTo>
                    <a:pt x="73009" y="2309581"/>
                  </a:lnTo>
                  <a:cubicBezTo>
                    <a:pt x="32687" y="2309581"/>
                    <a:pt x="0" y="2276894"/>
                    <a:pt x="0" y="2236572"/>
                  </a:cubicBezTo>
                  <a:lnTo>
                    <a:pt x="0" y="73009"/>
                  </a:lnTo>
                  <a:cubicBezTo>
                    <a:pt x="0" y="32687"/>
                    <a:pt x="32687" y="0"/>
                    <a:pt x="7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9"/>
          <p:cNvSpPr/>
          <p:nvPr/>
        </p:nvSpPr>
        <p:spPr>
          <a:xfrm rot="-10229431">
            <a:off x="8193885" y="213474"/>
            <a:ext cx="931619" cy="301506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5" name="Google Shape;65;p9"/>
          <p:cNvSpPr/>
          <p:nvPr/>
        </p:nvSpPr>
        <p:spPr>
          <a:xfrm rot="-10229431">
            <a:off x="7624584" y="4567833"/>
            <a:ext cx="931619" cy="301506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6" name="Google Shape;66;p9"/>
          <p:cNvSpPr/>
          <p:nvPr/>
        </p:nvSpPr>
        <p:spPr>
          <a:xfrm rot="7163341">
            <a:off x="-200468" y="3152461"/>
            <a:ext cx="931409" cy="301438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6946971" y="209842"/>
            <a:ext cx="694040" cy="1373100"/>
          </a:xfrm>
          <a:custGeom>
            <a:avLst/>
            <a:gdLst/>
            <a:ahLst/>
            <a:cxnLst/>
            <a:rect l="l" t="t" r="r" b="b"/>
            <a:pathLst>
              <a:path w="1402100" h="2773940" extrusionOk="0">
                <a:moveTo>
                  <a:pt x="0" y="0"/>
                </a:moveTo>
                <a:lnTo>
                  <a:pt x="1402100" y="0"/>
                </a:lnTo>
                <a:lnTo>
                  <a:pt x="1402100" y="2773940"/>
                </a:lnTo>
                <a:lnTo>
                  <a:pt x="0" y="2773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" name="Google Shape;70;p10"/>
          <p:cNvSpPr/>
          <p:nvPr/>
        </p:nvSpPr>
        <p:spPr>
          <a:xfrm>
            <a:off x="7909955" y="209849"/>
            <a:ext cx="937505" cy="1213599"/>
          </a:xfrm>
          <a:custGeom>
            <a:avLst/>
            <a:gdLst/>
            <a:ahLst/>
            <a:cxnLst/>
            <a:rect l="l" t="t" r="r" b="b"/>
            <a:pathLst>
              <a:path w="2142868" h="2773940" extrusionOk="0">
                <a:moveTo>
                  <a:pt x="0" y="0"/>
                </a:moveTo>
                <a:lnTo>
                  <a:pt x="2142868" y="0"/>
                </a:lnTo>
                <a:lnTo>
                  <a:pt x="2142868" y="2773940"/>
                </a:lnTo>
                <a:lnTo>
                  <a:pt x="0" y="2773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1" name="Google Shape;71;p10"/>
          <p:cNvSpPr/>
          <p:nvPr/>
        </p:nvSpPr>
        <p:spPr>
          <a:xfrm flipH="1">
            <a:off x="1199803" y="3250448"/>
            <a:ext cx="803427" cy="1343116"/>
          </a:xfrm>
          <a:custGeom>
            <a:avLst/>
            <a:gdLst/>
            <a:ahLst/>
            <a:cxnLst/>
            <a:rect l="l" t="t" r="r" b="b"/>
            <a:pathLst>
              <a:path w="1537660" h="2570557" extrusionOk="0">
                <a:moveTo>
                  <a:pt x="1537660" y="0"/>
                </a:moveTo>
                <a:lnTo>
                  <a:pt x="0" y="0"/>
                </a:lnTo>
                <a:lnTo>
                  <a:pt x="0" y="2570557"/>
                </a:lnTo>
                <a:lnTo>
                  <a:pt x="1537660" y="2570557"/>
                </a:lnTo>
                <a:lnTo>
                  <a:pt x="15376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2" name="Google Shape;72;p10"/>
          <p:cNvSpPr/>
          <p:nvPr/>
        </p:nvSpPr>
        <p:spPr>
          <a:xfrm>
            <a:off x="7641000" y="3995966"/>
            <a:ext cx="864143" cy="1287364"/>
          </a:xfrm>
          <a:custGeom>
            <a:avLst/>
            <a:gdLst/>
            <a:ahLst/>
            <a:cxnLst/>
            <a:rect l="l" t="t" r="r" b="b"/>
            <a:pathLst>
              <a:path w="1868417" h="2783489" extrusionOk="0">
                <a:moveTo>
                  <a:pt x="0" y="0"/>
                </a:moveTo>
                <a:lnTo>
                  <a:pt x="1868417" y="0"/>
                </a:lnTo>
                <a:lnTo>
                  <a:pt x="1868417" y="2783489"/>
                </a:lnTo>
                <a:lnTo>
                  <a:pt x="0" y="2783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 flipH="1">
            <a:off x="6743898" y="3616814"/>
            <a:ext cx="804602" cy="1440004"/>
          </a:xfrm>
          <a:custGeom>
            <a:avLst/>
            <a:gdLst/>
            <a:ahLst/>
            <a:cxnLst/>
            <a:rect l="l" t="t" r="r" b="b"/>
            <a:pathLst>
              <a:path w="1693900" h="3031588" extrusionOk="0">
                <a:moveTo>
                  <a:pt x="1693900" y="0"/>
                </a:moveTo>
                <a:lnTo>
                  <a:pt x="0" y="0"/>
                </a:lnTo>
                <a:lnTo>
                  <a:pt x="0" y="3031588"/>
                </a:lnTo>
                <a:lnTo>
                  <a:pt x="1693900" y="3031588"/>
                </a:lnTo>
                <a:lnTo>
                  <a:pt x="169390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219571" y="3783978"/>
            <a:ext cx="862443" cy="1105696"/>
          </a:xfrm>
          <a:custGeom>
            <a:avLst/>
            <a:gdLst/>
            <a:ahLst/>
            <a:cxnLst/>
            <a:rect l="l" t="t" r="r" b="b"/>
            <a:pathLst>
              <a:path w="2299848" h="2948523" extrusionOk="0">
                <a:moveTo>
                  <a:pt x="0" y="0"/>
                </a:moveTo>
                <a:lnTo>
                  <a:pt x="2299848" y="0"/>
                </a:lnTo>
                <a:lnTo>
                  <a:pt x="2299848" y="2948523"/>
                </a:lnTo>
                <a:lnTo>
                  <a:pt x="0" y="29485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 rot="-725685">
            <a:off x="21326" y="3040687"/>
            <a:ext cx="934906" cy="302569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6" name="Google Shape;76;p10"/>
          <p:cNvSpPr/>
          <p:nvPr/>
        </p:nvSpPr>
        <p:spPr>
          <a:xfrm rot="-7024665">
            <a:off x="5931131" y="542750"/>
            <a:ext cx="932401" cy="301759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lita One"/>
              <a:buChar char="●"/>
              <a:defRPr sz="180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oria Hallelujah"/>
              <a:buChar char="○"/>
              <a:defRPr>
                <a:solidFill>
                  <a:schemeClr val="dk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8AB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3"/>
          <p:cNvGrpSpPr/>
          <p:nvPr/>
        </p:nvGrpSpPr>
        <p:grpSpPr>
          <a:xfrm>
            <a:off x="960572" y="664175"/>
            <a:ext cx="7222855" cy="3724737"/>
            <a:chOff x="0" y="-47625"/>
            <a:chExt cx="3804631" cy="1962001"/>
          </a:xfrm>
        </p:grpSpPr>
        <p:sp>
          <p:nvSpPr>
            <p:cNvPr id="157" name="Google Shape;157;p23"/>
            <p:cNvSpPr/>
            <p:nvPr/>
          </p:nvSpPr>
          <p:spPr>
            <a:xfrm>
              <a:off x="0" y="0"/>
              <a:ext cx="3804631" cy="1914376"/>
            </a:xfrm>
            <a:custGeom>
              <a:avLst/>
              <a:gdLst/>
              <a:ahLst/>
              <a:cxnLst/>
              <a:rect l="l" t="t" r="r" b="b"/>
              <a:pathLst>
                <a:path w="3804631" h="1914376" extrusionOk="0">
                  <a:moveTo>
                    <a:pt x="27333" y="0"/>
                  </a:moveTo>
                  <a:lnTo>
                    <a:pt x="3777299" y="0"/>
                  </a:lnTo>
                  <a:cubicBezTo>
                    <a:pt x="3784548" y="0"/>
                    <a:pt x="3791500" y="2880"/>
                    <a:pt x="3796626" y="8006"/>
                  </a:cubicBezTo>
                  <a:cubicBezTo>
                    <a:pt x="3801752" y="13131"/>
                    <a:pt x="3804631" y="20084"/>
                    <a:pt x="3804631" y="27333"/>
                  </a:cubicBezTo>
                  <a:lnTo>
                    <a:pt x="3804631" y="1887044"/>
                  </a:lnTo>
                  <a:cubicBezTo>
                    <a:pt x="3804631" y="1894293"/>
                    <a:pt x="3801752" y="1901245"/>
                    <a:pt x="3796626" y="1906371"/>
                  </a:cubicBezTo>
                  <a:cubicBezTo>
                    <a:pt x="3791500" y="1911497"/>
                    <a:pt x="3784548" y="1914376"/>
                    <a:pt x="3777299" y="1914376"/>
                  </a:cubicBezTo>
                  <a:lnTo>
                    <a:pt x="27333" y="1914376"/>
                  </a:lnTo>
                  <a:cubicBezTo>
                    <a:pt x="20084" y="1914376"/>
                    <a:pt x="13131" y="1911497"/>
                    <a:pt x="8006" y="1906371"/>
                  </a:cubicBezTo>
                  <a:cubicBezTo>
                    <a:pt x="2880" y="1901245"/>
                    <a:pt x="0" y="1894293"/>
                    <a:pt x="0" y="1887044"/>
                  </a:cubicBezTo>
                  <a:lnTo>
                    <a:pt x="0" y="27333"/>
                  </a:lnTo>
                  <a:cubicBezTo>
                    <a:pt x="0" y="20084"/>
                    <a:pt x="2880" y="13131"/>
                    <a:pt x="8006" y="8006"/>
                  </a:cubicBezTo>
                  <a:cubicBezTo>
                    <a:pt x="13131" y="2880"/>
                    <a:pt x="20084" y="0"/>
                    <a:pt x="27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3"/>
          <p:cNvSpPr/>
          <p:nvPr/>
        </p:nvSpPr>
        <p:spPr>
          <a:xfrm rot="8326740">
            <a:off x="7232038" y="4851349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60" name="Google Shape;160;p23"/>
          <p:cNvSpPr/>
          <p:nvPr/>
        </p:nvSpPr>
        <p:spPr>
          <a:xfrm>
            <a:off x="5628833" y="754589"/>
            <a:ext cx="3992844" cy="4247706"/>
          </a:xfrm>
          <a:custGeom>
            <a:avLst/>
            <a:gdLst/>
            <a:ahLst/>
            <a:cxnLst/>
            <a:rect l="l" t="t" r="r" b="b"/>
            <a:pathLst>
              <a:path w="7985687" h="8495412" extrusionOk="0">
                <a:moveTo>
                  <a:pt x="0" y="0"/>
                </a:moveTo>
                <a:lnTo>
                  <a:pt x="7985687" y="0"/>
                </a:lnTo>
                <a:lnTo>
                  <a:pt x="7985687" y="8495411"/>
                </a:lnTo>
                <a:lnTo>
                  <a:pt x="0" y="84954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61" name="Google Shape;161;p23"/>
          <p:cNvSpPr/>
          <p:nvPr/>
        </p:nvSpPr>
        <p:spPr>
          <a:xfrm rot="107212">
            <a:off x="6801865" y="1796308"/>
            <a:ext cx="417317" cy="349028"/>
          </a:xfrm>
          <a:custGeom>
            <a:avLst/>
            <a:gdLst/>
            <a:ahLst/>
            <a:cxnLst/>
            <a:rect l="l" t="t" r="r" b="b"/>
            <a:pathLst>
              <a:path w="834634" h="698057" extrusionOk="0">
                <a:moveTo>
                  <a:pt x="0" y="0"/>
                </a:moveTo>
                <a:lnTo>
                  <a:pt x="834634" y="0"/>
                </a:lnTo>
                <a:lnTo>
                  <a:pt x="834634" y="698057"/>
                </a:lnTo>
                <a:lnTo>
                  <a:pt x="0" y="6980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62" name="Google Shape;162;p23"/>
          <p:cNvSpPr/>
          <p:nvPr/>
        </p:nvSpPr>
        <p:spPr>
          <a:xfrm>
            <a:off x="1658022" y="2661175"/>
            <a:ext cx="417317" cy="349029"/>
          </a:xfrm>
          <a:custGeom>
            <a:avLst/>
            <a:gdLst/>
            <a:ahLst/>
            <a:cxnLst/>
            <a:rect l="l" t="t" r="r" b="b"/>
            <a:pathLst>
              <a:path w="834634" h="698057" extrusionOk="0">
                <a:moveTo>
                  <a:pt x="0" y="0"/>
                </a:moveTo>
                <a:lnTo>
                  <a:pt x="834633" y="0"/>
                </a:lnTo>
                <a:lnTo>
                  <a:pt x="834633" y="698057"/>
                </a:lnTo>
                <a:lnTo>
                  <a:pt x="0" y="6980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63" name="Google Shape;163;p23"/>
          <p:cNvSpPr/>
          <p:nvPr/>
        </p:nvSpPr>
        <p:spPr>
          <a:xfrm flipH="1">
            <a:off x="-431858" y="309729"/>
            <a:ext cx="4597079" cy="4702894"/>
          </a:xfrm>
          <a:custGeom>
            <a:avLst/>
            <a:gdLst/>
            <a:ahLst/>
            <a:cxnLst/>
            <a:rect l="l" t="t" r="r" b="b"/>
            <a:pathLst>
              <a:path w="9194157" h="9405787" extrusionOk="0">
                <a:moveTo>
                  <a:pt x="9194157" y="0"/>
                </a:moveTo>
                <a:lnTo>
                  <a:pt x="0" y="0"/>
                </a:lnTo>
                <a:lnTo>
                  <a:pt x="0" y="9405787"/>
                </a:lnTo>
                <a:lnTo>
                  <a:pt x="9194157" y="9405787"/>
                </a:lnTo>
                <a:lnTo>
                  <a:pt x="9194157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2399550" y="992536"/>
            <a:ext cx="4312763" cy="1579214"/>
            <a:chOff x="0" y="-19050"/>
            <a:chExt cx="2271743" cy="831850"/>
          </a:xfrm>
        </p:grpSpPr>
        <p:sp>
          <p:nvSpPr>
            <p:cNvPr id="165" name="Google Shape;165;p23"/>
            <p:cNvSpPr/>
            <p:nvPr/>
          </p:nvSpPr>
          <p:spPr>
            <a:xfrm>
              <a:off x="0" y="0"/>
              <a:ext cx="2271743" cy="325450"/>
            </a:xfrm>
            <a:custGeom>
              <a:avLst/>
              <a:gdLst/>
              <a:ahLst/>
              <a:cxnLst/>
              <a:rect l="l" t="t" r="r" b="b"/>
              <a:pathLst>
                <a:path w="2271743" h="325450" extrusionOk="0">
                  <a:moveTo>
                    <a:pt x="45776" y="0"/>
                  </a:moveTo>
                  <a:lnTo>
                    <a:pt x="2225968" y="0"/>
                  </a:lnTo>
                  <a:cubicBezTo>
                    <a:pt x="2238108" y="0"/>
                    <a:pt x="2249751" y="4823"/>
                    <a:pt x="2258336" y="13407"/>
                  </a:cubicBezTo>
                  <a:cubicBezTo>
                    <a:pt x="2266921" y="21992"/>
                    <a:pt x="2271743" y="33635"/>
                    <a:pt x="2271743" y="45776"/>
                  </a:cubicBezTo>
                  <a:lnTo>
                    <a:pt x="2271743" y="279674"/>
                  </a:lnTo>
                  <a:cubicBezTo>
                    <a:pt x="2271743" y="291815"/>
                    <a:pt x="2266921" y="303458"/>
                    <a:pt x="2258336" y="312042"/>
                  </a:cubicBezTo>
                  <a:cubicBezTo>
                    <a:pt x="2249751" y="320627"/>
                    <a:pt x="2238108" y="325450"/>
                    <a:pt x="2225968" y="325450"/>
                  </a:cubicBezTo>
                  <a:lnTo>
                    <a:pt x="45776" y="325450"/>
                  </a:lnTo>
                  <a:cubicBezTo>
                    <a:pt x="33635" y="325450"/>
                    <a:pt x="21992" y="320627"/>
                    <a:pt x="13407" y="312042"/>
                  </a:cubicBezTo>
                  <a:cubicBezTo>
                    <a:pt x="4823" y="303458"/>
                    <a:pt x="0" y="291815"/>
                    <a:pt x="0" y="279674"/>
                  </a:cubicBezTo>
                  <a:lnTo>
                    <a:pt x="0" y="45776"/>
                  </a:lnTo>
                  <a:cubicBezTo>
                    <a:pt x="0" y="33635"/>
                    <a:pt x="4823" y="21992"/>
                    <a:pt x="13407" y="13407"/>
                  </a:cubicBezTo>
                  <a:cubicBezTo>
                    <a:pt x="21992" y="4823"/>
                    <a:pt x="33635" y="0"/>
                    <a:pt x="45776" y="0"/>
                  </a:cubicBezTo>
                  <a:close/>
                </a:path>
              </a:pathLst>
            </a:custGeom>
            <a:solidFill>
              <a:srgbClr val="1E2D5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8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3"/>
          <p:cNvSpPr txBox="1"/>
          <p:nvPr/>
        </p:nvSpPr>
        <p:spPr>
          <a:xfrm>
            <a:off x="2620105" y="966817"/>
            <a:ext cx="4101000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0" i="0" u="none" strike="noStrike" cap="none" dirty="0">
                <a:solidFill>
                  <a:srgbClr val="FD88AB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Aulinha de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3538951" y="2320784"/>
            <a:ext cx="322225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com CSS puro!</a:t>
            </a:r>
            <a:endParaRPr lang="en" sz="3200" b="0" i="0" u="none" strike="noStrike" cap="none" dirty="0">
              <a:solidFill>
                <a:srgbClr val="1E2D55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226177" y="1590528"/>
            <a:ext cx="4691643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 i="0" u="none" strike="noStrike" cap="none" dirty="0">
                <a:solidFill>
                  <a:srgbClr val="FD88AB"/>
                </a:solidFill>
                <a:latin typeface="Lilita One"/>
                <a:ea typeface="Lilita One"/>
                <a:cs typeface="Lilita One"/>
                <a:sym typeface="Lilita One"/>
              </a:rPr>
              <a:t>Responsividade</a:t>
            </a:r>
            <a:endParaRPr sz="5400" dirty="0"/>
          </a:p>
        </p:txBody>
      </p:sp>
      <p:sp>
        <p:nvSpPr>
          <p:cNvPr id="170" name="Google Shape;170;p23"/>
          <p:cNvSpPr/>
          <p:nvPr/>
        </p:nvSpPr>
        <p:spPr>
          <a:xfrm rot="-10226974">
            <a:off x="4430622" y="4573135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71" name="Google Shape;171;p23"/>
          <p:cNvSpPr/>
          <p:nvPr/>
        </p:nvSpPr>
        <p:spPr>
          <a:xfrm rot="-10226974">
            <a:off x="915292" y="137167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72" name="Google Shape;172;p23"/>
          <p:cNvSpPr/>
          <p:nvPr/>
        </p:nvSpPr>
        <p:spPr>
          <a:xfrm rot="6744714">
            <a:off x="7399656" y="-47001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8" grpId="0"/>
      <p:bldP spid="1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D2A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4"/>
          <p:cNvGrpSpPr/>
          <p:nvPr/>
        </p:nvGrpSpPr>
        <p:grpSpPr>
          <a:xfrm>
            <a:off x="0" y="1145626"/>
            <a:ext cx="9144000" cy="4188374"/>
            <a:chOff x="0" y="-47625"/>
            <a:chExt cx="1424346" cy="2357206"/>
          </a:xfrm>
        </p:grpSpPr>
        <p:sp>
          <p:nvSpPr>
            <p:cNvPr id="178" name="Google Shape;178;p24"/>
            <p:cNvSpPr/>
            <p:nvPr/>
          </p:nvSpPr>
          <p:spPr>
            <a:xfrm>
              <a:off x="0" y="0"/>
              <a:ext cx="1424346" cy="2309581"/>
            </a:xfrm>
            <a:custGeom>
              <a:avLst/>
              <a:gdLst/>
              <a:ahLst/>
              <a:cxnLst/>
              <a:rect l="l" t="t" r="r" b="b"/>
              <a:pathLst>
                <a:path w="1424346" h="2309581" extrusionOk="0">
                  <a:moveTo>
                    <a:pt x="73009" y="0"/>
                  </a:moveTo>
                  <a:lnTo>
                    <a:pt x="1351337" y="0"/>
                  </a:lnTo>
                  <a:cubicBezTo>
                    <a:pt x="1391659" y="0"/>
                    <a:pt x="1424346" y="32687"/>
                    <a:pt x="1424346" y="73009"/>
                  </a:cubicBezTo>
                  <a:lnTo>
                    <a:pt x="1424346" y="2236572"/>
                  </a:lnTo>
                  <a:cubicBezTo>
                    <a:pt x="1424346" y="2276894"/>
                    <a:pt x="1391659" y="2309581"/>
                    <a:pt x="1351337" y="2309581"/>
                  </a:cubicBezTo>
                  <a:lnTo>
                    <a:pt x="73009" y="2309581"/>
                  </a:lnTo>
                  <a:cubicBezTo>
                    <a:pt x="32687" y="2309581"/>
                    <a:pt x="0" y="2276894"/>
                    <a:pt x="0" y="2236572"/>
                  </a:cubicBezTo>
                  <a:lnTo>
                    <a:pt x="0" y="73009"/>
                  </a:lnTo>
                  <a:cubicBezTo>
                    <a:pt x="0" y="32687"/>
                    <a:pt x="32687" y="0"/>
                    <a:pt x="7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4"/>
          <p:cNvSpPr txBox="1"/>
          <p:nvPr/>
        </p:nvSpPr>
        <p:spPr>
          <a:xfrm>
            <a:off x="441246" y="318168"/>
            <a:ext cx="826150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Teoria dos 12 grids</a:t>
            </a:r>
            <a:endParaRPr sz="700" dirty="0"/>
          </a:p>
        </p:txBody>
      </p:sp>
      <p:sp>
        <p:nvSpPr>
          <p:cNvPr id="193" name="Google Shape;193;p24"/>
          <p:cNvSpPr/>
          <p:nvPr/>
        </p:nvSpPr>
        <p:spPr>
          <a:xfrm rot="8813334">
            <a:off x="-425177" y="4573135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4" name="Google Shape;194;p24"/>
          <p:cNvSpPr/>
          <p:nvPr/>
        </p:nvSpPr>
        <p:spPr>
          <a:xfrm rot="-10226974">
            <a:off x="8163246" y="589642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5" name="Google Shape;195;p24"/>
          <p:cNvSpPr/>
          <p:nvPr/>
        </p:nvSpPr>
        <p:spPr>
          <a:xfrm rot="7165101">
            <a:off x="47945" y="514273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104A393F-CBEC-8480-C171-2C0968F3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46" y="1503424"/>
            <a:ext cx="8267395" cy="3640076"/>
          </a:xfrm>
          <a:prstGeom prst="rect">
            <a:avLst/>
          </a:prstGeom>
        </p:spPr>
      </p:pic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A4423E6B-5CC0-E64B-69B6-9DABB1C06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59" y="1503424"/>
            <a:ext cx="8267395" cy="3640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8AB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4"/>
          <p:cNvGrpSpPr/>
          <p:nvPr/>
        </p:nvGrpSpPr>
        <p:grpSpPr>
          <a:xfrm>
            <a:off x="514350" y="325746"/>
            <a:ext cx="4444159" cy="4375689"/>
            <a:chOff x="0" y="-66675"/>
            <a:chExt cx="2547424" cy="2508177"/>
          </a:xfrm>
        </p:grpSpPr>
        <p:sp>
          <p:nvSpPr>
            <p:cNvPr id="437" name="Google Shape;437;p34"/>
            <p:cNvSpPr/>
            <p:nvPr/>
          </p:nvSpPr>
          <p:spPr>
            <a:xfrm>
              <a:off x="0" y="0"/>
              <a:ext cx="2547424" cy="2441502"/>
            </a:xfrm>
            <a:custGeom>
              <a:avLst/>
              <a:gdLst/>
              <a:ahLst/>
              <a:cxnLst/>
              <a:rect l="l" t="t" r="r" b="b"/>
              <a:pathLst>
                <a:path w="2547424" h="2441502" extrusionOk="0">
                  <a:moveTo>
                    <a:pt x="22647" y="0"/>
                  </a:moveTo>
                  <a:lnTo>
                    <a:pt x="2524778" y="0"/>
                  </a:lnTo>
                  <a:cubicBezTo>
                    <a:pt x="2530784" y="0"/>
                    <a:pt x="2536544" y="2386"/>
                    <a:pt x="2540791" y="6633"/>
                  </a:cubicBezTo>
                  <a:cubicBezTo>
                    <a:pt x="2545038" y="10880"/>
                    <a:pt x="2547424" y="16640"/>
                    <a:pt x="2547424" y="22647"/>
                  </a:cubicBezTo>
                  <a:lnTo>
                    <a:pt x="2547424" y="2418856"/>
                  </a:lnTo>
                  <a:cubicBezTo>
                    <a:pt x="2547424" y="2424862"/>
                    <a:pt x="2545038" y="2430622"/>
                    <a:pt x="2540791" y="2434869"/>
                  </a:cubicBezTo>
                  <a:cubicBezTo>
                    <a:pt x="2536544" y="2439116"/>
                    <a:pt x="2530784" y="2441502"/>
                    <a:pt x="2524778" y="2441502"/>
                  </a:cubicBezTo>
                  <a:lnTo>
                    <a:pt x="22647" y="2441502"/>
                  </a:lnTo>
                  <a:cubicBezTo>
                    <a:pt x="16640" y="2441502"/>
                    <a:pt x="10880" y="2439116"/>
                    <a:pt x="6633" y="2434869"/>
                  </a:cubicBezTo>
                  <a:cubicBezTo>
                    <a:pt x="2386" y="2430622"/>
                    <a:pt x="0" y="2424862"/>
                    <a:pt x="0" y="2418856"/>
                  </a:cubicBezTo>
                  <a:lnTo>
                    <a:pt x="0" y="22647"/>
                  </a:lnTo>
                  <a:cubicBezTo>
                    <a:pt x="0" y="16640"/>
                    <a:pt x="2386" y="10880"/>
                    <a:pt x="6633" y="6633"/>
                  </a:cubicBezTo>
                  <a:cubicBezTo>
                    <a:pt x="10880" y="2386"/>
                    <a:pt x="16640" y="0"/>
                    <a:pt x="2264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31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34"/>
          <p:cNvSpPr txBox="1"/>
          <p:nvPr/>
        </p:nvSpPr>
        <p:spPr>
          <a:xfrm>
            <a:off x="5753101" y="1929476"/>
            <a:ext cx="26925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Nosso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1E2D55"/>
                </a:solidFill>
                <a:latin typeface="Lilita One"/>
                <a:sym typeface="Lilita One"/>
              </a:rPr>
              <a:t>cliente</a:t>
            </a:r>
            <a:endParaRPr sz="700" dirty="0"/>
          </a:p>
        </p:txBody>
      </p:sp>
      <p:sp>
        <p:nvSpPr>
          <p:cNvPr id="443" name="Google Shape;443;p34"/>
          <p:cNvSpPr txBox="1"/>
          <p:nvPr/>
        </p:nvSpPr>
        <p:spPr>
          <a:xfrm>
            <a:off x="1575089" y="4206453"/>
            <a:ext cx="232268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E2D55"/>
                </a:solidFill>
                <a:latin typeface="Gloria Hallelujah"/>
                <a:sym typeface="Gloria Hallelujah"/>
              </a:rPr>
              <a:t>Um clube de Jazz</a:t>
            </a:r>
            <a:endParaRPr sz="700" dirty="0"/>
          </a:p>
        </p:txBody>
      </p:sp>
      <p:sp>
        <p:nvSpPr>
          <p:cNvPr id="444" name="Google Shape;444;p34"/>
          <p:cNvSpPr/>
          <p:nvPr/>
        </p:nvSpPr>
        <p:spPr>
          <a:xfrm rot="3435282">
            <a:off x="2649263" y="162362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45" name="Google Shape;445;p34"/>
          <p:cNvSpPr/>
          <p:nvPr/>
        </p:nvSpPr>
        <p:spPr>
          <a:xfrm rot="3435282">
            <a:off x="7784007" y="636295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46" name="Google Shape;446;p34"/>
          <p:cNvSpPr/>
          <p:nvPr/>
        </p:nvSpPr>
        <p:spPr>
          <a:xfrm rot="7847680">
            <a:off x="7979086" y="4191152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47" name="Google Shape;447;p34"/>
          <p:cNvSpPr/>
          <p:nvPr/>
        </p:nvSpPr>
        <p:spPr>
          <a:xfrm rot="-10226974">
            <a:off x="5286696" y="1110227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48" name="Google Shape;448;p34"/>
          <p:cNvSpPr/>
          <p:nvPr/>
        </p:nvSpPr>
        <p:spPr>
          <a:xfrm rot="815488">
            <a:off x="-71114" y="4198383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3" name="Imagem 2" descr="Foto em preto e branco de grupo de pessoas em pé&#10;&#10;Descrição gerada automaticamente">
            <a:extLst>
              <a:ext uri="{FF2B5EF4-FFF2-40B4-BE49-F238E27FC236}">
                <a16:creationId xmlns:a16="http://schemas.microsoft.com/office/drawing/2014/main" id="{54728B20-315C-2BC1-5C72-AFE0E7A794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48" r="274"/>
          <a:stretch/>
        </p:blipFill>
        <p:spPr>
          <a:xfrm>
            <a:off x="1131170" y="744111"/>
            <a:ext cx="3307687" cy="3434254"/>
          </a:xfrm>
          <a:prstGeom prst="rect">
            <a:avLst/>
          </a:prstGeom>
        </p:spPr>
      </p:pic>
      <p:sp>
        <p:nvSpPr>
          <p:cNvPr id="4" name="Google Shape;441;p34">
            <a:extLst>
              <a:ext uri="{FF2B5EF4-FFF2-40B4-BE49-F238E27FC236}">
                <a16:creationId xmlns:a16="http://schemas.microsoft.com/office/drawing/2014/main" id="{5E900BC5-D89B-B789-BA2C-FCFBFBC4AD9C}"/>
              </a:ext>
            </a:extLst>
          </p:cNvPr>
          <p:cNvSpPr txBox="1"/>
          <p:nvPr/>
        </p:nvSpPr>
        <p:spPr>
          <a:xfrm>
            <a:off x="1334219" y="2331706"/>
            <a:ext cx="2692500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 dirty="0">
                <a:ln>
                  <a:solidFill>
                    <a:sysClr val="windowText" lastClr="000000"/>
                  </a:solidFill>
                </a:ln>
                <a:solidFill>
                  <a:srgbClr val="DDA61D"/>
                </a:solidFill>
                <a:latin typeface="Bodoni MT" panose="02070603080606020203" pitchFamily="18" charset="0"/>
                <a:ea typeface="Lilita One"/>
                <a:cs typeface="Lilita One"/>
                <a:sym typeface="Lilita One"/>
              </a:rPr>
              <a:t>Garden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ln>
                  <a:solidFill>
                    <a:sysClr val="windowText" lastClr="000000"/>
                  </a:solidFill>
                </a:ln>
                <a:solidFill>
                  <a:srgbClr val="DDA61D"/>
                </a:solidFill>
                <a:latin typeface="Bodoni MT" panose="02070603080606020203" pitchFamily="18" charset="0"/>
                <a:sym typeface="Lilita One"/>
              </a:rPr>
              <a:t>Club</a:t>
            </a:r>
            <a:endParaRPr sz="1050" b="1" dirty="0">
              <a:ln>
                <a:solidFill>
                  <a:sysClr val="windowText" lastClr="000000"/>
                </a:solidFill>
              </a:ln>
              <a:solidFill>
                <a:srgbClr val="DDA61D"/>
              </a:solidFill>
              <a:latin typeface="Bodoni MT" panose="02070603080606020203" pitchFamily="18" charset="0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4155668" y="2598471"/>
            <a:ext cx="1605682" cy="2545030"/>
          </a:xfrm>
          <a:custGeom>
            <a:avLst/>
            <a:gdLst/>
            <a:ahLst/>
            <a:cxnLst/>
            <a:rect l="l" t="t" r="r" b="b"/>
            <a:pathLst>
              <a:path w="3211364" h="5090059" extrusionOk="0">
                <a:moveTo>
                  <a:pt x="0" y="0"/>
                </a:moveTo>
                <a:lnTo>
                  <a:pt x="3211364" y="0"/>
                </a:lnTo>
                <a:lnTo>
                  <a:pt x="3211364" y="5090059"/>
                </a:lnTo>
                <a:lnTo>
                  <a:pt x="0" y="50900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8AB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/>
          <p:nvPr/>
        </p:nvSpPr>
        <p:spPr>
          <a:xfrm flipH="1">
            <a:off x="242527" y="1376438"/>
            <a:ext cx="1750153" cy="3164952"/>
          </a:xfrm>
          <a:custGeom>
            <a:avLst/>
            <a:gdLst/>
            <a:ahLst/>
            <a:cxnLst/>
            <a:rect l="l" t="t" r="r" b="b"/>
            <a:pathLst>
              <a:path w="5329247" h="9455115" extrusionOk="0">
                <a:moveTo>
                  <a:pt x="5329247" y="0"/>
                </a:moveTo>
                <a:lnTo>
                  <a:pt x="0" y="0"/>
                </a:lnTo>
                <a:lnTo>
                  <a:pt x="0" y="9455116"/>
                </a:lnTo>
                <a:lnTo>
                  <a:pt x="5329247" y="9455116"/>
                </a:lnTo>
                <a:lnTo>
                  <a:pt x="532924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4" name="Google Shape;304;p29"/>
          <p:cNvSpPr/>
          <p:nvPr/>
        </p:nvSpPr>
        <p:spPr>
          <a:xfrm rot="-10226974">
            <a:off x="3162084" y="4210272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5" name="Google Shape;305;p29"/>
          <p:cNvSpPr/>
          <p:nvPr/>
        </p:nvSpPr>
        <p:spPr>
          <a:xfrm rot="-10226974">
            <a:off x="8677596" y="2017811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6" name="Google Shape;306;p29"/>
          <p:cNvSpPr/>
          <p:nvPr/>
        </p:nvSpPr>
        <p:spPr>
          <a:xfrm rot="8813334">
            <a:off x="5607150" y="3984034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3"/>
                </a:lnTo>
                <a:lnTo>
                  <a:pt x="0" y="603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7" name="Google Shape;307;p29"/>
          <p:cNvSpPr/>
          <p:nvPr/>
        </p:nvSpPr>
        <p:spPr>
          <a:xfrm rot="9010748">
            <a:off x="4654318" y="328805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8" name="Google Shape;308;p29"/>
          <p:cNvSpPr/>
          <p:nvPr/>
        </p:nvSpPr>
        <p:spPr>
          <a:xfrm rot="-6049146">
            <a:off x="-50347" y="160393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B7502A7-C99B-DECB-5F50-5E725B28E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017" y="1628554"/>
            <a:ext cx="4960561" cy="1209136"/>
          </a:xfrm>
          <a:prstGeom prst="rect">
            <a:avLst/>
          </a:prstGeom>
        </p:spPr>
      </p:pic>
      <p:sp>
        <p:nvSpPr>
          <p:cNvPr id="303" name="Google Shape;303;p29"/>
          <p:cNvSpPr/>
          <p:nvPr/>
        </p:nvSpPr>
        <p:spPr>
          <a:xfrm flipH="1">
            <a:off x="6834015" y="787389"/>
            <a:ext cx="2067458" cy="3559091"/>
          </a:xfrm>
          <a:custGeom>
            <a:avLst/>
            <a:gdLst/>
            <a:ahLst/>
            <a:cxnLst/>
            <a:rect l="l" t="t" r="r" b="b"/>
            <a:pathLst>
              <a:path w="5873896" h="9819583" extrusionOk="0">
                <a:moveTo>
                  <a:pt x="5873896" y="0"/>
                </a:moveTo>
                <a:lnTo>
                  <a:pt x="0" y="0"/>
                </a:lnTo>
                <a:lnTo>
                  <a:pt x="0" y="9819582"/>
                </a:lnTo>
                <a:lnTo>
                  <a:pt x="5873896" y="9819582"/>
                </a:lnTo>
                <a:lnTo>
                  <a:pt x="5873896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8AB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/>
          <p:nvPr/>
        </p:nvSpPr>
        <p:spPr>
          <a:xfrm>
            <a:off x="666449" y="968664"/>
            <a:ext cx="1414543" cy="2255068"/>
          </a:xfrm>
          <a:custGeom>
            <a:avLst/>
            <a:gdLst/>
            <a:ahLst/>
            <a:cxnLst/>
            <a:rect l="l" t="t" r="r" b="b"/>
            <a:pathLst>
              <a:path w="2829086" h="4510137" extrusionOk="0">
                <a:moveTo>
                  <a:pt x="0" y="0"/>
                </a:moveTo>
                <a:lnTo>
                  <a:pt x="2829086" y="0"/>
                </a:lnTo>
                <a:lnTo>
                  <a:pt x="2829086" y="4510137"/>
                </a:lnTo>
                <a:lnTo>
                  <a:pt x="0" y="45101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cxnSp>
        <p:nvCxnSpPr>
          <p:cNvPr id="385" name="Google Shape;385;p33"/>
          <p:cNvCxnSpPr/>
          <p:nvPr/>
        </p:nvCxnSpPr>
        <p:spPr>
          <a:xfrm>
            <a:off x="1263029" y="3207064"/>
            <a:ext cx="715303" cy="0"/>
          </a:xfrm>
          <a:prstGeom prst="straightConnector1">
            <a:avLst/>
          </a:prstGeom>
          <a:noFill/>
          <a:ln w="66675" cap="flat" cmpd="sng">
            <a:solidFill>
              <a:srgbClr val="FFD4D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33"/>
          <p:cNvCxnSpPr/>
          <p:nvPr/>
        </p:nvCxnSpPr>
        <p:spPr>
          <a:xfrm>
            <a:off x="2747742" y="3207064"/>
            <a:ext cx="701854" cy="0"/>
          </a:xfrm>
          <a:prstGeom prst="straightConnector1">
            <a:avLst/>
          </a:prstGeom>
          <a:noFill/>
          <a:ln w="66675" cap="flat" cmpd="sng">
            <a:solidFill>
              <a:srgbClr val="FFD4D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33"/>
          <p:cNvCxnSpPr/>
          <p:nvPr/>
        </p:nvCxnSpPr>
        <p:spPr>
          <a:xfrm>
            <a:off x="4219006" y="3207064"/>
            <a:ext cx="715836" cy="0"/>
          </a:xfrm>
          <a:prstGeom prst="straightConnector1">
            <a:avLst/>
          </a:prstGeom>
          <a:noFill/>
          <a:ln w="66675" cap="flat" cmpd="sng">
            <a:solidFill>
              <a:srgbClr val="FFD4D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33"/>
          <p:cNvCxnSpPr/>
          <p:nvPr/>
        </p:nvCxnSpPr>
        <p:spPr>
          <a:xfrm>
            <a:off x="5704252" y="3207064"/>
            <a:ext cx="668924" cy="0"/>
          </a:xfrm>
          <a:prstGeom prst="straightConnector1">
            <a:avLst/>
          </a:prstGeom>
          <a:noFill/>
          <a:ln w="66675" cap="flat" cmpd="sng">
            <a:solidFill>
              <a:srgbClr val="FFD4D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9" name="Google Shape;389;p33"/>
          <p:cNvSpPr/>
          <p:nvPr/>
        </p:nvSpPr>
        <p:spPr>
          <a:xfrm>
            <a:off x="6906576" y="772423"/>
            <a:ext cx="1579473" cy="2434641"/>
          </a:xfrm>
          <a:custGeom>
            <a:avLst/>
            <a:gdLst/>
            <a:ahLst/>
            <a:cxnLst/>
            <a:rect l="l" t="t" r="r" b="b"/>
            <a:pathLst>
              <a:path w="3158946" h="4869281" extrusionOk="0">
                <a:moveTo>
                  <a:pt x="0" y="0"/>
                </a:moveTo>
                <a:lnTo>
                  <a:pt x="3158946" y="0"/>
                </a:lnTo>
                <a:lnTo>
                  <a:pt x="3158946" y="4869281"/>
                </a:lnTo>
                <a:lnTo>
                  <a:pt x="0" y="4869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cxnSp>
        <p:nvCxnSpPr>
          <p:cNvPr id="390" name="Google Shape;390;p33"/>
          <p:cNvCxnSpPr/>
          <p:nvPr/>
        </p:nvCxnSpPr>
        <p:spPr>
          <a:xfrm>
            <a:off x="7142587" y="3207064"/>
            <a:ext cx="733207" cy="0"/>
          </a:xfrm>
          <a:prstGeom prst="straightConnector1">
            <a:avLst/>
          </a:prstGeom>
          <a:noFill/>
          <a:ln w="66675" cap="flat" cmpd="sng">
            <a:solidFill>
              <a:srgbClr val="FFD4D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1" name="Google Shape;391;p33"/>
          <p:cNvGrpSpPr/>
          <p:nvPr/>
        </p:nvGrpSpPr>
        <p:grpSpPr>
          <a:xfrm>
            <a:off x="495335" y="2822358"/>
            <a:ext cx="765977" cy="769410"/>
            <a:chOff x="1813" y="0"/>
            <a:chExt cx="809173" cy="812800"/>
          </a:xfrm>
        </p:grpSpPr>
        <p:sp>
          <p:nvSpPr>
            <p:cNvPr id="392" name="Google Shape;392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33"/>
          <p:cNvGrpSpPr/>
          <p:nvPr/>
        </p:nvGrpSpPr>
        <p:grpSpPr>
          <a:xfrm>
            <a:off x="1980048" y="2822358"/>
            <a:ext cx="765977" cy="769410"/>
            <a:chOff x="1813" y="0"/>
            <a:chExt cx="809173" cy="812800"/>
          </a:xfrm>
        </p:grpSpPr>
        <p:sp>
          <p:nvSpPr>
            <p:cNvPr id="395" name="Google Shape;395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3451312" y="2822358"/>
            <a:ext cx="765977" cy="769410"/>
            <a:chOff x="1813" y="0"/>
            <a:chExt cx="809173" cy="812800"/>
          </a:xfrm>
        </p:grpSpPr>
        <p:sp>
          <p:nvSpPr>
            <p:cNvPr id="398" name="Google Shape;398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4936558" y="2822358"/>
            <a:ext cx="765977" cy="769410"/>
            <a:chOff x="1813" y="0"/>
            <a:chExt cx="809173" cy="812800"/>
          </a:xfrm>
        </p:grpSpPr>
        <p:sp>
          <p:nvSpPr>
            <p:cNvPr id="401" name="Google Shape;401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33"/>
          <p:cNvGrpSpPr/>
          <p:nvPr/>
        </p:nvGrpSpPr>
        <p:grpSpPr>
          <a:xfrm>
            <a:off x="6374892" y="2822358"/>
            <a:ext cx="765977" cy="769410"/>
            <a:chOff x="1813" y="0"/>
            <a:chExt cx="809173" cy="812800"/>
          </a:xfrm>
        </p:grpSpPr>
        <p:sp>
          <p:nvSpPr>
            <p:cNvPr id="404" name="Google Shape;404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33"/>
          <p:cNvGrpSpPr/>
          <p:nvPr/>
        </p:nvGrpSpPr>
        <p:grpSpPr>
          <a:xfrm>
            <a:off x="7877509" y="2822358"/>
            <a:ext cx="765977" cy="769410"/>
            <a:chOff x="1813" y="0"/>
            <a:chExt cx="809173" cy="812800"/>
          </a:xfrm>
        </p:grpSpPr>
        <p:sp>
          <p:nvSpPr>
            <p:cNvPr id="407" name="Google Shape;407;p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4D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33"/>
          <p:cNvSpPr/>
          <p:nvPr/>
        </p:nvSpPr>
        <p:spPr>
          <a:xfrm>
            <a:off x="602588" y="2890084"/>
            <a:ext cx="498516" cy="600621"/>
          </a:xfrm>
          <a:custGeom>
            <a:avLst/>
            <a:gdLst/>
            <a:ahLst/>
            <a:cxnLst/>
            <a:rect l="l" t="t" r="r" b="b"/>
            <a:pathLst>
              <a:path w="997031" h="1201242" extrusionOk="0">
                <a:moveTo>
                  <a:pt x="0" y="0"/>
                </a:moveTo>
                <a:lnTo>
                  <a:pt x="997031" y="0"/>
                </a:lnTo>
                <a:lnTo>
                  <a:pt x="997031" y="1201242"/>
                </a:lnTo>
                <a:lnTo>
                  <a:pt x="0" y="1201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10" name="Google Shape;410;p33"/>
          <p:cNvSpPr/>
          <p:nvPr/>
        </p:nvSpPr>
        <p:spPr>
          <a:xfrm>
            <a:off x="2098887" y="2922649"/>
            <a:ext cx="528300" cy="568829"/>
          </a:xfrm>
          <a:custGeom>
            <a:avLst/>
            <a:gdLst/>
            <a:ahLst/>
            <a:cxnLst/>
            <a:rect l="l" t="t" r="r" b="b"/>
            <a:pathLst>
              <a:path w="1056600" h="1137658" extrusionOk="0">
                <a:moveTo>
                  <a:pt x="0" y="0"/>
                </a:moveTo>
                <a:lnTo>
                  <a:pt x="1056600" y="0"/>
                </a:lnTo>
                <a:lnTo>
                  <a:pt x="1056600" y="1137658"/>
                </a:lnTo>
                <a:lnTo>
                  <a:pt x="0" y="11376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11" name="Google Shape;411;p33"/>
          <p:cNvSpPr/>
          <p:nvPr/>
        </p:nvSpPr>
        <p:spPr>
          <a:xfrm>
            <a:off x="3504588" y="2887242"/>
            <a:ext cx="659425" cy="639643"/>
          </a:xfrm>
          <a:custGeom>
            <a:avLst/>
            <a:gdLst/>
            <a:ahLst/>
            <a:cxnLst/>
            <a:rect l="l" t="t" r="r" b="b"/>
            <a:pathLst>
              <a:path w="1318850" h="1279285" extrusionOk="0">
                <a:moveTo>
                  <a:pt x="0" y="0"/>
                </a:moveTo>
                <a:lnTo>
                  <a:pt x="1318850" y="0"/>
                </a:lnTo>
                <a:lnTo>
                  <a:pt x="1318850" y="1279285"/>
                </a:lnTo>
                <a:lnTo>
                  <a:pt x="0" y="1279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12" name="Google Shape;412;p33"/>
          <p:cNvSpPr/>
          <p:nvPr/>
        </p:nvSpPr>
        <p:spPr>
          <a:xfrm>
            <a:off x="4983837" y="2905266"/>
            <a:ext cx="661251" cy="556277"/>
          </a:xfrm>
          <a:custGeom>
            <a:avLst/>
            <a:gdLst/>
            <a:ahLst/>
            <a:cxnLst/>
            <a:rect l="l" t="t" r="r" b="b"/>
            <a:pathLst>
              <a:path w="1322503" h="1112555" extrusionOk="0">
                <a:moveTo>
                  <a:pt x="0" y="0"/>
                </a:moveTo>
                <a:lnTo>
                  <a:pt x="1322503" y="0"/>
                </a:lnTo>
                <a:lnTo>
                  <a:pt x="1322503" y="1112556"/>
                </a:lnTo>
                <a:lnTo>
                  <a:pt x="0" y="1112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13" name="Google Shape;413;p33"/>
          <p:cNvSpPr/>
          <p:nvPr/>
        </p:nvSpPr>
        <p:spPr>
          <a:xfrm>
            <a:off x="6477782" y="2873611"/>
            <a:ext cx="560200" cy="666904"/>
          </a:xfrm>
          <a:custGeom>
            <a:avLst/>
            <a:gdLst/>
            <a:ahLst/>
            <a:cxnLst/>
            <a:rect l="l" t="t" r="r" b="b"/>
            <a:pathLst>
              <a:path w="1120400" h="1333809" extrusionOk="0">
                <a:moveTo>
                  <a:pt x="0" y="0"/>
                </a:moveTo>
                <a:lnTo>
                  <a:pt x="1120399" y="0"/>
                </a:lnTo>
                <a:lnTo>
                  <a:pt x="1120399" y="1333809"/>
                </a:lnTo>
                <a:lnTo>
                  <a:pt x="0" y="133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14" name="Google Shape;414;p33"/>
          <p:cNvSpPr/>
          <p:nvPr/>
        </p:nvSpPr>
        <p:spPr>
          <a:xfrm>
            <a:off x="7954299" y="2912728"/>
            <a:ext cx="612399" cy="588669"/>
          </a:xfrm>
          <a:custGeom>
            <a:avLst/>
            <a:gdLst/>
            <a:ahLst/>
            <a:cxnLst/>
            <a:rect l="l" t="t" r="r" b="b"/>
            <a:pathLst>
              <a:path w="1224799" h="1177338" extrusionOk="0">
                <a:moveTo>
                  <a:pt x="0" y="0"/>
                </a:moveTo>
                <a:lnTo>
                  <a:pt x="1224799" y="0"/>
                </a:lnTo>
                <a:lnTo>
                  <a:pt x="1224799" y="1177339"/>
                </a:lnTo>
                <a:lnTo>
                  <a:pt x="0" y="1177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15" name="Google Shape;415;p33"/>
          <p:cNvSpPr txBox="1"/>
          <p:nvPr/>
        </p:nvSpPr>
        <p:spPr>
          <a:xfrm>
            <a:off x="315030" y="3812411"/>
            <a:ext cx="1137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Criar um protótipo</a:t>
            </a:r>
            <a:endParaRPr sz="700" dirty="0"/>
          </a:p>
        </p:txBody>
      </p:sp>
      <p:sp>
        <p:nvSpPr>
          <p:cNvPr id="416" name="Google Shape;416;p33"/>
          <p:cNvSpPr txBox="1"/>
          <p:nvPr/>
        </p:nvSpPr>
        <p:spPr>
          <a:xfrm>
            <a:off x="1790429" y="3812411"/>
            <a:ext cx="1137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Inserir o código base da responsividade no CSS</a:t>
            </a:r>
            <a:endParaRPr sz="700" dirty="0"/>
          </a:p>
        </p:txBody>
      </p:sp>
      <p:sp>
        <p:nvSpPr>
          <p:cNvPr id="417" name="Google Shape;417;p33"/>
          <p:cNvSpPr txBox="1"/>
          <p:nvPr/>
        </p:nvSpPr>
        <p:spPr>
          <a:xfrm>
            <a:off x="3265828" y="3812411"/>
            <a:ext cx="1137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Criar as estruturas no HTML usando as classes </a:t>
            </a:r>
            <a:r>
              <a:rPr lang="pt-BR" sz="1100" b="0" i="0" u="none" strike="noStrike" cap="none" dirty="0" err="1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col</a:t>
            </a: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-</a:t>
            </a:r>
            <a:endParaRPr sz="700" dirty="0"/>
          </a:p>
        </p:txBody>
      </p:sp>
      <p:sp>
        <p:nvSpPr>
          <p:cNvPr id="418" name="Google Shape;418;p33"/>
          <p:cNvSpPr txBox="1"/>
          <p:nvPr/>
        </p:nvSpPr>
        <p:spPr>
          <a:xfrm>
            <a:off x="4751075" y="3812411"/>
            <a:ext cx="1137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1E2D55"/>
                </a:solidFill>
                <a:latin typeface="Ubuntu"/>
                <a:sym typeface="Ubuntu"/>
              </a:rPr>
              <a:t>Aplicar </a:t>
            </a:r>
            <a:r>
              <a:rPr lang="pt-BR" sz="1100" dirty="0" err="1">
                <a:solidFill>
                  <a:srgbClr val="1E2D55"/>
                </a:solidFill>
                <a:latin typeface="Ubuntu"/>
                <a:sym typeface="Ubuntu"/>
              </a:rPr>
              <a:t>flex</a:t>
            </a:r>
            <a:r>
              <a:rPr lang="pt-BR" sz="1100" dirty="0">
                <a:solidFill>
                  <a:srgbClr val="1E2D55"/>
                </a:solidFill>
                <a:latin typeface="Ubuntu"/>
                <a:sym typeface="Ubuntu"/>
              </a:rPr>
              <a:t>-wrap no que for possível e fizer sentido</a:t>
            </a:r>
            <a:endParaRPr sz="700" dirty="0"/>
          </a:p>
        </p:txBody>
      </p:sp>
      <p:sp>
        <p:nvSpPr>
          <p:cNvPr id="419" name="Google Shape;419;p33"/>
          <p:cNvSpPr txBox="1"/>
          <p:nvPr/>
        </p:nvSpPr>
        <p:spPr>
          <a:xfrm>
            <a:off x="6221551" y="3812411"/>
            <a:ext cx="11370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Ajeitar tamanhos fixos, </a:t>
            </a:r>
            <a:r>
              <a:rPr lang="pt-BR" sz="1100" b="0" i="0" u="none" strike="noStrike" cap="none" dirty="0" err="1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margin</a:t>
            </a: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 e </a:t>
            </a:r>
            <a:r>
              <a:rPr lang="pt-BR" sz="1100" b="0" i="0" u="none" strike="noStrike" cap="none" dirty="0" err="1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padding</a:t>
            </a:r>
            <a:endParaRPr sz="700" dirty="0"/>
          </a:p>
        </p:txBody>
      </p:sp>
      <p:sp>
        <p:nvSpPr>
          <p:cNvPr id="420" name="Google Shape;420;p33"/>
          <p:cNvSpPr txBox="1"/>
          <p:nvPr/>
        </p:nvSpPr>
        <p:spPr>
          <a:xfrm>
            <a:off x="7692026" y="3812411"/>
            <a:ext cx="1137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Demais adaptações</a:t>
            </a:r>
            <a:endParaRPr sz="700" dirty="0"/>
          </a:p>
        </p:txBody>
      </p:sp>
      <p:sp>
        <p:nvSpPr>
          <p:cNvPr id="421" name="Google Shape;421;p33"/>
          <p:cNvSpPr txBox="1"/>
          <p:nvPr/>
        </p:nvSpPr>
        <p:spPr>
          <a:xfrm>
            <a:off x="315030" y="2338875"/>
            <a:ext cx="1136945" cy="28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01.</a:t>
            </a:r>
            <a:endParaRPr sz="700"/>
          </a:p>
        </p:txBody>
      </p:sp>
      <p:sp>
        <p:nvSpPr>
          <p:cNvPr id="422" name="Google Shape;422;p33"/>
          <p:cNvSpPr txBox="1"/>
          <p:nvPr/>
        </p:nvSpPr>
        <p:spPr>
          <a:xfrm>
            <a:off x="1790429" y="2338875"/>
            <a:ext cx="1136945" cy="28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02.</a:t>
            </a:r>
            <a:endParaRPr sz="700"/>
          </a:p>
        </p:txBody>
      </p:sp>
      <p:sp>
        <p:nvSpPr>
          <p:cNvPr id="423" name="Google Shape;423;p33"/>
          <p:cNvSpPr txBox="1"/>
          <p:nvPr/>
        </p:nvSpPr>
        <p:spPr>
          <a:xfrm>
            <a:off x="3265828" y="2338875"/>
            <a:ext cx="1136945" cy="28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03.</a:t>
            </a:r>
            <a:endParaRPr sz="700"/>
          </a:p>
        </p:txBody>
      </p:sp>
      <p:sp>
        <p:nvSpPr>
          <p:cNvPr id="424" name="Google Shape;424;p33"/>
          <p:cNvSpPr txBox="1"/>
          <p:nvPr/>
        </p:nvSpPr>
        <p:spPr>
          <a:xfrm>
            <a:off x="4741227" y="2338875"/>
            <a:ext cx="1136945" cy="28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04</a:t>
            </a:r>
            <a:endParaRPr sz="700"/>
          </a:p>
        </p:txBody>
      </p:sp>
      <p:sp>
        <p:nvSpPr>
          <p:cNvPr id="425" name="Google Shape;425;p33"/>
          <p:cNvSpPr txBox="1"/>
          <p:nvPr/>
        </p:nvSpPr>
        <p:spPr>
          <a:xfrm>
            <a:off x="6189409" y="2338875"/>
            <a:ext cx="1136945" cy="28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05</a:t>
            </a:r>
            <a:endParaRPr sz="700"/>
          </a:p>
        </p:txBody>
      </p:sp>
      <p:sp>
        <p:nvSpPr>
          <p:cNvPr id="426" name="Google Shape;426;p33"/>
          <p:cNvSpPr txBox="1"/>
          <p:nvPr/>
        </p:nvSpPr>
        <p:spPr>
          <a:xfrm>
            <a:off x="7692026" y="2339370"/>
            <a:ext cx="1136944" cy="28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06</a:t>
            </a:r>
            <a:endParaRPr sz="700"/>
          </a:p>
        </p:txBody>
      </p:sp>
      <p:sp>
        <p:nvSpPr>
          <p:cNvPr id="427" name="Google Shape;427;p33"/>
          <p:cNvSpPr txBox="1"/>
          <p:nvPr/>
        </p:nvSpPr>
        <p:spPr>
          <a:xfrm>
            <a:off x="2630498" y="822706"/>
            <a:ext cx="3842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O que fizemos?</a:t>
            </a:r>
            <a:endParaRPr sz="700" dirty="0"/>
          </a:p>
        </p:txBody>
      </p:sp>
      <p:sp>
        <p:nvSpPr>
          <p:cNvPr id="428" name="Google Shape;428;p33"/>
          <p:cNvSpPr/>
          <p:nvPr/>
        </p:nvSpPr>
        <p:spPr>
          <a:xfrm rot="3435282">
            <a:off x="1481324" y="247360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29" name="Google Shape;429;p33"/>
          <p:cNvSpPr/>
          <p:nvPr/>
        </p:nvSpPr>
        <p:spPr>
          <a:xfrm rot="-1700529">
            <a:off x="6859949" y="4655890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0" name="Google Shape;430;p33"/>
          <p:cNvSpPr/>
          <p:nvPr/>
        </p:nvSpPr>
        <p:spPr>
          <a:xfrm rot="-10226974">
            <a:off x="1481324" y="4882127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1" name="Google Shape;431;p33"/>
          <p:cNvSpPr/>
          <p:nvPr/>
        </p:nvSpPr>
        <p:spPr>
          <a:xfrm rot="815488">
            <a:off x="6243961" y="363405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Google Shape;427;p33">
            <a:extLst>
              <a:ext uri="{FF2B5EF4-FFF2-40B4-BE49-F238E27FC236}">
                <a16:creationId xmlns:a16="http://schemas.microsoft.com/office/drawing/2014/main" id="{A57ABF4B-5363-3A9A-6AB7-6F3C8A498AF1}"/>
              </a:ext>
            </a:extLst>
          </p:cNvPr>
          <p:cNvSpPr txBox="1"/>
          <p:nvPr/>
        </p:nvSpPr>
        <p:spPr>
          <a:xfrm>
            <a:off x="2675610" y="1351005"/>
            <a:ext cx="38427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1E2D55"/>
                </a:solidFill>
                <a:latin typeface="Lilita One"/>
                <a:sym typeface="Lilita One"/>
              </a:rPr>
              <a:t>Os segredos para uma boa responsividade</a:t>
            </a:r>
            <a:endParaRPr sz="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/>
      <p:bldP spid="416" grpId="0"/>
      <p:bldP spid="417" grpId="0"/>
      <p:bldP spid="418" grpId="0"/>
      <p:bldP spid="419" grpId="0"/>
      <p:bldP spid="4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8AB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6"/>
          <p:cNvGrpSpPr/>
          <p:nvPr/>
        </p:nvGrpSpPr>
        <p:grpSpPr>
          <a:xfrm>
            <a:off x="3332519" y="1769903"/>
            <a:ext cx="2478963" cy="1615381"/>
            <a:chOff x="0" y="-38100"/>
            <a:chExt cx="1305791" cy="850900"/>
          </a:xfrm>
        </p:grpSpPr>
        <p:sp>
          <p:nvSpPr>
            <p:cNvPr id="465" name="Google Shape;465;p36"/>
            <p:cNvSpPr/>
            <p:nvPr/>
          </p:nvSpPr>
          <p:spPr>
            <a:xfrm>
              <a:off x="0" y="0"/>
              <a:ext cx="1305791" cy="278073"/>
            </a:xfrm>
            <a:custGeom>
              <a:avLst/>
              <a:gdLst/>
              <a:ahLst/>
              <a:cxnLst/>
              <a:rect l="l" t="t" r="r" b="b"/>
              <a:pathLst>
                <a:path w="1305791" h="278073" extrusionOk="0">
                  <a:moveTo>
                    <a:pt x="39038" y="0"/>
                  </a:moveTo>
                  <a:lnTo>
                    <a:pt x="1266753" y="0"/>
                  </a:lnTo>
                  <a:cubicBezTo>
                    <a:pt x="1277106" y="0"/>
                    <a:pt x="1287036" y="4113"/>
                    <a:pt x="1294357" y="11434"/>
                  </a:cubicBezTo>
                  <a:cubicBezTo>
                    <a:pt x="1301678" y="18755"/>
                    <a:pt x="1305791" y="28685"/>
                    <a:pt x="1305791" y="39038"/>
                  </a:cubicBezTo>
                  <a:lnTo>
                    <a:pt x="1305791" y="239035"/>
                  </a:lnTo>
                  <a:cubicBezTo>
                    <a:pt x="1305791" y="249389"/>
                    <a:pt x="1301678" y="259318"/>
                    <a:pt x="1294357" y="266639"/>
                  </a:cubicBezTo>
                  <a:cubicBezTo>
                    <a:pt x="1287036" y="273960"/>
                    <a:pt x="1277106" y="278073"/>
                    <a:pt x="1266753" y="278073"/>
                  </a:cubicBezTo>
                  <a:lnTo>
                    <a:pt x="39038" y="278073"/>
                  </a:lnTo>
                  <a:cubicBezTo>
                    <a:pt x="28685" y="278073"/>
                    <a:pt x="18755" y="273960"/>
                    <a:pt x="11434" y="266639"/>
                  </a:cubicBezTo>
                  <a:cubicBezTo>
                    <a:pt x="4113" y="259318"/>
                    <a:pt x="0" y="249389"/>
                    <a:pt x="0" y="239035"/>
                  </a:cubicBezTo>
                  <a:lnTo>
                    <a:pt x="0" y="39038"/>
                  </a:lnTo>
                  <a:cubicBezTo>
                    <a:pt x="0" y="28685"/>
                    <a:pt x="4113" y="18755"/>
                    <a:pt x="11434" y="11434"/>
                  </a:cubicBezTo>
                  <a:cubicBezTo>
                    <a:pt x="18755" y="4113"/>
                    <a:pt x="28685" y="0"/>
                    <a:pt x="390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36"/>
          <p:cNvSpPr/>
          <p:nvPr/>
        </p:nvSpPr>
        <p:spPr>
          <a:xfrm>
            <a:off x="83439" y="2008188"/>
            <a:ext cx="3292507" cy="4221162"/>
          </a:xfrm>
          <a:custGeom>
            <a:avLst/>
            <a:gdLst/>
            <a:ahLst/>
            <a:cxnLst/>
            <a:rect l="l" t="t" r="r" b="b"/>
            <a:pathLst>
              <a:path w="6585013" h="8442324" extrusionOk="0">
                <a:moveTo>
                  <a:pt x="0" y="0"/>
                </a:moveTo>
                <a:lnTo>
                  <a:pt x="6585013" y="0"/>
                </a:lnTo>
                <a:lnTo>
                  <a:pt x="6585013" y="8442324"/>
                </a:lnTo>
                <a:lnTo>
                  <a:pt x="0" y="8442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68" name="Google Shape;468;p36"/>
          <p:cNvSpPr/>
          <p:nvPr/>
        </p:nvSpPr>
        <p:spPr>
          <a:xfrm>
            <a:off x="5531947" y="2008188"/>
            <a:ext cx="4604061" cy="5167824"/>
          </a:xfrm>
          <a:custGeom>
            <a:avLst/>
            <a:gdLst/>
            <a:ahLst/>
            <a:cxnLst/>
            <a:rect l="l" t="t" r="r" b="b"/>
            <a:pathLst>
              <a:path w="9208122" h="10335647" extrusionOk="0">
                <a:moveTo>
                  <a:pt x="0" y="0"/>
                </a:moveTo>
                <a:lnTo>
                  <a:pt x="9208121" y="0"/>
                </a:lnTo>
                <a:lnTo>
                  <a:pt x="9208121" y="10335646"/>
                </a:lnTo>
                <a:lnTo>
                  <a:pt x="0" y="10335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69" name="Google Shape;469;p36"/>
          <p:cNvSpPr/>
          <p:nvPr/>
        </p:nvSpPr>
        <p:spPr>
          <a:xfrm>
            <a:off x="2754507" y="2519657"/>
            <a:ext cx="3366016" cy="4774491"/>
          </a:xfrm>
          <a:custGeom>
            <a:avLst/>
            <a:gdLst/>
            <a:ahLst/>
            <a:cxnLst/>
            <a:rect l="l" t="t" r="r" b="b"/>
            <a:pathLst>
              <a:path w="6732032" h="9548982" extrusionOk="0">
                <a:moveTo>
                  <a:pt x="0" y="0"/>
                </a:moveTo>
                <a:lnTo>
                  <a:pt x="6732032" y="0"/>
                </a:lnTo>
                <a:lnTo>
                  <a:pt x="6732032" y="9548982"/>
                </a:lnTo>
                <a:lnTo>
                  <a:pt x="0" y="95489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70" name="Google Shape;470;p36"/>
          <p:cNvSpPr txBox="1"/>
          <p:nvPr/>
        </p:nvSpPr>
        <p:spPr>
          <a:xfrm>
            <a:off x="806641" y="467845"/>
            <a:ext cx="7530718" cy="159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b="0" i="0" u="none" strike="noStrike" cap="none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Obrigado!</a:t>
            </a:r>
            <a:endParaRPr sz="700" dirty="0"/>
          </a:p>
        </p:txBody>
      </p:sp>
      <p:sp>
        <p:nvSpPr>
          <p:cNvPr id="471" name="Google Shape;471;p36"/>
          <p:cNvSpPr txBox="1"/>
          <p:nvPr/>
        </p:nvSpPr>
        <p:spPr>
          <a:xfrm>
            <a:off x="3497288" y="1963311"/>
            <a:ext cx="214942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1E2D55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Até mais!</a:t>
            </a:r>
            <a:endParaRPr sz="700" dirty="0"/>
          </a:p>
        </p:txBody>
      </p:sp>
      <p:sp>
        <p:nvSpPr>
          <p:cNvPr id="472" name="Google Shape;472;p36"/>
          <p:cNvSpPr/>
          <p:nvPr/>
        </p:nvSpPr>
        <p:spPr>
          <a:xfrm rot="-10226974">
            <a:off x="942759" y="137167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73" name="Google Shape;473;p36"/>
          <p:cNvSpPr/>
          <p:nvPr/>
        </p:nvSpPr>
        <p:spPr>
          <a:xfrm rot="-10226974">
            <a:off x="-437039" y="4529721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74" name="Google Shape;474;p36"/>
          <p:cNvSpPr/>
          <p:nvPr/>
        </p:nvSpPr>
        <p:spPr>
          <a:xfrm rot="8813334">
            <a:off x="5538665" y="2955334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3"/>
                </a:lnTo>
                <a:lnTo>
                  <a:pt x="0" y="603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75" name="Google Shape;475;p36"/>
          <p:cNvSpPr/>
          <p:nvPr/>
        </p:nvSpPr>
        <p:spPr>
          <a:xfrm rot="9010748">
            <a:off x="7235594" y="924012"/>
            <a:ext cx="932810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8" y="0"/>
                </a:lnTo>
                <a:lnTo>
                  <a:pt x="1865618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76" name="Google Shape;476;p36"/>
          <p:cNvSpPr/>
          <p:nvPr/>
        </p:nvSpPr>
        <p:spPr>
          <a:xfrm rot="-6049146">
            <a:off x="7807779" y="74668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77" name="Google Shape;477;p36"/>
          <p:cNvSpPr/>
          <p:nvPr/>
        </p:nvSpPr>
        <p:spPr>
          <a:xfrm rot="-8600650">
            <a:off x="340237" y="1110324"/>
            <a:ext cx="932809" cy="301891"/>
          </a:xfrm>
          <a:custGeom>
            <a:avLst/>
            <a:gdLst/>
            <a:ahLst/>
            <a:cxnLst/>
            <a:rect l="l" t="t" r="r" b="b"/>
            <a:pathLst>
              <a:path w="1865619" h="603782" extrusionOk="0">
                <a:moveTo>
                  <a:pt x="0" y="0"/>
                </a:moveTo>
                <a:lnTo>
                  <a:pt x="1865619" y="0"/>
                </a:lnTo>
                <a:lnTo>
                  <a:pt x="1865619" y="603782"/>
                </a:lnTo>
                <a:lnTo>
                  <a:pt x="0" y="603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 animBg="1"/>
      <p:bldP spid="468" grpId="0" animBg="1"/>
      <p:bldP spid="469" grpId="0" animBg="1"/>
      <p:bldP spid="4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8AB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/>
          <p:nvPr/>
        </p:nvSpPr>
        <p:spPr>
          <a:xfrm>
            <a:off x="5545278" y="516261"/>
            <a:ext cx="1948932" cy="492548"/>
          </a:xfrm>
          <a:custGeom>
            <a:avLst/>
            <a:gdLst/>
            <a:ahLst/>
            <a:cxnLst/>
            <a:rect l="l" t="t" r="r" b="b"/>
            <a:pathLst>
              <a:path w="3897863" h="985096" extrusionOk="0">
                <a:moveTo>
                  <a:pt x="0" y="0"/>
                </a:moveTo>
                <a:lnTo>
                  <a:pt x="3897863" y="0"/>
                </a:lnTo>
                <a:lnTo>
                  <a:pt x="3897863" y="985096"/>
                </a:lnTo>
                <a:lnTo>
                  <a:pt x="0" y="9850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25" name="Google Shape;525;p38"/>
          <p:cNvSpPr txBox="1"/>
          <p:nvPr/>
        </p:nvSpPr>
        <p:spPr>
          <a:xfrm>
            <a:off x="4409838" y="1422190"/>
            <a:ext cx="42198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Esse template de slides é gratuito, e fornecido pelas seguintes instituições:</a:t>
            </a:r>
            <a:endParaRPr sz="700" dirty="0"/>
          </a:p>
        </p:txBody>
      </p:sp>
      <p:sp>
        <p:nvSpPr>
          <p:cNvPr id="526" name="Google Shape;526;p38"/>
          <p:cNvSpPr txBox="1"/>
          <p:nvPr/>
        </p:nvSpPr>
        <p:spPr>
          <a:xfrm>
            <a:off x="4767144" y="3315379"/>
            <a:ext cx="350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Template: SlidesCarnival</a:t>
            </a:r>
            <a:endParaRPr sz="700" dirty="0"/>
          </a:p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rgbClr val="1E2D55"/>
                </a:solidFill>
                <a:latin typeface="Ubuntu"/>
                <a:ea typeface="Ubuntu"/>
                <a:cs typeface="Ubuntu"/>
                <a:sym typeface="Ubuntu"/>
              </a:rPr>
              <a:t>Fotos: Pexels</a:t>
            </a:r>
            <a:endParaRPr sz="700" dirty="0"/>
          </a:p>
        </p:txBody>
      </p:sp>
      <p:sp>
        <p:nvSpPr>
          <p:cNvPr id="527" name="Google Shape;527;p38"/>
          <p:cNvSpPr txBox="1"/>
          <p:nvPr/>
        </p:nvSpPr>
        <p:spPr>
          <a:xfrm>
            <a:off x="4767144" y="4102142"/>
            <a:ext cx="35052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1E2D55"/>
                </a:solidFill>
                <a:latin typeface="Lilita One"/>
                <a:ea typeface="Lilita One"/>
                <a:cs typeface="Lilita One"/>
                <a:sym typeface="Lilita One"/>
              </a:rPr>
              <a:t>Happy designing! </a:t>
            </a:r>
            <a:endParaRPr sz="700" dirty="0"/>
          </a:p>
        </p:txBody>
      </p:sp>
      <p:sp>
        <p:nvSpPr>
          <p:cNvPr id="528" name="Google Shape;528;p38"/>
          <p:cNvSpPr/>
          <p:nvPr/>
        </p:nvSpPr>
        <p:spPr>
          <a:xfrm flipH="1">
            <a:off x="173907" y="172041"/>
            <a:ext cx="4481457" cy="4799418"/>
          </a:xfrm>
          <a:custGeom>
            <a:avLst/>
            <a:gdLst/>
            <a:ahLst/>
            <a:cxnLst/>
            <a:rect l="l" t="t" r="r" b="b"/>
            <a:pathLst>
              <a:path w="8962913" h="9598836" extrusionOk="0">
                <a:moveTo>
                  <a:pt x="8962913" y="0"/>
                </a:moveTo>
                <a:lnTo>
                  <a:pt x="0" y="0"/>
                </a:lnTo>
                <a:lnTo>
                  <a:pt x="0" y="9598836"/>
                </a:lnTo>
                <a:lnTo>
                  <a:pt x="8962913" y="9598836"/>
                </a:lnTo>
                <a:lnTo>
                  <a:pt x="896291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1E2D55"/>
      </a:dk1>
      <a:lt1>
        <a:srgbClr val="FD88AB"/>
      </a:lt1>
      <a:dk2>
        <a:srgbClr val="1E2D55"/>
      </a:dk2>
      <a:lt2>
        <a:srgbClr val="F89D2A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103</Words>
  <Application>Microsoft Office PowerPoint</Application>
  <PresentationFormat>Apresentação na tela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Lilita One</vt:lpstr>
      <vt:lpstr>Gloria Hallelujah</vt:lpstr>
      <vt:lpstr>Bodoni MT</vt:lpstr>
      <vt:lpstr>Arial</vt:lpstr>
      <vt:lpstr>Ubuntu</vt:lpstr>
      <vt:lpstr>Calibri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PEREIRA CASTRO .</cp:lastModifiedBy>
  <cp:revision>6</cp:revision>
  <dcterms:modified xsi:type="dcterms:W3CDTF">2023-08-20T21:26:35Z</dcterms:modified>
</cp:coreProperties>
</file>