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A2A65-116C-DED8-9BAE-2B27E293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E16A6-9BBA-6694-EC78-A54D21A8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68BDF-518D-4D23-8B92-84862B44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F6C21-A4B5-2A18-8C80-702DDC6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D915C-91C2-3E0D-7C5F-8396D1AA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5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2F2E7-2BFA-0034-F5DB-08761565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9B18A9-5493-3D76-C6DB-D2BC6CC9C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551FD-C57E-CF84-D7E8-E95EC7B7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5227-410A-B520-0671-BB94C986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D96449-8B83-68CE-478D-813CEF6A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16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7E0E-708F-FDC4-4AB0-C58C8A9F3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9EE96B-A406-15D9-E678-F08D4D47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9642D-BC70-9A01-B68A-79C724A7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19228-2303-5DB2-EDA8-72855882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E3B15-8C2D-561D-EADF-4C1A26A7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7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B9C9-C705-4624-481B-1DBC0914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C6623-0AD7-C76D-0D44-93BE65E5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32A87-0171-0046-EB66-8C109B53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3D544-CD07-40A8-8F0F-10F6BA8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FDFFE-BE33-5DD8-F930-9B6A53F8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23C57-4E68-0020-835A-9BFC1737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45F2F-23DA-CCB9-5A93-83BC4865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A9C-80BA-2CE3-4787-6D2AAC93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0D59D-0A72-0E71-AEC5-4B17FB5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AFD07-A7B7-BCC9-908D-DDBDCE3A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65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D3C9-4C25-A561-82BC-9A591153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6029B-8626-5E03-A300-DDB37001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46AC52-3C7E-0D2F-6C6D-4B59E7F5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95DA4-6D6E-9A54-D3FC-D9CADBE4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C3C490-1B3E-49AF-5225-6F794EB1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EA9FF-FC85-92E0-97FB-67BB53DE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B9E0-3886-20B8-871A-3682B3C0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28E8D-C008-1A4D-EDD2-A81522B6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DB72-5197-FAD2-2DB8-03D4D6002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BD2420-DD1A-6F73-7557-1D494299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9A5C54-CC6B-03B8-9DF0-24844B6A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FA74B-4777-24FB-1338-A22F1F68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F55A2B-E856-8802-6915-91A004A0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499DBF-CC34-9473-5142-9B012A89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61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69EC8-EA40-E4C8-2BE4-0AC1EF7C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FBB61-1C97-7520-916A-01E7AD26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53E2FF-4C97-9300-50E3-474FE457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CEB4EC-17EB-B942-23C8-63DD709F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8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700734-BE4F-592A-FC2E-C5FABD7D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57ECF-9C91-99B0-9DEE-486311E6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F52C43-F67D-61B3-416D-C54108CB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0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9132C-1937-A5EF-B915-D97E6D2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E1A39-807A-7EEF-BA0E-1C7FB3E5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1779F-CABA-7387-C0FD-9E427BCC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BF8D4-B764-1C6F-9BBE-D2D15248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6D368B-B4AF-674F-83FA-D610FBB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35D4-744D-2B87-0B9D-FD086FC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0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17DE8-E6A3-DF07-9113-3B408B50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22E2BE-3C04-79B0-1C77-723DFB23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18F91F-49E9-DED5-951D-453175E8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2BE5C-1537-D305-B3A3-0179220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157A1-FB48-6E55-0529-64B71B96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9F1C8-8F88-32F2-45AA-969E2C11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7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93691D-50D8-E21F-1B0F-94BB991E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FF348-976E-5698-7DE5-2737B5A8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5BE22-13AF-6419-CCE7-C9683A0F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3DCB-5592-421D-B74A-AE583E6A376E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6A217-6FE8-2BDB-265C-504F68816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9D7BE-2627-94A0-E72E-F16D5BA1C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932-2115-4A57-AB38-AEDBC1E265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3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0AEB-3CA6-6CDA-2DC8-6945EFBAE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D0850-8136-E43A-EE63-027A041DB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BE40AEC-703E-5DCB-7B82-DAE689090D33}"/>
              </a:ext>
            </a:extLst>
          </p:cNvPr>
          <p:cNvSpPr/>
          <p:nvPr/>
        </p:nvSpPr>
        <p:spPr>
          <a:xfrm rot="19293646">
            <a:off x="4111679" y="2409682"/>
            <a:ext cx="14282164" cy="5695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8FD0A-D5FE-C7B8-7D86-3A98C06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F9231-5416-2C70-95E7-835739B9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043DE6-7771-6DD1-BF02-4A90D6AA5181}"/>
              </a:ext>
            </a:extLst>
          </p:cNvPr>
          <p:cNvSpPr/>
          <p:nvPr/>
        </p:nvSpPr>
        <p:spPr>
          <a:xfrm>
            <a:off x="143164" y="81252"/>
            <a:ext cx="11905672" cy="6695497"/>
          </a:xfrm>
          <a:prstGeom prst="roundRect">
            <a:avLst>
              <a:gd name="adj" fmla="val 41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18013F-366F-5B8D-6D88-D3643DF01AA5}"/>
              </a:ext>
            </a:extLst>
          </p:cNvPr>
          <p:cNvSpPr/>
          <p:nvPr/>
        </p:nvSpPr>
        <p:spPr>
          <a:xfrm>
            <a:off x="10039928" y="461818"/>
            <a:ext cx="1594428" cy="60310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405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Pérez</dc:creator>
  <cp:lastModifiedBy>Ruben Pérez</cp:lastModifiedBy>
  <cp:revision>1</cp:revision>
  <dcterms:created xsi:type="dcterms:W3CDTF">2023-02-02T11:49:58Z</dcterms:created>
  <dcterms:modified xsi:type="dcterms:W3CDTF">2023-02-02T12:49:58Z</dcterms:modified>
</cp:coreProperties>
</file>