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A8A"/>
    <a:srgbClr val="EECCB9"/>
    <a:srgbClr val="D3B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00" d="100"/>
          <a:sy n="100" d="100"/>
        </p:scale>
        <p:origin x="7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, F." userId="5b7aac38-5954-4ce5-a08e-0b28d6b7cf3c" providerId="ADAL" clId="{26B63653-7AF2-43C5-858D-34CD45333E51}"/>
    <pc:docChg chg="custSel modSld">
      <pc:chgData name="Ou, F." userId="5b7aac38-5954-4ce5-a08e-0b28d6b7cf3c" providerId="ADAL" clId="{26B63653-7AF2-43C5-858D-34CD45333E51}" dt="2020-05-17T14:24:50.457" v="0" actId="478"/>
      <pc:docMkLst>
        <pc:docMk/>
      </pc:docMkLst>
      <pc:sldChg chg="delSp">
        <pc:chgData name="Ou, F." userId="5b7aac38-5954-4ce5-a08e-0b28d6b7cf3c" providerId="ADAL" clId="{26B63653-7AF2-43C5-858D-34CD45333E51}" dt="2020-05-17T14:24:50.457" v="0" actId="478"/>
        <pc:sldMkLst>
          <pc:docMk/>
          <pc:sldMk cId="4275605811" sldId="259"/>
        </pc:sldMkLst>
        <pc:picChg chg="del">
          <ac:chgData name="Ou, F." userId="5b7aac38-5954-4ce5-a08e-0b28d6b7cf3c" providerId="ADAL" clId="{26B63653-7AF2-43C5-858D-34CD45333E51}" dt="2020-05-17T14:24:50.457" v="0" actId="478"/>
          <ac:picMkLst>
            <pc:docMk/>
            <pc:sldMk cId="4275605811" sldId="259"/>
            <ac:picMk id="2" creationId="{7AF2BF1D-B980-418C-879D-321E9E4C48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9135-FC0D-4691-BFDE-7585A92A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CB613-DFA4-4ED6-9E3A-3F00A47AB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934D-8531-4284-80D9-D83CF230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A777-CB41-4D39-AB0C-AE89FC7C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D100-E320-4490-85E2-D37D015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C04E-15BD-424E-8689-FE3CA77D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E8C7F-0CE2-4C8D-9E92-32D99128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2B32-2D60-4DA6-9406-3F79077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D519-A3ED-4A73-A4DE-8989E337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BF0A-385B-420C-946E-08885EF7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4485D-1189-470D-82C9-3DACD850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79DCA-226B-458F-9B13-40B3AC7E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4E7A-2196-4768-9C03-14833E10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42AE-1B30-4A3E-83C9-66418CFE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676C-DB5B-4942-A197-D302213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D21-0A06-4B30-8C0A-D9D5ABD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6111-20A9-4E5F-8EA9-F64F34A3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2952-EC8E-4A30-9341-7140C2A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3CDE-5953-419C-B8EE-8AC81DB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6585-7E4F-48A0-B55B-570EFAB2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13BC-A813-4208-BF72-23923D1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CAA2F-6270-4B4B-B2EA-17732384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0928-3188-46CE-839D-FCC5BA1A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2A91-DB37-449E-B1C5-F1F55C6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D0DD-C6D7-4EF7-9E1D-34B11D45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831-5B50-4693-A4B8-6349E85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E7CB-577E-426B-8258-C0535E1B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1425-FF8D-4C32-97B3-B871C6464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1672-191F-4953-B789-204E2E79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CDA5-0153-4C0F-BF97-C8CBF695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60761-2973-4655-BDDB-37F3508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63A0-0730-4B33-9AE0-E1D27C74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57FAD-B41A-464A-A27A-F12F3E42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F595-75D9-4218-9BC3-F1FC1849D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74DD7-4871-4544-9EEC-D66C170EC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1B1FF-D2D7-45D1-9EA8-F88BBCCD4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F4ABB-7A0C-4895-81D2-51E83185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30C49-C3A2-497E-840A-12870702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4BED4-2ED4-4125-9990-7830EA2D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ABF3-E495-4E5F-8739-B4D08AB4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B938-248D-4CFD-B788-C7563DF5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4629E-2ECD-436A-9608-2C3E823F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5A219-6AF8-4BCD-8130-FE758DE7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6098F-59A6-4D70-961A-1521268D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A524B-71A1-4129-8BCA-93CE2259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3B43-F911-4B35-ADD3-343D1CCD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F92A-A8C5-4533-B0C5-4D33F987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9AB8-FB6C-4557-B64D-20987C9E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04EC4-B600-4A32-8D1A-1CE4E008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C8297-76FE-4A9E-8906-2404F7BC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9A3C-7C74-40C1-9376-4B9CF3C9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3297-600F-497D-AA2C-DA3CCBB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2804-77D7-4D51-8365-B3771107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06DCA-CDB0-4453-AA60-1B1C1A410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6E027-9911-490D-9863-E871D916F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CB51-43F7-4015-B2DF-8449950D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0A78-ED68-4E65-B9EB-8AD71CC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EC25-AFBB-40CC-AD5C-B892D84D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FE967-A586-4DF0-83C8-CDFF127B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75EC-2EE4-440A-92E8-F991406C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2262-1918-4367-B6DF-C807C3962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F2F2-9AFD-48F5-8F5A-31F7B04B91F0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B184-0971-4F67-82EC-88147FB9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CE04-D046-4221-81A9-DB7A2FB1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32152-2F05-434F-AA0E-68DB0A55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30E259-D181-40B9-BEFC-C57152163406}"/>
              </a:ext>
            </a:extLst>
          </p:cNvPr>
          <p:cNvGrpSpPr/>
          <p:nvPr/>
        </p:nvGrpSpPr>
        <p:grpSpPr>
          <a:xfrm>
            <a:off x="3046772" y="1695450"/>
            <a:ext cx="6731542" cy="4114800"/>
            <a:chOff x="3046772" y="1695450"/>
            <a:chExt cx="6731542" cy="4114800"/>
          </a:xfrm>
        </p:grpSpPr>
        <p:pic>
          <p:nvPicPr>
            <p:cNvPr id="3" name="Graphic 2" descr="Laptop">
              <a:extLst>
                <a:ext uri="{FF2B5EF4-FFF2-40B4-BE49-F238E27FC236}">
                  <a16:creationId xmlns:a16="http://schemas.microsoft.com/office/drawing/2014/main" id="{98CC76E5-D2AA-43CE-B586-C84D5B378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501" b="19372"/>
            <a:stretch/>
          </p:blipFill>
          <p:spPr>
            <a:xfrm>
              <a:off x="3046772" y="1695450"/>
              <a:ext cx="6731542" cy="411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1331EB-A335-445C-94EC-7899E2BDC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060" y="2030548"/>
              <a:ext cx="4348291" cy="2719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6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98CC76E5-D2AA-43CE-B586-C84D5B378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72" y="382752"/>
            <a:ext cx="6731542" cy="673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331EB-A335-445C-94EC-7899E2BDC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60" y="2030548"/>
            <a:ext cx="4348291" cy="27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0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7E1BD5A186F24BBA1C8E91417735E8" ma:contentTypeVersion="7" ma:contentTypeDescription="Create a new document." ma:contentTypeScope="" ma:versionID="e168c6661bcb1a4b67825fb803b46348">
  <xsd:schema xmlns:xsd="http://www.w3.org/2001/XMLSchema" xmlns:xs="http://www.w3.org/2001/XMLSchema" xmlns:p="http://schemas.microsoft.com/office/2006/metadata/properties" xmlns:ns3="f43b53d8-ae8d-4eed-a058-b941cf0f7e75" targetNamespace="http://schemas.microsoft.com/office/2006/metadata/properties" ma:root="true" ma:fieldsID="c71ba1b56e1c655f52f6d770361d6cb9" ns3:_="">
    <xsd:import namespace="f43b53d8-ae8d-4eed-a058-b941cf0f7e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b53d8-ae8d-4eed-a058-b941cf0f7e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CAE095-60D9-4862-A74C-6F25353DA7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3b53d8-ae8d-4eed-a058-b941cf0f7e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04DA1E-ADA8-4F44-9EAF-EA97ACABB5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CE7F8-FB16-4C39-8133-5042E22AE032}">
  <ds:schemaRefs>
    <ds:schemaRef ds:uri="http://purl.org/dc/elements/1.1/"/>
    <ds:schemaRef ds:uri="http://schemas.microsoft.com/office/infopath/2007/PartnerControls"/>
    <ds:schemaRef ds:uri="http://www.w3.org/XML/1998/namespace"/>
    <ds:schemaRef ds:uri="f43b53d8-ae8d-4eed-a058-b941cf0f7e75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Ou, F.</dc:creator>
  <cp:lastModifiedBy>Ou, F.</cp:lastModifiedBy>
  <cp:revision>2</cp:revision>
  <dcterms:created xsi:type="dcterms:W3CDTF">2020-05-17T14:14:09Z</dcterms:created>
  <dcterms:modified xsi:type="dcterms:W3CDTF">2020-05-17T14:24:52Z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0x010100407E1BD5A186F24BBA1C8E91417735E8</vt:lpwstr>
  </property>
</Properties>
</file>