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780108"/>
          </a:xfrm>
        </p:spPr>
        <p:txBody>
          <a:bodyPr/>
          <a:lstStyle/>
          <a:p>
            <a:r>
              <a:rPr lang="ru-RU" dirty="0" smtClean="0"/>
              <a:t>Проект: </a:t>
            </a:r>
            <a:r>
              <a:rPr lang="en-US" dirty="0" smtClean="0"/>
              <a:t>“Mega man”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712" y="6381328"/>
            <a:ext cx="7696944" cy="57606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Презентацию подготовил </a:t>
            </a:r>
            <a:r>
              <a:rPr lang="ru-RU" dirty="0" err="1" smtClean="0">
                <a:solidFill>
                  <a:schemeClr val="tx1"/>
                </a:solidFill>
              </a:rPr>
              <a:t>Переверзев</a:t>
            </a:r>
            <a:r>
              <a:rPr lang="ru-RU" dirty="0" smtClean="0">
                <a:solidFill>
                  <a:schemeClr val="tx1"/>
                </a:solidFill>
              </a:rPr>
              <a:t> Иван Дмитриевич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1209328" y="16032"/>
            <a:ext cx="8229600" cy="1252728"/>
          </a:xfrm>
        </p:spPr>
        <p:txBody>
          <a:bodyPr/>
          <a:lstStyle/>
          <a:p>
            <a:r>
              <a:rPr lang="ru-RU" dirty="0" smtClean="0"/>
              <a:t>Главная библиотека</a:t>
            </a:r>
            <a:endParaRPr lang="ru-RU" dirty="0"/>
          </a:p>
        </p:txBody>
      </p:sp>
      <p:pic>
        <p:nvPicPr>
          <p:cNvPr id="1026" name="Picture 2" descr="https://static.tildacdn.com/tild3738-3465-4033-b830-613736386333/68747470733a2f2f77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77" y="3815866"/>
            <a:ext cx="8868323" cy="351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6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://risovach.ru/upload/2016/06/generator/mario_115458817_orig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00808"/>
            <a:ext cx="3871741" cy="479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clipartmax.com/png/full/192-1921022_waniowani-580-54-modern-sonic-by-tomothys-sonic-the-hedgehog-mode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417" y="923221"/>
            <a:ext cx="5755855" cy="559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2340768" y="100696"/>
            <a:ext cx="8229600" cy="1252728"/>
          </a:xfrm>
        </p:spPr>
        <p:txBody>
          <a:bodyPr/>
          <a:lstStyle/>
          <a:p>
            <a:r>
              <a:rPr lang="en-US" dirty="0" smtClean="0"/>
              <a:t>Mega man</a:t>
            </a:r>
            <a:endParaRPr lang="ru-RU" dirty="0"/>
          </a:p>
        </p:txBody>
      </p:sp>
      <p:pic>
        <p:nvPicPr>
          <p:cNvPr id="3078" name="Picture 6" descr="https://img.quizur.com/f/img5dcffc279591e3.43539054.png?lastEdited=15739116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7165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99</TotalTime>
  <Words>15</Words>
  <Application>Microsoft Office PowerPoint</Application>
  <PresentationFormat>Экран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Волна</vt:lpstr>
      <vt:lpstr>Проект: “Mega man”</vt:lpstr>
      <vt:lpstr>Главная библиотека</vt:lpstr>
      <vt:lpstr>Презентация PowerPoint</vt:lpstr>
      <vt:lpstr>Mega man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“Mega man”</dc:title>
  <dc:creator>Иванчик</dc:creator>
  <cp:lastModifiedBy>Пользователь Windows</cp:lastModifiedBy>
  <cp:revision>3</cp:revision>
  <dcterms:created xsi:type="dcterms:W3CDTF">2021-01-14T12:25:50Z</dcterms:created>
  <dcterms:modified xsi:type="dcterms:W3CDTF">2021-01-14T14:22:16Z</dcterms:modified>
</cp:coreProperties>
</file>