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2a29736e0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2a29736e0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2a29736e0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2a29736e0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e2a29736e0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e2a29736e0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2a29736e0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2a29736e0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2a29736e0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2a29736e0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444250" y="41600"/>
            <a:ext cx="4255500" cy="10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900">
                <a:latin typeface="Arial"/>
                <a:ea typeface="Arial"/>
                <a:cs typeface="Arial"/>
                <a:sym typeface="Arial"/>
              </a:rPr>
              <a:t>UNIVERSIDAD AUTÓNOMA DEL CARMEN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2444250" y="817650"/>
            <a:ext cx="4255500" cy="3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-419" sz="1100">
                <a:latin typeface="Arial"/>
                <a:ea typeface="Arial"/>
                <a:cs typeface="Arial"/>
                <a:sym typeface="Arial"/>
              </a:rPr>
              <a:t>TEMA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FLOR IRIS</a:t>
            </a:r>
            <a:r>
              <a:rPr b="1" lang="es-419" sz="1100"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-419" sz="1100">
                <a:latin typeface="Arial"/>
                <a:ea typeface="Arial"/>
                <a:cs typeface="Arial"/>
                <a:sym typeface="Arial"/>
              </a:rPr>
              <a:t>MATERIA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RECONOCIMIENTO DE PATRONES</a:t>
            </a:r>
            <a:r>
              <a:rPr b="1" lang="es-419" sz="1100">
                <a:latin typeface="Arial"/>
                <a:ea typeface="Arial"/>
                <a:cs typeface="Arial"/>
                <a:sym typeface="Arial"/>
              </a:rPr>
              <a:t>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-419" sz="1100">
                <a:latin typeface="Arial"/>
                <a:ea typeface="Arial"/>
                <a:cs typeface="Arial"/>
                <a:sym typeface="Arial"/>
              </a:rPr>
              <a:t>INTEGRANTES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MARCOS DEL CARMEN PEREZ SANCHEZ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s-419" sz="1100">
                <a:latin typeface="Arial"/>
                <a:ea typeface="Arial"/>
                <a:cs typeface="Arial"/>
                <a:sym typeface="Arial"/>
              </a:rPr>
              <a:t>DOCENTE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JESUS ALEJANDRO FLORES HERNANDEZ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5" y="0"/>
            <a:ext cx="1916825" cy="21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" y="3569425"/>
            <a:ext cx="1791300" cy="15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1240825" y="547000"/>
            <a:ext cx="71616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FUNCIONAMIENTO DEL </a:t>
            </a: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 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latin typeface="Arial"/>
                <a:ea typeface="Arial"/>
                <a:cs typeface="Arial"/>
                <a:sym typeface="Arial"/>
              </a:rPr>
              <a:t>Datos iniciales: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código utiliza datos del conjunto clásico de Iris, donde cada flor tiene cuatro características (entradas) y se clasifica en una de tres categorías (salidas).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salidas se codifican como vectores one-hot, por ejemplo: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1: </a:t>
            </a:r>
            <a:r>
              <a:rPr lang="es-419" sz="1100">
                <a:latin typeface="Roboto Mono"/>
                <a:ea typeface="Roboto Mono"/>
                <a:cs typeface="Roboto Mono"/>
                <a:sym typeface="Roboto Mono"/>
              </a:rPr>
              <a:t>[1, 0, 0]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2: </a:t>
            </a:r>
            <a:r>
              <a:rPr lang="es-419" sz="1100">
                <a:latin typeface="Roboto Mono"/>
                <a:ea typeface="Roboto Mono"/>
                <a:cs typeface="Roboto Mono"/>
                <a:sym typeface="Roboto Mono"/>
              </a:rPr>
              <a:t>[0, 1, 0]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3: </a:t>
            </a:r>
            <a:r>
              <a:rPr lang="es-419" sz="11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[0, 0, 1]</a:t>
            </a:r>
            <a:endParaRPr sz="11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40825" y="547000"/>
            <a:ext cx="71616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Estructura de la red neuronal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 de entrada: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 nodos (características de la flor).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 oculta: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 neuronas con función de activación sigmoide.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 de salida: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 neuronas con función de activación sigmoide.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240825" y="547000"/>
            <a:ext cx="71616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latin typeface="Arial"/>
                <a:ea typeface="Arial"/>
                <a:cs typeface="Arial"/>
                <a:sym typeface="Arial"/>
              </a:rPr>
              <a:t>Función de activación y su derivada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función sigmoide convierte valores en el rango de 0 a 1, haciendo que sean útiles para representar probabilidades.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implementa también su derivada, necesaria para la retropropagación del error.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idx="1" type="body"/>
          </p:nvPr>
        </p:nvSpPr>
        <p:spPr>
          <a:xfrm>
            <a:off x="1240825" y="547000"/>
            <a:ext cx="71616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Inicialización: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pesos (</a:t>
            </a:r>
            <a:r>
              <a:rPr lang="es-419" sz="1100">
                <a:latin typeface="Roboto Mono"/>
                <a:ea typeface="Roboto Mono"/>
                <a:cs typeface="Roboto Mono"/>
                <a:sym typeface="Roboto Mono"/>
              </a:rPr>
              <a:t>W1</a:t>
            </a:r>
            <a:r>
              <a:rPr lang="es-419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419" sz="1100">
                <a:latin typeface="Roboto Mono"/>
                <a:ea typeface="Roboto Mono"/>
                <a:cs typeface="Roboto Mono"/>
                <a:sym typeface="Roboto Mono"/>
              </a:rPr>
              <a:t>W2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y sesgos (</a:t>
            </a:r>
            <a:r>
              <a:rPr lang="es-419" sz="1100">
                <a:latin typeface="Roboto Mono"/>
                <a:ea typeface="Roboto Mono"/>
                <a:cs typeface="Roboto Mono"/>
                <a:sym typeface="Roboto Mono"/>
              </a:rPr>
              <a:t>b1</a:t>
            </a:r>
            <a:r>
              <a:rPr lang="es-419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419" sz="1100">
                <a:latin typeface="Roboto Mono"/>
                <a:ea typeface="Roboto Mono"/>
                <a:cs typeface="Roboto Mono"/>
                <a:sym typeface="Roboto Mono"/>
              </a:rPr>
              <a:t>b2</a:t>
            </a: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de las neuronas se inicializan con valores aleatorios.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Entrenamiento: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código entrena la red usando el algoritmo de retropropagación: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Propagación hacia adelante: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Calcula la salida de cada capa basándose en las entradas, pesos y sesgos.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Cálculo del error: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diferencia entre la salida esperada (</a:t>
            </a: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y la salida de la red (</a:t>
            </a:r>
            <a:r>
              <a:rPr lang="es-419">
                <a:latin typeface="Roboto Mono"/>
                <a:ea typeface="Roboto Mono"/>
                <a:cs typeface="Roboto Mono"/>
                <a:sym typeface="Roboto Mono"/>
              </a:rPr>
              <a:t>A2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Retropropagación:</a:t>
            </a:r>
            <a:r>
              <a:rPr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Ajusta los pesos y sesgos usando el error y la derivada de la función sigmoide.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idx="1" type="body"/>
          </p:nvPr>
        </p:nvSpPr>
        <p:spPr>
          <a:xfrm>
            <a:off x="1240825" y="547000"/>
            <a:ext cx="7161600" cy="3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Predicciones: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Después del entrenamiento, la red predice la clase de cada flor en el conjunto de datos.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resultados incluyen las características de entrada junto con las clases predichas.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