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ecbfc6d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ecbfc6d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ecbfc6d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ecbfc6d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ecbfc6d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ecbfc6d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ecbfc6d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ecbfc6d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ecbfc6d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ecbfc6d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ecbfc6d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ecbfc6d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ecbfc6d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ecbfc6d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ecbfc6d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ecbfc6d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ecbfc6d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ecbfc6d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ecbfc6d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ecbfc6d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ecbfc6d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ecbfc6d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ecbfc6d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ecbfc6de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ecbfc6d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ecbfc6d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ecbfc6d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ecbfc6d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ecbfc6d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ecbfc6d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ecbfc6d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ecbfc6d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ecbfc6d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ecbfc6d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ecbfc6d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ecbfc6d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ecbfc6d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ecbfc6d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0ecbfc6d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0ecbfc6d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ecbfc6d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ecbfc6d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ecbfc6d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ecbfc6d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ecbfc6d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ecbfc6d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ecbfc6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ecbfc6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ecbfc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ecbfc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ecbfc6d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ecbfc6d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ecbfc6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ecbfc6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enriic19@gmail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Asset Zip Management with PhysFS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Enric Pérez Rifà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725" y="2958450"/>
            <a:ext cx="4685525" cy="6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25" y="3022475"/>
            <a:ext cx="5922050" cy="5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100" y="3045388"/>
            <a:ext cx="6545875" cy="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2418575"/>
            <a:ext cx="54483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25" y="3041309"/>
            <a:ext cx="4609200" cy="4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575" y="2736239"/>
            <a:ext cx="4260850" cy="10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688" y="3045838"/>
            <a:ext cx="4688525" cy="4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2074025"/>
            <a:ext cx="67151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1: Initialize and close the PhysFS Library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methods mentioned before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1: Solution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750" y="1947375"/>
            <a:ext cx="58578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PhysFS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SDL_RWops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Code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2: open an archive to the search path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Call a function in order to search the path where data 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2: Solution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250" y="2616950"/>
            <a:ext cx="35814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3: open and read the file we want to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You will need to use the correct function to open and read file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sure that the file is not nullptr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Also allocate memory in a buffer of the size of the file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4: read data from a PhysFS filehandle</a:t>
            </a: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sure that the lenght of the data readed is the same as the lenght of the file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If it is not, we delete the buffer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If they are the same, we return the lenght of the readed data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Finally, we close the handle used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3 and 4: Solution</a:t>
            </a:r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63" y="1842000"/>
            <a:ext cx="4744376" cy="32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5: replace the functions into the new ones</a:t>
            </a:r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Now we read from a memory buffer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 the functions explained earlier in relation to SDL_RWops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Remember that you need to use different methods from the old ones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5: Solution</a:t>
            </a:r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119250"/>
            <a:ext cx="4819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901675"/>
            <a:ext cx="4819650" cy="2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3056757"/>
            <a:ext cx="4819650" cy="22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6 and Solution: Uncomment the methods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47" y="1766923"/>
            <a:ext cx="4167805" cy="3252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Email: </a:t>
            </a:r>
            <a:r>
              <a:rPr lang="es" u="sng">
                <a:solidFill>
                  <a:schemeClr val="hlink"/>
                </a:solidFill>
                <a:hlinkClick r:id="rId3"/>
              </a:rPr>
              <a:t>enriic19@gmail.com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Thanks for your attention!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25" y="1919075"/>
            <a:ext cx="4359400" cy="2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125" y="2129575"/>
            <a:ext cx="4204775" cy="26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PhysFS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PHYSFS_init()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PHYSFS_deinit()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PHYSFS_mount(const char*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newDir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const char*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mountPoint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appendToPath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PHYSFS_addToSearchPath(const char*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newDir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appendToPath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PHYSFS_openRead(const char*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filename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PHYSFS_fileLength(PHYSFS_file*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PhysFS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PHYSFS_Read(PHYSFS_File*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void*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buffer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PHYSFS_uint32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objSize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PHYSFS_uint32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objCount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PHYSFS_close(PHYSFS_file*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PHYSFS_getLastErrorCode()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SDL_RWops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IMG_Load_RW(SDL_RWops*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Mix_LoadWAV_RW(SDL_RWops*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Mix_LoadMUS_RW(SDL_RWops*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SDL_RWFromConstMem(const void*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mem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lang="es" sz="1200" i="1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Assets Zip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175" y="2687413"/>
            <a:ext cx="4358800" cy="1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625" y="1754600"/>
            <a:ext cx="5434475" cy="32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763" y="2710775"/>
            <a:ext cx="2434475" cy="8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Presentación en pantalla (16:9)</PresentationFormat>
  <Paragraphs>65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Roboto</vt:lpstr>
      <vt:lpstr>Arial</vt:lpstr>
      <vt:lpstr>Material</vt:lpstr>
      <vt:lpstr>Asset Zip Management with PhysFS</vt:lpstr>
      <vt:lpstr>Index</vt:lpstr>
      <vt:lpstr>Objective</vt:lpstr>
      <vt:lpstr>PhysFS</vt:lpstr>
      <vt:lpstr>PhysFS</vt:lpstr>
      <vt:lpstr>SDL_RWops</vt:lpstr>
      <vt:lpstr>Code Structure</vt:lpstr>
      <vt:lpstr>Code Structure</vt:lpstr>
      <vt:lpstr>Code Structure</vt:lpstr>
      <vt:lpstr>Code Structure</vt:lpstr>
      <vt:lpstr>Code Structure</vt:lpstr>
      <vt:lpstr>Code Structure</vt:lpstr>
      <vt:lpstr>Code Structure</vt:lpstr>
      <vt:lpstr>Code Structure</vt:lpstr>
      <vt:lpstr>Code Structure</vt:lpstr>
      <vt:lpstr>Code Structure</vt:lpstr>
      <vt:lpstr>Code Structure</vt:lpstr>
      <vt:lpstr>TODO 1: Initialize and close the PhysFS Library</vt:lpstr>
      <vt:lpstr>TODO 1: Solution</vt:lpstr>
      <vt:lpstr>TODO 2: open an archive to the search path</vt:lpstr>
      <vt:lpstr>TODO 2: Solution</vt:lpstr>
      <vt:lpstr>TODO 3: open and read the file we want to</vt:lpstr>
      <vt:lpstr>TODO 4: read data from a PhysFS filehandle</vt:lpstr>
      <vt:lpstr>TODO 3 and 4: Solution</vt:lpstr>
      <vt:lpstr>TODO 5: replace the functions into the new ones</vt:lpstr>
      <vt:lpstr>TODO 5: Solution</vt:lpstr>
      <vt:lpstr>TODO 6 and Solution: Uncomment the methods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Zip Management with PhysFS</dc:title>
  <cp:lastModifiedBy>Enric Pérez Rifà</cp:lastModifiedBy>
  <cp:revision>1</cp:revision>
  <dcterms:modified xsi:type="dcterms:W3CDTF">2019-04-05T08:23:22Z</dcterms:modified>
</cp:coreProperties>
</file>