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1"/>
  </p:notesMasterIdLst>
  <p:handoutMasterIdLst>
    <p:handoutMasterId r:id="rId12"/>
  </p:handoutMasterIdLst>
  <p:sldIdLst>
    <p:sldId id="268" r:id="rId2"/>
    <p:sldId id="269" r:id="rId3"/>
    <p:sldId id="270" r:id="rId4"/>
    <p:sldId id="271" r:id="rId5"/>
    <p:sldId id="272" r:id="rId6"/>
    <p:sldId id="273" r:id="rId7"/>
    <p:sldId id="274" r:id="rId8"/>
    <p:sldId id="275" r:id="rId9"/>
    <p:sldId id="276"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p:scale>
          <a:sx n="51" d="100"/>
          <a:sy n="51" d="100"/>
        </p:scale>
        <p:origin x="432" y="160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84E96-83CB-428B-B944-F41E98E10D5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7905A98-22C2-4263-B920-6CB361D6B191}">
      <dgm:prSet phldrT="[Text]"/>
      <dgm:spPr/>
      <dgm:t>
        <a:bodyPr/>
        <a:lstStyle/>
        <a:p>
          <a:r>
            <a:rPr lang="en-US" dirty="0"/>
            <a:t>Business Question</a:t>
          </a:r>
        </a:p>
      </dgm:t>
    </dgm:pt>
    <dgm:pt modelId="{ADA191A2-63AD-4FC3-8594-1AD0A370296B}" type="parTrans" cxnId="{9ED764DA-3FFB-4A87-ACAB-1C0EA67DA800}">
      <dgm:prSet/>
      <dgm:spPr/>
      <dgm:t>
        <a:bodyPr/>
        <a:lstStyle/>
        <a:p>
          <a:endParaRPr lang="en-US"/>
        </a:p>
      </dgm:t>
    </dgm:pt>
    <dgm:pt modelId="{8FB900D8-4CE8-4547-AC22-7907EF893673}" type="sibTrans" cxnId="{9ED764DA-3FFB-4A87-ACAB-1C0EA67DA800}">
      <dgm:prSet/>
      <dgm:spPr/>
      <dgm:t>
        <a:bodyPr/>
        <a:lstStyle/>
        <a:p>
          <a:endParaRPr lang="en-US"/>
        </a:p>
      </dgm:t>
    </dgm:pt>
    <dgm:pt modelId="{E79BB7D7-DA1E-4F7D-BE35-C9AAAF09F192}">
      <dgm:prSet phldrT="[Text]"/>
      <dgm:spPr/>
      <dgm:t>
        <a:bodyPr/>
        <a:lstStyle/>
        <a:p>
          <a:r>
            <a:rPr lang="en-US" dirty="0"/>
            <a:t>Customer likelihood of Default?</a:t>
          </a:r>
        </a:p>
      </dgm:t>
    </dgm:pt>
    <dgm:pt modelId="{DBA0D18F-368F-4DE8-8D47-26B5F8E9DA97}" type="parTrans" cxnId="{2972EC88-049C-491E-BA67-31BD3DF01002}">
      <dgm:prSet/>
      <dgm:spPr/>
      <dgm:t>
        <a:bodyPr/>
        <a:lstStyle/>
        <a:p>
          <a:endParaRPr lang="en-US"/>
        </a:p>
      </dgm:t>
    </dgm:pt>
    <dgm:pt modelId="{2A74E3ED-69E0-448E-9C29-DD3D97569DE5}" type="sibTrans" cxnId="{2972EC88-049C-491E-BA67-31BD3DF01002}">
      <dgm:prSet/>
      <dgm:spPr/>
      <dgm:t>
        <a:bodyPr/>
        <a:lstStyle/>
        <a:p>
          <a:endParaRPr lang="en-US"/>
        </a:p>
      </dgm:t>
    </dgm:pt>
    <dgm:pt modelId="{0EE6D9AF-C62F-4DA0-A45F-87112E1971EA}">
      <dgm:prSet phldrT="[Text]"/>
      <dgm:spPr/>
      <dgm:t>
        <a:bodyPr/>
        <a:lstStyle/>
        <a:p>
          <a:r>
            <a:rPr lang="en-US" dirty="0"/>
            <a:t>Important Variables?</a:t>
          </a:r>
        </a:p>
      </dgm:t>
    </dgm:pt>
    <dgm:pt modelId="{3BCFF2CC-13B2-43C6-86D0-1EBD74D89C04}" type="parTrans" cxnId="{D90CA3AF-C84A-4146-9A77-8A9ADF2E3F79}">
      <dgm:prSet/>
      <dgm:spPr/>
      <dgm:t>
        <a:bodyPr/>
        <a:lstStyle/>
        <a:p>
          <a:endParaRPr lang="en-US"/>
        </a:p>
      </dgm:t>
    </dgm:pt>
    <dgm:pt modelId="{27E787E2-F414-4653-99DA-91EE7F02BA7F}" type="sibTrans" cxnId="{D90CA3AF-C84A-4146-9A77-8A9ADF2E3F79}">
      <dgm:prSet/>
      <dgm:spPr/>
      <dgm:t>
        <a:bodyPr/>
        <a:lstStyle/>
        <a:p>
          <a:endParaRPr lang="en-US"/>
        </a:p>
      </dgm:t>
    </dgm:pt>
    <dgm:pt modelId="{A12189A4-73B9-4EA7-A82E-F4A503234E45}">
      <dgm:prSet phldrT="[Text]"/>
      <dgm:spPr/>
      <dgm:t>
        <a:bodyPr/>
        <a:lstStyle/>
        <a:p>
          <a:r>
            <a:rPr lang="en-US" dirty="0"/>
            <a:t>Analysis Plan</a:t>
          </a:r>
        </a:p>
      </dgm:t>
    </dgm:pt>
    <dgm:pt modelId="{DCE6375F-C997-44B2-9A20-4408C022D315}" type="parTrans" cxnId="{9162C33D-0B9A-4326-BCDF-578EEDB813EE}">
      <dgm:prSet/>
      <dgm:spPr/>
      <dgm:t>
        <a:bodyPr/>
        <a:lstStyle/>
        <a:p>
          <a:endParaRPr lang="en-US"/>
        </a:p>
      </dgm:t>
    </dgm:pt>
    <dgm:pt modelId="{01D7E05D-D5A2-4C23-9574-2160BA942BC8}" type="sibTrans" cxnId="{9162C33D-0B9A-4326-BCDF-578EEDB813EE}">
      <dgm:prSet/>
      <dgm:spPr/>
      <dgm:t>
        <a:bodyPr/>
        <a:lstStyle/>
        <a:p>
          <a:endParaRPr lang="en-US"/>
        </a:p>
      </dgm:t>
    </dgm:pt>
    <dgm:pt modelId="{E0B0CA37-3D10-4C26-8A05-E8638C77AC4B}">
      <dgm:prSet phldrT="[Text]"/>
      <dgm:spPr/>
      <dgm:t>
        <a:bodyPr/>
        <a:lstStyle/>
        <a:p>
          <a:r>
            <a:rPr lang="en-US" dirty="0"/>
            <a:t>Python</a:t>
          </a:r>
        </a:p>
      </dgm:t>
    </dgm:pt>
    <dgm:pt modelId="{8BB61D15-8E8C-4C5E-A286-1883A78BEB0D}" type="parTrans" cxnId="{A7F3081B-1810-42C3-9B9A-310C16E46D57}">
      <dgm:prSet/>
      <dgm:spPr/>
      <dgm:t>
        <a:bodyPr/>
        <a:lstStyle/>
        <a:p>
          <a:endParaRPr lang="en-US"/>
        </a:p>
      </dgm:t>
    </dgm:pt>
    <dgm:pt modelId="{52078311-CCCA-4DCE-B400-76C49E5850EA}" type="sibTrans" cxnId="{A7F3081B-1810-42C3-9B9A-310C16E46D57}">
      <dgm:prSet/>
      <dgm:spPr/>
      <dgm:t>
        <a:bodyPr/>
        <a:lstStyle/>
        <a:p>
          <a:endParaRPr lang="en-US"/>
        </a:p>
      </dgm:t>
    </dgm:pt>
    <dgm:pt modelId="{A4120165-FA44-4DFD-A7CB-64C7A4F622FE}">
      <dgm:prSet phldrT="[Text]"/>
      <dgm:spPr/>
      <dgm:t>
        <a:bodyPr/>
        <a:lstStyle/>
        <a:p>
          <a:r>
            <a:rPr lang="en-US" dirty="0"/>
            <a:t>Classification algorithms</a:t>
          </a:r>
        </a:p>
      </dgm:t>
    </dgm:pt>
    <dgm:pt modelId="{8D3BFF18-8F7B-4635-97D0-74441330CAC5}" type="parTrans" cxnId="{967DBA31-6C10-4B1C-A1E2-DA9ABF58C3D1}">
      <dgm:prSet/>
      <dgm:spPr/>
      <dgm:t>
        <a:bodyPr/>
        <a:lstStyle/>
        <a:p>
          <a:endParaRPr lang="en-US"/>
        </a:p>
      </dgm:t>
    </dgm:pt>
    <dgm:pt modelId="{C18F2BB0-FF2A-4B15-B1DF-A244485CC36D}" type="sibTrans" cxnId="{967DBA31-6C10-4B1C-A1E2-DA9ABF58C3D1}">
      <dgm:prSet/>
      <dgm:spPr/>
      <dgm:t>
        <a:bodyPr/>
        <a:lstStyle/>
        <a:p>
          <a:endParaRPr lang="en-US"/>
        </a:p>
      </dgm:t>
    </dgm:pt>
    <dgm:pt modelId="{F3F4067C-2B64-4AF2-A6F6-A17D18B4D81B}">
      <dgm:prSet phldrT="[Text]"/>
      <dgm:spPr/>
      <dgm:t>
        <a:bodyPr/>
        <a:lstStyle/>
        <a:p>
          <a:r>
            <a:rPr lang="en-US" dirty="0"/>
            <a:t>Data Collection</a:t>
          </a:r>
        </a:p>
      </dgm:t>
    </dgm:pt>
    <dgm:pt modelId="{00F2852E-EE71-43F5-B119-19CFD76FB80D}" type="parTrans" cxnId="{1715AC31-8CCF-407C-91E3-E53690B87F8A}">
      <dgm:prSet/>
      <dgm:spPr/>
      <dgm:t>
        <a:bodyPr/>
        <a:lstStyle/>
        <a:p>
          <a:endParaRPr lang="en-US"/>
        </a:p>
      </dgm:t>
    </dgm:pt>
    <dgm:pt modelId="{4B5CBDA5-F1D5-4156-9856-96A9090F8066}" type="sibTrans" cxnId="{1715AC31-8CCF-407C-91E3-E53690B87F8A}">
      <dgm:prSet/>
      <dgm:spPr/>
      <dgm:t>
        <a:bodyPr/>
        <a:lstStyle/>
        <a:p>
          <a:endParaRPr lang="en-US"/>
        </a:p>
      </dgm:t>
    </dgm:pt>
    <dgm:pt modelId="{61411CE3-DA37-486C-BD2A-E64A5452E05E}">
      <dgm:prSet phldrT="[Text]"/>
      <dgm:spPr/>
      <dgm:t>
        <a:bodyPr/>
        <a:lstStyle/>
        <a:p>
          <a:r>
            <a:rPr lang="en-US" dirty="0"/>
            <a:t>Data Source  ~ 30k records</a:t>
          </a:r>
        </a:p>
      </dgm:t>
    </dgm:pt>
    <dgm:pt modelId="{A10AD9B0-1D11-4BC7-8731-DC6A41EBA4ED}" type="parTrans" cxnId="{32CA1474-DA43-44D3-AC98-77D21F9E346A}">
      <dgm:prSet/>
      <dgm:spPr/>
      <dgm:t>
        <a:bodyPr/>
        <a:lstStyle/>
        <a:p>
          <a:endParaRPr lang="en-US"/>
        </a:p>
      </dgm:t>
    </dgm:pt>
    <dgm:pt modelId="{C82B5FBD-CF6B-4F95-9C56-A9F1FE10C13F}" type="sibTrans" cxnId="{32CA1474-DA43-44D3-AC98-77D21F9E346A}">
      <dgm:prSet/>
      <dgm:spPr/>
      <dgm:t>
        <a:bodyPr/>
        <a:lstStyle/>
        <a:p>
          <a:endParaRPr lang="en-US"/>
        </a:p>
      </dgm:t>
    </dgm:pt>
    <dgm:pt modelId="{D6E29986-9170-4516-8C1E-637A9C89725A}">
      <dgm:prSet phldrT="[Text]"/>
      <dgm:spPr/>
      <dgm:t>
        <a:bodyPr/>
        <a:lstStyle/>
        <a:p>
          <a:r>
            <a:rPr lang="en-US" dirty="0"/>
            <a:t>Preprocessing in Python</a:t>
          </a:r>
        </a:p>
      </dgm:t>
    </dgm:pt>
    <dgm:pt modelId="{60DE3D30-DFAA-4793-A1B4-F52B906EDB94}" type="parTrans" cxnId="{906472D3-71D5-4191-8410-D44E9B9DB213}">
      <dgm:prSet/>
      <dgm:spPr/>
      <dgm:t>
        <a:bodyPr/>
        <a:lstStyle/>
        <a:p>
          <a:endParaRPr lang="en-US"/>
        </a:p>
      </dgm:t>
    </dgm:pt>
    <dgm:pt modelId="{E8F3CDBC-7C8E-4FD6-B830-8B16F917C8E4}" type="sibTrans" cxnId="{906472D3-71D5-4191-8410-D44E9B9DB213}">
      <dgm:prSet/>
      <dgm:spPr/>
      <dgm:t>
        <a:bodyPr/>
        <a:lstStyle/>
        <a:p>
          <a:endParaRPr lang="en-US"/>
        </a:p>
      </dgm:t>
    </dgm:pt>
    <dgm:pt modelId="{8923C4A2-9F31-4A28-91B1-4B2544BFB2D6}">
      <dgm:prSet phldrT="[Text]"/>
      <dgm:spPr/>
      <dgm:t>
        <a:bodyPr/>
        <a:lstStyle/>
        <a:p>
          <a:r>
            <a:rPr lang="en-US" dirty="0"/>
            <a:t>Pandas</a:t>
          </a:r>
        </a:p>
      </dgm:t>
    </dgm:pt>
    <dgm:pt modelId="{5993D64A-B9D4-4947-A040-491BA5D6022E}" type="parTrans" cxnId="{8C0F1941-8C65-4A67-B7A4-E95BF0301CE4}">
      <dgm:prSet/>
      <dgm:spPr/>
      <dgm:t>
        <a:bodyPr/>
        <a:lstStyle/>
        <a:p>
          <a:endParaRPr lang="en-US"/>
        </a:p>
      </dgm:t>
    </dgm:pt>
    <dgm:pt modelId="{3ADF91CE-584D-4CF7-B3A9-6CD8D284416E}" type="sibTrans" cxnId="{8C0F1941-8C65-4A67-B7A4-E95BF0301CE4}">
      <dgm:prSet/>
      <dgm:spPr/>
      <dgm:t>
        <a:bodyPr/>
        <a:lstStyle/>
        <a:p>
          <a:endParaRPr lang="en-US"/>
        </a:p>
      </dgm:t>
    </dgm:pt>
    <dgm:pt modelId="{E29366B7-2F5C-4547-9A0C-AE951B8D5A98}">
      <dgm:prSet phldrT="[Text]"/>
      <dgm:spPr/>
      <dgm:t>
        <a:bodyPr/>
        <a:lstStyle/>
        <a:p>
          <a:r>
            <a:rPr lang="en-US" dirty="0" err="1"/>
            <a:t>Numpy</a:t>
          </a:r>
          <a:endParaRPr lang="en-US" dirty="0"/>
        </a:p>
      </dgm:t>
    </dgm:pt>
    <dgm:pt modelId="{38963E33-882F-4A7D-89C4-43DA62AD2136}" type="parTrans" cxnId="{772A54EB-8729-4E02-970D-22ABB02C95B7}">
      <dgm:prSet/>
      <dgm:spPr/>
      <dgm:t>
        <a:bodyPr/>
        <a:lstStyle/>
        <a:p>
          <a:endParaRPr lang="en-US"/>
        </a:p>
      </dgm:t>
    </dgm:pt>
    <dgm:pt modelId="{4E0B2454-82F2-498B-83FA-B2765588E0E6}" type="sibTrans" cxnId="{772A54EB-8729-4E02-970D-22ABB02C95B7}">
      <dgm:prSet/>
      <dgm:spPr/>
      <dgm:t>
        <a:bodyPr/>
        <a:lstStyle/>
        <a:p>
          <a:endParaRPr lang="en-US"/>
        </a:p>
      </dgm:t>
    </dgm:pt>
    <dgm:pt modelId="{43E1AE62-EF79-445F-9AD3-421EFFA5D4F9}" type="pres">
      <dgm:prSet presAssocID="{18784E96-83CB-428B-B944-F41E98E10D55}" presName="linearFlow" presStyleCnt="0">
        <dgm:presLayoutVars>
          <dgm:dir/>
          <dgm:animLvl val="lvl"/>
          <dgm:resizeHandles val="exact"/>
        </dgm:presLayoutVars>
      </dgm:prSet>
      <dgm:spPr/>
    </dgm:pt>
    <dgm:pt modelId="{B9EFBA72-2B4A-4FCD-B849-6DC3D71D6D40}" type="pres">
      <dgm:prSet presAssocID="{27905A98-22C2-4263-B920-6CB361D6B191}" presName="composite" presStyleCnt="0"/>
      <dgm:spPr/>
    </dgm:pt>
    <dgm:pt modelId="{F841E345-F8BE-43CC-ADC3-6874A86C19BC}" type="pres">
      <dgm:prSet presAssocID="{27905A98-22C2-4263-B920-6CB361D6B191}" presName="parentText" presStyleLbl="alignNode1" presStyleIdx="0" presStyleCnt="3">
        <dgm:presLayoutVars>
          <dgm:chMax val="1"/>
          <dgm:bulletEnabled val="1"/>
        </dgm:presLayoutVars>
      </dgm:prSet>
      <dgm:spPr/>
    </dgm:pt>
    <dgm:pt modelId="{875C5DAF-0660-4D83-9032-26DC12B61154}" type="pres">
      <dgm:prSet presAssocID="{27905A98-22C2-4263-B920-6CB361D6B191}" presName="descendantText" presStyleLbl="alignAcc1" presStyleIdx="0" presStyleCnt="3">
        <dgm:presLayoutVars>
          <dgm:bulletEnabled val="1"/>
        </dgm:presLayoutVars>
      </dgm:prSet>
      <dgm:spPr/>
    </dgm:pt>
    <dgm:pt modelId="{E0729F35-EB09-46ED-95B5-CC68F4F525B3}" type="pres">
      <dgm:prSet presAssocID="{8FB900D8-4CE8-4547-AC22-7907EF893673}" presName="sp" presStyleCnt="0"/>
      <dgm:spPr/>
    </dgm:pt>
    <dgm:pt modelId="{8AF247EE-5D16-460F-A201-5E2E65440C71}" type="pres">
      <dgm:prSet presAssocID="{A12189A4-73B9-4EA7-A82E-F4A503234E45}" presName="composite" presStyleCnt="0"/>
      <dgm:spPr/>
    </dgm:pt>
    <dgm:pt modelId="{C24B15A6-6609-45C1-9117-C065A15CD4A1}" type="pres">
      <dgm:prSet presAssocID="{A12189A4-73B9-4EA7-A82E-F4A503234E45}" presName="parentText" presStyleLbl="alignNode1" presStyleIdx="1" presStyleCnt="3">
        <dgm:presLayoutVars>
          <dgm:chMax val="1"/>
          <dgm:bulletEnabled val="1"/>
        </dgm:presLayoutVars>
      </dgm:prSet>
      <dgm:spPr/>
    </dgm:pt>
    <dgm:pt modelId="{5717DC69-7CD5-4177-9FAA-367986C0F973}" type="pres">
      <dgm:prSet presAssocID="{A12189A4-73B9-4EA7-A82E-F4A503234E45}" presName="descendantText" presStyleLbl="alignAcc1" presStyleIdx="1" presStyleCnt="3">
        <dgm:presLayoutVars>
          <dgm:bulletEnabled val="1"/>
        </dgm:presLayoutVars>
      </dgm:prSet>
      <dgm:spPr/>
    </dgm:pt>
    <dgm:pt modelId="{747B8636-3A54-4765-95E2-7F90C7338501}" type="pres">
      <dgm:prSet presAssocID="{01D7E05D-D5A2-4C23-9574-2160BA942BC8}" presName="sp" presStyleCnt="0"/>
      <dgm:spPr/>
    </dgm:pt>
    <dgm:pt modelId="{2C98DEC3-9E44-42D8-A987-114DED627ECE}" type="pres">
      <dgm:prSet presAssocID="{F3F4067C-2B64-4AF2-A6F6-A17D18B4D81B}" presName="composite" presStyleCnt="0"/>
      <dgm:spPr/>
    </dgm:pt>
    <dgm:pt modelId="{CAA30704-3446-4057-9859-3A149519CC3D}" type="pres">
      <dgm:prSet presAssocID="{F3F4067C-2B64-4AF2-A6F6-A17D18B4D81B}" presName="parentText" presStyleLbl="alignNode1" presStyleIdx="2" presStyleCnt="3">
        <dgm:presLayoutVars>
          <dgm:chMax val="1"/>
          <dgm:bulletEnabled val="1"/>
        </dgm:presLayoutVars>
      </dgm:prSet>
      <dgm:spPr/>
    </dgm:pt>
    <dgm:pt modelId="{122EFC7B-2A89-4476-B441-EBE59D602D22}" type="pres">
      <dgm:prSet presAssocID="{F3F4067C-2B64-4AF2-A6F6-A17D18B4D81B}" presName="descendantText" presStyleLbl="alignAcc1" presStyleIdx="2" presStyleCnt="3">
        <dgm:presLayoutVars>
          <dgm:bulletEnabled val="1"/>
        </dgm:presLayoutVars>
      </dgm:prSet>
      <dgm:spPr/>
    </dgm:pt>
  </dgm:ptLst>
  <dgm:cxnLst>
    <dgm:cxn modelId="{5E854811-91F0-4DA9-83EC-B73958D23EF4}" type="presOf" srcId="{F3F4067C-2B64-4AF2-A6F6-A17D18B4D81B}" destId="{CAA30704-3446-4057-9859-3A149519CC3D}" srcOrd="0" destOrd="0" presId="urn:microsoft.com/office/officeart/2005/8/layout/chevron2"/>
    <dgm:cxn modelId="{A7F3081B-1810-42C3-9B9A-310C16E46D57}" srcId="{A12189A4-73B9-4EA7-A82E-F4A503234E45}" destId="{E0B0CA37-3D10-4C26-8A05-E8638C77AC4B}" srcOrd="0" destOrd="0" parTransId="{8BB61D15-8E8C-4C5E-A286-1883A78BEB0D}" sibTransId="{52078311-CCCA-4DCE-B400-76C49E5850EA}"/>
    <dgm:cxn modelId="{74899128-2403-4F02-862C-137DF7186D6E}" type="presOf" srcId="{8923C4A2-9F31-4A28-91B1-4B2544BFB2D6}" destId="{5717DC69-7CD5-4177-9FAA-367986C0F973}" srcOrd="0" destOrd="1" presId="urn:microsoft.com/office/officeart/2005/8/layout/chevron2"/>
    <dgm:cxn modelId="{1715AC31-8CCF-407C-91E3-E53690B87F8A}" srcId="{18784E96-83CB-428B-B944-F41E98E10D55}" destId="{F3F4067C-2B64-4AF2-A6F6-A17D18B4D81B}" srcOrd="2" destOrd="0" parTransId="{00F2852E-EE71-43F5-B119-19CFD76FB80D}" sibTransId="{4B5CBDA5-F1D5-4156-9856-96A9090F8066}"/>
    <dgm:cxn modelId="{967DBA31-6C10-4B1C-A1E2-DA9ABF58C3D1}" srcId="{A12189A4-73B9-4EA7-A82E-F4A503234E45}" destId="{A4120165-FA44-4DFD-A7CB-64C7A4F622FE}" srcOrd="1" destOrd="0" parTransId="{8D3BFF18-8F7B-4635-97D0-74441330CAC5}" sibTransId="{C18F2BB0-FF2A-4B15-B1DF-A244485CC36D}"/>
    <dgm:cxn modelId="{DC36C835-6F37-420D-BC7B-102211A88857}" type="presOf" srcId="{61411CE3-DA37-486C-BD2A-E64A5452E05E}" destId="{122EFC7B-2A89-4476-B441-EBE59D602D22}" srcOrd="0" destOrd="0" presId="urn:microsoft.com/office/officeart/2005/8/layout/chevron2"/>
    <dgm:cxn modelId="{9162C33D-0B9A-4326-BCDF-578EEDB813EE}" srcId="{18784E96-83CB-428B-B944-F41E98E10D55}" destId="{A12189A4-73B9-4EA7-A82E-F4A503234E45}" srcOrd="1" destOrd="0" parTransId="{DCE6375F-C997-44B2-9A20-4408C022D315}" sibTransId="{01D7E05D-D5A2-4C23-9574-2160BA942BC8}"/>
    <dgm:cxn modelId="{8C0F1941-8C65-4A67-B7A4-E95BF0301CE4}" srcId="{E0B0CA37-3D10-4C26-8A05-E8638C77AC4B}" destId="{8923C4A2-9F31-4A28-91B1-4B2544BFB2D6}" srcOrd="0" destOrd="0" parTransId="{5993D64A-B9D4-4947-A040-491BA5D6022E}" sibTransId="{3ADF91CE-584D-4CF7-B3A9-6CD8D284416E}"/>
    <dgm:cxn modelId="{1E58124A-42A7-460E-A77C-96A50F40D730}" type="presOf" srcId="{E79BB7D7-DA1E-4F7D-BE35-C9AAAF09F192}" destId="{875C5DAF-0660-4D83-9032-26DC12B61154}" srcOrd="0" destOrd="0" presId="urn:microsoft.com/office/officeart/2005/8/layout/chevron2"/>
    <dgm:cxn modelId="{B8188373-8F82-463E-870D-6B2F8FD0C262}" type="presOf" srcId="{18784E96-83CB-428B-B944-F41E98E10D55}" destId="{43E1AE62-EF79-445F-9AD3-421EFFA5D4F9}" srcOrd="0" destOrd="0" presId="urn:microsoft.com/office/officeart/2005/8/layout/chevron2"/>
    <dgm:cxn modelId="{32CA1474-DA43-44D3-AC98-77D21F9E346A}" srcId="{F3F4067C-2B64-4AF2-A6F6-A17D18B4D81B}" destId="{61411CE3-DA37-486C-BD2A-E64A5452E05E}" srcOrd="0" destOrd="0" parTransId="{A10AD9B0-1D11-4BC7-8731-DC6A41EBA4ED}" sibTransId="{C82B5FBD-CF6B-4F95-9C56-A9F1FE10C13F}"/>
    <dgm:cxn modelId="{38D0A074-4D85-40F3-985A-7ADEBB4844E6}" type="presOf" srcId="{D6E29986-9170-4516-8C1E-637A9C89725A}" destId="{122EFC7B-2A89-4476-B441-EBE59D602D22}" srcOrd="0" destOrd="1" presId="urn:microsoft.com/office/officeart/2005/8/layout/chevron2"/>
    <dgm:cxn modelId="{A7383157-DE55-40A7-9557-0BF6C02E2805}" type="presOf" srcId="{0EE6D9AF-C62F-4DA0-A45F-87112E1971EA}" destId="{875C5DAF-0660-4D83-9032-26DC12B61154}" srcOrd="0" destOrd="1" presId="urn:microsoft.com/office/officeart/2005/8/layout/chevron2"/>
    <dgm:cxn modelId="{D45DF882-8766-42B6-973B-22960B09585C}" type="presOf" srcId="{27905A98-22C2-4263-B920-6CB361D6B191}" destId="{F841E345-F8BE-43CC-ADC3-6874A86C19BC}" srcOrd="0" destOrd="0" presId="urn:microsoft.com/office/officeart/2005/8/layout/chevron2"/>
    <dgm:cxn modelId="{2972EC88-049C-491E-BA67-31BD3DF01002}" srcId="{27905A98-22C2-4263-B920-6CB361D6B191}" destId="{E79BB7D7-DA1E-4F7D-BE35-C9AAAF09F192}" srcOrd="0" destOrd="0" parTransId="{DBA0D18F-368F-4DE8-8D47-26B5F8E9DA97}" sibTransId="{2A74E3ED-69E0-448E-9C29-DD3D97569DE5}"/>
    <dgm:cxn modelId="{0118988D-94DF-42EA-BA7E-ED0D78032870}" type="presOf" srcId="{A12189A4-73B9-4EA7-A82E-F4A503234E45}" destId="{C24B15A6-6609-45C1-9117-C065A15CD4A1}" srcOrd="0" destOrd="0" presId="urn:microsoft.com/office/officeart/2005/8/layout/chevron2"/>
    <dgm:cxn modelId="{D90CA3AF-C84A-4146-9A77-8A9ADF2E3F79}" srcId="{27905A98-22C2-4263-B920-6CB361D6B191}" destId="{0EE6D9AF-C62F-4DA0-A45F-87112E1971EA}" srcOrd="1" destOrd="0" parTransId="{3BCFF2CC-13B2-43C6-86D0-1EBD74D89C04}" sibTransId="{27E787E2-F414-4653-99DA-91EE7F02BA7F}"/>
    <dgm:cxn modelId="{973BD2BF-0159-460C-A555-EB942C54CAFD}" type="presOf" srcId="{E0B0CA37-3D10-4C26-8A05-E8638C77AC4B}" destId="{5717DC69-7CD5-4177-9FAA-367986C0F973}" srcOrd="0" destOrd="0" presId="urn:microsoft.com/office/officeart/2005/8/layout/chevron2"/>
    <dgm:cxn modelId="{D8AA25CA-9AEC-43ED-ADA5-0B2BCCACDB23}" type="presOf" srcId="{A4120165-FA44-4DFD-A7CB-64C7A4F622FE}" destId="{5717DC69-7CD5-4177-9FAA-367986C0F973}" srcOrd="0" destOrd="3" presId="urn:microsoft.com/office/officeart/2005/8/layout/chevron2"/>
    <dgm:cxn modelId="{906472D3-71D5-4191-8410-D44E9B9DB213}" srcId="{F3F4067C-2B64-4AF2-A6F6-A17D18B4D81B}" destId="{D6E29986-9170-4516-8C1E-637A9C89725A}" srcOrd="1" destOrd="0" parTransId="{60DE3D30-DFAA-4793-A1B4-F52B906EDB94}" sibTransId="{E8F3CDBC-7C8E-4FD6-B830-8B16F917C8E4}"/>
    <dgm:cxn modelId="{9ED764DA-3FFB-4A87-ACAB-1C0EA67DA800}" srcId="{18784E96-83CB-428B-B944-F41E98E10D55}" destId="{27905A98-22C2-4263-B920-6CB361D6B191}" srcOrd="0" destOrd="0" parTransId="{ADA191A2-63AD-4FC3-8594-1AD0A370296B}" sibTransId="{8FB900D8-4CE8-4547-AC22-7907EF893673}"/>
    <dgm:cxn modelId="{C1B6CEEA-9289-459E-A4FF-BA779DB5479F}" type="presOf" srcId="{E29366B7-2F5C-4547-9A0C-AE951B8D5A98}" destId="{5717DC69-7CD5-4177-9FAA-367986C0F973}" srcOrd="0" destOrd="2" presId="urn:microsoft.com/office/officeart/2005/8/layout/chevron2"/>
    <dgm:cxn modelId="{772A54EB-8729-4E02-970D-22ABB02C95B7}" srcId="{E0B0CA37-3D10-4C26-8A05-E8638C77AC4B}" destId="{E29366B7-2F5C-4547-9A0C-AE951B8D5A98}" srcOrd="1" destOrd="0" parTransId="{38963E33-882F-4A7D-89C4-43DA62AD2136}" sibTransId="{4E0B2454-82F2-498B-83FA-B2765588E0E6}"/>
    <dgm:cxn modelId="{AEF9BEDB-C102-477C-8E7A-B297D243F996}" type="presParOf" srcId="{43E1AE62-EF79-445F-9AD3-421EFFA5D4F9}" destId="{B9EFBA72-2B4A-4FCD-B849-6DC3D71D6D40}" srcOrd="0" destOrd="0" presId="urn:microsoft.com/office/officeart/2005/8/layout/chevron2"/>
    <dgm:cxn modelId="{82264574-4634-47B2-812B-1FE55BBCEB13}" type="presParOf" srcId="{B9EFBA72-2B4A-4FCD-B849-6DC3D71D6D40}" destId="{F841E345-F8BE-43CC-ADC3-6874A86C19BC}" srcOrd="0" destOrd="0" presId="urn:microsoft.com/office/officeart/2005/8/layout/chevron2"/>
    <dgm:cxn modelId="{2F6065DE-34BC-4C32-8D17-9ACF9811A432}" type="presParOf" srcId="{B9EFBA72-2B4A-4FCD-B849-6DC3D71D6D40}" destId="{875C5DAF-0660-4D83-9032-26DC12B61154}" srcOrd="1" destOrd="0" presId="urn:microsoft.com/office/officeart/2005/8/layout/chevron2"/>
    <dgm:cxn modelId="{DD4C4E6B-741B-4DC9-BE9F-DB8E0B07B82E}" type="presParOf" srcId="{43E1AE62-EF79-445F-9AD3-421EFFA5D4F9}" destId="{E0729F35-EB09-46ED-95B5-CC68F4F525B3}" srcOrd="1" destOrd="0" presId="urn:microsoft.com/office/officeart/2005/8/layout/chevron2"/>
    <dgm:cxn modelId="{0CADC2AF-8264-4406-948F-2F5D33AD0FB7}" type="presParOf" srcId="{43E1AE62-EF79-445F-9AD3-421EFFA5D4F9}" destId="{8AF247EE-5D16-460F-A201-5E2E65440C71}" srcOrd="2" destOrd="0" presId="urn:microsoft.com/office/officeart/2005/8/layout/chevron2"/>
    <dgm:cxn modelId="{01C2B064-7E2E-4167-9D47-72B5BBE4139F}" type="presParOf" srcId="{8AF247EE-5D16-460F-A201-5E2E65440C71}" destId="{C24B15A6-6609-45C1-9117-C065A15CD4A1}" srcOrd="0" destOrd="0" presId="urn:microsoft.com/office/officeart/2005/8/layout/chevron2"/>
    <dgm:cxn modelId="{85DDC25F-8DCC-4E07-B549-B4A88A73658D}" type="presParOf" srcId="{8AF247EE-5D16-460F-A201-5E2E65440C71}" destId="{5717DC69-7CD5-4177-9FAA-367986C0F973}" srcOrd="1" destOrd="0" presId="urn:microsoft.com/office/officeart/2005/8/layout/chevron2"/>
    <dgm:cxn modelId="{881E5B5B-EEED-4D2F-A212-C4B0BACD826B}" type="presParOf" srcId="{43E1AE62-EF79-445F-9AD3-421EFFA5D4F9}" destId="{747B8636-3A54-4765-95E2-7F90C7338501}" srcOrd="3" destOrd="0" presId="urn:microsoft.com/office/officeart/2005/8/layout/chevron2"/>
    <dgm:cxn modelId="{AF9509DF-B79D-415B-9E3B-4ADA35BEE274}" type="presParOf" srcId="{43E1AE62-EF79-445F-9AD3-421EFFA5D4F9}" destId="{2C98DEC3-9E44-42D8-A987-114DED627ECE}" srcOrd="4" destOrd="0" presId="urn:microsoft.com/office/officeart/2005/8/layout/chevron2"/>
    <dgm:cxn modelId="{B7E00655-D1EF-4766-AFA0-29E5D1AD5F55}" type="presParOf" srcId="{2C98DEC3-9E44-42D8-A987-114DED627ECE}" destId="{CAA30704-3446-4057-9859-3A149519CC3D}" srcOrd="0" destOrd="0" presId="urn:microsoft.com/office/officeart/2005/8/layout/chevron2"/>
    <dgm:cxn modelId="{B626C049-FE33-4F89-8A6F-EEAC049013B8}" type="presParOf" srcId="{2C98DEC3-9E44-42D8-A987-114DED627ECE}" destId="{122EFC7B-2A89-4476-B441-EBE59D602D2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784E96-83CB-428B-B944-F41E98E10D5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7905A98-22C2-4263-B920-6CB361D6B191}">
      <dgm:prSet phldrT="[Text]"/>
      <dgm:spPr/>
      <dgm:t>
        <a:bodyPr/>
        <a:lstStyle/>
        <a:p>
          <a:r>
            <a:rPr lang="en-US" dirty="0"/>
            <a:t>Insights</a:t>
          </a:r>
        </a:p>
      </dgm:t>
    </dgm:pt>
    <dgm:pt modelId="{ADA191A2-63AD-4FC3-8594-1AD0A370296B}" type="parTrans" cxnId="{9ED764DA-3FFB-4A87-ACAB-1C0EA67DA800}">
      <dgm:prSet/>
      <dgm:spPr/>
      <dgm:t>
        <a:bodyPr/>
        <a:lstStyle/>
        <a:p>
          <a:endParaRPr lang="en-US"/>
        </a:p>
      </dgm:t>
    </dgm:pt>
    <dgm:pt modelId="{8FB900D8-4CE8-4547-AC22-7907EF893673}" type="sibTrans" cxnId="{9ED764DA-3FFB-4A87-ACAB-1C0EA67DA800}">
      <dgm:prSet/>
      <dgm:spPr/>
      <dgm:t>
        <a:bodyPr/>
        <a:lstStyle/>
        <a:p>
          <a:endParaRPr lang="en-US"/>
        </a:p>
      </dgm:t>
    </dgm:pt>
    <dgm:pt modelId="{E79BB7D7-DA1E-4F7D-BE35-C9AAAF09F192}">
      <dgm:prSet phldrT="[Text]"/>
      <dgm:spPr/>
      <dgm:t>
        <a:bodyPr/>
        <a:lstStyle/>
        <a:p>
          <a:r>
            <a:rPr lang="en-US" dirty="0"/>
            <a:t>EDA (exploratory Data Analysis)</a:t>
          </a:r>
        </a:p>
      </dgm:t>
    </dgm:pt>
    <dgm:pt modelId="{DBA0D18F-368F-4DE8-8D47-26B5F8E9DA97}" type="parTrans" cxnId="{2972EC88-049C-491E-BA67-31BD3DF01002}">
      <dgm:prSet/>
      <dgm:spPr/>
      <dgm:t>
        <a:bodyPr/>
        <a:lstStyle/>
        <a:p>
          <a:endParaRPr lang="en-US"/>
        </a:p>
      </dgm:t>
    </dgm:pt>
    <dgm:pt modelId="{2A74E3ED-69E0-448E-9C29-DD3D97569DE5}" type="sibTrans" cxnId="{2972EC88-049C-491E-BA67-31BD3DF01002}">
      <dgm:prSet/>
      <dgm:spPr/>
      <dgm:t>
        <a:bodyPr/>
        <a:lstStyle/>
        <a:p>
          <a:endParaRPr lang="en-US"/>
        </a:p>
      </dgm:t>
    </dgm:pt>
    <dgm:pt modelId="{A12189A4-73B9-4EA7-A82E-F4A503234E45}">
      <dgm:prSet phldrT="[Text]"/>
      <dgm:spPr/>
      <dgm:t>
        <a:bodyPr/>
        <a:lstStyle/>
        <a:p>
          <a:r>
            <a:rPr lang="en-US" dirty="0"/>
            <a:t>Recommendations</a:t>
          </a:r>
        </a:p>
      </dgm:t>
    </dgm:pt>
    <dgm:pt modelId="{DCE6375F-C997-44B2-9A20-4408C022D315}" type="parTrans" cxnId="{9162C33D-0B9A-4326-BCDF-578EEDB813EE}">
      <dgm:prSet/>
      <dgm:spPr/>
      <dgm:t>
        <a:bodyPr/>
        <a:lstStyle/>
        <a:p>
          <a:endParaRPr lang="en-US"/>
        </a:p>
      </dgm:t>
    </dgm:pt>
    <dgm:pt modelId="{01D7E05D-D5A2-4C23-9574-2160BA942BC8}" type="sibTrans" cxnId="{9162C33D-0B9A-4326-BCDF-578EEDB813EE}">
      <dgm:prSet/>
      <dgm:spPr/>
      <dgm:t>
        <a:bodyPr/>
        <a:lstStyle/>
        <a:p>
          <a:endParaRPr lang="en-US"/>
        </a:p>
      </dgm:t>
    </dgm:pt>
    <dgm:pt modelId="{E0B0CA37-3D10-4C26-8A05-E8638C77AC4B}">
      <dgm:prSet phldrT="[Text]"/>
      <dgm:spPr/>
      <dgm:t>
        <a:bodyPr/>
        <a:lstStyle/>
        <a:p>
          <a:r>
            <a:rPr lang="en-US" dirty="0"/>
            <a:t>Project Results interpreted and presented to stakeholders</a:t>
          </a:r>
        </a:p>
      </dgm:t>
    </dgm:pt>
    <dgm:pt modelId="{8BB61D15-8E8C-4C5E-A286-1883A78BEB0D}" type="parTrans" cxnId="{A7F3081B-1810-42C3-9B9A-310C16E46D57}">
      <dgm:prSet/>
      <dgm:spPr/>
      <dgm:t>
        <a:bodyPr/>
        <a:lstStyle/>
        <a:p>
          <a:endParaRPr lang="en-US"/>
        </a:p>
      </dgm:t>
    </dgm:pt>
    <dgm:pt modelId="{52078311-CCCA-4DCE-B400-76C49E5850EA}" type="sibTrans" cxnId="{A7F3081B-1810-42C3-9B9A-310C16E46D57}">
      <dgm:prSet/>
      <dgm:spPr/>
      <dgm:t>
        <a:bodyPr/>
        <a:lstStyle/>
        <a:p>
          <a:endParaRPr lang="en-US"/>
        </a:p>
      </dgm:t>
    </dgm:pt>
    <dgm:pt modelId="{265817B4-A3EA-4848-B089-3CA310152FF4}">
      <dgm:prSet phldrT="[Text]"/>
      <dgm:spPr/>
      <dgm:t>
        <a:bodyPr/>
        <a:lstStyle/>
        <a:p>
          <a:r>
            <a:rPr lang="en-US" dirty="0"/>
            <a:t>Covariance</a:t>
          </a:r>
        </a:p>
      </dgm:t>
    </dgm:pt>
    <dgm:pt modelId="{A49671FF-C217-4A52-BF2F-D06F59ED0A5B}" type="parTrans" cxnId="{12B31A19-13B5-4956-A011-5152C67DC7C5}">
      <dgm:prSet/>
      <dgm:spPr/>
      <dgm:t>
        <a:bodyPr/>
        <a:lstStyle/>
        <a:p>
          <a:endParaRPr lang="en-US"/>
        </a:p>
      </dgm:t>
    </dgm:pt>
    <dgm:pt modelId="{CAA9503A-99DA-43CB-9FE5-13EE40961CEF}" type="sibTrans" cxnId="{12B31A19-13B5-4956-A011-5152C67DC7C5}">
      <dgm:prSet/>
      <dgm:spPr/>
      <dgm:t>
        <a:bodyPr/>
        <a:lstStyle/>
        <a:p>
          <a:endParaRPr lang="en-US"/>
        </a:p>
      </dgm:t>
    </dgm:pt>
    <dgm:pt modelId="{8A9D817E-E14F-4795-ADD6-B6F95E6378EE}">
      <dgm:prSet phldrT="[Text]"/>
      <dgm:spPr/>
      <dgm:t>
        <a:bodyPr/>
        <a:lstStyle/>
        <a:p>
          <a:r>
            <a:rPr lang="en-US" dirty="0"/>
            <a:t>Variable Importance</a:t>
          </a:r>
        </a:p>
      </dgm:t>
    </dgm:pt>
    <dgm:pt modelId="{374C161D-6B40-4FB6-8976-15304BDAB349}" type="parTrans" cxnId="{207EF496-FB89-434F-B58B-DB3D9F6808F4}">
      <dgm:prSet/>
      <dgm:spPr/>
      <dgm:t>
        <a:bodyPr/>
        <a:lstStyle/>
        <a:p>
          <a:endParaRPr lang="en-US"/>
        </a:p>
      </dgm:t>
    </dgm:pt>
    <dgm:pt modelId="{E12B8D29-345E-42ED-9253-0BF9BFF4F3AB}" type="sibTrans" cxnId="{207EF496-FB89-434F-B58B-DB3D9F6808F4}">
      <dgm:prSet/>
      <dgm:spPr/>
      <dgm:t>
        <a:bodyPr/>
        <a:lstStyle/>
        <a:p>
          <a:endParaRPr lang="en-US"/>
        </a:p>
      </dgm:t>
    </dgm:pt>
    <dgm:pt modelId="{66E0F759-9345-4455-AD0D-19B5BD2B6B55}">
      <dgm:prSet phldrT="[Text]"/>
      <dgm:spPr/>
      <dgm:t>
        <a:bodyPr/>
        <a:lstStyle/>
        <a:p>
          <a:r>
            <a:rPr lang="en-US" dirty="0"/>
            <a:t>Model Results and confidence</a:t>
          </a:r>
        </a:p>
      </dgm:t>
    </dgm:pt>
    <dgm:pt modelId="{3B2AC9EB-798C-4994-BDF5-9F5DA36378ED}" type="parTrans" cxnId="{ACC39DA2-09A4-47A4-AB17-F37DDF2712AD}">
      <dgm:prSet/>
      <dgm:spPr/>
      <dgm:t>
        <a:bodyPr/>
        <a:lstStyle/>
        <a:p>
          <a:endParaRPr lang="en-US"/>
        </a:p>
      </dgm:t>
    </dgm:pt>
    <dgm:pt modelId="{33F8E74C-2B3E-47FF-92D8-D7FA96BA6581}" type="sibTrans" cxnId="{ACC39DA2-09A4-47A4-AB17-F37DDF2712AD}">
      <dgm:prSet/>
      <dgm:spPr/>
      <dgm:t>
        <a:bodyPr/>
        <a:lstStyle/>
        <a:p>
          <a:endParaRPr lang="en-US"/>
        </a:p>
      </dgm:t>
    </dgm:pt>
    <dgm:pt modelId="{181CB3F0-67D2-475C-A967-6F8AFC079858}">
      <dgm:prSet phldrT="[Text]"/>
      <dgm:spPr/>
      <dgm:t>
        <a:bodyPr/>
        <a:lstStyle/>
        <a:p>
          <a:r>
            <a:rPr lang="en-US" dirty="0"/>
            <a:t>Feedback Loop</a:t>
          </a:r>
        </a:p>
      </dgm:t>
    </dgm:pt>
    <dgm:pt modelId="{EB694108-275F-487A-84B1-D18066EA0FA6}" type="parTrans" cxnId="{2AF8ABD4-0600-488C-84C5-F125B8261E5F}">
      <dgm:prSet/>
      <dgm:spPr/>
      <dgm:t>
        <a:bodyPr/>
        <a:lstStyle/>
        <a:p>
          <a:endParaRPr lang="en-US"/>
        </a:p>
      </dgm:t>
    </dgm:pt>
    <dgm:pt modelId="{BA21655E-FC8B-4741-9897-5B78135416D8}" type="sibTrans" cxnId="{2AF8ABD4-0600-488C-84C5-F125B8261E5F}">
      <dgm:prSet/>
      <dgm:spPr/>
      <dgm:t>
        <a:bodyPr/>
        <a:lstStyle/>
        <a:p>
          <a:endParaRPr lang="en-US"/>
        </a:p>
      </dgm:t>
    </dgm:pt>
    <dgm:pt modelId="{047D3D53-B08E-439F-8A5C-05B09D3A8EFA}">
      <dgm:prSet phldrT="[Text]"/>
      <dgm:spPr/>
      <dgm:t>
        <a:bodyPr/>
        <a:lstStyle/>
        <a:p>
          <a:r>
            <a:rPr lang="en-US" dirty="0"/>
            <a:t>Ongoing Support</a:t>
          </a:r>
        </a:p>
      </dgm:t>
    </dgm:pt>
    <dgm:pt modelId="{2F482EB3-2600-4A4B-81ED-D412B8549EF6}" type="parTrans" cxnId="{5E08AC70-3007-4842-BD28-2D99955D76AB}">
      <dgm:prSet/>
      <dgm:spPr/>
      <dgm:t>
        <a:bodyPr/>
        <a:lstStyle/>
        <a:p>
          <a:endParaRPr lang="en-US"/>
        </a:p>
      </dgm:t>
    </dgm:pt>
    <dgm:pt modelId="{17AB3A4E-9EA0-422F-821B-BBEA219EECB3}" type="sibTrans" cxnId="{5E08AC70-3007-4842-BD28-2D99955D76AB}">
      <dgm:prSet/>
      <dgm:spPr/>
      <dgm:t>
        <a:bodyPr/>
        <a:lstStyle/>
        <a:p>
          <a:endParaRPr lang="en-US"/>
        </a:p>
      </dgm:t>
    </dgm:pt>
    <dgm:pt modelId="{43E1AE62-EF79-445F-9AD3-421EFFA5D4F9}" type="pres">
      <dgm:prSet presAssocID="{18784E96-83CB-428B-B944-F41E98E10D55}" presName="linearFlow" presStyleCnt="0">
        <dgm:presLayoutVars>
          <dgm:dir/>
          <dgm:animLvl val="lvl"/>
          <dgm:resizeHandles val="exact"/>
        </dgm:presLayoutVars>
      </dgm:prSet>
      <dgm:spPr/>
    </dgm:pt>
    <dgm:pt modelId="{B9EFBA72-2B4A-4FCD-B849-6DC3D71D6D40}" type="pres">
      <dgm:prSet presAssocID="{27905A98-22C2-4263-B920-6CB361D6B191}" presName="composite" presStyleCnt="0"/>
      <dgm:spPr/>
    </dgm:pt>
    <dgm:pt modelId="{F841E345-F8BE-43CC-ADC3-6874A86C19BC}" type="pres">
      <dgm:prSet presAssocID="{27905A98-22C2-4263-B920-6CB361D6B191}" presName="parentText" presStyleLbl="alignNode1" presStyleIdx="0" presStyleCnt="2">
        <dgm:presLayoutVars>
          <dgm:chMax val="1"/>
          <dgm:bulletEnabled val="1"/>
        </dgm:presLayoutVars>
      </dgm:prSet>
      <dgm:spPr/>
    </dgm:pt>
    <dgm:pt modelId="{875C5DAF-0660-4D83-9032-26DC12B61154}" type="pres">
      <dgm:prSet presAssocID="{27905A98-22C2-4263-B920-6CB361D6B191}" presName="descendantText" presStyleLbl="alignAcc1" presStyleIdx="0" presStyleCnt="2">
        <dgm:presLayoutVars>
          <dgm:bulletEnabled val="1"/>
        </dgm:presLayoutVars>
      </dgm:prSet>
      <dgm:spPr/>
    </dgm:pt>
    <dgm:pt modelId="{E0729F35-EB09-46ED-95B5-CC68F4F525B3}" type="pres">
      <dgm:prSet presAssocID="{8FB900D8-4CE8-4547-AC22-7907EF893673}" presName="sp" presStyleCnt="0"/>
      <dgm:spPr/>
    </dgm:pt>
    <dgm:pt modelId="{8AF247EE-5D16-460F-A201-5E2E65440C71}" type="pres">
      <dgm:prSet presAssocID="{A12189A4-73B9-4EA7-A82E-F4A503234E45}" presName="composite" presStyleCnt="0"/>
      <dgm:spPr/>
    </dgm:pt>
    <dgm:pt modelId="{C24B15A6-6609-45C1-9117-C065A15CD4A1}" type="pres">
      <dgm:prSet presAssocID="{A12189A4-73B9-4EA7-A82E-F4A503234E45}" presName="parentText" presStyleLbl="alignNode1" presStyleIdx="1" presStyleCnt="2">
        <dgm:presLayoutVars>
          <dgm:chMax val="1"/>
          <dgm:bulletEnabled val="1"/>
        </dgm:presLayoutVars>
      </dgm:prSet>
      <dgm:spPr/>
    </dgm:pt>
    <dgm:pt modelId="{5717DC69-7CD5-4177-9FAA-367986C0F973}" type="pres">
      <dgm:prSet presAssocID="{A12189A4-73B9-4EA7-A82E-F4A503234E45}" presName="descendantText" presStyleLbl="alignAcc1" presStyleIdx="1" presStyleCnt="2">
        <dgm:presLayoutVars>
          <dgm:bulletEnabled val="1"/>
        </dgm:presLayoutVars>
      </dgm:prSet>
      <dgm:spPr/>
    </dgm:pt>
  </dgm:ptLst>
  <dgm:cxnLst>
    <dgm:cxn modelId="{8EAF7E0E-296F-48F4-B79A-9466329524E4}" type="presOf" srcId="{181CB3F0-67D2-475C-A967-6F8AFC079858}" destId="{5717DC69-7CD5-4177-9FAA-367986C0F973}" srcOrd="0" destOrd="1" presId="urn:microsoft.com/office/officeart/2005/8/layout/chevron2"/>
    <dgm:cxn modelId="{12B31A19-13B5-4956-A011-5152C67DC7C5}" srcId="{27905A98-22C2-4263-B920-6CB361D6B191}" destId="{265817B4-A3EA-4848-B089-3CA310152FF4}" srcOrd="1" destOrd="0" parTransId="{A49671FF-C217-4A52-BF2F-D06F59ED0A5B}" sibTransId="{CAA9503A-99DA-43CB-9FE5-13EE40961CEF}"/>
    <dgm:cxn modelId="{A7F3081B-1810-42C3-9B9A-310C16E46D57}" srcId="{A12189A4-73B9-4EA7-A82E-F4A503234E45}" destId="{E0B0CA37-3D10-4C26-8A05-E8638C77AC4B}" srcOrd="0" destOrd="0" parTransId="{8BB61D15-8E8C-4C5E-A286-1883A78BEB0D}" sibTransId="{52078311-CCCA-4DCE-B400-76C49E5850EA}"/>
    <dgm:cxn modelId="{206A311B-0AF2-4DE2-83FD-2D1AB5034D37}" type="presOf" srcId="{047D3D53-B08E-439F-8A5C-05B09D3A8EFA}" destId="{5717DC69-7CD5-4177-9FAA-367986C0F973}" srcOrd="0" destOrd="2" presId="urn:microsoft.com/office/officeart/2005/8/layout/chevron2"/>
    <dgm:cxn modelId="{9162C33D-0B9A-4326-BCDF-578EEDB813EE}" srcId="{18784E96-83CB-428B-B944-F41E98E10D55}" destId="{A12189A4-73B9-4EA7-A82E-F4A503234E45}" srcOrd="1" destOrd="0" parTransId="{DCE6375F-C997-44B2-9A20-4408C022D315}" sibTransId="{01D7E05D-D5A2-4C23-9574-2160BA942BC8}"/>
    <dgm:cxn modelId="{1E58124A-42A7-460E-A77C-96A50F40D730}" type="presOf" srcId="{E79BB7D7-DA1E-4F7D-BE35-C9AAAF09F192}" destId="{875C5DAF-0660-4D83-9032-26DC12B61154}" srcOrd="0" destOrd="0" presId="urn:microsoft.com/office/officeart/2005/8/layout/chevron2"/>
    <dgm:cxn modelId="{5E08AC70-3007-4842-BD28-2D99955D76AB}" srcId="{A12189A4-73B9-4EA7-A82E-F4A503234E45}" destId="{047D3D53-B08E-439F-8A5C-05B09D3A8EFA}" srcOrd="2" destOrd="0" parTransId="{2F482EB3-2600-4A4B-81ED-D412B8549EF6}" sibTransId="{17AB3A4E-9EA0-422F-821B-BBEA219EECB3}"/>
    <dgm:cxn modelId="{6CB51953-D209-4745-AC03-5945255A79A4}" type="presOf" srcId="{66E0F759-9345-4455-AD0D-19B5BD2B6B55}" destId="{875C5DAF-0660-4D83-9032-26DC12B61154}" srcOrd="0" destOrd="3" presId="urn:microsoft.com/office/officeart/2005/8/layout/chevron2"/>
    <dgm:cxn modelId="{B8188373-8F82-463E-870D-6B2F8FD0C262}" type="presOf" srcId="{18784E96-83CB-428B-B944-F41E98E10D55}" destId="{43E1AE62-EF79-445F-9AD3-421EFFA5D4F9}" srcOrd="0" destOrd="0" presId="urn:microsoft.com/office/officeart/2005/8/layout/chevron2"/>
    <dgm:cxn modelId="{1ED6357B-E795-4256-80CC-6652C7765412}" type="presOf" srcId="{265817B4-A3EA-4848-B089-3CA310152FF4}" destId="{875C5DAF-0660-4D83-9032-26DC12B61154}" srcOrd="0" destOrd="1" presId="urn:microsoft.com/office/officeart/2005/8/layout/chevron2"/>
    <dgm:cxn modelId="{D45DF882-8766-42B6-973B-22960B09585C}" type="presOf" srcId="{27905A98-22C2-4263-B920-6CB361D6B191}" destId="{F841E345-F8BE-43CC-ADC3-6874A86C19BC}" srcOrd="0" destOrd="0" presId="urn:microsoft.com/office/officeart/2005/8/layout/chevron2"/>
    <dgm:cxn modelId="{2972EC88-049C-491E-BA67-31BD3DF01002}" srcId="{27905A98-22C2-4263-B920-6CB361D6B191}" destId="{E79BB7D7-DA1E-4F7D-BE35-C9AAAF09F192}" srcOrd="0" destOrd="0" parTransId="{DBA0D18F-368F-4DE8-8D47-26B5F8E9DA97}" sibTransId="{2A74E3ED-69E0-448E-9C29-DD3D97569DE5}"/>
    <dgm:cxn modelId="{0118988D-94DF-42EA-BA7E-ED0D78032870}" type="presOf" srcId="{A12189A4-73B9-4EA7-A82E-F4A503234E45}" destId="{C24B15A6-6609-45C1-9117-C065A15CD4A1}" srcOrd="0" destOrd="0" presId="urn:microsoft.com/office/officeart/2005/8/layout/chevron2"/>
    <dgm:cxn modelId="{207EF496-FB89-434F-B58B-DB3D9F6808F4}" srcId="{27905A98-22C2-4263-B920-6CB361D6B191}" destId="{8A9D817E-E14F-4795-ADD6-B6F95E6378EE}" srcOrd="2" destOrd="0" parTransId="{374C161D-6B40-4FB6-8976-15304BDAB349}" sibTransId="{E12B8D29-345E-42ED-9253-0BF9BFF4F3AB}"/>
    <dgm:cxn modelId="{ACC39DA2-09A4-47A4-AB17-F37DDF2712AD}" srcId="{27905A98-22C2-4263-B920-6CB361D6B191}" destId="{66E0F759-9345-4455-AD0D-19B5BD2B6B55}" srcOrd="3" destOrd="0" parTransId="{3B2AC9EB-798C-4994-BDF5-9F5DA36378ED}" sibTransId="{33F8E74C-2B3E-47FF-92D8-D7FA96BA6581}"/>
    <dgm:cxn modelId="{8ED769B8-5CFD-4D85-A7E4-391F1EC9EAC2}" type="presOf" srcId="{8A9D817E-E14F-4795-ADD6-B6F95E6378EE}" destId="{875C5DAF-0660-4D83-9032-26DC12B61154}" srcOrd="0" destOrd="2" presId="urn:microsoft.com/office/officeart/2005/8/layout/chevron2"/>
    <dgm:cxn modelId="{973BD2BF-0159-460C-A555-EB942C54CAFD}" type="presOf" srcId="{E0B0CA37-3D10-4C26-8A05-E8638C77AC4B}" destId="{5717DC69-7CD5-4177-9FAA-367986C0F973}" srcOrd="0" destOrd="0" presId="urn:microsoft.com/office/officeart/2005/8/layout/chevron2"/>
    <dgm:cxn modelId="{2AF8ABD4-0600-488C-84C5-F125B8261E5F}" srcId="{A12189A4-73B9-4EA7-A82E-F4A503234E45}" destId="{181CB3F0-67D2-475C-A967-6F8AFC079858}" srcOrd="1" destOrd="0" parTransId="{EB694108-275F-487A-84B1-D18066EA0FA6}" sibTransId="{BA21655E-FC8B-4741-9897-5B78135416D8}"/>
    <dgm:cxn modelId="{9ED764DA-3FFB-4A87-ACAB-1C0EA67DA800}" srcId="{18784E96-83CB-428B-B944-F41E98E10D55}" destId="{27905A98-22C2-4263-B920-6CB361D6B191}" srcOrd="0" destOrd="0" parTransId="{ADA191A2-63AD-4FC3-8594-1AD0A370296B}" sibTransId="{8FB900D8-4CE8-4547-AC22-7907EF893673}"/>
    <dgm:cxn modelId="{AEF9BEDB-C102-477C-8E7A-B297D243F996}" type="presParOf" srcId="{43E1AE62-EF79-445F-9AD3-421EFFA5D4F9}" destId="{B9EFBA72-2B4A-4FCD-B849-6DC3D71D6D40}" srcOrd="0" destOrd="0" presId="urn:microsoft.com/office/officeart/2005/8/layout/chevron2"/>
    <dgm:cxn modelId="{82264574-4634-47B2-812B-1FE55BBCEB13}" type="presParOf" srcId="{B9EFBA72-2B4A-4FCD-B849-6DC3D71D6D40}" destId="{F841E345-F8BE-43CC-ADC3-6874A86C19BC}" srcOrd="0" destOrd="0" presId="urn:microsoft.com/office/officeart/2005/8/layout/chevron2"/>
    <dgm:cxn modelId="{2F6065DE-34BC-4C32-8D17-9ACF9811A432}" type="presParOf" srcId="{B9EFBA72-2B4A-4FCD-B849-6DC3D71D6D40}" destId="{875C5DAF-0660-4D83-9032-26DC12B61154}" srcOrd="1" destOrd="0" presId="urn:microsoft.com/office/officeart/2005/8/layout/chevron2"/>
    <dgm:cxn modelId="{DD4C4E6B-741B-4DC9-BE9F-DB8E0B07B82E}" type="presParOf" srcId="{43E1AE62-EF79-445F-9AD3-421EFFA5D4F9}" destId="{E0729F35-EB09-46ED-95B5-CC68F4F525B3}" srcOrd="1" destOrd="0" presId="urn:microsoft.com/office/officeart/2005/8/layout/chevron2"/>
    <dgm:cxn modelId="{0CADC2AF-8264-4406-948F-2F5D33AD0FB7}" type="presParOf" srcId="{43E1AE62-EF79-445F-9AD3-421EFFA5D4F9}" destId="{8AF247EE-5D16-460F-A201-5E2E65440C71}" srcOrd="2" destOrd="0" presId="urn:microsoft.com/office/officeart/2005/8/layout/chevron2"/>
    <dgm:cxn modelId="{01C2B064-7E2E-4167-9D47-72B5BBE4139F}" type="presParOf" srcId="{8AF247EE-5D16-460F-A201-5E2E65440C71}" destId="{C24B15A6-6609-45C1-9117-C065A15CD4A1}" srcOrd="0" destOrd="0" presId="urn:microsoft.com/office/officeart/2005/8/layout/chevron2"/>
    <dgm:cxn modelId="{85DDC25F-8DCC-4E07-B549-B4A88A73658D}" type="presParOf" srcId="{8AF247EE-5D16-460F-A201-5E2E65440C71}" destId="{5717DC69-7CD5-4177-9FAA-367986C0F973}"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1E345-F8BE-43CC-ADC3-6874A86C19BC}">
      <dsp:nvSpPr>
        <dsp:cNvPr id="0" name=""/>
        <dsp:cNvSpPr/>
      </dsp:nvSpPr>
      <dsp:spPr>
        <a:xfrm rot="5400000">
          <a:off x="-213954" y="215711"/>
          <a:ext cx="1426360" cy="9984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Business Question</a:t>
          </a:r>
        </a:p>
      </dsp:txBody>
      <dsp:txXfrm rot="-5400000">
        <a:off x="0" y="500983"/>
        <a:ext cx="998452" cy="427908"/>
      </dsp:txXfrm>
    </dsp:sp>
    <dsp:sp modelId="{875C5DAF-0660-4D83-9032-26DC12B61154}">
      <dsp:nvSpPr>
        <dsp:cNvPr id="0" name=""/>
        <dsp:cNvSpPr/>
      </dsp:nvSpPr>
      <dsp:spPr>
        <a:xfrm rot="5400000">
          <a:off x="2846328" y="-1846118"/>
          <a:ext cx="927134" cy="462288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Customer likelihood of Default?</a:t>
          </a:r>
        </a:p>
        <a:p>
          <a:pPr marL="114300" lvl="1" indent="-114300" algn="l" defTabSz="577850">
            <a:lnSpc>
              <a:spcPct val="90000"/>
            </a:lnSpc>
            <a:spcBef>
              <a:spcPct val="0"/>
            </a:spcBef>
            <a:spcAft>
              <a:spcPct val="15000"/>
            </a:spcAft>
            <a:buChar char="•"/>
          </a:pPr>
          <a:r>
            <a:rPr lang="en-US" sz="1300" kern="1200" dirty="0"/>
            <a:t>Important Variables?</a:t>
          </a:r>
        </a:p>
      </dsp:txBody>
      <dsp:txXfrm rot="-5400000">
        <a:off x="998453" y="47016"/>
        <a:ext cx="4577626" cy="836616"/>
      </dsp:txXfrm>
    </dsp:sp>
    <dsp:sp modelId="{C24B15A6-6609-45C1-9117-C065A15CD4A1}">
      <dsp:nvSpPr>
        <dsp:cNvPr id="0" name=""/>
        <dsp:cNvSpPr/>
      </dsp:nvSpPr>
      <dsp:spPr>
        <a:xfrm rot="5400000">
          <a:off x="-213954" y="1445637"/>
          <a:ext cx="1426360" cy="9984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Analysis Plan</a:t>
          </a:r>
        </a:p>
      </dsp:txBody>
      <dsp:txXfrm rot="-5400000">
        <a:off x="0" y="1730909"/>
        <a:ext cx="998452" cy="427908"/>
      </dsp:txXfrm>
    </dsp:sp>
    <dsp:sp modelId="{5717DC69-7CD5-4177-9FAA-367986C0F973}">
      <dsp:nvSpPr>
        <dsp:cNvPr id="0" name=""/>
        <dsp:cNvSpPr/>
      </dsp:nvSpPr>
      <dsp:spPr>
        <a:xfrm rot="5400000">
          <a:off x="2846328" y="-616191"/>
          <a:ext cx="927134" cy="462288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Python</a:t>
          </a:r>
        </a:p>
        <a:p>
          <a:pPr marL="228600" lvl="2" indent="-114300" algn="l" defTabSz="577850">
            <a:lnSpc>
              <a:spcPct val="90000"/>
            </a:lnSpc>
            <a:spcBef>
              <a:spcPct val="0"/>
            </a:spcBef>
            <a:spcAft>
              <a:spcPct val="15000"/>
            </a:spcAft>
            <a:buChar char="•"/>
          </a:pPr>
          <a:r>
            <a:rPr lang="en-US" sz="1300" kern="1200" dirty="0"/>
            <a:t>Pandas</a:t>
          </a:r>
        </a:p>
        <a:p>
          <a:pPr marL="228600" lvl="2" indent="-114300" algn="l" defTabSz="577850">
            <a:lnSpc>
              <a:spcPct val="90000"/>
            </a:lnSpc>
            <a:spcBef>
              <a:spcPct val="0"/>
            </a:spcBef>
            <a:spcAft>
              <a:spcPct val="15000"/>
            </a:spcAft>
            <a:buChar char="•"/>
          </a:pPr>
          <a:r>
            <a:rPr lang="en-US" sz="1300" kern="1200" dirty="0" err="1"/>
            <a:t>Numpy</a:t>
          </a:r>
          <a:endParaRPr lang="en-US" sz="1300" kern="1200" dirty="0"/>
        </a:p>
        <a:p>
          <a:pPr marL="114300" lvl="1" indent="-114300" algn="l" defTabSz="577850">
            <a:lnSpc>
              <a:spcPct val="90000"/>
            </a:lnSpc>
            <a:spcBef>
              <a:spcPct val="0"/>
            </a:spcBef>
            <a:spcAft>
              <a:spcPct val="15000"/>
            </a:spcAft>
            <a:buChar char="•"/>
          </a:pPr>
          <a:r>
            <a:rPr lang="en-US" sz="1300" kern="1200" dirty="0"/>
            <a:t>Classification algorithms</a:t>
          </a:r>
        </a:p>
      </dsp:txBody>
      <dsp:txXfrm rot="-5400000">
        <a:off x="998453" y="1276943"/>
        <a:ext cx="4577626" cy="836616"/>
      </dsp:txXfrm>
    </dsp:sp>
    <dsp:sp modelId="{CAA30704-3446-4057-9859-3A149519CC3D}">
      <dsp:nvSpPr>
        <dsp:cNvPr id="0" name=""/>
        <dsp:cNvSpPr/>
      </dsp:nvSpPr>
      <dsp:spPr>
        <a:xfrm rot="5400000">
          <a:off x="-213954" y="2675564"/>
          <a:ext cx="1426360" cy="9984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a:t>
          </a:r>
        </a:p>
      </dsp:txBody>
      <dsp:txXfrm rot="-5400000">
        <a:off x="0" y="2960836"/>
        <a:ext cx="998452" cy="427908"/>
      </dsp:txXfrm>
    </dsp:sp>
    <dsp:sp modelId="{122EFC7B-2A89-4476-B441-EBE59D602D22}">
      <dsp:nvSpPr>
        <dsp:cNvPr id="0" name=""/>
        <dsp:cNvSpPr/>
      </dsp:nvSpPr>
      <dsp:spPr>
        <a:xfrm rot="5400000">
          <a:off x="2846328" y="613734"/>
          <a:ext cx="927134" cy="462288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Data Source  ~ 30k records</a:t>
          </a:r>
        </a:p>
        <a:p>
          <a:pPr marL="114300" lvl="1" indent="-114300" algn="l" defTabSz="577850">
            <a:lnSpc>
              <a:spcPct val="90000"/>
            </a:lnSpc>
            <a:spcBef>
              <a:spcPct val="0"/>
            </a:spcBef>
            <a:spcAft>
              <a:spcPct val="15000"/>
            </a:spcAft>
            <a:buChar char="•"/>
          </a:pPr>
          <a:r>
            <a:rPr lang="en-US" sz="1300" kern="1200" dirty="0"/>
            <a:t>Preprocessing in Python</a:t>
          </a:r>
        </a:p>
      </dsp:txBody>
      <dsp:txXfrm rot="-5400000">
        <a:off x="998453" y="2506869"/>
        <a:ext cx="4577626" cy="8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1E345-F8BE-43CC-ADC3-6874A86C19BC}">
      <dsp:nvSpPr>
        <dsp:cNvPr id="0" name=""/>
        <dsp:cNvSpPr/>
      </dsp:nvSpPr>
      <dsp:spPr>
        <a:xfrm rot="5400000">
          <a:off x="-312811" y="315862"/>
          <a:ext cx="2085410" cy="14597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Insights</a:t>
          </a:r>
        </a:p>
      </dsp:txBody>
      <dsp:txXfrm rot="-5400000">
        <a:off x="1" y="732945"/>
        <a:ext cx="1459787" cy="625623"/>
      </dsp:txXfrm>
    </dsp:sp>
    <dsp:sp modelId="{875C5DAF-0660-4D83-9032-26DC12B61154}">
      <dsp:nvSpPr>
        <dsp:cNvPr id="0" name=""/>
        <dsp:cNvSpPr/>
      </dsp:nvSpPr>
      <dsp:spPr>
        <a:xfrm rot="5400000">
          <a:off x="2862804" y="-1399965"/>
          <a:ext cx="1355517" cy="416155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EDA (exploratory Data Analysis)</a:t>
          </a:r>
        </a:p>
        <a:p>
          <a:pPr marL="171450" lvl="1" indent="-171450" algn="l" defTabSz="844550">
            <a:lnSpc>
              <a:spcPct val="90000"/>
            </a:lnSpc>
            <a:spcBef>
              <a:spcPct val="0"/>
            </a:spcBef>
            <a:spcAft>
              <a:spcPct val="15000"/>
            </a:spcAft>
            <a:buChar char="•"/>
          </a:pPr>
          <a:r>
            <a:rPr lang="en-US" sz="1900" kern="1200" dirty="0"/>
            <a:t>Covariance</a:t>
          </a:r>
        </a:p>
        <a:p>
          <a:pPr marL="171450" lvl="1" indent="-171450" algn="l" defTabSz="844550">
            <a:lnSpc>
              <a:spcPct val="90000"/>
            </a:lnSpc>
            <a:spcBef>
              <a:spcPct val="0"/>
            </a:spcBef>
            <a:spcAft>
              <a:spcPct val="15000"/>
            </a:spcAft>
            <a:buChar char="•"/>
          </a:pPr>
          <a:r>
            <a:rPr lang="en-US" sz="1900" kern="1200" dirty="0"/>
            <a:t>Variable Importance</a:t>
          </a:r>
        </a:p>
        <a:p>
          <a:pPr marL="171450" lvl="1" indent="-171450" algn="l" defTabSz="844550">
            <a:lnSpc>
              <a:spcPct val="90000"/>
            </a:lnSpc>
            <a:spcBef>
              <a:spcPct val="0"/>
            </a:spcBef>
            <a:spcAft>
              <a:spcPct val="15000"/>
            </a:spcAft>
            <a:buChar char="•"/>
          </a:pPr>
          <a:r>
            <a:rPr lang="en-US" sz="1900" kern="1200" dirty="0"/>
            <a:t>Model Results and confidence</a:t>
          </a:r>
        </a:p>
      </dsp:txBody>
      <dsp:txXfrm rot="-5400000">
        <a:off x="1459788" y="69222"/>
        <a:ext cx="4095379" cy="1223175"/>
      </dsp:txXfrm>
    </dsp:sp>
    <dsp:sp modelId="{C24B15A6-6609-45C1-9117-C065A15CD4A1}">
      <dsp:nvSpPr>
        <dsp:cNvPr id="0" name=""/>
        <dsp:cNvSpPr/>
      </dsp:nvSpPr>
      <dsp:spPr>
        <a:xfrm rot="5400000">
          <a:off x="-312811" y="2114077"/>
          <a:ext cx="2085410" cy="14597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Recommendations</a:t>
          </a:r>
        </a:p>
      </dsp:txBody>
      <dsp:txXfrm rot="-5400000">
        <a:off x="1" y="2531160"/>
        <a:ext cx="1459787" cy="625623"/>
      </dsp:txXfrm>
    </dsp:sp>
    <dsp:sp modelId="{5717DC69-7CD5-4177-9FAA-367986C0F973}">
      <dsp:nvSpPr>
        <dsp:cNvPr id="0" name=""/>
        <dsp:cNvSpPr/>
      </dsp:nvSpPr>
      <dsp:spPr>
        <a:xfrm rot="5400000">
          <a:off x="2862804" y="398249"/>
          <a:ext cx="1355517" cy="416155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Project Results interpreted and presented to stakeholders</a:t>
          </a:r>
        </a:p>
        <a:p>
          <a:pPr marL="171450" lvl="1" indent="-171450" algn="l" defTabSz="844550">
            <a:lnSpc>
              <a:spcPct val="90000"/>
            </a:lnSpc>
            <a:spcBef>
              <a:spcPct val="0"/>
            </a:spcBef>
            <a:spcAft>
              <a:spcPct val="15000"/>
            </a:spcAft>
            <a:buChar char="•"/>
          </a:pPr>
          <a:r>
            <a:rPr lang="en-US" sz="1900" kern="1200" dirty="0"/>
            <a:t>Feedback Loop</a:t>
          </a:r>
        </a:p>
        <a:p>
          <a:pPr marL="171450" lvl="1" indent="-171450" algn="l" defTabSz="844550">
            <a:lnSpc>
              <a:spcPct val="90000"/>
            </a:lnSpc>
            <a:spcBef>
              <a:spcPct val="0"/>
            </a:spcBef>
            <a:spcAft>
              <a:spcPct val="15000"/>
            </a:spcAft>
            <a:buChar char="•"/>
          </a:pPr>
          <a:r>
            <a:rPr lang="en-US" sz="1900" kern="1200" dirty="0"/>
            <a:t>Ongoing Support</a:t>
          </a:r>
        </a:p>
      </dsp:txBody>
      <dsp:txXfrm rot="-5400000">
        <a:off x="1459788" y="1867437"/>
        <a:ext cx="4095379" cy="12231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10/21/2018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10/21/2018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10/21/2018</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10/21/2018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10/21/2018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10/21/2018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10/21/2018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10/21/2018</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10/21/2018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10/21/2018</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10/21/2018</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10/21/2018</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10/21/2018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10/21/2018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10/21/2018</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Credit One Project</a:t>
            </a:r>
          </a:p>
        </p:txBody>
      </p:sp>
      <p:sp>
        <p:nvSpPr>
          <p:cNvPr id="3" name="Content Placeholder 2"/>
          <p:cNvSpPr>
            <a:spLocks noGrp="1"/>
          </p:cNvSpPr>
          <p:nvPr>
            <p:ph type="subTitle" idx="1"/>
          </p:nvPr>
        </p:nvSpPr>
        <p:spPr/>
        <p:txBody>
          <a:bodyPr/>
          <a:lstStyle/>
          <a:p>
            <a:r>
              <a:rPr lang="en-US" dirty="0"/>
              <a:t>Project Analysis | Credit  One | Jacob Perez</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p:txBody>
          <a:bodyPr/>
          <a:lstStyle/>
          <a:p>
            <a:r>
              <a:rPr lang="en-US" dirty="0"/>
              <a:t>The ultimate goal of the Credit Analysis is to provide visibility and predictive capacity to help determine the propensity of specific client types to default on loans.</a:t>
            </a:r>
          </a:p>
          <a:p>
            <a:r>
              <a:rPr lang="en-US" dirty="0"/>
              <a:t>Other goals include:</a:t>
            </a:r>
          </a:p>
          <a:p>
            <a:pPr lvl="1"/>
            <a:r>
              <a:rPr lang="en-US" dirty="0"/>
              <a:t>The Development of a data science process to bring about a solution to the above problem</a:t>
            </a:r>
          </a:p>
          <a:p>
            <a:pPr lvl="1"/>
            <a:r>
              <a:rPr lang="en-US" dirty="0"/>
              <a:t>Address other project concerns surrounding the data that are gleaned through our data science process.</a:t>
            </a:r>
          </a:p>
          <a:p>
            <a:pPr marL="320040" lvl="1" indent="0">
              <a:buNone/>
            </a:pPr>
            <a:endParaRPr lang="en-US"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BADIR data science process framework</a:t>
            </a:r>
          </a:p>
        </p:txBody>
      </p:sp>
      <p:sp>
        <p:nvSpPr>
          <p:cNvPr id="2" name="Content Placeholder 1"/>
          <p:cNvSpPr>
            <a:spLocks noGrp="1"/>
          </p:cNvSpPr>
          <p:nvPr>
            <p:ph idx="1"/>
          </p:nvPr>
        </p:nvSpPr>
        <p:spPr>
          <a:xfrm>
            <a:off x="1522876" y="1905000"/>
            <a:ext cx="9143538" cy="4191000"/>
          </a:xfrm>
        </p:spPr>
        <p:txBody>
          <a:bodyPr>
            <a:normAutofit/>
          </a:bodyPr>
          <a:lstStyle/>
          <a:p>
            <a:r>
              <a:rPr lang="en-US" sz="2000" dirty="0"/>
              <a:t>The following slides will outline the project proposal via the execution of a leading data science process – BADIR</a:t>
            </a:r>
          </a:p>
          <a:p>
            <a:endParaRPr lang="en-US" sz="2000" dirty="0"/>
          </a:p>
          <a:p>
            <a:pPr lvl="1"/>
            <a:r>
              <a:rPr lang="en-US" sz="1600" dirty="0"/>
              <a:t>B – Business Question</a:t>
            </a:r>
          </a:p>
          <a:p>
            <a:pPr lvl="1"/>
            <a:r>
              <a:rPr lang="en-US" sz="1600" dirty="0"/>
              <a:t>A – Analysis plan</a:t>
            </a:r>
          </a:p>
          <a:p>
            <a:pPr lvl="1"/>
            <a:r>
              <a:rPr lang="en-US" sz="1600" dirty="0"/>
              <a:t>D – Data Collection</a:t>
            </a:r>
          </a:p>
          <a:p>
            <a:pPr lvl="1"/>
            <a:r>
              <a:rPr lang="en-US" sz="1600" dirty="0"/>
              <a:t>I – Insights</a:t>
            </a:r>
          </a:p>
          <a:p>
            <a:pPr lvl="1"/>
            <a:r>
              <a:rPr lang="en-US" sz="1600" dirty="0"/>
              <a:t>R – Recommendations</a:t>
            </a:r>
          </a:p>
          <a:p>
            <a:endParaRPr lang="en-US" sz="2000" dirty="0"/>
          </a:p>
          <a:p>
            <a:r>
              <a:rPr lang="en-US" sz="2000" dirty="0"/>
              <a:t>Conformance and execution of these steps will ensure project completeness to our agreed upon objectives and provided a template for ongoing success.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Question</a:t>
            </a:r>
          </a:p>
        </p:txBody>
      </p:sp>
      <p:sp>
        <p:nvSpPr>
          <p:cNvPr id="2" name="Content Placeholder 1"/>
          <p:cNvSpPr>
            <a:spLocks noGrp="1"/>
          </p:cNvSpPr>
          <p:nvPr>
            <p:ph idx="1"/>
          </p:nvPr>
        </p:nvSpPr>
        <p:spPr/>
        <p:txBody>
          <a:bodyPr>
            <a:normAutofit fontScale="92500" lnSpcReduction="20000"/>
          </a:bodyPr>
          <a:lstStyle/>
          <a:p>
            <a:r>
              <a:rPr lang="en-US" dirty="0"/>
              <a:t>Likelihood of Default</a:t>
            </a:r>
          </a:p>
          <a:p>
            <a:pPr lvl="1"/>
            <a:r>
              <a:rPr lang="en-US" dirty="0"/>
              <a:t>Consistent with the overall goal of the project, we need to better understand the variables that are correlated with customers who tend to default on loans secured by their Clients.</a:t>
            </a:r>
          </a:p>
          <a:p>
            <a:r>
              <a:rPr lang="en-US" dirty="0"/>
              <a:t>Business Impact </a:t>
            </a:r>
          </a:p>
          <a:p>
            <a:pPr lvl="1"/>
            <a:r>
              <a:rPr lang="en-US" dirty="0"/>
              <a:t>Successful modelling will ensure out clients have a firm understanding of the risk posed by certain customers, and can make informed decisions with the help of our Analytically driven insights.</a:t>
            </a:r>
          </a:p>
          <a:p>
            <a:r>
              <a:rPr lang="en-US" dirty="0"/>
              <a:t>Business Considerations</a:t>
            </a:r>
          </a:p>
          <a:p>
            <a:pPr lvl="1"/>
            <a:r>
              <a:rPr lang="en-US" dirty="0"/>
              <a:t>The Cost and turnaround associated with this project will be determined by the cost structure associate with data retrieval. Additionally the quality of our predictive modelling will be dependent upon the quality of the data utilized and collected (Garbage in Garbage Out)</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Analysis Pan</a:t>
            </a:r>
          </a:p>
        </p:txBody>
      </p:sp>
      <p:sp>
        <p:nvSpPr>
          <p:cNvPr id="2" name="Content Placeholder 1"/>
          <p:cNvSpPr>
            <a:spLocks noGrp="1"/>
          </p:cNvSpPr>
          <p:nvPr>
            <p:ph idx="1"/>
          </p:nvPr>
        </p:nvSpPr>
        <p:spPr/>
        <p:txBody>
          <a:bodyPr>
            <a:normAutofit fontScale="85000" lnSpcReduction="10000"/>
          </a:bodyPr>
          <a:lstStyle/>
          <a:p>
            <a:r>
              <a:rPr lang="en-US" dirty="0"/>
              <a:t>Analysis Goal</a:t>
            </a:r>
          </a:p>
          <a:p>
            <a:pPr lvl="1"/>
            <a:r>
              <a:rPr lang="en-US" dirty="0"/>
              <a:t>Produce the most accurate model possible, via python and other libraries, to determine which variable are most closely associated with a customer default as well as be able to produce a model that predicts the default likelihood based on other collected data attributes.</a:t>
            </a:r>
          </a:p>
          <a:p>
            <a:r>
              <a:rPr lang="en-US" dirty="0"/>
              <a:t>Available Data</a:t>
            </a:r>
          </a:p>
          <a:p>
            <a:pPr lvl="1"/>
            <a:r>
              <a:rPr lang="en-US" dirty="0"/>
              <a:t>Customer default payments in Taiwan consisting of nearly 30,000 records (presumably unique clients)</a:t>
            </a:r>
          </a:p>
          <a:p>
            <a:pPr lvl="1"/>
            <a:r>
              <a:rPr lang="en-US" dirty="0"/>
              <a:t>Some of the 24 attributes include, gender, bill amount at time variables, education, marital status, etc.</a:t>
            </a:r>
          </a:p>
          <a:p>
            <a:r>
              <a:rPr lang="en-US" dirty="0"/>
              <a:t>Methodology</a:t>
            </a:r>
          </a:p>
          <a:p>
            <a:pPr lvl="1"/>
            <a:r>
              <a:rPr lang="en-US" dirty="0"/>
              <a:t>Data source to be uploaded, explored, adjusted, and modelled using Python and related Libraries.</a:t>
            </a:r>
          </a:p>
          <a:p>
            <a:pPr marL="594360" lvl="2" indent="0">
              <a:buNone/>
            </a:pPr>
            <a:endParaRPr lang="en-US"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Collection</a:t>
            </a:r>
          </a:p>
        </p:txBody>
      </p:sp>
      <p:sp>
        <p:nvSpPr>
          <p:cNvPr id="2" name="Content Placeholder 1"/>
          <p:cNvSpPr>
            <a:spLocks noGrp="1"/>
          </p:cNvSpPr>
          <p:nvPr>
            <p:ph idx="1"/>
          </p:nvPr>
        </p:nvSpPr>
        <p:spPr/>
        <p:txBody>
          <a:bodyPr/>
          <a:lstStyle/>
          <a:p>
            <a:r>
              <a:rPr lang="en-US" dirty="0"/>
              <a:t>Data Collection</a:t>
            </a:r>
          </a:p>
          <a:p>
            <a:pPr lvl="1"/>
            <a:r>
              <a:rPr lang="en-US" dirty="0"/>
              <a:t>The full capacity of our data collection is available for Download</a:t>
            </a:r>
          </a:p>
          <a:p>
            <a:r>
              <a:rPr lang="en-US" dirty="0"/>
              <a:t>Cleansing and Validation</a:t>
            </a:r>
          </a:p>
          <a:p>
            <a:pPr lvl="1"/>
            <a:r>
              <a:rPr lang="en-US" dirty="0"/>
              <a:t>Ensure all of our data types are consistent for modelling needed</a:t>
            </a:r>
          </a:p>
          <a:p>
            <a:pPr lvl="1"/>
            <a:r>
              <a:rPr lang="en-US" dirty="0"/>
              <a:t>Feature Selection and Engineering based </a:t>
            </a:r>
          </a:p>
          <a:p>
            <a:pPr lvl="1"/>
            <a:r>
              <a:rPr lang="en-US" dirty="0"/>
              <a:t>Exploratory Data Analysis</a:t>
            </a:r>
          </a:p>
          <a:p>
            <a:pPr marL="320040" lvl="1" indent="0">
              <a:buNone/>
            </a:pPr>
            <a:endParaRPr lang="en-US"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Insights</a:t>
            </a:r>
          </a:p>
        </p:txBody>
      </p:sp>
      <p:sp>
        <p:nvSpPr>
          <p:cNvPr id="2" name="Content Placeholder 1"/>
          <p:cNvSpPr>
            <a:spLocks noGrp="1"/>
          </p:cNvSpPr>
          <p:nvPr>
            <p:ph idx="1"/>
          </p:nvPr>
        </p:nvSpPr>
        <p:spPr/>
        <p:txBody>
          <a:bodyPr>
            <a:normAutofit/>
          </a:bodyPr>
          <a:lstStyle/>
          <a:p>
            <a:r>
              <a:rPr lang="en-US" dirty="0"/>
              <a:t>Patterns</a:t>
            </a:r>
          </a:p>
          <a:p>
            <a:pPr lvl="1"/>
            <a:r>
              <a:rPr lang="en-US" dirty="0"/>
              <a:t>Discovery of Patterns during EDA process</a:t>
            </a:r>
          </a:p>
          <a:p>
            <a:r>
              <a:rPr lang="en-US" dirty="0"/>
              <a:t>Hypotheses testing</a:t>
            </a:r>
          </a:p>
          <a:p>
            <a:pPr lvl="1"/>
            <a:r>
              <a:rPr lang="en-US" dirty="0"/>
              <a:t>Can we reasonably predict the probability of customer default based on our data and modelling</a:t>
            </a:r>
          </a:p>
          <a:p>
            <a:r>
              <a:rPr lang="en-US" dirty="0"/>
              <a:t>Confidence</a:t>
            </a:r>
          </a:p>
          <a:p>
            <a:pPr lvl="1"/>
            <a:r>
              <a:rPr lang="en-US" dirty="0"/>
              <a:t>Measurable confidence based on confidence readings like Accuracy and </a:t>
            </a:r>
            <a:r>
              <a:rPr lang="en-US" dirty="0" err="1"/>
              <a:t>Kapppa</a:t>
            </a:r>
            <a:endParaRPr lang="en-US" dirty="0"/>
          </a:p>
          <a:p>
            <a:pPr marL="45720" indent="0">
              <a:buNone/>
            </a:pPr>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a:t>
            </a:r>
          </a:p>
        </p:txBody>
      </p:sp>
      <p:sp>
        <p:nvSpPr>
          <p:cNvPr id="2" name="Content Placeholder 1"/>
          <p:cNvSpPr>
            <a:spLocks noGrp="1"/>
          </p:cNvSpPr>
          <p:nvPr>
            <p:ph idx="1"/>
          </p:nvPr>
        </p:nvSpPr>
        <p:spPr/>
        <p:txBody>
          <a:bodyPr/>
          <a:lstStyle/>
          <a:p>
            <a:r>
              <a:rPr lang="en-US" dirty="0"/>
              <a:t>Support findings with visualizations and reporting that is understandable to a business audience</a:t>
            </a:r>
          </a:p>
          <a:p>
            <a:r>
              <a:rPr lang="en-US" dirty="0"/>
              <a:t>Ongoing support to </a:t>
            </a:r>
            <a:r>
              <a:rPr lang="en-US" dirty="0" err="1"/>
              <a:t>CreditOne</a:t>
            </a:r>
            <a:r>
              <a:rPr lang="en-US" dirty="0"/>
              <a:t> with interpretation of the data and application of modelling given the chance to collect new and more data.</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924" y="0"/>
            <a:ext cx="9143538" cy="1066800"/>
          </a:xfrm>
        </p:spPr>
        <p:txBody>
          <a:bodyPr/>
          <a:lstStyle/>
          <a:p>
            <a:r>
              <a:rPr lang="en-US" dirty="0"/>
              <a:t>Data Process Flowchart - BADIR</a:t>
            </a:r>
          </a:p>
        </p:txBody>
      </p:sp>
      <p:graphicFrame>
        <p:nvGraphicFramePr>
          <p:cNvPr id="5" name="Diagram 4">
            <a:extLst>
              <a:ext uri="{FF2B5EF4-FFF2-40B4-BE49-F238E27FC236}">
                <a16:creationId xmlns:a16="http://schemas.microsoft.com/office/drawing/2014/main" id="{9F422F1D-3C97-4E71-AB3C-B30E447AF153}"/>
              </a:ext>
            </a:extLst>
          </p:cNvPr>
          <p:cNvGraphicFramePr/>
          <p:nvPr>
            <p:extLst>
              <p:ext uri="{D42A27DB-BD31-4B8C-83A1-F6EECF244321}">
                <p14:modId xmlns:p14="http://schemas.microsoft.com/office/powerpoint/2010/main" val="4113609658"/>
              </p:ext>
            </p:extLst>
          </p:nvPr>
        </p:nvGraphicFramePr>
        <p:xfrm>
          <a:off x="320674" y="1215672"/>
          <a:ext cx="5621338" cy="3889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19F41826-6F78-448E-AA6F-8D74B3EA4484}"/>
              </a:ext>
            </a:extLst>
          </p:cNvPr>
          <p:cNvGraphicFramePr/>
          <p:nvPr>
            <p:extLst>
              <p:ext uri="{D42A27DB-BD31-4B8C-83A1-F6EECF244321}">
                <p14:modId xmlns:p14="http://schemas.microsoft.com/office/powerpoint/2010/main" val="927881985"/>
              </p:ext>
            </p:extLst>
          </p:nvPr>
        </p:nvGraphicFramePr>
        <p:xfrm>
          <a:off x="6264276" y="1215672"/>
          <a:ext cx="5621338" cy="38897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2998</TotalTime>
  <Words>562</Words>
  <Application>Microsoft Office PowerPoint</Application>
  <PresentationFormat>Custom</PresentationFormat>
  <Paragraphs>80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Project planning overview presentation</vt:lpstr>
      <vt:lpstr>Credit One Project</vt:lpstr>
      <vt:lpstr>Project Goals</vt:lpstr>
      <vt:lpstr>BADIR data science process framework</vt:lpstr>
      <vt:lpstr>Business Question</vt:lpstr>
      <vt:lpstr>Analysis Pan</vt:lpstr>
      <vt:lpstr>Data Collection</vt:lpstr>
      <vt:lpstr>Insights</vt:lpstr>
      <vt:lpstr>Recommendations</vt:lpstr>
      <vt:lpstr>Data Process Flowchart - BADIR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 Project</dc:title>
  <dc:creator>Jacob perez</dc:creator>
  <cp:lastModifiedBy>Jacob perez</cp:lastModifiedBy>
  <cp:revision>8</cp:revision>
  <dcterms:created xsi:type="dcterms:W3CDTF">2018-10-22T00:53:19Z</dcterms:created>
  <dcterms:modified xsi:type="dcterms:W3CDTF">2018-10-24T02:51:44Z</dcterms:modified>
</cp:coreProperties>
</file>