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48" r:id="rId1"/>
  </p:sldMasterIdLst>
  <p:sldIdLst>
    <p:sldId id="256" r:id="rId2"/>
    <p:sldId id="258" r:id="rId3"/>
    <p:sldId id="276" r:id="rId4"/>
    <p:sldId id="280" r:id="rId5"/>
    <p:sldId id="275" r:id="rId6"/>
    <p:sldId id="263" r:id="rId7"/>
    <p:sldId id="269" r:id="rId8"/>
    <p:sldId id="270" r:id="rId9"/>
    <p:sldId id="271" r:id="rId10"/>
    <p:sldId id="272" r:id="rId11"/>
    <p:sldId id="262" r:id="rId12"/>
    <p:sldId id="278" r:id="rId13"/>
    <p:sldId id="274" r:id="rId14"/>
    <p:sldId id="273" r:id="rId15"/>
    <p:sldId id="279" r:id="rId16"/>
  </p:sldIdLst>
  <p:sldSz cx="12192000" cy="6858000"/>
  <p:notesSz cx="6858000" cy="9144000"/>
  <p:embeddedFontLst>
    <p:embeddedFont>
      <p:font typeface="Bell MT" panose="02020503060305020303" pitchFamily="18" charset="0"/>
      <p:regular r:id="rId17"/>
      <p:bold r:id="rId18"/>
      <p:italic r:id="rId19"/>
    </p:embeddedFont>
    <p:embeddedFont>
      <p:font typeface="Calibri" panose="020F0502020204030204" pitchFamily="34" charset="0"/>
      <p:regular r:id="rId20"/>
      <p:bold r:id="rId21"/>
      <p:italic r:id="rId22"/>
      <p:boldItalic r:id="rId23"/>
    </p:embeddedFont>
    <p:embeddedFont>
      <p:font typeface="Calibri Light" panose="020F0302020204030204" pitchFamily="34" charset="0"/>
      <p:regular r:id="rId24"/>
      <p:italic r:id="rId25"/>
    </p:embeddedFont>
    <p:embeddedFont>
      <p:font typeface="Arial Black" panose="020B0A04020102020204" pitchFamily="34" charset="0"/>
      <p:bold r:id="rId26"/>
    </p:embeddedFont>
    <p:embeddedFont>
      <p:font typeface="Gadugi" panose="020B0502040204020203" pitchFamily="34" charset="0"/>
      <p:regular r:id="rId27"/>
      <p:bold r:id="rId28"/>
    </p:embeddedFont>
    <p:embeddedFont>
      <p:font typeface="Arial Narrow" panose="020B0606020202030204" pitchFamily="34" charset="0"/>
      <p:regular r:id="rId29"/>
      <p:bold r:id="rId30"/>
      <p:italic r:id="rId31"/>
      <p:boldItalic r:id="rId32"/>
    </p:embeddedFont>
    <p:embeddedFont>
      <p:font typeface="Arial Rounded MT Bold" panose="020F0704030504030204" pitchFamily="34" charset="0"/>
      <p:regular r:id="rId33"/>
    </p:embeddedFont>
    <p:embeddedFont>
      <p:font typeface="Bahnschrift" panose="020B0502040204020203" pitchFamily="34" charset="0"/>
      <p:regular r:id="rId34"/>
      <p:bold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C9FD"/>
    <a:srgbClr val="F9D67F"/>
    <a:srgbClr val="E6D5F3"/>
    <a:srgbClr val="2D1817"/>
    <a:srgbClr val="C7A1E3"/>
    <a:srgbClr val="F7C5D4"/>
    <a:srgbClr val="BFD7FD"/>
    <a:srgbClr val="FBE3A7"/>
    <a:srgbClr val="FADB8E"/>
    <a:srgbClr val="DFC9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p:normalViewPr>
  <p:slideViewPr>
    <p:cSldViewPr snapToGrid="0" showGuides="1">
      <p:cViewPr>
        <p:scale>
          <a:sx n="75" d="100"/>
          <a:sy n="75" d="100"/>
        </p:scale>
        <p:origin x="738" y="0"/>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F63D2-D50B-4FDA-BF82-419F869D98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F9FB0579-E158-430E-A73E-535DA622A9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CD8C313F-6985-4BDC-BBA4-313BC617A959}"/>
              </a:ext>
            </a:extLst>
          </p:cNvPr>
          <p:cNvSpPr>
            <a:spLocks noGrp="1"/>
          </p:cNvSpPr>
          <p:nvPr>
            <p:ph type="dt" sz="half" idx="10"/>
          </p:nvPr>
        </p:nvSpPr>
        <p:spPr/>
        <p:txBody>
          <a:bodyPr/>
          <a:lstStyle/>
          <a:p>
            <a:fld id="{8847F402-62C1-4B50-9BE6-8254A1BBA7EE}" type="datetimeFigureOut">
              <a:rPr lang="en-ID" smtClean="0"/>
              <a:t>27/02/2022</a:t>
            </a:fld>
            <a:endParaRPr lang="en-ID"/>
          </a:p>
        </p:txBody>
      </p:sp>
      <p:sp>
        <p:nvSpPr>
          <p:cNvPr id="5" name="Footer Placeholder 4">
            <a:extLst>
              <a:ext uri="{FF2B5EF4-FFF2-40B4-BE49-F238E27FC236}">
                <a16:creationId xmlns:a16="http://schemas.microsoft.com/office/drawing/2014/main" id="{787713F9-23AE-4F0A-B5CA-19B10E3415B1}"/>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03D3292-4B1F-4DF4-8B71-C2F4A1849159}"/>
              </a:ext>
            </a:extLst>
          </p:cNvPr>
          <p:cNvSpPr>
            <a:spLocks noGrp="1"/>
          </p:cNvSpPr>
          <p:nvPr>
            <p:ph type="sldNum" sz="quarter" idx="12"/>
          </p:nvPr>
        </p:nvSpPr>
        <p:spPr/>
        <p:txBody>
          <a:bodyPr/>
          <a:lstStyle/>
          <a:p>
            <a:fld id="{089D3D12-D65B-421E-8726-59F02738B269}" type="slidenum">
              <a:rPr lang="en-ID" smtClean="0"/>
              <a:t>‹#›</a:t>
            </a:fld>
            <a:endParaRPr lang="en-ID"/>
          </a:p>
        </p:txBody>
      </p:sp>
    </p:spTree>
    <p:extLst>
      <p:ext uri="{BB962C8B-B14F-4D97-AF65-F5344CB8AC3E}">
        <p14:creationId xmlns:p14="http://schemas.microsoft.com/office/powerpoint/2010/main" val="3821653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AE4CA-5FD8-420A-A046-156F6D96FD7E}"/>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94FCBB41-ADCF-438D-A066-F1AD920C6D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9341379-33A2-4CE2-9CCF-B856C4DC4926}"/>
              </a:ext>
            </a:extLst>
          </p:cNvPr>
          <p:cNvSpPr>
            <a:spLocks noGrp="1"/>
          </p:cNvSpPr>
          <p:nvPr>
            <p:ph type="dt" sz="half" idx="10"/>
          </p:nvPr>
        </p:nvSpPr>
        <p:spPr/>
        <p:txBody>
          <a:bodyPr/>
          <a:lstStyle/>
          <a:p>
            <a:fld id="{8847F402-62C1-4B50-9BE6-8254A1BBA7EE}" type="datetimeFigureOut">
              <a:rPr lang="en-ID" smtClean="0"/>
              <a:t>27/02/2022</a:t>
            </a:fld>
            <a:endParaRPr lang="en-ID"/>
          </a:p>
        </p:txBody>
      </p:sp>
      <p:sp>
        <p:nvSpPr>
          <p:cNvPr id="5" name="Footer Placeholder 4">
            <a:extLst>
              <a:ext uri="{FF2B5EF4-FFF2-40B4-BE49-F238E27FC236}">
                <a16:creationId xmlns:a16="http://schemas.microsoft.com/office/drawing/2014/main" id="{A0DB1E12-8242-4E01-88C8-88F3E4A6017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787CC0C-F336-49B5-BC0D-5A71D1245A82}"/>
              </a:ext>
            </a:extLst>
          </p:cNvPr>
          <p:cNvSpPr>
            <a:spLocks noGrp="1"/>
          </p:cNvSpPr>
          <p:nvPr>
            <p:ph type="sldNum" sz="quarter" idx="12"/>
          </p:nvPr>
        </p:nvSpPr>
        <p:spPr/>
        <p:txBody>
          <a:bodyPr/>
          <a:lstStyle/>
          <a:p>
            <a:fld id="{089D3D12-D65B-421E-8726-59F02738B269}" type="slidenum">
              <a:rPr lang="en-ID" smtClean="0"/>
              <a:t>‹#›</a:t>
            </a:fld>
            <a:endParaRPr lang="en-ID"/>
          </a:p>
        </p:txBody>
      </p:sp>
    </p:spTree>
    <p:extLst>
      <p:ext uri="{BB962C8B-B14F-4D97-AF65-F5344CB8AC3E}">
        <p14:creationId xmlns:p14="http://schemas.microsoft.com/office/powerpoint/2010/main" val="3767226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69DE5E-91D1-4858-8C2B-9661E612A5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F0F10A9B-CC67-4607-99E4-A449BA546D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E78F9A1B-8ABD-4BAE-9F0F-765F6E92E6E7}"/>
              </a:ext>
            </a:extLst>
          </p:cNvPr>
          <p:cNvSpPr>
            <a:spLocks noGrp="1"/>
          </p:cNvSpPr>
          <p:nvPr>
            <p:ph type="dt" sz="half" idx="10"/>
          </p:nvPr>
        </p:nvSpPr>
        <p:spPr/>
        <p:txBody>
          <a:bodyPr/>
          <a:lstStyle/>
          <a:p>
            <a:fld id="{8847F402-62C1-4B50-9BE6-8254A1BBA7EE}" type="datetimeFigureOut">
              <a:rPr lang="en-ID" smtClean="0"/>
              <a:t>27/02/2022</a:t>
            </a:fld>
            <a:endParaRPr lang="en-ID"/>
          </a:p>
        </p:txBody>
      </p:sp>
      <p:sp>
        <p:nvSpPr>
          <p:cNvPr id="5" name="Footer Placeholder 4">
            <a:extLst>
              <a:ext uri="{FF2B5EF4-FFF2-40B4-BE49-F238E27FC236}">
                <a16:creationId xmlns:a16="http://schemas.microsoft.com/office/drawing/2014/main" id="{7A76DA26-9A1E-4465-8A60-5712E49E9F52}"/>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56361CB-34F4-4D9C-9BB8-474EB71778D7}"/>
              </a:ext>
            </a:extLst>
          </p:cNvPr>
          <p:cNvSpPr>
            <a:spLocks noGrp="1"/>
          </p:cNvSpPr>
          <p:nvPr>
            <p:ph type="sldNum" sz="quarter" idx="12"/>
          </p:nvPr>
        </p:nvSpPr>
        <p:spPr/>
        <p:txBody>
          <a:bodyPr/>
          <a:lstStyle/>
          <a:p>
            <a:fld id="{089D3D12-D65B-421E-8726-59F02738B269}" type="slidenum">
              <a:rPr lang="en-ID" smtClean="0"/>
              <a:t>‹#›</a:t>
            </a:fld>
            <a:endParaRPr lang="en-ID"/>
          </a:p>
        </p:txBody>
      </p:sp>
    </p:spTree>
    <p:extLst>
      <p:ext uri="{BB962C8B-B14F-4D97-AF65-F5344CB8AC3E}">
        <p14:creationId xmlns:p14="http://schemas.microsoft.com/office/powerpoint/2010/main" val="748272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27740-DC4F-45E9-911A-D70F3F2C3BFC}"/>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69B876F2-6ED9-4F18-A48E-F5C888C49D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D26506F-793B-4043-9A9A-AB1BB7329055}"/>
              </a:ext>
            </a:extLst>
          </p:cNvPr>
          <p:cNvSpPr>
            <a:spLocks noGrp="1"/>
          </p:cNvSpPr>
          <p:nvPr>
            <p:ph type="dt" sz="half" idx="10"/>
          </p:nvPr>
        </p:nvSpPr>
        <p:spPr/>
        <p:txBody>
          <a:bodyPr/>
          <a:lstStyle/>
          <a:p>
            <a:fld id="{8847F402-62C1-4B50-9BE6-8254A1BBA7EE}" type="datetimeFigureOut">
              <a:rPr lang="en-ID" smtClean="0"/>
              <a:t>27/02/2022</a:t>
            </a:fld>
            <a:endParaRPr lang="en-ID"/>
          </a:p>
        </p:txBody>
      </p:sp>
      <p:sp>
        <p:nvSpPr>
          <p:cNvPr id="5" name="Footer Placeholder 4">
            <a:extLst>
              <a:ext uri="{FF2B5EF4-FFF2-40B4-BE49-F238E27FC236}">
                <a16:creationId xmlns:a16="http://schemas.microsoft.com/office/drawing/2014/main" id="{58544130-7362-41A0-8042-393CD8FC726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FB43303-8E1A-4490-9F9C-DF562C4D0D84}"/>
              </a:ext>
            </a:extLst>
          </p:cNvPr>
          <p:cNvSpPr>
            <a:spLocks noGrp="1"/>
          </p:cNvSpPr>
          <p:nvPr>
            <p:ph type="sldNum" sz="quarter" idx="12"/>
          </p:nvPr>
        </p:nvSpPr>
        <p:spPr/>
        <p:txBody>
          <a:bodyPr/>
          <a:lstStyle/>
          <a:p>
            <a:fld id="{089D3D12-D65B-421E-8726-59F02738B269}" type="slidenum">
              <a:rPr lang="en-ID" smtClean="0"/>
              <a:t>‹#›</a:t>
            </a:fld>
            <a:endParaRPr lang="en-ID"/>
          </a:p>
        </p:txBody>
      </p:sp>
    </p:spTree>
    <p:extLst>
      <p:ext uri="{BB962C8B-B14F-4D97-AF65-F5344CB8AC3E}">
        <p14:creationId xmlns:p14="http://schemas.microsoft.com/office/powerpoint/2010/main" val="3992759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65569-96DE-42A1-BB83-BD6132BA9A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4BD12AA5-286C-4CD3-8AFD-59238827E0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C23FD6-AFDE-4485-9EE7-0109DDFAD75D}"/>
              </a:ext>
            </a:extLst>
          </p:cNvPr>
          <p:cNvSpPr>
            <a:spLocks noGrp="1"/>
          </p:cNvSpPr>
          <p:nvPr>
            <p:ph type="dt" sz="half" idx="10"/>
          </p:nvPr>
        </p:nvSpPr>
        <p:spPr/>
        <p:txBody>
          <a:bodyPr/>
          <a:lstStyle/>
          <a:p>
            <a:fld id="{8847F402-62C1-4B50-9BE6-8254A1BBA7EE}" type="datetimeFigureOut">
              <a:rPr lang="en-ID" smtClean="0"/>
              <a:t>27/02/2022</a:t>
            </a:fld>
            <a:endParaRPr lang="en-ID"/>
          </a:p>
        </p:txBody>
      </p:sp>
      <p:sp>
        <p:nvSpPr>
          <p:cNvPr id="5" name="Footer Placeholder 4">
            <a:extLst>
              <a:ext uri="{FF2B5EF4-FFF2-40B4-BE49-F238E27FC236}">
                <a16:creationId xmlns:a16="http://schemas.microsoft.com/office/drawing/2014/main" id="{1853D550-1FF0-4C9E-9F90-AD2E7161023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2AE1057-4FE0-48F6-BB03-9C1B7F20C991}"/>
              </a:ext>
            </a:extLst>
          </p:cNvPr>
          <p:cNvSpPr>
            <a:spLocks noGrp="1"/>
          </p:cNvSpPr>
          <p:nvPr>
            <p:ph type="sldNum" sz="quarter" idx="12"/>
          </p:nvPr>
        </p:nvSpPr>
        <p:spPr/>
        <p:txBody>
          <a:bodyPr/>
          <a:lstStyle/>
          <a:p>
            <a:fld id="{089D3D12-D65B-421E-8726-59F02738B269}" type="slidenum">
              <a:rPr lang="en-ID" smtClean="0"/>
              <a:t>‹#›</a:t>
            </a:fld>
            <a:endParaRPr lang="en-ID"/>
          </a:p>
        </p:txBody>
      </p:sp>
    </p:spTree>
    <p:extLst>
      <p:ext uri="{BB962C8B-B14F-4D97-AF65-F5344CB8AC3E}">
        <p14:creationId xmlns:p14="http://schemas.microsoft.com/office/powerpoint/2010/main" val="3646869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AD7FC-5599-4FC5-B452-0FB3D89C9858}"/>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A52D7039-F6EE-4995-99DA-EB154E303D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685B7F2C-9E1B-48EA-A1F8-9E30530719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59CF9A27-ACC3-472C-B551-107CC624AEB7}"/>
              </a:ext>
            </a:extLst>
          </p:cNvPr>
          <p:cNvSpPr>
            <a:spLocks noGrp="1"/>
          </p:cNvSpPr>
          <p:nvPr>
            <p:ph type="dt" sz="half" idx="10"/>
          </p:nvPr>
        </p:nvSpPr>
        <p:spPr/>
        <p:txBody>
          <a:bodyPr/>
          <a:lstStyle/>
          <a:p>
            <a:fld id="{8847F402-62C1-4B50-9BE6-8254A1BBA7EE}" type="datetimeFigureOut">
              <a:rPr lang="en-ID" smtClean="0"/>
              <a:t>27/02/2022</a:t>
            </a:fld>
            <a:endParaRPr lang="en-ID"/>
          </a:p>
        </p:txBody>
      </p:sp>
      <p:sp>
        <p:nvSpPr>
          <p:cNvPr id="6" name="Footer Placeholder 5">
            <a:extLst>
              <a:ext uri="{FF2B5EF4-FFF2-40B4-BE49-F238E27FC236}">
                <a16:creationId xmlns:a16="http://schemas.microsoft.com/office/drawing/2014/main" id="{F3C52831-4759-4B17-90F0-9E3C3AACD4F6}"/>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ADF2C101-022C-4F93-935D-60527D043224}"/>
              </a:ext>
            </a:extLst>
          </p:cNvPr>
          <p:cNvSpPr>
            <a:spLocks noGrp="1"/>
          </p:cNvSpPr>
          <p:nvPr>
            <p:ph type="sldNum" sz="quarter" idx="12"/>
          </p:nvPr>
        </p:nvSpPr>
        <p:spPr/>
        <p:txBody>
          <a:bodyPr/>
          <a:lstStyle/>
          <a:p>
            <a:fld id="{089D3D12-D65B-421E-8726-59F02738B269}" type="slidenum">
              <a:rPr lang="en-ID" smtClean="0"/>
              <a:t>‹#›</a:t>
            </a:fld>
            <a:endParaRPr lang="en-ID"/>
          </a:p>
        </p:txBody>
      </p:sp>
    </p:spTree>
    <p:extLst>
      <p:ext uri="{BB962C8B-B14F-4D97-AF65-F5344CB8AC3E}">
        <p14:creationId xmlns:p14="http://schemas.microsoft.com/office/powerpoint/2010/main" val="3659521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09B2-8A9B-4A20-836D-108FE31F5133}"/>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96B78636-CB05-49C0-8338-2D397DB9EB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4706E3-DD15-4D98-BA15-CC739F88CA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4399C31C-1694-4BD1-9E9A-1403E99E15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CA7B3C-0AAA-4938-8E0B-999188D3F2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6D31FC13-8D0E-467F-BCDE-1494071BE945}"/>
              </a:ext>
            </a:extLst>
          </p:cNvPr>
          <p:cNvSpPr>
            <a:spLocks noGrp="1"/>
          </p:cNvSpPr>
          <p:nvPr>
            <p:ph type="dt" sz="half" idx="10"/>
          </p:nvPr>
        </p:nvSpPr>
        <p:spPr/>
        <p:txBody>
          <a:bodyPr/>
          <a:lstStyle/>
          <a:p>
            <a:fld id="{8847F402-62C1-4B50-9BE6-8254A1BBA7EE}" type="datetimeFigureOut">
              <a:rPr lang="en-ID" smtClean="0"/>
              <a:t>27/02/2022</a:t>
            </a:fld>
            <a:endParaRPr lang="en-ID"/>
          </a:p>
        </p:txBody>
      </p:sp>
      <p:sp>
        <p:nvSpPr>
          <p:cNvPr id="8" name="Footer Placeholder 7">
            <a:extLst>
              <a:ext uri="{FF2B5EF4-FFF2-40B4-BE49-F238E27FC236}">
                <a16:creationId xmlns:a16="http://schemas.microsoft.com/office/drawing/2014/main" id="{B756DFB9-E19E-4546-9335-9554FC26E769}"/>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4A2D6D32-E815-4C1C-9106-0A6CC4BCD0A1}"/>
              </a:ext>
            </a:extLst>
          </p:cNvPr>
          <p:cNvSpPr>
            <a:spLocks noGrp="1"/>
          </p:cNvSpPr>
          <p:nvPr>
            <p:ph type="sldNum" sz="quarter" idx="12"/>
          </p:nvPr>
        </p:nvSpPr>
        <p:spPr/>
        <p:txBody>
          <a:bodyPr/>
          <a:lstStyle/>
          <a:p>
            <a:fld id="{089D3D12-D65B-421E-8726-59F02738B269}" type="slidenum">
              <a:rPr lang="en-ID" smtClean="0"/>
              <a:t>‹#›</a:t>
            </a:fld>
            <a:endParaRPr lang="en-ID"/>
          </a:p>
        </p:txBody>
      </p:sp>
    </p:spTree>
    <p:extLst>
      <p:ext uri="{BB962C8B-B14F-4D97-AF65-F5344CB8AC3E}">
        <p14:creationId xmlns:p14="http://schemas.microsoft.com/office/powerpoint/2010/main" val="92113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9966C-CEE5-4DDF-95E8-212C901261D6}"/>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3B24AE16-138A-4E16-A868-62F1670BEB7C}"/>
              </a:ext>
            </a:extLst>
          </p:cNvPr>
          <p:cNvSpPr>
            <a:spLocks noGrp="1"/>
          </p:cNvSpPr>
          <p:nvPr>
            <p:ph type="dt" sz="half" idx="10"/>
          </p:nvPr>
        </p:nvSpPr>
        <p:spPr/>
        <p:txBody>
          <a:bodyPr/>
          <a:lstStyle/>
          <a:p>
            <a:fld id="{8847F402-62C1-4B50-9BE6-8254A1BBA7EE}" type="datetimeFigureOut">
              <a:rPr lang="en-ID" smtClean="0"/>
              <a:t>27/02/2022</a:t>
            </a:fld>
            <a:endParaRPr lang="en-ID"/>
          </a:p>
        </p:txBody>
      </p:sp>
      <p:sp>
        <p:nvSpPr>
          <p:cNvPr id="4" name="Footer Placeholder 3">
            <a:extLst>
              <a:ext uri="{FF2B5EF4-FFF2-40B4-BE49-F238E27FC236}">
                <a16:creationId xmlns:a16="http://schemas.microsoft.com/office/drawing/2014/main" id="{84096285-3EEB-4450-B626-C06C4CF7280C}"/>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3998C1A8-A0A9-4C1E-A6B2-E92C67630C62}"/>
              </a:ext>
            </a:extLst>
          </p:cNvPr>
          <p:cNvSpPr>
            <a:spLocks noGrp="1"/>
          </p:cNvSpPr>
          <p:nvPr>
            <p:ph type="sldNum" sz="quarter" idx="12"/>
          </p:nvPr>
        </p:nvSpPr>
        <p:spPr/>
        <p:txBody>
          <a:bodyPr/>
          <a:lstStyle/>
          <a:p>
            <a:fld id="{089D3D12-D65B-421E-8726-59F02738B269}" type="slidenum">
              <a:rPr lang="en-ID" smtClean="0"/>
              <a:t>‹#›</a:t>
            </a:fld>
            <a:endParaRPr lang="en-ID"/>
          </a:p>
        </p:txBody>
      </p:sp>
    </p:spTree>
    <p:extLst>
      <p:ext uri="{BB962C8B-B14F-4D97-AF65-F5344CB8AC3E}">
        <p14:creationId xmlns:p14="http://schemas.microsoft.com/office/powerpoint/2010/main" val="424143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E42DBE-4FE9-49B9-8209-679A3193593D}"/>
              </a:ext>
            </a:extLst>
          </p:cNvPr>
          <p:cNvSpPr>
            <a:spLocks noGrp="1"/>
          </p:cNvSpPr>
          <p:nvPr>
            <p:ph type="dt" sz="half" idx="10"/>
          </p:nvPr>
        </p:nvSpPr>
        <p:spPr/>
        <p:txBody>
          <a:bodyPr/>
          <a:lstStyle/>
          <a:p>
            <a:fld id="{8847F402-62C1-4B50-9BE6-8254A1BBA7EE}" type="datetimeFigureOut">
              <a:rPr lang="en-ID" smtClean="0"/>
              <a:t>27/02/2022</a:t>
            </a:fld>
            <a:endParaRPr lang="en-ID"/>
          </a:p>
        </p:txBody>
      </p:sp>
      <p:sp>
        <p:nvSpPr>
          <p:cNvPr id="3" name="Footer Placeholder 2">
            <a:extLst>
              <a:ext uri="{FF2B5EF4-FFF2-40B4-BE49-F238E27FC236}">
                <a16:creationId xmlns:a16="http://schemas.microsoft.com/office/drawing/2014/main" id="{F3C82748-F9A9-4540-BF68-488842E29F12}"/>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85CA34BE-06B7-4D02-9F16-32C155CAA234}"/>
              </a:ext>
            </a:extLst>
          </p:cNvPr>
          <p:cNvSpPr>
            <a:spLocks noGrp="1"/>
          </p:cNvSpPr>
          <p:nvPr>
            <p:ph type="sldNum" sz="quarter" idx="12"/>
          </p:nvPr>
        </p:nvSpPr>
        <p:spPr/>
        <p:txBody>
          <a:bodyPr/>
          <a:lstStyle/>
          <a:p>
            <a:fld id="{089D3D12-D65B-421E-8726-59F02738B269}" type="slidenum">
              <a:rPr lang="en-ID" smtClean="0"/>
              <a:t>‹#›</a:t>
            </a:fld>
            <a:endParaRPr lang="en-ID"/>
          </a:p>
        </p:txBody>
      </p:sp>
    </p:spTree>
    <p:extLst>
      <p:ext uri="{BB962C8B-B14F-4D97-AF65-F5344CB8AC3E}">
        <p14:creationId xmlns:p14="http://schemas.microsoft.com/office/powerpoint/2010/main" val="2918980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AE9CB-7BE4-4BB2-8F94-460874623C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E9F133BF-193E-4798-A1C0-4F66D156D9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97D2AEA5-C71A-457C-B767-4F0C4DBA73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79FDEF-174F-4BD9-B621-E9290F347799}"/>
              </a:ext>
            </a:extLst>
          </p:cNvPr>
          <p:cNvSpPr>
            <a:spLocks noGrp="1"/>
          </p:cNvSpPr>
          <p:nvPr>
            <p:ph type="dt" sz="half" idx="10"/>
          </p:nvPr>
        </p:nvSpPr>
        <p:spPr/>
        <p:txBody>
          <a:bodyPr/>
          <a:lstStyle/>
          <a:p>
            <a:fld id="{8847F402-62C1-4B50-9BE6-8254A1BBA7EE}" type="datetimeFigureOut">
              <a:rPr lang="en-ID" smtClean="0"/>
              <a:t>27/02/2022</a:t>
            </a:fld>
            <a:endParaRPr lang="en-ID"/>
          </a:p>
        </p:txBody>
      </p:sp>
      <p:sp>
        <p:nvSpPr>
          <p:cNvPr id="6" name="Footer Placeholder 5">
            <a:extLst>
              <a:ext uri="{FF2B5EF4-FFF2-40B4-BE49-F238E27FC236}">
                <a16:creationId xmlns:a16="http://schemas.microsoft.com/office/drawing/2014/main" id="{BA2C2A2F-9D76-4064-8C28-08B59B8FCC44}"/>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250B91C3-2CCA-4738-8BFB-D07D41C06C93}"/>
              </a:ext>
            </a:extLst>
          </p:cNvPr>
          <p:cNvSpPr>
            <a:spLocks noGrp="1"/>
          </p:cNvSpPr>
          <p:nvPr>
            <p:ph type="sldNum" sz="quarter" idx="12"/>
          </p:nvPr>
        </p:nvSpPr>
        <p:spPr/>
        <p:txBody>
          <a:bodyPr/>
          <a:lstStyle/>
          <a:p>
            <a:fld id="{089D3D12-D65B-421E-8726-59F02738B269}" type="slidenum">
              <a:rPr lang="en-ID" smtClean="0"/>
              <a:t>‹#›</a:t>
            </a:fld>
            <a:endParaRPr lang="en-ID"/>
          </a:p>
        </p:txBody>
      </p:sp>
    </p:spTree>
    <p:extLst>
      <p:ext uri="{BB962C8B-B14F-4D97-AF65-F5344CB8AC3E}">
        <p14:creationId xmlns:p14="http://schemas.microsoft.com/office/powerpoint/2010/main" val="100154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7C0DB-8118-4913-8B87-3DD38EDC73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A8421F76-493C-4CAD-A540-C61F0F44CF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89191C67-47E0-48D0-8F4E-91A21DC61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CFB3DE-4A20-4103-A730-EF36E4DD1EBE}"/>
              </a:ext>
            </a:extLst>
          </p:cNvPr>
          <p:cNvSpPr>
            <a:spLocks noGrp="1"/>
          </p:cNvSpPr>
          <p:nvPr>
            <p:ph type="dt" sz="half" idx="10"/>
          </p:nvPr>
        </p:nvSpPr>
        <p:spPr/>
        <p:txBody>
          <a:bodyPr/>
          <a:lstStyle/>
          <a:p>
            <a:fld id="{8847F402-62C1-4B50-9BE6-8254A1BBA7EE}" type="datetimeFigureOut">
              <a:rPr lang="en-ID" smtClean="0"/>
              <a:t>27/02/2022</a:t>
            </a:fld>
            <a:endParaRPr lang="en-ID"/>
          </a:p>
        </p:txBody>
      </p:sp>
      <p:sp>
        <p:nvSpPr>
          <p:cNvPr id="6" name="Footer Placeholder 5">
            <a:extLst>
              <a:ext uri="{FF2B5EF4-FFF2-40B4-BE49-F238E27FC236}">
                <a16:creationId xmlns:a16="http://schemas.microsoft.com/office/drawing/2014/main" id="{79C3C09B-4CCF-42BE-A2A7-E06FFB1956A1}"/>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36284208-BD17-4D6D-BE9A-024ABBBA56EA}"/>
              </a:ext>
            </a:extLst>
          </p:cNvPr>
          <p:cNvSpPr>
            <a:spLocks noGrp="1"/>
          </p:cNvSpPr>
          <p:nvPr>
            <p:ph type="sldNum" sz="quarter" idx="12"/>
          </p:nvPr>
        </p:nvSpPr>
        <p:spPr/>
        <p:txBody>
          <a:bodyPr/>
          <a:lstStyle/>
          <a:p>
            <a:fld id="{089D3D12-D65B-421E-8726-59F02738B269}" type="slidenum">
              <a:rPr lang="en-ID" smtClean="0"/>
              <a:t>‹#›</a:t>
            </a:fld>
            <a:endParaRPr lang="en-ID"/>
          </a:p>
        </p:txBody>
      </p:sp>
    </p:spTree>
    <p:extLst>
      <p:ext uri="{BB962C8B-B14F-4D97-AF65-F5344CB8AC3E}">
        <p14:creationId xmlns:p14="http://schemas.microsoft.com/office/powerpoint/2010/main" val="3529582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9E7A7"/>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2EAF76-77C1-4718-8BA8-820C28BAC6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C33C8E6C-AC61-469B-BC8E-4B516A13FE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C0F0B09-D05F-4DA3-AF10-8E89E65530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47F402-62C1-4B50-9BE6-8254A1BBA7EE}" type="datetimeFigureOut">
              <a:rPr lang="en-ID" smtClean="0"/>
              <a:t>27/02/2022</a:t>
            </a:fld>
            <a:endParaRPr lang="en-ID"/>
          </a:p>
        </p:txBody>
      </p:sp>
      <p:sp>
        <p:nvSpPr>
          <p:cNvPr id="5" name="Footer Placeholder 4">
            <a:extLst>
              <a:ext uri="{FF2B5EF4-FFF2-40B4-BE49-F238E27FC236}">
                <a16:creationId xmlns:a16="http://schemas.microsoft.com/office/drawing/2014/main" id="{8FB15C2A-4E06-4E85-AB3E-CC7245B266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6C29D34C-BF36-4274-822F-701192E25C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9D3D12-D65B-421E-8726-59F02738B269}" type="slidenum">
              <a:rPr lang="en-ID" smtClean="0"/>
              <a:t>‹#›</a:t>
            </a:fld>
            <a:endParaRPr lang="en-ID"/>
          </a:p>
        </p:txBody>
      </p:sp>
    </p:spTree>
    <p:extLst>
      <p:ext uri="{BB962C8B-B14F-4D97-AF65-F5344CB8AC3E}">
        <p14:creationId xmlns:p14="http://schemas.microsoft.com/office/powerpoint/2010/main" val="1871009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9.xml"/><Relationship Id="rId1" Type="http://schemas.openxmlformats.org/officeDocument/2006/relationships/slideLayout" Target="../slideLayouts/slideLayout1.xml"/><Relationship Id="rId4" Type="http://schemas.openxmlformats.org/officeDocument/2006/relationships/slide" Target="slide1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7.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8.xml"/><Relationship Id="rId1" Type="http://schemas.openxmlformats.org/officeDocument/2006/relationships/slideLayout" Target="../slideLayouts/slideLayout1.xml"/><Relationship Id="rId4" Type="http://schemas.openxmlformats.org/officeDocument/2006/relationships/slide" Target="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9.xml"/><Relationship Id="rId1" Type="http://schemas.openxmlformats.org/officeDocument/2006/relationships/slideLayout" Target="../slideLayouts/slideLayout1.xml"/><Relationship Id="rId4" Type="http://schemas.openxmlformats.org/officeDocument/2006/relationships/slide" Target="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0.xml"/><Relationship Id="rId1" Type="http://schemas.openxmlformats.org/officeDocument/2006/relationships/slideLayout" Target="../slideLayouts/slideLayout1.xml"/><Relationship Id="rId4" Type="http://schemas.openxmlformats.org/officeDocument/2006/relationships/slide" Target="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85D30A5-E24A-4418-B823-AFA2DD7B092E}"/>
              </a:ext>
            </a:extLst>
          </p:cNvPr>
          <p:cNvGrpSpPr/>
          <p:nvPr/>
        </p:nvGrpSpPr>
        <p:grpSpPr>
          <a:xfrm>
            <a:off x="0" y="0"/>
            <a:ext cx="12192000" cy="6858000"/>
            <a:chOff x="0" y="0"/>
            <a:chExt cx="12192000" cy="6858000"/>
          </a:xfrm>
        </p:grpSpPr>
        <p:cxnSp>
          <p:nvCxnSpPr>
            <p:cNvPr id="6" name="Straight Connector 5">
              <a:extLst>
                <a:ext uri="{FF2B5EF4-FFF2-40B4-BE49-F238E27FC236}">
                  <a16:creationId xmlns:a16="http://schemas.microsoft.com/office/drawing/2014/main" id="{37CDC673-D8E8-471D-B839-6CA5CE0F1AC2}"/>
                </a:ext>
              </a:extLst>
            </p:cNvPr>
            <p:cNvCxnSpPr>
              <a:cxnSpLocks/>
            </p:cNvCxnSpPr>
            <p:nvPr/>
          </p:nvCxnSpPr>
          <p:spPr>
            <a:xfrm>
              <a:off x="23201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B298C97-C1B6-4BE8-89F3-87E565B15615}"/>
                </a:ext>
              </a:extLst>
            </p:cNvPr>
            <p:cNvCxnSpPr>
              <a:cxnSpLocks/>
            </p:cNvCxnSpPr>
            <p:nvPr/>
          </p:nvCxnSpPr>
          <p:spPr>
            <a:xfrm>
              <a:off x="54172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E365D0E-63DD-4F10-9E34-259F54992941}"/>
                </a:ext>
              </a:extLst>
            </p:cNvPr>
            <p:cNvCxnSpPr>
              <a:cxnSpLocks/>
            </p:cNvCxnSpPr>
            <p:nvPr/>
          </p:nvCxnSpPr>
          <p:spPr>
            <a:xfrm>
              <a:off x="85142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67792F3-7196-4D5D-9101-5E2ADBF959AE}"/>
                </a:ext>
              </a:extLst>
            </p:cNvPr>
            <p:cNvCxnSpPr>
              <a:cxnSpLocks/>
            </p:cNvCxnSpPr>
            <p:nvPr/>
          </p:nvCxnSpPr>
          <p:spPr>
            <a:xfrm>
              <a:off x="116113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589292C-434A-4FC6-B74A-AA9AF25A95CB}"/>
                </a:ext>
              </a:extLst>
            </p:cNvPr>
            <p:cNvCxnSpPr>
              <a:cxnSpLocks/>
            </p:cNvCxnSpPr>
            <p:nvPr/>
          </p:nvCxnSpPr>
          <p:spPr>
            <a:xfrm>
              <a:off x="147084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84D9C0F-E5CE-4AC3-997C-F90BA0C6118D}"/>
                </a:ext>
              </a:extLst>
            </p:cNvPr>
            <p:cNvCxnSpPr>
              <a:cxnSpLocks/>
            </p:cNvCxnSpPr>
            <p:nvPr/>
          </p:nvCxnSpPr>
          <p:spPr>
            <a:xfrm>
              <a:off x="178055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8E1DA2-0DE8-4381-9929-630A2C46B5A8}"/>
                </a:ext>
              </a:extLst>
            </p:cNvPr>
            <p:cNvCxnSpPr>
              <a:cxnSpLocks/>
            </p:cNvCxnSpPr>
            <p:nvPr/>
          </p:nvCxnSpPr>
          <p:spPr>
            <a:xfrm>
              <a:off x="209026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8CF1702-6786-4A51-B07B-8196BD6C5CF0}"/>
                </a:ext>
              </a:extLst>
            </p:cNvPr>
            <p:cNvCxnSpPr>
              <a:cxnSpLocks/>
            </p:cNvCxnSpPr>
            <p:nvPr/>
          </p:nvCxnSpPr>
          <p:spPr>
            <a:xfrm>
              <a:off x="239996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23AD255-1630-42A0-884C-EB341FECA35A}"/>
                </a:ext>
              </a:extLst>
            </p:cNvPr>
            <p:cNvCxnSpPr>
              <a:cxnSpLocks/>
            </p:cNvCxnSpPr>
            <p:nvPr/>
          </p:nvCxnSpPr>
          <p:spPr>
            <a:xfrm>
              <a:off x="270967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03FF685-8CEF-4F28-8BEF-EB3FD2FD5861}"/>
                </a:ext>
              </a:extLst>
            </p:cNvPr>
            <p:cNvCxnSpPr>
              <a:cxnSpLocks/>
            </p:cNvCxnSpPr>
            <p:nvPr/>
          </p:nvCxnSpPr>
          <p:spPr>
            <a:xfrm>
              <a:off x="301938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E3AF498-5871-4D97-9A3B-FE4F5565C350}"/>
                </a:ext>
              </a:extLst>
            </p:cNvPr>
            <p:cNvCxnSpPr>
              <a:cxnSpLocks/>
            </p:cNvCxnSpPr>
            <p:nvPr/>
          </p:nvCxnSpPr>
          <p:spPr>
            <a:xfrm>
              <a:off x="332909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830B6DC-512E-4428-A626-6EA49AD569B8}"/>
                </a:ext>
              </a:extLst>
            </p:cNvPr>
            <p:cNvCxnSpPr>
              <a:cxnSpLocks/>
            </p:cNvCxnSpPr>
            <p:nvPr/>
          </p:nvCxnSpPr>
          <p:spPr>
            <a:xfrm>
              <a:off x="363880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17DCCEC-89E2-4DD6-95BC-90C8EF87B8F6}"/>
                </a:ext>
              </a:extLst>
            </p:cNvPr>
            <p:cNvCxnSpPr>
              <a:cxnSpLocks/>
            </p:cNvCxnSpPr>
            <p:nvPr/>
          </p:nvCxnSpPr>
          <p:spPr>
            <a:xfrm>
              <a:off x="394850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994C3E1-EA39-4EF6-940A-3751BF1D8ECD}"/>
                </a:ext>
              </a:extLst>
            </p:cNvPr>
            <p:cNvCxnSpPr>
              <a:cxnSpLocks/>
            </p:cNvCxnSpPr>
            <p:nvPr/>
          </p:nvCxnSpPr>
          <p:spPr>
            <a:xfrm>
              <a:off x="425821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1463FB8-3EF8-4B81-AFBC-26364D930AFB}"/>
                </a:ext>
              </a:extLst>
            </p:cNvPr>
            <p:cNvCxnSpPr>
              <a:cxnSpLocks/>
            </p:cNvCxnSpPr>
            <p:nvPr/>
          </p:nvCxnSpPr>
          <p:spPr>
            <a:xfrm>
              <a:off x="456792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EA384C-20F2-44DF-AD3B-DA1FF1591E43}"/>
                </a:ext>
              </a:extLst>
            </p:cNvPr>
            <p:cNvCxnSpPr>
              <a:cxnSpLocks/>
            </p:cNvCxnSpPr>
            <p:nvPr/>
          </p:nvCxnSpPr>
          <p:spPr>
            <a:xfrm>
              <a:off x="487763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4509A23-6663-43A7-AEB2-DEE467C48E01}"/>
                </a:ext>
              </a:extLst>
            </p:cNvPr>
            <p:cNvCxnSpPr>
              <a:cxnSpLocks/>
            </p:cNvCxnSpPr>
            <p:nvPr/>
          </p:nvCxnSpPr>
          <p:spPr>
            <a:xfrm>
              <a:off x="518734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16D40DC-FBAD-4285-95B7-13E3BA7BB6AA}"/>
                </a:ext>
              </a:extLst>
            </p:cNvPr>
            <p:cNvCxnSpPr>
              <a:cxnSpLocks/>
            </p:cNvCxnSpPr>
            <p:nvPr/>
          </p:nvCxnSpPr>
          <p:spPr>
            <a:xfrm>
              <a:off x="549704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0E5CBC7-1F06-4D8A-849D-26DD9303F3D4}"/>
                </a:ext>
              </a:extLst>
            </p:cNvPr>
            <p:cNvCxnSpPr>
              <a:cxnSpLocks/>
            </p:cNvCxnSpPr>
            <p:nvPr/>
          </p:nvCxnSpPr>
          <p:spPr>
            <a:xfrm>
              <a:off x="580675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27E9E1-4722-415F-B486-54151ABCF247}"/>
                </a:ext>
              </a:extLst>
            </p:cNvPr>
            <p:cNvCxnSpPr>
              <a:cxnSpLocks/>
            </p:cNvCxnSpPr>
            <p:nvPr/>
          </p:nvCxnSpPr>
          <p:spPr>
            <a:xfrm>
              <a:off x="611646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8269951-7629-4014-9999-1A8A186B5DC7}"/>
                </a:ext>
              </a:extLst>
            </p:cNvPr>
            <p:cNvCxnSpPr>
              <a:cxnSpLocks/>
            </p:cNvCxnSpPr>
            <p:nvPr/>
          </p:nvCxnSpPr>
          <p:spPr>
            <a:xfrm>
              <a:off x="642617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6C633AA-8D03-4B86-BEDD-BBB9B91EEC4C}"/>
                </a:ext>
              </a:extLst>
            </p:cNvPr>
            <p:cNvCxnSpPr>
              <a:cxnSpLocks/>
            </p:cNvCxnSpPr>
            <p:nvPr/>
          </p:nvCxnSpPr>
          <p:spPr>
            <a:xfrm>
              <a:off x="673588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72B9B39-A3B9-4D96-B6DC-682AEC51D1E0}"/>
                </a:ext>
              </a:extLst>
            </p:cNvPr>
            <p:cNvCxnSpPr>
              <a:cxnSpLocks/>
            </p:cNvCxnSpPr>
            <p:nvPr/>
          </p:nvCxnSpPr>
          <p:spPr>
            <a:xfrm>
              <a:off x="704558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E05F095-5194-4391-95DD-12AA8A9743D6}"/>
                </a:ext>
              </a:extLst>
            </p:cNvPr>
            <p:cNvCxnSpPr>
              <a:cxnSpLocks/>
            </p:cNvCxnSpPr>
            <p:nvPr/>
          </p:nvCxnSpPr>
          <p:spPr>
            <a:xfrm>
              <a:off x="735529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178BFE4-626F-4516-A52F-C95360B1E3D0}"/>
                </a:ext>
              </a:extLst>
            </p:cNvPr>
            <p:cNvCxnSpPr>
              <a:cxnSpLocks/>
            </p:cNvCxnSpPr>
            <p:nvPr/>
          </p:nvCxnSpPr>
          <p:spPr>
            <a:xfrm>
              <a:off x="766500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22BA462-752D-4DE6-B51F-D3304C9864B8}"/>
                </a:ext>
              </a:extLst>
            </p:cNvPr>
            <p:cNvCxnSpPr>
              <a:cxnSpLocks/>
            </p:cNvCxnSpPr>
            <p:nvPr/>
          </p:nvCxnSpPr>
          <p:spPr>
            <a:xfrm>
              <a:off x="797471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F2757CD-F84E-469B-9B57-F45FC00A7BB5}"/>
                </a:ext>
              </a:extLst>
            </p:cNvPr>
            <p:cNvCxnSpPr>
              <a:cxnSpLocks/>
            </p:cNvCxnSpPr>
            <p:nvPr/>
          </p:nvCxnSpPr>
          <p:spPr>
            <a:xfrm>
              <a:off x="828442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AF77D44-691A-4DEF-A0A3-EFDCD3647B2A}"/>
                </a:ext>
              </a:extLst>
            </p:cNvPr>
            <p:cNvCxnSpPr>
              <a:cxnSpLocks/>
            </p:cNvCxnSpPr>
            <p:nvPr/>
          </p:nvCxnSpPr>
          <p:spPr>
            <a:xfrm>
              <a:off x="859412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00BF7C-732B-4BC3-97F6-6B3C280B319C}"/>
                </a:ext>
              </a:extLst>
            </p:cNvPr>
            <p:cNvCxnSpPr>
              <a:cxnSpLocks/>
            </p:cNvCxnSpPr>
            <p:nvPr/>
          </p:nvCxnSpPr>
          <p:spPr>
            <a:xfrm>
              <a:off x="890383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9963C6C-C18B-406D-B893-A57C11F446F5}"/>
                </a:ext>
              </a:extLst>
            </p:cNvPr>
            <p:cNvCxnSpPr>
              <a:cxnSpLocks/>
            </p:cNvCxnSpPr>
            <p:nvPr/>
          </p:nvCxnSpPr>
          <p:spPr>
            <a:xfrm>
              <a:off x="921354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AFDE59A-1B16-407B-A15F-B555A1AACDF7}"/>
                </a:ext>
              </a:extLst>
            </p:cNvPr>
            <p:cNvCxnSpPr>
              <a:cxnSpLocks/>
            </p:cNvCxnSpPr>
            <p:nvPr/>
          </p:nvCxnSpPr>
          <p:spPr>
            <a:xfrm>
              <a:off x="952325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D3EB1D6-2DFE-452A-8639-BE3EACC1C998}"/>
                </a:ext>
              </a:extLst>
            </p:cNvPr>
            <p:cNvCxnSpPr>
              <a:cxnSpLocks/>
            </p:cNvCxnSpPr>
            <p:nvPr/>
          </p:nvCxnSpPr>
          <p:spPr>
            <a:xfrm>
              <a:off x="983296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C8E17F8-8322-4AE7-B753-4CA1014B5036}"/>
                </a:ext>
              </a:extLst>
            </p:cNvPr>
            <p:cNvCxnSpPr>
              <a:cxnSpLocks/>
            </p:cNvCxnSpPr>
            <p:nvPr/>
          </p:nvCxnSpPr>
          <p:spPr>
            <a:xfrm>
              <a:off x="1014266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5DEB9E7-622C-4700-88C7-9B9DA01BB8BB}"/>
                </a:ext>
              </a:extLst>
            </p:cNvPr>
            <p:cNvCxnSpPr>
              <a:cxnSpLocks/>
            </p:cNvCxnSpPr>
            <p:nvPr/>
          </p:nvCxnSpPr>
          <p:spPr>
            <a:xfrm>
              <a:off x="1045237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FA4E56F-C26C-4E4E-91C0-7ABFCAD651E7}"/>
                </a:ext>
              </a:extLst>
            </p:cNvPr>
            <p:cNvCxnSpPr>
              <a:cxnSpLocks/>
            </p:cNvCxnSpPr>
            <p:nvPr/>
          </p:nvCxnSpPr>
          <p:spPr>
            <a:xfrm>
              <a:off x="1076208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982037C-CC14-49BC-9585-CA63EECB6336}"/>
                </a:ext>
              </a:extLst>
            </p:cNvPr>
            <p:cNvCxnSpPr>
              <a:cxnSpLocks/>
            </p:cNvCxnSpPr>
            <p:nvPr/>
          </p:nvCxnSpPr>
          <p:spPr>
            <a:xfrm>
              <a:off x="1107179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841DD41-7079-4BB8-BE1A-BEEDEBA2DE3A}"/>
                </a:ext>
              </a:extLst>
            </p:cNvPr>
            <p:cNvCxnSpPr>
              <a:cxnSpLocks/>
            </p:cNvCxnSpPr>
            <p:nvPr/>
          </p:nvCxnSpPr>
          <p:spPr>
            <a:xfrm>
              <a:off x="1138150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2B4AE76-B83F-4548-889A-F463504FE492}"/>
                </a:ext>
              </a:extLst>
            </p:cNvPr>
            <p:cNvCxnSpPr>
              <a:cxnSpLocks/>
            </p:cNvCxnSpPr>
            <p:nvPr/>
          </p:nvCxnSpPr>
          <p:spPr>
            <a:xfrm>
              <a:off x="1169120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F94EE5D-68CE-4086-AB56-FDF511D22987}"/>
                </a:ext>
              </a:extLst>
            </p:cNvPr>
            <p:cNvCxnSpPr>
              <a:cxnSpLocks/>
            </p:cNvCxnSpPr>
            <p:nvPr/>
          </p:nvCxnSpPr>
          <p:spPr>
            <a:xfrm>
              <a:off x="1200093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791B53A-ED64-4EB8-B9D2-AE532A837B17}"/>
                </a:ext>
              </a:extLst>
            </p:cNvPr>
            <p:cNvCxnSpPr>
              <a:cxnSpLocks/>
            </p:cNvCxnSpPr>
            <p:nvPr/>
          </p:nvCxnSpPr>
          <p:spPr>
            <a:xfrm rot="16200000">
              <a:off x="6096000" y="58493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3E593ED-A07B-44AB-9B62-4FCBE4F60981}"/>
                </a:ext>
              </a:extLst>
            </p:cNvPr>
            <p:cNvCxnSpPr>
              <a:cxnSpLocks/>
            </p:cNvCxnSpPr>
            <p:nvPr/>
          </p:nvCxnSpPr>
          <p:spPr>
            <a:xfrm rot="16200000">
              <a:off x="6096000" y="27522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6B1D60A-AFDD-46FA-A48F-94324BAACC42}"/>
                </a:ext>
              </a:extLst>
            </p:cNvPr>
            <p:cNvCxnSpPr>
              <a:cxnSpLocks/>
            </p:cNvCxnSpPr>
            <p:nvPr/>
          </p:nvCxnSpPr>
          <p:spPr>
            <a:xfrm rot="16200000">
              <a:off x="6096000" y="-3448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2E4B60A-7AFE-4E16-8FE0-3FFB261AFF21}"/>
                </a:ext>
              </a:extLst>
            </p:cNvPr>
            <p:cNvCxnSpPr>
              <a:cxnSpLocks/>
            </p:cNvCxnSpPr>
            <p:nvPr/>
          </p:nvCxnSpPr>
          <p:spPr>
            <a:xfrm rot="16200000">
              <a:off x="6096000" y="-34419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A162AF3-2C50-4A7D-81C4-0C6E9D758764}"/>
                </a:ext>
              </a:extLst>
            </p:cNvPr>
            <p:cNvCxnSpPr>
              <a:cxnSpLocks/>
            </p:cNvCxnSpPr>
            <p:nvPr/>
          </p:nvCxnSpPr>
          <p:spPr>
            <a:xfrm rot="16200000">
              <a:off x="6096000" y="-65389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90C766-2DF7-423D-A3FC-F2D865D4B4CE}"/>
                </a:ext>
              </a:extLst>
            </p:cNvPr>
            <p:cNvCxnSpPr>
              <a:cxnSpLocks/>
            </p:cNvCxnSpPr>
            <p:nvPr/>
          </p:nvCxnSpPr>
          <p:spPr>
            <a:xfrm rot="16200000">
              <a:off x="6096000" y="-96360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4076546-2D29-4F7F-AE71-1B080721798A}"/>
                </a:ext>
              </a:extLst>
            </p:cNvPr>
            <p:cNvCxnSpPr>
              <a:cxnSpLocks/>
            </p:cNvCxnSpPr>
            <p:nvPr/>
          </p:nvCxnSpPr>
          <p:spPr>
            <a:xfrm rot="16200000">
              <a:off x="6096000" y="-127331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83AE883-3989-4ED8-BA2C-3E58DD9FE62F}"/>
                </a:ext>
              </a:extLst>
            </p:cNvPr>
            <p:cNvCxnSpPr>
              <a:cxnSpLocks/>
            </p:cNvCxnSpPr>
            <p:nvPr/>
          </p:nvCxnSpPr>
          <p:spPr>
            <a:xfrm rot="16200000">
              <a:off x="6096000" y="-158302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CE76BF3-F1E8-4667-A6D6-4976C1979574}"/>
                </a:ext>
              </a:extLst>
            </p:cNvPr>
            <p:cNvCxnSpPr>
              <a:cxnSpLocks/>
            </p:cNvCxnSpPr>
            <p:nvPr/>
          </p:nvCxnSpPr>
          <p:spPr>
            <a:xfrm rot="16200000">
              <a:off x="6096000" y="-189273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BDFD6D1-5123-445A-8CC6-D6A5858A4B84}"/>
                </a:ext>
              </a:extLst>
            </p:cNvPr>
            <p:cNvCxnSpPr>
              <a:cxnSpLocks/>
            </p:cNvCxnSpPr>
            <p:nvPr/>
          </p:nvCxnSpPr>
          <p:spPr>
            <a:xfrm rot="16200000">
              <a:off x="6096000" y="-220243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6FF69EA-0AAF-4B27-A46F-49ECD9D43033}"/>
                </a:ext>
              </a:extLst>
            </p:cNvPr>
            <p:cNvCxnSpPr>
              <a:cxnSpLocks/>
            </p:cNvCxnSpPr>
            <p:nvPr/>
          </p:nvCxnSpPr>
          <p:spPr>
            <a:xfrm rot="16200000">
              <a:off x="6096000" y="-251214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6D3D5DE-25C9-4AE6-804E-D6A2D2086628}"/>
                </a:ext>
              </a:extLst>
            </p:cNvPr>
            <p:cNvCxnSpPr>
              <a:cxnSpLocks/>
            </p:cNvCxnSpPr>
            <p:nvPr/>
          </p:nvCxnSpPr>
          <p:spPr>
            <a:xfrm rot="16200000">
              <a:off x="6096000" y="-282185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6761F28-30B5-4713-AC64-0D1F638807EC}"/>
                </a:ext>
              </a:extLst>
            </p:cNvPr>
            <p:cNvCxnSpPr>
              <a:cxnSpLocks/>
            </p:cNvCxnSpPr>
            <p:nvPr/>
          </p:nvCxnSpPr>
          <p:spPr>
            <a:xfrm rot="16200000">
              <a:off x="6096000" y="-313156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5364DFC-C684-4FAC-8DF1-03943A77D1BD}"/>
                </a:ext>
              </a:extLst>
            </p:cNvPr>
            <p:cNvCxnSpPr>
              <a:cxnSpLocks/>
            </p:cNvCxnSpPr>
            <p:nvPr/>
          </p:nvCxnSpPr>
          <p:spPr>
            <a:xfrm rot="16200000">
              <a:off x="6096000" y="-344127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6F5F1FD-6BA6-481B-8351-24C2D11FB80E}"/>
                </a:ext>
              </a:extLst>
            </p:cNvPr>
            <p:cNvCxnSpPr>
              <a:cxnSpLocks/>
            </p:cNvCxnSpPr>
            <p:nvPr/>
          </p:nvCxnSpPr>
          <p:spPr>
            <a:xfrm rot="16200000">
              <a:off x="6096000" y="-375097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643458A-D4CD-4A63-8829-FA0AEA621EFD}"/>
                </a:ext>
              </a:extLst>
            </p:cNvPr>
            <p:cNvCxnSpPr>
              <a:cxnSpLocks/>
            </p:cNvCxnSpPr>
            <p:nvPr/>
          </p:nvCxnSpPr>
          <p:spPr>
            <a:xfrm rot="16200000">
              <a:off x="6096000" y="-406068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24E9568-6580-4A59-8BBE-1D0AE6E07C7D}"/>
                </a:ext>
              </a:extLst>
            </p:cNvPr>
            <p:cNvCxnSpPr>
              <a:cxnSpLocks/>
            </p:cNvCxnSpPr>
            <p:nvPr/>
          </p:nvCxnSpPr>
          <p:spPr>
            <a:xfrm rot="16200000">
              <a:off x="6096000" y="-437039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7A3CDB7-1401-4B7A-81F4-CC8B644E0E91}"/>
                </a:ext>
              </a:extLst>
            </p:cNvPr>
            <p:cNvCxnSpPr>
              <a:cxnSpLocks/>
            </p:cNvCxnSpPr>
            <p:nvPr/>
          </p:nvCxnSpPr>
          <p:spPr>
            <a:xfrm rot="16200000">
              <a:off x="6096000" y="-468010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4F6D120-8323-44E9-B58F-09EB54B08FBE}"/>
                </a:ext>
              </a:extLst>
            </p:cNvPr>
            <p:cNvCxnSpPr>
              <a:cxnSpLocks/>
            </p:cNvCxnSpPr>
            <p:nvPr/>
          </p:nvCxnSpPr>
          <p:spPr>
            <a:xfrm rot="16200000">
              <a:off x="6096000" y="-498981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A606EE6-9AD4-4F25-9C28-922E10437A96}"/>
                </a:ext>
              </a:extLst>
            </p:cNvPr>
            <p:cNvCxnSpPr>
              <a:cxnSpLocks/>
            </p:cNvCxnSpPr>
            <p:nvPr/>
          </p:nvCxnSpPr>
          <p:spPr>
            <a:xfrm rot="16200000">
              <a:off x="6096000" y="-529951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FDCD7D8-F7C7-4B37-A1D6-EF42803D433C}"/>
                </a:ext>
              </a:extLst>
            </p:cNvPr>
            <p:cNvCxnSpPr>
              <a:cxnSpLocks/>
            </p:cNvCxnSpPr>
            <p:nvPr/>
          </p:nvCxnSpPr>
          <p:spPr>
            <a:xfrm rot="16200000">
              <a:off x="6096000" y="-560922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8D7BE47-0E57-40E5-BBE5-6CA3BE17FA06}"/>
                </a:ext>
              </a:extLst>
            </p:cNvPr>
            <p:cNvCxnSpPr>
              <a:cxnSpLocks/>
            </p:cNvCxnSpPr>
            <p:nvPr/>
          </p:nvCxnSpPr>
          <p:spPr>
            <a:xfrm rot="16200000">
              <a:off x="6096000" y="-591893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5" name="TextBox 84">
            <a:extLst>
              <a:ext uri="{FF2B5EF4-FFF2-40B4-BE49-F238E27FC236}">
                <a16:creationId xmlns:a16="http://schemas.microsoft.com/office/drawing/2014/main" id="{1494F8F6-0ACD-4DC7-BD1C-254015AEBB2C}"/>
              </a:ext>
            </a:extLst>
          </p:cNvPr>
          <p:cNvSpPr txBox="1"/>
          <p:nvPr/>
        </p:nvSpPr>
        <p:spPr>
          <a:xfrm>
            <a:off x="3314968" y="423442"/>
            <a:ext cx="8665499" cy="1862048"/>
          </a:xfrm>
          <a:prstGeom prst="rect">
            <a:avLst/>
          </a:prstGeom>
          <a:noFill/>
        </p:spPr>
        <p:txBody>
          <a:bodyPr wrap="square" rtlCol="0">
            <a:spAutoFit/>
          </a:bodyPr>
          <a:lstStyle/>
          <a:p>
            <a:pPr algn="ctr"/>
            <a:r>
              <a:rPr lang="en-US" sz="11500" dirty="0" smtClean="0">
                <a:solidFill>
                  <a:srgbClr val="2D1817"/>
                </a:solidFill>
                <a:latin typeface="Arial Black" panose="020B0A04020102020204" pitchFamily="34" charset="0"/>
                <a:cs typeface="Arial" panose="020B0604020202020204" pitchFamily="34" charset="0"/>
              </a:rPr>
              <a:t>WELCOME</a:t>
            </a:r>
            <a:endParaRPr lang="en-ID" sz="11500" dirty="0">
              <a:solidFill>
                <a:srgbClr val="2D1817"/>
              </a:solidFill>
              <a:latin typeface="Arial Black" panose="020B0A04020102020204" pitchFamily="34" charset="0"/>
              <a:cs typeface="Arial" panose="020B0604020202020204" pitchFamily="34" charset="0"/>
            </a:endParaRPr>
          </a:p>
        </p:txBody>
      </p:sp>
      <p:sp>
        <p:nvSpPr>
          <p:cNvPr id="86" name="TextBox 85">
            <a:extLst>
              <a:ext uri="{FF2B5EF4-FFF2-40B4-BE49-F238E27FC236}">
                <a16:creationId xmlns:a16="http://schemas.microsoft.com/office/drawing/2014/main" id="{C2CE81DA-EDE3-4103-9612-FE9749653BA9}"/>
              </a:ext>
            </a:extLst>
          </p:cNvPr>
          <p:cNvSpPr txBox="1"/>
          <p:nvPr/>
        </p:nvSpPr>
        <p:spPr>
          <a:xfrm>
            <a:off x="3039850" y="435138"/>
            <a:ext cx="8886288" cy="1862048"/>
          </a:xfrm>
          <a:prstGeom prst="rect">
            <a:avLst/>
          </a:prstGeom>
          <a:noFill/>
        </p:spPr>
        <p:txBody>
          <a:bodyPr wrap="square" rtlCol="0">
            <a:spAutoFit/>
          </a:bodyPr>
          <a:lstStyle/>
          <a:p>
            <a:pPr algn="ctr"/>
            <a:r>
              <a:rPr lang="en-US" sz="11500" dirty="0" smtClean="0">
                <a:solidFill>
                  <a:srgbClr val="F2A4BC"/>
                </a:solidFill>
                <a:latin typeface="Arial Black" panose="020B0A04020102020204" pitchFamily="34" charset="0"/>
                <a:cs typeface="Arial" panose="020B0604020202020204" pitchFamily="34" charset="0"/>
              </a:rPr>
              <a:t>W</a:t>
            </a:r>
            <a:r>
              <a:rPr lang="en-US" sz="11500" dirty="0" smtClean="0">
                <a:solidFill>
                  <a:srgbClr val="FADB8E"/>
                </a:solidFill>
                <a:latin typeface="Arial Black" panose="020B0A04020102020204" pitchFamily="34" charset="0"/>
                <a:cs typeface="Arial" panose="020B0604020202020204" pitchFamily="34" charset="0"/>
              </a:rPr>
              <a:t>E</a:t>
            </a:r>
            <a:r>
              <a:rPr lang="en-US" sz="11500" dirty="0" smtClean="0">
                <a:solidFill>
                  <a:srgbClr val="A9C9FD"/>
                </a:solidFill>
                <a:latin typeface="Arial Black" panose="020B0A04020102020204" pitchFamily="34" charset="0"/>
                <a:cs typeface="Arial" panose="020B0604020202020204" pitchFamily="34" charset="0"/>
              </a:rPr>
              <a:t>L</a:t>
            </a:r>
            <a:r>
              <a:rPr lang="en-US" sz="11500" dirty="0" smtClean="0">
                <a:solidFill>
                  <a:srgbClr val="DFC9EF"/>
                </a:solidFill>
                <a:latin typeface="Arial Black" panose="020B0A04020102020204" pitchFamily="34" charset="0"/>
                <a:cs typeface="Arial" panose="020B0604020202020204" pitchFamily="34" charset="0"/>
              </a:rPr>
              <a:t>C</a:t>
            </a:r>
            <a:r>
              <a:rPr lang="en-US" sz="11500" dirty="0" smtClean="0">
                <a:solidFill>
                  <a:srgbClr val="F2A4BC"/>
                </a:solidFill>
                <a:latin typeface="Arial Black" panose="020B0A04020102020204" pitchFamily="34" charset="0"/>
                <a:cs typeface="Arial" panose="020B0604020202020204" pitchFamily="34" charset="0"/>
              </a:rPr>
              <a:t>O</a:t>
            </a:r>
            <a:r>
              <a:rPr lang="en-US" sz="11500" dirty="0" smtClean="0">
                <a:solidFill>
                  <a:srgbClr val="FADB8E"/>
                </a:solidFill>
                <a:latin typeface="Arial Black" panose="020B0A04020102020204" pitchFamily="34" charset="0"/>
                <a:cs typeface="Arial" panose="020B0604020202020204" pitchFamily="34" charset="0"/>
              </a:rPr>
              <a:t>M</a:t>
            </a:r>
            <a:r>
              <a:rPr lang="en-US" sz="11500" dirty="0" smtClean="0">
                <a:solidFill>
                  <a:srgbClr val="A9C9FD"/>
                </a:solidFill>
                <a:latin typeface="Arial Black" panose="020B0A04020102020204" pitchFamily="34" charset="0"/>
                <a:cs typeface="Arial" panose="020B0604020202020204" pitchFamily="34" charset="0"/>
              </a:rPr>
              <a:t>E</a:t>
            </a:r>
            <a:endParaRPr lang="en-ID" sz="11500" dirty="0">
              <a:solidFill>
                <a:srgbClr val="A9C9FD"/>
              </a:solidFill>
              <a:latin typeface="Arial Black" panose="020B0A04020102020204" pitchFamily="34" charset="0"/>
              <a:cs typeface="Arial" panose="020B0604020202020204" pitchFamily="34" charset="0"/>
            </a:endParaRPr>
          </a:p>
        </p:txBody>
      </p:sp>
      <p:sp>
        <p:nvSpPr>
          <p:cNvPr id="90" name="Rectangle: Rounded Corners 89">
            <a:extLst>
              <a:ext uri="{FF2B5EF4-FFF2-40B4-BE49-F238E27FC236}">
                <a16:creationId xmlns:a16="http://schemas.microsoft.com/office/drawing/2014/main" id="{0522D8F2-4E17-4ED5-9819-C820FA222791}"/>
              </a:ext>
            </a:extLst>
          </p:cNvPr>
          <p:cNvSpPr/>
          <p:nvPr/>
        </p:nvSpPr>
        <p:spPr>
          <a:xfrm>
            <a:off x="655566" y="2643033"/>
            <a:ext cx="11154299" cy="2967201"/>
          </a:xfrm>
          <a:prstGeom prst="roundRect">
            <a:avLst>
              <a:gd name="adj" fmla="val 5080"/>
            </a:avLst>
          </a:prstGeom>
          <a:solidFill>
            <a:srgbClr val="F7C5D4"/>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91" name="Rectangle: Rounded Corners 90">
            <a:extLst>
              <a:ext uri="{FF2B5EF4-FFF2-40B4-BE49-F238E27FC236}">
                <a16:creationId xmlns:a16="http://schemas.microsoft.com/office/drawing/2014/main" id="{B7084CF9-F2EA-464F-8F25-6ED1A7658EB7}"/>
              </a:ext>
            </a:extLst>
          </p:cNvPr>
          <p:cNvSpPr/>
          <p:nvPr/>
        </p:nvSpPr>
        <p:spPr>
          <a:xfrm>
            <a:off x="644280" y="2374686"/>
            <a:ext cx="11177988" cy="591251"/>
          </a:xfrm>
          <a:prstGeom prst="roundRect">
            <a:avLst/>
          </a:prstGeom>
          <a:solidFill>
            <a:srgbClr val="EC789C"/>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00" name="Oval 99">
            <a:extLst>
              <a:ext uri="{FF2B5EF4-FFF2-40B4-BE49-F238E27FC236}">
                <a16:creationId xmlns:a16="http://schemas.microsoft.com/office/drawing/2014/main" id="{51AD1DA1-9855-4466-AA88-40AA42EB3EA2}"/>
              </a:ext>
            </a:extLst>
          </p:cNvPr>
          <p:cNvSpPr/>
          <p:nvPr/>
        </p:nvSpPr>
        <p:spPr>
          <a:xfrm>
            <a:off x="757308" y="2486624"/>
            <a:ext cx="260120" cy="310669"/>
          </a:xfrm>
          <a:prstGeom prst="ellipse">
            <a:avLst/>
          </a:prstGeom>
          <a:solidFill>
            <a:srgbClr val="DFC9EF"/>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01" name="Oval 100">
            <a:extLst>
              <a:ext uri="{FF2B5EF4-FFF2-40B4-BE49-F238E27FC236}">
                <a16:creationId xmlns:a16="http://schemas.microsoft.com/office/drawing/2014/main" id="{6E0E8263-1F33-40E9-8C29-DCFA176F41CF}"/>
              </a:ext>
            </a:extLst>
          </p:cNvPr>
          <p:cNvSpPr/>
          <p:nvPr/>
        </p:nvSpPr>
        <p:spPr>
          <a:xfrm>
            <a:off x="1119286" y="2486624"/>
            <a:ext cx="260120" cy="310669"/>
          </a:xfrm>
          <a:prstGeom prst="ellipse">
            <a:avLst/>
          </a:prstGeom>
          <a:solidFill>
            <a:srgbClr val="FADB8E"/>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FADB8E"/>
              </a:solidFill>
              <a:latin typeface="Arial" panose="020B0604020202020204" pitchFamily="34" charset="0"/>
              <a:cs typeface="Arial" panose="020B0604020202020204" pitchFamily="34" charset="0"/>
            </a:endParaRPr>
          </a:p>
        </p:txBody>
      </p:sp>
      <p:sp>
        <p:nvSpPr>
          <p:cNvPr id="102" name="Oval 101">
            <a:extLst>
              <a:ext uri="{FF2B5EF4-FFF2-40B4-BE49-F238E27FC236}">
                <a16:creationId xmlns:a16="http://schemas.microsoft.com/office/drawing/2014/main" id="{C653DC81-34E1-4D94-BD6C-29A8A1906A20}"/>
              </a:ext>
            </a:extLst>
          </p:cNvPr>
          <p:cNvSpPr/>
          <p:nvPr/>
        </p:nvSpPr>
        <p:spPr>
          <a:xfrm>
            <a:off x="1481265" y="2486624"/>
            <a:ext cx="260120" cy="310669"/>
          </a:xfrm>
          <a:prstGeom prst="ellipse">
            <a:avLst/>
          </a:prstGeom>
          <a:solidFill>
            <a:srgbClr val="A9C9FD"/>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Black" panose="020B0A04020102020204" pitchFamily="34" charset="0"/>
              <a:cs typeface="Arial" panose="020B0604020202020204" pitchFamily="34" charset="0"/>
            </a:endParaRPr>
          </a:p>
        </p:txBody>
      </p:sp>
      <p:sp>
        <p:nvSpPr>
          <p:cNvPr id="180" name="Oval 179">
            <a:extLst>
              <a:ext uri="{FF2B5EF4-FFF2-40B4-BE49-F238E27FC236}">
                <a16:creationId xmlns:a16="http://schemas.microsoft.com/office/drawing/2014/main" id="{4A934B5E-9B59-487F-879F-020946C89691}"/>
              </a:ext>
            </a:extLst>
          </p:cNvPr>
          <p:cNvSpPr/>
          <p:nvPr/>
        </p:nvSpPr>
        <p:spPr>
          <a:xfrm flipH="1" flipV="1">
            <a:off x="2307214" y="270853"/>
            <a:ext cx="515664" cy="515664"/>
          </a:xfrm>
          <a:prstGeom prst="ellipse">
            <a:avLst/>
          </a:prstGeom>
          <a:solidFill>
            <a:srgbClr val="A9C9FD"/>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181" name="Oval 180">
            <a:extLst>
              <a:ext uri="{FF2B5EF4-FFF2-40B4-BE49-F238E27FC236}">
                <a16:creationId xmlns:a16="http://schemas.microsoft.com/office/drawing/2014/main" id="{B66034DC-020D-41EC-9362-B846550F6142}"/>
              </a:ext>
            </a:extLst>
          </p:cNvPr>
          <p:cNvSpPr/>
          <p:nvPr/>
        </p:nvSpPr>
        <p:spPr>
          <a:xfrm flipH="1" flipV="1">
            <a:off x="1265264" y="270853"/>
            <a:ext cx="515664" cy="515664"/>
          </a:xfrm>
          <a:prstGeom prst="ellipse">
            <a:avLst/>
          </a:prstGeom>
          <a:solidFill>
            <a:srgbClr val="DFC9EF"/>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182" name="Oval 181">
            <a:extLst>
              <a:ext uri="{FF2B5EF4-FFF2-40B4-BE49-F238E27FC236}">
                <a16:creationId xmlns:a16="http://schemas.microsoft.com/office/drawing/2014/main" id="{3980B35E-B927-4E9A-A141-F52134D50722}"/>
              </a:ext>
            </a:extLst>
          </p:cNvPr>
          <p:cNvSpPr/>
          <p:nvPr/>
        </p:nvSpPr>
        <p:spPr>
          <a:xfrm flipH="1" flipV="1">
            <a:off x="223314" y="270853"/>
            <a:ext cx="515664" cy="515664"/>
          </a:xfrm>
          <a:prstGeom prst="ellipse">
            <a:avLst/>
          </a:prstGeom>
          <a:solidFill>
            <a:srgbClr val="F7C5D4"/>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11" name="TextBox 110">
            <a:extLst>
              <a:ext uri="{FF2B5EF4-FFF2-40B4-BE49-F238E27FC236}">
                <a16:creationId xmlns:a16="http://schemas.microsoft.com/office/drawing/2014/main" id="{18B9AF8D-CDF3-463E-A4CC-57569B18CCA1}"/>
              </a:ext>
            </a:extLst>
          </p:cNvPr>
          <p:cNvSpPr txBox="1"/>
          <p:nvPr/>
        </p:nvSpPr>
        <p:spPr>
          <a:xfrm>
            <a:off x="355864" y="2867126"/>
            <a:ext cx="11619117" cy="2308324"/>
          </a:xfrm>
          <a:prstGeom prst="rect">
            <a:avLst/>
          </a:prstGeom>
          <a:noFill/>
        </p:spPr>
        <p:txBody>
          <a:bodyPr wrap="square" rtlCol="0">
            <a:spAutoFit/>
          </a:bodyPr>
          <a:lstStyle/>
          <a:p>
            <a:pPr algn="ctr"/>
            <a:r>
              <a:rPr lang="en-US" sz="8000" dirty="0">
                <a:solidFill>
                  <a:srgbClr val="2D1817"/>
                </a:solidFill>
                <a:latin typeface="Arial Black" panose="020B0A04020102020204" pitchFamily="34" charset="0"/>
                <a:cs typeface="Arial" panose="020B0604020202020204" pitchFamily="34" charset="0"/>
              </a:rPr>
              <a:t>Critique </a:t>
            </a:r>
            <a:r>
              <a:rPr lang="en-US" sz="8000" dirty="0" smtClean="0">
                <a:solidFill>
                  <a:srgbClr val="2D1817"/>
                </a:solidFill>
                <a:latin typeface="Arial Black" panose="020B0A04020102020204" pitchFamily="34" charset="0"/>
                <a:cs typeface="Arial" panose="020B0604020202020204" pitchFamily="34" charset="0"/>
              </a:rPr>
              <a:t>Paper</a:t>
            </a:r>
          </a:p>
          <a:p>
            <a:pPr algn="ctr"/>
            <a:r>
              <a:rPr lang="en-US" sz="3200" dirty="0">
                <a:solidFill>
                  <a:srgbClr val="2D1817"/>
                </a:solidFill>
                <a:latin typeface="Arial Rounded MT Bold" panose="020F0704030504030204" pitchFamily="34" charset="0"/>
                <a:cs typeface="Arial" panose="020B0604020202020204" pitchFamily="34" charset="0"/>
              </a:rPr>
              <a:t>Third Quarter </a:t>
            </a:r>
            <a:r>
              <a:rPr lang="en-US" sz="3200" dirty="0" smtClean="0">
                <a:solidFill>
                  <a:srgbClr val="2D1817"/>
                </a:solidFill>
                <a:latin typeface="Arial Rounded MT Bold" panose="020F0704030504030204" pitchFamily="34" charset="0"/>
                <a:cs typeface="Arial" panose="020B0604020202020204" pitchFamily="34" charset="0"/>
              </a:rPr>
              <a:t>Performance Task</a:t>
            </a:r>
          </a:p>
          <a:p>
            <a:pPr algn="ctr"/>
            <a:r>
              <a:rPr lang="en-US" sz="3200" dirty="0" smtClean="0">
                <a:solidFill>
                  <a:srgbClr val="2D1817"/>
                </a:solidFill>
                <a:latin typeface="Arial" panose="020B0604020202020204" pitchFamily="34" charset="0"/>
                <a:cs typeface="Arial" panose="020B0604020202020204" pitchFamily="34" charset="0"/>
              </a:rPr>
              <a:t>Grade 9A - Group 8</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8310" y="3873288"/>
            <a:ext cx="3040861" cy="304086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64151" y="3688756"/>
            <a:ext cx="3476063" cy="3346309"/>
          </a:xfrm>
          <a:prstGeom prst="rect">
            <a:avLst/>
          </a:prstGeom>
        </p:spPr>
      </p:pic>
    </p:spTree>
    <p:extLst>
      <p:ext uri="{BB962C8B-B14F-4D97-AF65-F5344CB8AC3E}">
        <p14:creationId xmlns:p14="http://schemas.microsoft.com/office/powerpoint/2010/main" val="400625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00" fill="hold"/>
                                        <p:tgtEl>
                                          <p:spTgt spid="182"/>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2000" fill="hold"/>
                                        <p:tgtEl>
                                          <p:spTgt spid="181"/>
                                        </p:tgtEl>
                                        <p:attrNameLst>
                                          <p:attrName>r</p:attrName>
                                        </p:attrNameLst>
                                      </p:cBhvr>
                                    </p:animRot>
                                  </p:childTnLst>
                                </p:cTn>
                              </p:par>
                              <p:par>
                                <p:cTn id="9" presetID="8" presetClass="emph" presetSubtype="0" repeatCount="indefinite" fill="hold" grpId="0" nodeType="withEffect">
                                  <p:stCondLst>
                                    <p:cond delay="0"/>
                                  </p:stCondLst>
                                  <p:childTnLst>
                                    <p:animRot by="21600000">
                                      <p:cBhvr>
                                        <p:cTn id="10" dur="2000" fill="hold"/>
                                        <p:tgtEl>
                                          <p:spTgt spid="180"/>
                                        </p:tgtEl>
                                        <p:attrNameLst>
                                          <p:attrName>r</p:attrName>
                                        </p:attrNameLst>
                                      </p:cBhvr>
                                    </p:animRot>
                                  </p:childTnLst>
                                </p:cTn>
                              </p:par>
                              <p:par>
                                <p:cTn id="11" presetID="10" presetClass="entr" presetSubtype="0" fill="hold" grpId="0" nodeType="withEffect">
                                  <p:stCondLst>
                                    <p:cond delay="500"/>
                                  </p:stCondLst>
                                  <p:iterate type="lt">
                                    <p:tmPct val="10000"/>
                                  </p:iterate>
                                  <p:childTnLst>
                                    <p:set>
                                      <p:cBhvr>
                                        <p:cTn id="12" dur="1" fill="hold">
                                          <p:stCondLst>
                                            <p:cond delay="0"/>
                                          </p:stCondLst>
                                        </p:cTn>
                                        <p:tgtEl>
                                          <p:spTgt spid="111"/>
                                        </p:tgtEl>
                                        <p:attrNameLst>
                                          <p:attrName>style.visibility</p:attrName>
                                        </p:attrNameLst>
                                      </p:cBhvr>
                                      <p:to>
                                        <p:strVal val="visible"/>
                                      </p:to>
                                    </p:set>
                                    <p:animEffect transition="in" filter="fade">
                                      <p:cBhvr>
                                        <p:cTn id="13" dur="75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animBg="1"/>
      <p:bldP spid="181" grpId="0" animBg="1"/>
      <p:bldP spid="182" grpId="0" animBg="1"/>
      <p:bldP spid="1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85D30A5-E24A-4418-B823-AFA2DD7B092E}"/>
              </a:ext>
            </a:extLst>
          </p:cNvPr>
          <p:cNvGrpSpPr/>
          <p:nvPr/>
        </p:nvGrpSpPr>
        <p:grpSpPr>
          <a:xfrm>
            <a:off x="0" y="0"/>
            <a:ext cx="12192000" cy="6858000"/>
            <a:chOff x="0" y="0"/>
            <a:chExt cx="12192000" cy="6858000"/>
          </a:xfrm>
        </p:grpSpPr>
        <p:cxnSp>
          <p:nvCxnSpPr>
            <p:cNvPr id="6" name="Straight Connector 5">
              <a:extLst>
                <a:ext uri="{FF2B5EF4-FFF2-40B4-BE49-F238E27FC236}">
                  <a16:creationId xmlns:a16="http://schemas.microsoft.com/office/drawing/2014/main" id="{37CDC673-D8E8-471D-B839-6CA5CE0F1AC2}"/>
                </a:ext>
              </a:extLst>
            </p:cNvPr>
            <p:cNvCxnSpPr>
              <a:cxnSpLocks/>
            </p:cNvCxnSpPr>
            <p:nvPr/>
          </p:nvCxnSpPr>
          <p:spPr>
            <a:xfrm>
              <a:off x="23201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B298C97-C1B6-4BE8-89F3-87E565B15615}"/>
                </a:ext>
              </a:extLst>
            </p:cNvPr>
            <p:cNvCxnSpPr>
              <a:cxnSpLocks/>
            </p:cNvCxnSpPr>
            <p:nvPr/>
          </p:nvCxnSpPr>
          <p:spPr>
            <a:xfrm>
              <a:off x="54172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E365D0E-63DD-4F10-9E34-259F54992941}"/>
                </a:ext>
              </a:extLst>
            </p:cNvPr>
            <p:cNvCxnSpPr>
              <a:cxnSpLocks/>
            </p:cNvCxnSpPr>
            <p:nvPr/>
          </p:nvCxnSpPr>
          <p:spPr>
            <a:xfrm>
              <a:off x="85142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67792F3-7196-4D5D-9101-5E2ADBF959AE}"/>
                </a:ext>
              </a:extLst>
            </p:cNvPr>
            <p:cNvCxnSpPr>
              <a:cxnSpLocks/>
            </p:cNvCxnSpPr>
            <p:nvPr/>
          </p:nvCxnSpPr>
          <p:spPr>
            <a:xfrm>
              <a:off x="116113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589292C-434A-4FC6-B74A-AA9AF25A95CB}"/>
                </a:ext>
              </a:extLst>
            </p:cNvPr>
            <p:cNvCxnSpPr>
              <a:cxnSpLocks/>
            </p:cNvCxnSpPr>
            <p:nvPr/>
          </p:nvCxnSpPr>
          <p:spPr>
            <a:xfrm>
              <a:off x="147084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84D9C0F-E5CE-4AC3-997C-F90BA0C6118D}"/>
                </a:ext>
              </a:extLst>
            </p:cNvPr>
            <p:cNvCxnSpPr>
              <a:cxnSpLocks/>
            </p:cNvCxnSpPr>
            <p:nvPr/>
          </p:nvCxnSpPr>
          <p:spPr>
            <a:xfrm>
              <a:off x="178055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8E1DA2-0DE8-4381-9929-630A2C46B5A8}"/>
                </a:ext>
              </a:extLst>
            </p:cNvPr>
            <p:cNvCxnSpPr>
              <a:cxnSpLocks/>
            </p:cNvCxnSpPr>
            <p:nvPr/>
          </p:nvCxnSpPr>
          <p:spPr>
            <a:xfrm>
              <a:off x="209026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8CF1702-6786-4A51-B07B-8196BD6C5CF0}"/>
                </a:ext>
              </a:extLst>
            </p:cNvPr>
            <p:cNvCxnSpPr>
              <a:cxnSpLocks/>
            </p:cNvCxnSpPr>
            <p:nvPr/>
          </p:nvCxnSpPr>
          <p:spPr>
            <a:xfrm>
              <a:off x="239996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23AD255-1630-42A0-884C-EB341FECA35A}"/>
                </a:ext>
              </a:extLst>
            </p:cNvPr>
            <p:cNvCxnSpPr>
              <a:cxnSpLocks/>
            </p:cNvCxnSpPr>
            <p:nvPr/>
          </p:nvCxnSpPr>
          <p:spPr>
            <a:xfrm>
              <a:off x="270967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03FF685-8CEF-4F28-8BEF-EB3FD2FD5861}"/>
                </a:ext>
              </a:extLst>
            </p:cNvPr>
            <p:cNvCxnSpPr>
              <a:cxnSpLocks/>
            </p:cNvCxnSpPr>
            <p:nvPr/>
          </p:nvCxnSpPr>
          <p:spPr>
            <a:xfrm>
              <a:off x="301938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E3AF498-5871-4D97-9A3B-FE4F5565C350}"/>
                </a:ext>
              </a:extLst>
            </p:cNvPr>
            <p:cNvCxnSpPr>
              <a:cxnSpLocks/>
            </p:cNvCxnSpPr>
            <p:nvPr/>
          </p:nvCxnSpPr>
          <p:spPr>
            <a:xfrm>
              <a:off x="332909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830B6DC-512E-4428-A626-6EA49AD569B8}"/>
                </a:ext>
              </a:extLst>
            </p:cNvPr>
            <p:cNvCxnSpPr>
              <a:cxnSpLocks/>
            </p:cNvCxnSpPr>
            <p:nvPr/>
          </p:nvCxnSpPr>
          <p:spPr>
            <a:xfrm>
              <a:off x="363880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17DCCEC-89E2-4DD6-95BC-90C8EF87B8F6}"/>
                </a:ext>
              </a:extLst>
            </p:cNvPr>
            <p:cNvCxnSpPr>
              <a:cxnSpLocks/>
            </p:cNvCxnSpPr>
            <p:nvPr/>
          </p:nvCxnSpPr>
          <p:spPr>
            <a:xfrm>
              <a:off x="394850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994C3E1-EA39-4EF6-940A-3751BF1D8ECD}"/>
                </a:ext>
              </a:extLst>
            </p:cNvPr>
            <p:cNvCxnSpPr>
              <a:cxnSpLocks/>
            </p:cNvCxnSpPr>
            <p:nvPr/>
          </p:nvCxnSpPr>
          <p:spPr>
            <a:xfrm>
              <a:off x="425821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1463FB8-3EF8-4B81-AFBC-26364D930AFB}"/>
                </a:ext>
              </a:extLst>
            </p:cNvPr>
            <p:cNvCxnSpPr>
              <a:cxnSpLocks/>
            </p:cNvCxnSpPr>
            <p:nvPr/>
          </p:nvCxnSpPr>
          <p:spPr>
            <a:xfrm>
              <a:off x="456792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EA384C-20F2-44DF-AD3B-DA1FF1591E43}"/>
                </a:ext>
              </a:extLst>
            </p:cNvPr>
            <p:cNvCxnSpPr>
              <a:cxnSpLocks/>
            </p:cNvCxnSpPr>
            <p:nvPr/>
          </p:nvCxnSpPr>
          <p:spPr>
            <a:xfrm>
              <a:off x="487763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4509A23-6663-43A7-AEB2-DEE467C48E01}"/>
                </a:ext>
              </a:extLst>
            </p:cNvPr>
            <p:cNvCxnSpPr>
              <a:cxnSpLocks/>
            </p:cNvCxnSpPr>
            <p:nvPr/>
          </p:nvCxnSpPr>
          <p:spPr>
            <a:xfrm>
              <a:off x="518734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16D40DC-FBAD-4285-95B7-13E3BA7BB6AA}"/>
                </a:ext>
              </a:extLst>
            </p:cNvPr>
            <p:cNvCxnSpPr>
              <a:cxnSpLocks/>
            </p:cNvCxnSpPr>
            <p:nvPr/>
          </p:nvCxnSpPr>
          <p:spPr>
            <a:xfrm>
              <a:off x="549704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0E5CBC7-1F06-4D8A-849D-26DD9303F3D4}"/>
                </a:ext>
              </a:extLst>
            </p:cNvPr>
            <p:cNvCxnSpPr>
              <a:cxnSpLocks/>
            </p:cNvCxnSpPr>
            <p:nvPr/>
          </p:nvCxnSpPr>
          <p:spPr>
            <a:xfrm>
              <a:off x="580675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27E9E1-4722-415F-B486-54151ABCF247}"/>
                </a:ext>
              </a:extLst>
            </p:cNvPr>
            <p:cNvCxnSpPr>
              <a:cxnSpLocks/>
            </p:cNvCxnSpPr>
            <p:nvPr/>
          </p:nvCxnSpPr>
          <p:spPr>
            <a:xfrm>
              <a:off x="611646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8269951-7629-4014-9999-1A8A186B5DC7}"/>
                </a:ext>
              </a:extLst>
            </p:cNvPr>
            <p:cNvCxnSpPr>
              <a:cxnSpLocks/>
            </p:cNvCxnSpPr>
            <p:nvPr/>
          </p:nvCxnSpPr>
          <p:spPr>
            <a:xfrm>
              <a:off x="642617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6C633AA-8D03-4B86-BEDD-BBB9B91EEC4C}"/>
                </a:ext>
              </a:extLst>
            </p:cNvPr>
            <p:cNvCxnSpPr>
              <a:cxnSpLocks/>
            </p:cNvCxnSpPr>
            <p:nvPr/>
          </p:nvCxnSpPr>
          <p:spPr>
            <a:xfrm>
              <a:off x="673588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72B9B39-A3B9-4D96-B6DC-682AEC51D1E0}"/>
                </a:ext>
              </a:extLst>
            </p:cNvPr>
            <p:cNvCxnSpPr>
              <a:cxnSpLocks/>
            </p:cNvCxnSpPr>
            <p:nvPr/>
          </p:nvCxnSpPr>
          <p:spPr>
            <a:xfrm>
              <a:off x="704558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E05F095-5194-4391-95DD-12AA8A9743D6}"/>
                </a:ext>
              </a:extLst>
            </p:cNvPr>
            <p:cNvCxnSpPr>
              <a:cxnSpLocks/>
            </p:cNvCxnSpPr>
            <p:nvPr/>
          </p:nvCxnSpPr>
          <p:spPr>
            <a:xfrm>
              <a:off x="735529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178BFE4-626F-4516-A52F-C95360B1E3D0}"/>
                </a:ext>
              </a:extLst>
            </p:cNvPr>
            <p:cNvCxnSpPr>
              <a:cxnSpLocks/>
            </p:cNvCxnSpPr>
            <p:nvPr/>
          </p:nvCxnSpPr>
          <p:spPr>
            <a:xfrm>
              <a:off x="766500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22BA462-752D-4DE6-B51F-D3304C9864B8}"/>
                </a:ext>
              </a:extLst>
            </p:cNvPr>
            <p:cNvCxnSpPr>
              <a:cxnSpLocks/>
            </p:cNvCxnSpPr>
            <p:nvPr/>
          </p:nvCxnSpPr>
          <p:spPr>
            <a:xfrm>
              <a:off x="797471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F2757CD-F84E-469B-9B57-F45FC00A7BB5}"/>
                </a:ext>
              </a:extLst>
            </p:cNvPr>
            <p:cNvCxnSpPr>
              <a:cxnSpLocks/>
            </p:cNvCxnSpPr>
            <p:nvPr/>
          </p:nvCxnSpPr>
          <p:spPr>
            <a:xfrm>
              <a:off x="828442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AF77D44-691A-4DEF-A0A3-EFDCD3647B2A}"/>
                </a:ext>
              </a:extLst>
            </p:cNvPr>
            <p:cNvCxnSpPr>
              <a:cxnSpLocks/>
            </p:cNvCxnSpPr>
            <p:nvPr/>
          </p:nvCxnSpPr>
          <p:spPr>
            <a:xfrm>
              <a:off x="859412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00BF7C-732B-4BC3-97F6-6B3C280B319C}"/>
                </a:ext>
              </a:extLst>
            </p:cNvPr>
            <p:cNvCxnSpPr>
              <a:cxnSpLocks/>
            </p:cNvCxnSpPr>
            <p:nvPr/>
          </p:nvCxnSpPr>
          <p:spPr>
            <a:xfrm>
              <a:off x="890383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9963C6C-C18B-406D-B893-A57C11F446F5}"/>
                </a:ext>
              </a:extLst>
            </p:cNvPr>
            <p:cNvCxnSpPr>
              <a:cxnSpLocks/>
            </p:cNvCxnSpPr>
            <p:nvPr/>
          </p:nvCxnSpPr>
          <p:spPr>
            <a:xfrm>
              <a:off x="921354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AFDE59A-1B16-407B-A15F-B555A1AACDF7}"/>
                </a:ext>
              </a:extLst>
            </p:cNvPr>
            <p:cNvCxnSpPr>
              <a:cxnSpLocks/>
            </p:cNvCxnSpPr>
            <p:nvPr/>
          </p:nvCxnSpPr>
          <p:spPr>
            <a:xfrm>
              <a:off x="952325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D3EB1D6-2DFE-452A-8639-BE3EACC1C998}"/>
                </a:ext>
              </a:extLst>
            </p:cNvPr>
            <p:cNvCxnSpPr>
              <a:cxnSpLocks/>
            </p:cNvCxnSpPr>
            <p:nvPr/>
          </p:nvCxnSpPr>
          <p:spPr>
            <a:xfrm>
              <a:off x="983296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C8E17F8-8322-4AE7-B753-4CA1014B5036}"/>
                </a:ext>
              </a:extLst>
            </p:cNvPr>
            <p:cNvCxnSpPr>
              <a:cxnSpLocks/>
            </p:cNvCxnSpPr>
            <p:nvPr/>
          </p:nvCxnSpPr>
          <p:spPr>
            <a:xfrm>
              <a:off x="1014266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5DEB9E7-622C-4700-88C7-9B9DA01BB8BB}"/>
                </a:ext>
              </a:extLst>
            </p:cNvPr>
            <p:cNvCxnSpPr>
              <a:cxnSpLocks/>
            </p:cNvCxnSpPr>
            <p:nvPr/>
          </p:nvCxnSpPr>
          <p:spPr>
            <a:xfrm>
              <a:off x="1045237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FA4E56F-C26C-4E4E-91C0-7ABFCAD651E7}"/>
                </a:ext>
              </a:extLst>
            </p:cNvPr>
            <p:cNvCxnSpPr>
              <a:cxnSpLocks/>
            </p:cNvCxnSpPr>
            <p:nvPr/>
          </p:nvCxnSpPr>
          <p:spPr>
            <a:xfrm>
              <a:off x="1076208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982037C-CC14-49BC-9585-CA63EECB6336}"/>
                </a:ext>
              </a:extLst>
            </p:cNvPr>
            <p:cNvCxnSpPr>
              <a:cxnSpLocks/>
            </p:cNvCxnSpPr>
            <p:nvPr/>
          </p:nvCxnSpPr>
          <p:spPr>
            <a:xfrm>
              <a:off x="1107179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841DD41-7079-4BB8-BE1A-BEEDEBA2DE3A}"/>
                </a:ext>
              </a:extLst>
            </p:cNvPr>
            <p:cNvCxnSpPr>
              <a:cxnSpLocks/>
            </p:cNvCxnSpPr>
            <p:nvPr/>
          </p:nvCxnSpPr>
          <p:spPr>
            <a:xfrm>
              <a:off x="1138150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2B4AE76-B83F-4548-889A-F463504FE492}"/>
                </a:ext>
              </a:extLst>
            </p:cNvPr>
            <p:cNvCxnSpPr>
              <a:cxnSpLocks/>
            </p:cNvCxnSpPr>
            <p:nvPr/>
          </p:nvCxnSpPr>
          <p:spPr>
            <a:xfrm>
              <a:off x="1169120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F94EE5D-68CE-4086-AB56-FDF511D22987}"/>
                </a:ext>
              </a:extLst>
            </p:cNvPr>
            <p:cNvCxnSpPr>
              <a:cxnSpLocks/>
            </p:cNvCxnSpPr>
            <p:nvPr/>
          </p:nvCxnSpPr>
          <p:spPr>
            <a:xfrm>
              <a:off x="1200093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791B53A-ED64-4EB8-B9D2-AE532A837B17}"/>
                </a:ext>
              </a:extLst>
            </p:cNvPr>
            <p:cNvCxnSpPr>
              <a:cxnSpLocks/>
            </p:cNvCxnSpPr>
            <p:nvPr/>
          </p:nvCxnSpPr>
          <p:spPr>
            <a:xfrm rot="16200000">
              <a:off x="6096000" y="58493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3E593ED-A07B-44AB-9B62-4FCBE4F60981}"/>
                </a:ext>
              </a:extLst>
            </p:cNvPr>
            <p:cNvCxnSpPr>
              <a:cxnSpLocks/>
            </p:cNvCxnSpPr>
            <p:nvPr/>
          </p:nvCxnSpPr>
          <p:spPr>
            <a:xfrm rot="16200000">
              <a:off x="6096000" y="27522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6B1D60A-AFDD-46FA-A48F-94324BAACC42}"/>
                </a:ext>
              </a:extLst>
            </p:cNvPr>
            <p:cNvCxnSpPr>
              <a:cxnSpLocks/>
            </p:cNvCxnSpPr>
            <p:nvPr/>
          </p:nvCxnSpPr>
          <p:spPr>
            <a:xfrm rot="16200000">
              <a:off x="6096000" y="-3448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2E4B60A-7AFE-4E16-8FE0-3FFB261AFF21}"/>
                </a:ext>
              </a:extLst>
            </p:cNvPr>
            <p:cNvCxnSpPr>
              <a:cxnSpLocks/>
            </p:cNvCxnSpPr>
            <p:nvPr/>
          </p:nvCxnSpPr>
          <p:spPr>
            <a:xfrm rot="16200000">
              <a:off x="6096000" y="-34419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A162AF3-2C50-4A7D-81C4-0C6E9D758764}"/>
                </a:ext>
              </a:extLst>
            </p:cNvPr>
            <p:cNvCxnSpPr>
              <a:cxnSpLocks/>
            </p:cNvCxnSpPr>
            <p:nvPr/>
          </p:nvCxnSpPr>
          <p:spPr>
            <a:xfrm rot="16200000">
              <a:off x="6096000" y="-65389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90C766-2DF7-423D-A3FC-F2D865D4B4CE}"/>
                </a:ext>
              </a:extLst>
            </p:cNvPr>
            <p:cNvCxnSpPr>
              <a:cxnSpLocks/>
            </p:cNvCxnSpPr>
            <p:nvPr/>
          </p:nvCxnSpPr>
          <p:spPr>
            <a:xfrm rot="16200000">
              <a:off x="6096000" y="-96360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4076546-2D29-4F7F-AE71-1B080721798A}"/>
                </a:ext>
              </a:extLst>
            </p:cNvPr>
            <p:cNvCxnSpPr>
              <a:cxnSpLocks/>
            </p:cNvCxnSpPr>
            <p:nvPr/>
          </p:nvCxnSpPr>
          <p:spPr>
            <a:xfrm rot="16200000">
              <a:off x="6096000" y="-127331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83AE883-3989-4ED8-BA2C-3E58DD9FE62F}"/>
                </a:ext>
              </a:extLst>
            </p:cNvPr>
            <p:cNvCxnSpPr>
              <a:cxnSpLocks/>
            </p:cNvCxnSpPr>
            <p:nvPr/>
          </p:nvCxnSpPr>
          <p:spPr>
            <a:xfrm rot="16200000">
              <a:off x="6096000" y="-158302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CE76BF3-F1E8-4667-A6D6-4976C1979574}"/>
                </a:ext>
              </a:extLst>
            </p:cNvPr>
            <p:cNvCxnSpPr>
              <a:cxnSpLocks/>
            </p:cNvCxnSpPr>
            <p:nvPr/>
          </p:nvCxnSpPr>
          <p:spPr>
            <a:xfrm rot="16200000">
              <a:off x="6096000" y="-189273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BDFD6D1-5123-445A-8CC6-D6A5858A4B84}"/>
                </a:ext>
              </a:extLst>
            </p:cNvPr>
            <p:cNvCxnSpPr>
              <a:cxnSpLocks/>
            </p:cNvCxnSpPr>
            <p:nvPr/>
          </p:nvCxnSpPr>
          <p:spPr>
            <a:xfrm rot="16200000">
              <a:off x="6096000" y="-220243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6FF69EA-0AAF-4B27-A46F-49ECD9D43033}"/>
                </a:ext>
              </a:extLst>
            </p:cNvPr>
            <p:cNvCxnSpPr>
              <a:cxnSpLocks/>
            </p:cNvCxnSpPr>
            <p:nvPr/>
          </p:nvCxnSpPr>
          <p:spPr>
            <a:xfrm rot="16200000">
              <a:off x="6096000" y="-251214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6D3D5DE-25C9-4AE6-804E-D6A2D2086628}"/>
                </a:ext>
              </a:extLst>
            </p:cNvPr>
            <p:cNvCxnSpPr>
              <a:cxnSpLocks/>
            </p:cNvCxnSpPr>
            <p:nvPr/>
          </p:nvCxnSpPr>
          <p:spPr>
            <a:xfrm rot="16200000">
              <a:off x="6096000" y="-282185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6761F28-30B5-4713-AC64-0D1F638807EC}"/>
                </a:ext>
              </a:extLst>
            </p:cNvPr>
            <p:cNvCxnSpPr>
              <a:cxnSpLocks/>
            </p:cNvCxnSpPr>
            <p:nvPr/>
          </p:nvCxnSpPr>
          <p:spPr>
            <a:xfrm rot="16200000">
              <a:off x="6096000" y="-313156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5364DFC-C684-4FAC-8DF1-03943A77D1BD}"/>
                </a:ext>
              </a:extLst>
            </p:cNvPr>
            <p:cNvCxnSpPr>
              <a:cxnSpLocks/>
            </p:cNvCxnSpPr>
            <p:nvPr/>
          </p:nvCxnSpPr>
          <p:spPr>
            <a:xfrm rot="16200000">
              <a:off x="6096000" y="-344127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6F5F1FD-6BA6-481B-8351-24C2D11FB80E}"/>
                </a:ext>
              </a:extLst>
            </p:cNvPr>
            <p:cNvCxnSpPr>
              <a:cxnSpLocks/>
            </p:cNvCxnSpPr>
            <p:nvPr/>
          </p:nvCxnSpPr>
          <p:spPr>
            <a:xfrm rot="16200000">
              <a:off x="6096000" y="-375097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643458A-D4CD-4A63-8829-FA0AEA621EFD}"/>
                </a:ext>
              </a:extLst>
            </p:cNvPr>
            <p:cNvCxnSpPr>
              <a:cxnSpLocks/>
            </p:cNvCxnSpPr>
            <p:nvPr/>
          </p:nvCxnSpPr>
          <p:spPr>
            <a:xfrm rot="16200000">
              <a:off x="6096000" y="-406068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24E9568-6580-4A59-8BBE-1D0AE6E07C7D}"/>
                </a:ext>
              </a:extLst>
            </p:cNvPr>
            <p:cNvCxnSpPr>
              <a:cxnSpLocks/>
            </p:cNvCxnSpPr>
            <p:nvPr/>
          </p:nvCxnSpPr>
          <p:spPr>
            <a:xfrm rot="16200000">
              <a:off x="6096000" y="-437039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7A3CDB7-1401-4B7A-81F4-CC8B644E0E91}"/>
                </a:ext>
              </a:extLst>
            </p:cNvPr>
            <p:cNvCxnSpPr>
              <a:cxnSpLocks/>
            </p:cNvCxnSpPr>
            <p:nvPr/>
          </p:nvCxnSpPr>
          <p:spPr>
            <a:xfrm rot="16200000">
              <a:off x="6096000" y="-468010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4F6D120-8323-44E9-B58F-09EB54B08FBE}"/>
                </a:ext>
              </a:extLst>
            </p:cNvPr>
            <p:cNvCxnSpPr>
              <a:cxnSpLocks/>
            </p:cNvCxnSpPr>
            <p:nvPr/>
          </p:nvCxnSpPr>
          <p:spPr>
            <a:xfrm rot="16200000">
              <a:off x="6096000" y="-498981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A606EE6-9AD4-4F25-9C28-922E10437A96}"/>
                </a:ext>
              </a:extLst>
            </p:cNvPr>
            <p:cNvCxnSpPr>
              <a:cxnSpLocks/>
            </p:cNvCxnSpPr>
            <p:nvPr/>
          </p:nvCxnSpPr>
          <p:spPr>
            <a:xfrm rot="16200000">
              <a:off x="6096000" y="-529951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FDCD7D8-F7C7-4B37-A1D6-EF42803D433C}"/>
                </a:ext>
              </a:extLst>
            </p:cNvPr>
            <p:cNvCxnSpPr>
              <a:cxnSpLocks/>
            </p:cNvCxnSpPr>
            <p:nvPr/>
          </p:nvCxnSpPr>
          <p:spPr>
            <a:xfrm rot="16200000">
              <a:off x="6096000" y="-560922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8D7BE47-0E57-40E5-BBE5-6CA3BE17FA06}"/>
                </a:ext>
              </a:extLst>
            </p:cNvPr>
            <p:cNvCxnSpPr>
              <a:cxnSpLocks/>
            </p:cNvCxnSpPr>
            <p:nvPr/>
          </p:nvCxnSpPr>
          <p:spPr>
            <a:xfrm rot="16200000">
              <a:off x="6096000" y="-591893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2" name="Rectangle: Rounded Corners 141">
            <a:extLst>
              <a:ext uri="{FF2B5EF4-FFF2-40B4-BE49-F238E27FC236}">
                <a16:creationId xmlns:a16="http://schemas.microsoft.com/office/drawing/2014/main" id="{9DFE9F8A-69D2-43AA-AFAC-FB42F375D438}"/>
              </a:ext>
            </a:extLst>
          </p:cNvPr>
          <p:cNvSpPr/>
          <p:nvPr/>
        </p:nvSpPr>
        <p:spPr>
          <a:xfrm>
            <a:off x="232012" y="1106189"/>
            <a:ext cx="11726907" cy="4955329"/>
          </a:xfrm>
          <a:prstGeom prst="roundRect">
            <a:avLst>
              <a:gd name="adj" fmla="val 8884"/>
            </a:avLst>
          </a:prstGeom>
          <a:solidFill>
            <a:srgbClr val="FBE3A7"/>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03" name="Oval 102">
            <a:extLst>
              <a:ext uri="{FF2B5EF4-FFF2-40B4-BE49-F238E27FC236}">
                <a16:creationId xmlns:a16="http://schemas.microsoft.com/office/drawing/2014/main" id="{EDB8A59C-A85A-4159-9FAB-9FBEBCCB1723}"/>
              </a:ext>
            </a:extLst>
          </p:cNvPr>
          <p:cNvSpPr/>
          <p:nvPr/>
        </p:nvSpPr>
        <p:spPr>
          <a:xfrm>
            <a:off x="9007708" y="6180153"/>
            <a:ext cx="515664" cy="515664"/>
          </a:xfrm>
          <a:prstGeom prst="ellipse">
            <a:avLst/>
          </a:prstGeom>
          <a:solidFill>
            <a:srgbClr val="A9C9FD"/>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104" name="Oval 103">
            <a:extLst>
              <a:ext uri="{FF2B5EF4-FFF2-40B4-BE49-F238E27FC236}">
                <a16:creationId xmlns:a16="http://schemas.microsoft.com/office/drawing/2014/main" id="{D566B069-B97A-46BC-9013-5CC2A054E02F}"/>
              </a:ext>
            </a:extLst>
          </p:cNvPr>
          <p:cNvSpPr/>
          <p:nvPr/>
        </p:nvSpPr>
        <p:spPr>
          <a:xfrm>
            <a:off x="10049658" y="6180153"/>
            <a:ext cx="515664" cy="515664"/>
          </a:xfrm>
          <a:prstGeom prst="ellipse">
            <a:avLst/>
          </a:prstGeom>
          <a:solidFill>
            <a:srgbClr val="DFC9EF"/>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07" name="Oval 106">
            <a:extLst>
              <a:ext uri="{FF2B5EF4-FFF2-40B4-BE49-F238E27FC236}">
                <a16:creationId xmlns:a16="http://schemas.microsoft.com/office/drawing/2014/main" id="{20250485-801C-44E5-A822-DCDEB409DE79}"/>
              </a:ext>
            </a:extLst>
          </p:cNvPr>
          <p:cNvSpPr/>
          <p:nvPr/>
        </p:nvSpPr>
        <p:spPr>
          <a:xfrm>
            <a:off x="11091608" y="6180153"/>
            <a:ext cx="515664" cy="515664"/>
          </a:xfrm>
          <a:prstGeom prst="ellipse">
            <a:avLst/>
          </a:prstGeom>
          <a:solidFill>
            <a:srgbClr val="FDBED1"/>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pic>
        <p:nvPicPr>
          <p:cNvPr id="112" name="Graphic 111">
            <a:hlinkClick r:id="rId2" action="ppaction://hlinksldjump"/>
            <a:extLst>
              <a:ext uri="{FF2B5EF4-FFF2-40B4-BE49-F238E27FC236}">
                <a16:creationId xmlns:a16="http://schemas.microsoft.com/office/drawing/2014/main" id="{C5C706F4-C546-48E7-9F4A-D0A01207826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0800000">
            <a:off x="328969" y="3064721"/>
            <a:ext cx="537439" cy="537439"/>
          </a:xfrm>
          <a:prstGeom prst="rect">
            <a:avLst/>
          </a:prstGeom>
        </p:spPr>
      </p:pic>
      <p:pic>
        <p:nvPicPr>
          <p:cNvPr id="113" name="Graphic 112">
            <a:hlinkClick r:id="rId4" action="ppaction://hlinksldjump"/>
            <a:extLst>
              <a:ext uri="{FF2B5EF4-FFF2-40B4-BE49-F238E27FC236}">
                <a16:creationId xmlns:a16="http://schemas.microsoft.com/office/drawing/2014/main" id="{C6E5F189-3EFF-4F0B-8241-32741033CF7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272426" y="3064721"/>
            <a:ext cx="537439" cy="537439"/>
          </a:xfrm>
          <a:prstGeom prst="rect">
            <a:avLst/>
          </a:prstGeom>
        </p:spPr>
      </p:pic>
      <p:sp>
        <p:nvSpPr>
          <p:cNvPr id="94" name="Oval 93">
            <a:extLst>
              <a:ext uri="{FF2B5EF4-FFF2-40B4-BE49-F238E27FC236}">
                <a16:creationId xmlns:a16="http://schemas.microsoft.com/office/drawing/2014/main" id="{4A934B5E-9B59-487F-879F-020946C89691}"/>
              </a:ext>
            </a:extLst>
          </p:cNvPr>
          <p:cNvSpPr/>
          <p:nvPr/>
        </p:nvSpPr>
        <p:spPr>
          <a:xfrm flipH="1" flipV="1">
            <a:off x="1006054" y="731360"/>
            <a:ext cx="261022" cy="259243"/>
          </a:xfrm>
          <a:prstGeom prst="ellipse">
            <a:avLst/>
          </a:prstGeom>
          <a:solidFill>
            <a:srgbClr val="A9C9FD"/>
          </a:solidFill>
          <a:ln w="38100">
            <a:solidFill>
              <a:srgbClr val="2D181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rgbClr val="A9C9FD"/>
              </a:solidFill>
              <a:latin typeface="Arial" panose="020B0604020202020204" pitchFamily="34" charset="0"/>
              <a:cs typeface="Arial" panose="020B0604020202020204" pitchFamily="34" charset="0"/>
            </a:endParaRPr>
          </a:p>
        </p:txBody>
      </p:sp>
      <p:sp>
        <p:nvSpPr>
          <p:cNvPr id="95" name="Oval 94">
            <a:extLst>
              <a:ext uri="{FF2B5EF4-FFF2-40B4-BE49-F238E27FC236}">
                <a16:creationId xmlns:a16="http://schemas.microsoft.com/office/drawing/2014/main" id="{B66034DC-020D-41EC-9362-B846550F6142}"/>
              </a:ext>
            </a:extLst>
          </p:cNvPr>
          <p:cNvSpPr/>
          <p:nvPr/>
        </p:nvSpPr>
        <p:spPr>
          <a:xfrm flipH="1" flipV="1">
            <a:off x="679582" y="728619"/>
            <a:ext cx="261022" cy="259243"/>
          </a:xfrm>
          <a:prstGeom prst="ellipse">
            <a:avLst/>
          </a:prstGeom>
          <a:solidFill>
            <a:srgbClr val="DFC9EF"/>
          </a:solidFill>
          <a:ln w="38100">
            <a:solidFill>
              <a:srgbClr val="2D181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rgbClr val="DFC9EF"/>
              </a:solidFill>
              <a:latin typeface="Arial" panose="020B0604020202020204" pitchFamily="34" charset="0"/>
              <a:cs typeface="Arial" panose="020B0604020202020204" pitchFamily="34" charset="0"/>
            </a:endParaRPr>
          </a:p>
        </p:txBody>
      </p:sp>
      <p:sp>
        <p:nvSpPr>
          <p:cNvPr id="96" name="Oval 95">
            <a:extLst>
              <a:ext uri="{FF2B5EF4-FFF2-40B4-BE49-F238E27FC236}">
                <a16:creationId xmlns:a16="http://schemas.microsoft.com/office/drawing/2014/main" id="{3980B35E-B927-4E9A-A141-F52134D50722}"/>
              </a:ext>
            </a:extLst>
          </p:cNvPr>
          <p:cNvSpPr/>
          <p:nvPr/>
        </p:nvSpPr>
        <p:spPr>
          <a:xfrm flipH="1" flipV="1">
            <a:off x="349198" y="744656"/>
            <a:ext cx="261022" cy="259243"/>
          </a:xfrm>
          <a:prstGeom prst="ellipse">
            <a:avLst/>
          </a:prstGeom>
          <a:solidFill>
            <a:srgbClr val="FDBED1"/>
          </a:solidFill>
          <a:ln w="38100">
            <a:solidFill>
              <a:srgbClr val="2D181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grpSp>
        <p:nvGrpSpPr>
          <p:cNvPr id="74" name="Group 73"/>
          <p:cNvGrpSpPr/>
          <p:nvPr/>
        </p:nvGrpSpPr>
        <p:grpSpPr>
          <a:xfrm>
            <a:off x="7134709" y="232036"/>
            <a:ext cx="4913882" cy="778391"/>
            <a:chOff x="5520763" y="599553"/>
            <a:chExt cx="7055348" cy="778391"/>
          </a:xfrm>
        </p:grpSpPr>
        <p:sp>
          <p:nvSpPr>
            <p:cNvPr id="75" name="TextBox 74">
              <a:extLst>
                <a:ext uri="{FF2B5EF4-FFF2-40B4-BE49-F238E27FC236}">
                  <a16:creationId xmlns:a16="http://schemas.microsoft.com/office/drawing/2014/main" id="{278B29C6-8965-4B32-9C0B-3A636C5713D5}"/>
                </a:ext>
              </a:extLst>
            </p:cNvPr>
            <p:cNvSpPr txBox="1"/>
            <p:nvPr/>
          </p:nvSpPr>
          <p:spPr>
            <a:xfrm>
              <a:off x="5684210" y="599553"/>
              <a:ext cx="6891901" cy="769441"/>
            </a:xfrm>
            <a:prstGeom prst="rect">
              <a:avLst/>
            </a:prstGeom>
            <a:noFill/>
          </p:spPr>
          <p:txBody>
            <a:bodyPr wrap="square" rtlCol="0">
              <a:spAutoFit/>
            </a:bodyPr>
            <a:lstStyle/>
            <a:p>
              <a:pPr algn="ctr"/>
              <a:r>
                <a:rPr lang="en-US" sz="4400" dirty="0" smtClean="0">
                  <a:solidFill>
                    <a:srgbClr val="2D1817"/>
                  </a:solidFill>
                  <a:latin typeface="Arial Black" panose="020B0A04020102020204" pitchFamily="34" charset="0"/>
                  <a:cs typeface="Arial" panose="020B0604020202020204" pitchFamily="34" charset="0"/>
                </a:rPr>
                <a:t>CONCLUSION</a:t>
              </a:r>
              <a:endParaRPr lang="en-ID" sz="4400" dirty="0">
                <a:solidFill>
                  <a:srgbClr val="2D1817"/>
                </a:solidFill>
                <a:latin typeface="Arial Black" panose="020B0A040201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id="{9C7B4F8E-3A6A-406A-AE0A-00CEC66698C1}"/>
                </a:ext>
              </a:extLst>
            </p:cNvPr>
            <p:cNvSpPr txBox="1"/>
            <p:nvPr/>
          </p:nvSpPr>
          <p:spPr>
            <a:xfrm>
              <a:off x="5520763" y="608503"/>
              <a:ext cx="7055348" cy="769441"/>
            </a:xfrm>
            <a:prstGeom prst="rect">
              <a:avLst/>
            </a:prstGeom>
            <a:noFill/>
          </p:spPr>
          <p:txBody>
            <a:bodyPr wrap="square" rtlCol="0">
              <a:spAutoFit/>
            </a:bodyPr>
            <a:lstStyle/>
            <a:p>
              <a:pPr algn="ctr"/>
              <a:r>
                <a:rPr lang="en-US" sz="4400" dirty="0" smtClean="0">
                  <a:solidFill>
                    <a:srgbClr val="F2A4BC"/>
                  </a:solidFill>
                  <a:latin typeface="Arial Black" panose="020B0A04020102020204" pitchFamily="34" charset="0"/>
                  <a:cs typeface="Arial" panose="020B0604020202020204" pitchFamily="34" charset="0"/>
                </a:rPr>
                <a:t>C</a:t>
              </a:r>
              <a:r>
                <a:rPr lang="en-US" sz="4400" dirty="0" smtClean="0">
                  <a:solidFill>
                    <a:srgbClr val="FADB8E"/>
                  </a:solidFill>
                  <a:latin typeface="Arial Black" panose="020B0A04020102020204" pitchFamily="34" charset="0"/>
                  <a:cs typeface="Arial" panose="020B0604020202020204" pitchFamily="34" charset="0"/>
                </a:rPr>
                <a:t>O</a:t>
              </a:r>
              <a:r>
                <a:rPr lang="en-US" sz="4400" dirty="0" smtClean="0">
                  <a:solidFill>
                    <a:srgbClr val="A9C9FD"/>
                  </a:solidFill>
                  <a:latin typeface="Arial Black" panose="020B0A04020102020204" pitchFamily="34" charset="0"/>
                  <a:cs typeface="Arial" panose="020B0604020202020204" pitchFamily="34" charset="0"/>
                </a:rPr>
                <a:t>N</a:t>
              </a:r>
              <a:r>
                <a:rPr lang="en-US" sz="4400" dirty="0" smtClean="0">
                  <a:solidFill>
                    <a:srgbClr val="DFC9EF"/>
                  </a:solidFill>
                  <a:latin typeface="Arial Black" panose="020B0A04020102020204" pitchFamily="34" charset="0"/>
                  <a:cs typeface="Arial" panose="020B0604020202020204" pitchFamily="34" charset="0"/>
                </a:rPr>
                <a:t>C</a:t>
              </a:r>
              <a:r>
                <a:rPr lang="en-US" sz="4400" dirty="0" smtClean="0">
                  <a:solidFill>
                    <a:srgbClr val="F2A4BC"/>
                  </a:solidFill>
                  <a:latin typeface="Arial Black" panose="020B0A04020102020204" pitchFamily="34" charset="0"/>
                  <a:cs typeface="Arial" panose="020B0604020202020204" pitchFamily="34" charset="0"/>
                </a:rPr>
                <a:t>L</a:t>
              </a:r>
              <a:r>
                <a:rPr lang="en-US" sz="4400" dirty="0" smtClean="0">
                  <a:solidFill>
                    <a:srgbClr val="FADB8E"/>
                  </a:solidFill>
                  <a:latin typeface="Arial Black" panose="020B0A04020102020204" pitchFamily="34" charset="0"/>
                  <a:cs typeface="Arial" panose="020B0604020202020204" pitchFamily="34" charset="0"/>
                </a:rPr>
                <a:t>U</a:t>
              </a:r>
              <a:r>
                <a:rPr lang="en-US" sz="4400" dirty="0" smtClean="0">
                  <a:solidFill>
                    <a:srgbClr val="A9C9FD"/>
                  </a:solidFill>
                  <a:latin typeface="Arial Black" panose="020B0A04020102020204" pitchFamily="34" charset="0"/>
                  <a:cs typeface="Arial" panose="020B0604020202020204" pitchFamily="34" charset="0"/>
                </a:rPr>
                <a:t>S</a:t>
              </a:r>
              <a:r>
                <a:rPr lang="en-US" sz="4400" dirty="0" smtClean="0">
                  <a:solidFill>
                    <a:srgbClr val="DFC9EF"/>
                  </a:solidFill>
                  <a:latin typeface="Arial Black" panose="020B0A04020102020204" pitchFamily="34" charset="0"/>
                  <a:cs typeface="Arial" panose="020B0604020202020204" pitchFamily="34" charset="0"/>
                </a:rPr>
                <a:t>I</a:t>
              </a:r>
              <a:r>
                <a:rPr lang="en-US" sz="4400" dirty="0" smtClean="0">
                  <a:solidFill>
                    <a:srgbClr val="F2A4BC"/>
                  </a:solidFill>
                  <a:latin typeface="Arial Black" panose="020B0A04020102020204" pitchFamily="34" charset="0"/>
                  <a:cs typeface="Arial" panose="020B0604020202020204" pitchFamily="34" charset="0"/>
                </a:rPr>
                <a:t>O</a:t>
              </a:r>
              <a:r>
                <a:rPr lang="en-US" sz="4400" dirty="0" smtClean="0">
                  <a:solidFill>
                    <a:srgbClr val="FADB8E"/>
                  </a:solidFill>
                  <a:latin typeface="Arial Black" panose="020B0A04020102020204" pitchFamily="34" charset="0"/>
                  <a:cs typeface="Arial" panose="020B0604020202020204" pitchFamily="34" charset="0"/>
                </a:rPr>
                <a:t>N</a:t>
              </a:r>
              <a:endParaRPr lang="en-ID" sz="4400" dirty="0">
                <a:solidFill>
                  <a:srgbClr val="F2A4BC"/>
                </a:solidFill>
                <a:latin typeface="Arial Black" panose="020B0A04020102020204" pitchFamily="34" charset="0"/>
                <a:cs typeface="Arial" panose="020B0604020202020204" pitchFamily="34" charset="0"/>
              </a:endParaRPr>
            </a:p>
          </p:txBody>
        </p:sp>
      </p:grpSp>
      <p:sp>
        <p:nvSpPr>
          <p:cNvPr id="78" name="TextBox 77">
            <a:extLst>
              <a:ext uri="{FF2B5EF4-FFF2-40B4-BE49-F238E27FC236}">
                <a16:creationId xmlns:a16="http://schemas.microsoft.com/office/drawing/2014/main" id="{8001F734-6C41-47A2-90D8-878B36225F3F}"/>
              </a:ext>
            </a:extLst>
          </p:cNvPr>
          <p:cNvSpPr txBox="1"/>
          <p:nvPr/>
        </p:nvSpPr>
        <p:spPr>
          <a:xfrm>
            <a:off x="839876" y="1861519"/>
            <a:ext cx="10469853" cy="3362908"/>
          </a:xfrm>
          <a:prstGeom prst="rect">
            <a:avLst/>
          </a:prstGeom>
          <a:noFill/>
        </p:spPr>
        <p:txBody>
          <a:bodyPr wrap="square" rtlCol="0">
            <a:spAutoFit/>
          </a:bodyPr>
          <a:lstStyle/>
          <a:p>
            <a:pPr algn="just">
              <a:lnSpc>
                <a:spcPct val="150000"/>
              </a:lnSpc>
            </a:pPr>
            <a:r>
              <a:rPr lang="en-US" dirty="0">
                <a:latin typeface="Arial Rounded MT Bold" panose="020F0704030504030204" pitchFamily="34" charset="0"/>
                <a:cs typeface="Arial" panose="020B0604020202020204" pitchFamily="34" charset="0"/>
              </a:rPr>
              <a:t>Angela Duckworth concluded her thoughts by stating that having a growth mindset is an excellent way of developing grit. The opening of the conclusion is clear and all the words, body language, and visuals in the speech conclusion were used correctly. Her conclusion in the speech was short yet it was brief and it accurately concluded all of the important information she had said along with the speech. The conclusion of the speech was strong and memorable and it made an impact on the audience. A strong and memorable conclusion is important to strike the idea and information stated in the speech into the audience.</a:t>
            </a:r>
          </a:p>
          <a:p>
            <a:pPr algn="just">
              <a:lnSpc>
                <a:spcPct val="150000"/>
              </a:lnSpc>
            </a:pPr>
            <a:endParaRPr lang="en-US" dirty="0">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195851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00" fill="hold"/>
                                        <p:tgtEl>
                                          <p:spTgt spid="103"/>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2000" fill="hold"/>
                                        <p:tgtEl>
                                          <p:spTgt spid="104"/>
                                        </p:tgtEl>
                                        <p:attrNameLst>
                                          <p:attrName>r</p:attrName>
                                        </p:attrNameLst>
                                      </p:cBhvr>
                                    </p:animRot>
                                  </p:childTnLst>
                                </p:cTn>
                              </p:par>
                              <p:par>
                                <p:cTn id="9" presetID="8" presetClass="emph" presetSubtype="0" repeatCount="indefinite" fill="hold" grpId="0" nodeType="withEffect">
                                  <p:stCondLst>
                                    <p:cond delay="0"/>
                                  </p:stCondLst>
                                  <p:childTnLst>
                                    <p:animRot by="21600000">
                                      <p:cBhvr>
                                        <p:cTn id="10" dur="2000" fill="hold"/>
                                        <p:tgtEl>
                                          <p:spTgt spid="10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4" grpId="0" animBg="1"/>
      <p:bldP spid="10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85D30A5-E24A-4418-B823-AFA2DD7B092E}"/>
              </a:ext>
            </a:extLst>
          </p:cNvPr>
          <p:cNvGrpSpPr/>
          <p:nvPr/>
        </p:nvGrpSpPr>
        <p:grpSpPr>
          <a:xfrm>
            <a:off x="0" y="0"/>
            <a:ext cx="12192000" cy="6858000"/>
            <a:chOff x="0" y="0"/>
            <a:chExt cx="12192000" cy="6858000"/>
          </a:xfrm>
        </p:grpSpPr>
        <p:cxnSp>
          <p:nvCxnSpPr>
            <p:cNvPr id="6" name="Straight Connector 5">
              <a:extLst>
                <a:ext uri="{FF2B5EF4-FFF2-40B4-BE49-F238E27FC236}">
                  <a16:creationId xmlns:a16="http://schemas.microsoft.com/office/drawing/2014/main" id="{37CDC673-D8E8-471D-B839-6CA5CE0F1AC2}"/>
                </a:ext>
              </a:extLst>
            </p:cNvPr>
            <p:cNvCxnSpPr>
              <a:cxnSpLocks/>
            </p:cNvCxnSpPr>
            <p:nvPr/>
          </p:nvCxnSpPr>
          <p:spPr>
            <a:xfrm>
              <a:off x="23201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B298C97-C1B6-4BE8-89F3-87E565B15615}"/>
                </a:ext>
              </a:extLst>
            </p:cNvPr>
            <p:cNvCxnSpPr>
              <a:cxnSpLocks/>
            </p:cNvCxnSpPr>
            <p:nvPr/>
          </p:nvCxnSpPr>
          <p:spPr>
            <a:xfrm>
              <a:off x="54172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E365D0E-63DD-4F10-9E34-259F54992941}"/>
                </a:ext>
              </a:extLst>
            </p:cNvPr>
            <p:cNvCxnSpPr>
              <a:cxnSpLocks/>
            </p:cNvCxnSpPr>
            <p:nvPr/>
          </p:nvCxnSpPr>
          <p:spPr>
            <a:xfrm>
              <a:off x="85142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67792F3-7196-4D5D-9101-5E2ADBF959AE}"/>
                </a:ext>
              </a:extLst>
            </p:cNvPr>
            <p:cNvCxnSpPr>
              <a:cxnSpLocks/>
            </p:cNvCxnSpPr>
            <p:nvPr/>
          </p:nvCxnSpPr>
          <p:spPr>
            <a:xfrm>
              <a:off x="116113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589292C-434A-4FC6-B74A-AA9AF25A95CB}"/>
                </a:ext>
              </a:extLst>
            </p:cNvPr>
            <p:cNvCxnSpPr>
              <a:cxnSpLocks/>
            </p:cNvCxnSpPr>
            <p:nvPr/>
          </p:nvCxnSpPr>
          <p:spPr>
            <a:xfrm>
              <a:off x="147084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84D9C0F-E5CE-4AC3-997C-F90BA0C6118D}"/>
                </a:ext>
              </a:extLst>
            </p:cNvPr>
            <p:cNvCxnSpPr>
              <a:cxnSpLocks/>
            </p:cNvCxnSpPr>
            <p:nvPr/>
          </p:nvCxnSpPr>
          <p:spPr>
            <a:xfrm>
              <a:off x="178055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8E1DA2-0DE8-4381-9929-630A2C46B5A8}"/>
                </a:ext>
              </a:extLst>
            </p:cNvPr>
            <p:cNvCxnSpPr>
              <a:cxnSpLocks/>
            </p:cNvCxnSpPr>
            <p:nvPr/>
          </p:nvCxnSpPr>
          <p:spPr>
            <a:xfrm>
              <a:off x="209026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8CF1702-6786-4A51-B07B-8196BD6C5CF0}"/>
                </a:ext>
              </a:extLst>
            </p:cNvPr>
            <p:cNvCxnSpPr>
              <a:cxnSpLocks/>
            </p:cNvCxnSpPr>
            <p:nvPr/>
          </p:nvCxnSpPr>
          <p:spPr>
            <a:xfrm>
              <a:off x="239996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23AD255-1630-42A0-884C-EB341FECA35A}"/>
                </a:ext>
              </a:extLst>
            </p:cNvPr>
            <p:cNvCxnSpPr>
              <a:cxnSpLocks/>
            </p:cNvCxnSpPr>
            <p:nvPr/>
          </p:nvCxnSpPr>
          <p:spPr>
            <a:xfrm>
              <a:off x="270967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03FF685-8CEF-4F28-8BEF-EB3FD2FD5861}"/>
                </a:ext>
              </a:extLst>
            </p:cNvPr>
            <p:cNvCxnSpPr>
              <a:cxnSpLocks/>
            </p:cNvCxnSpPr>
            <p:nvPr/>
          </p:nvCxnSpPr>
          <p:spPr>
            <a:xfrm>
              <a:off x="301938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E3AF498-5871-4D97-9A3B-FE4F5565C350}"/>
                </a:ext>
              </a:extLst>
            </p:cNvPr>
            <p:cNvCxnSpPr>
              <a:cxnSpLocks/>
            </p:cNvCxnSpPr>
            <p:nvPr/>
          </p:nvCxnSpPr>
          <p:spPr>
            <a:xfrm>
              <a:off x="332909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830B6DC-512E-4428-A626-6EA49AD569B8}"/>
                </a:ext>
              </a:extLst>
            </p:cNvPr>
            <p:cNvCxnSpPr>
              <a:cxnSpLocks/>
            </p:cNvCxnSpPr>
            <p:nvPr/>
          </p:nvCxnSpPr>
          <p:spPr>
            <a:xfrm>
              <a:off x="363880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17DCCEC-89E2-4DD6-95BC-90C8EF87B8F6}"/>
                </a:ext>
              </a:extLst>
            </p:cNvPr>
            <p:cNvCxnSpPr>
              <a:cxnSpLocks/>
            </p:cNvCxnSpPr>
            <p:nvPr/>
          </p:nvCxnSpPr>
          <p:spPr>
            <a:xfrm>
              <a:off x="394850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994C3E1-EA39-4EF6-940A-3751BF1D8ECD}"/>
                </a:ext>
              </a:extLst>
            </p:cNvPr>
            <p:cNvCxnSpPr>
              <a:cxnSpLocks/>
            </p:cNvCxnSpPr>
            <p:nvPr/>
          </p:nvCxnSpPr>
          <p:spPr>
            <a:xfrm>
              <a:off x="425821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1463FB8-3EF8-4B81-AFBC-26364D930AFB}"/>
                </a:ext>
              </a:extLst>
            </p:cNvPr>
            <p:cNvCxnSpPr>
              <a:cxnSpLocks/>
            </p:cNvCxnSpPr>
            <p:nvPr/>
          </p:nvCxnSpPr>
          <p:spPr>
            <a:xfrm>
              <a:off x="456792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EA384C-20F2-44DF-AD3B-DA1FF1591E43}"/>
                </a:ext>
              </a:extLst>
            </p:cNvPr>
            <p:cNvCxnSpPr>
              <a:cxnSpLocks/>
            </p:cNvCxnSpPr>
            <p:nvPr/>
          </p:nvCxnSpPr>
          <p:spPr>
            <a:xfrm>
              <a:off x="487763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4509A23-6663-43A7-AEB2-DEE467C48E01}"/>
                </a:ext>
              </a:extLst>
            </p:cNvPr>
            <p:cNvCxnSpPr>
              <a:cxnSpLocks/>
            </p:cNvCxnSpPr>
            <p:nvPr/>
          </p:nvCxnSpPr>
          <p:spPr>
            <a:xfrm>
              <a:off x="518734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16D40DC-FBAD-4285-95B7-13E3BA7BB6AA}"/>
                </a:ext>
              </a:extLst>
            </p:cNvPr>
            <p:cNvCxnSpPr>
              <a:cxnSpLocks/>
            </p:cNvCxnSpPr>
            <p:nvPr/>
          </p:nvCxnSpPr>
          <p:spPr>
            <a:xfrm>
              <a:off x="549704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0E5CBC7-1F06-4D8A-849D-26DD9303F3D4}"/>
                </a:ext>
              </a:extLst>
            </p:cNvPr>
            <p:cNvCxnSpPr>
              <a:cxnSpLocks/>
            </p:cNvCxnSpPr>
            <p:nvPr/>
          </p:nvCxnSpPr>
          <p:spPr>
            <a:xfrm>
              <a:off x="580675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27E9E1-4722-415F-B486-54151ABCF247}"/>
                </a:ext>
              </a:extLst>
            </p:cNvPr>
            <p:cNvCxnSpPr>
              <a:cxnSpLocks/>
            </p:cNvCxnSpPr>
            <p:nvPr/>
          </p:nvCxnSpPr>
          <p:spPr>
            <a:xfrm>
              <a:off x="611646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8269951-7629-4014-9999-1A8A186B5DC7}"/>
                </a:ext>
              </a:extLst>
            </p:cNvPr>
            <p:cNvCxnSpPr>
              <a:cxnSpLocks/>
            </p:cNvCxnSpPr>
            <p:nvPr/>
          </p:nvCxnSpPr>
          <p:spPr>
            <a:xfrm>
              <a:off x="642617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6C633AA-8D03-4B86-BEDD-BBB9B91EEC4C}"/>
                </a:ext>
              </a:extLst>
            </p:cNvPr>
            <p:cNvCxnSpPr>
              <a:cxnSpLocks/>
            </p:cNvCxnSpPr>
            <p:nvPr/>
          </p:nvCxnSpPr>
          <p:spPr>
            <a:xfrm>
              <a:off x="673588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72B9B39-A3B9-4D96-B6DC-682AEC51D1E0}"/>
                </a:ext>
              </a:extLst>
            </p:cNvPr>
            <p:cNvCxnSpPr>
              <a:cxnSpLocks/>
            </p:cNvCxnSpPr>
            <p:nvPr/>
          </p:nvCxnSpPr>
          <p:spPr>
            <a:xfrm>
              <a:off x="704558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E05F095-5194-4391-95DD-12AA8A9743D6}"/>
                </a:ext>
              </a:extLst>
            </p:cNvPr>
            <p:cNvCxnSpPr>
              <a:cxnSpLocks/>
            </p:cNvCxnSpPr>
            <p:nvPr/>
          </p:nvCxnSpPr>
          <p:spPr>
            <a:xfrm>
              <a:off x="735529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178BFE4-626F-4516-A52F-C95360B1E3D0}"/>
                </a:ext>
              </a:extLst>
            </p:cNvPr>
            <p:cNvCxnSpPr>
              <a:cxnSpLocks/>
            </p:cNvCxnSpPr>
            <p:nvPr/>
          </p:nvCxnSpPr>
          <p:spPr>
            <a:xfrm>
              <a:off x="766500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22BA462-752D-4DE6-B51F-D3304C9864B8}"/>
                </a:ext>
              </a:extLst>
            </p:cNvPr>
            <p:cNvCxnSpPr>
              <a:cxnSpLocks/>
            </p:cNvCxnSpPr>
            <p:nvPr/>
          </p:nvCxnSpPr>
          <p:spPr>
            <a:xfrm>
              <a:off x="797471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F2757CD-F84E-469B-9B57-F45FC00A7BB5}"/>
                </a:ext>
              </a:extLst>
            </p:cNvPr>
            <p:cNvCxnSpPr>
              <a:cxnSpLocks/>
            </p:cNvCxnSpPr>
            <p:nvPr/>
          </p:nvCxnSpPr>
          <p:spPr>
            <a:xfrm>
              <a:off x="828442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AF77D44-691A-4DEF-A0A3-EFDCD3647B2A}"/>
                </a:ext>
              </a:extLst>
            </p:cNvPr>
            <p:cNvCxnSpPr>
              <a:cxnSpLocks/>
            </p:cNvCxnSpPr>
            <p:nvPr/>
          </p:nvCxnSpPr>
          <p:spPr>
            <a:xfrm>
              <a:off x="859412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00BF7C-732B-4BC3-97F6-6B3C280B319C}"/>
                </a:ext>
              </a:extLst>
            </p:cNvPr>
            <p:cNvCxnSpPr>
              <a:cxnSpLocks/>
            </p:cNvCxnSpPr>
            <p:nvPr/>
          </p:nvCxnSpPr>
          <p:spPr>
            <a:xfrm>
              <a:off x="890383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9963C6C-C18B-406D-B893-A57C11F446F5}"/>
                </a:ext>
              </a:extLst>
            </p:cNvPr>
            <p:cNvCxnSpPr>
              <a:cxnSpLocks/>
            </p:cNvCxnSpPr>
            <p:nvPr/>
          </p:nvCxnSpPr>
          <p:spPr>
            <a:xfrm>
              <a:off x="921354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AFDE59A-1B16-407B-A15F-B555A1AACDF7}"/>
                </a:ext>
              </a:extLst>
            </p:cNvPr>
            <p:cNvCxnSpPr>
              <a:cxnSpLocks/>
            </p:cNvCxnSpPr>
            <p:nvPr/>
          </p:nvCxnSpPr>
          <p:spPr>
            <a:xfrm>
              <a:off x="952325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D3EB1D6-2DFE-452A-8639-BE3EACC1C998}"/>
                </a:ext>
              </a:extLst>
            </p:cNvPr>
            <p:cNvCxnSpPr>
              <a:cxnSpLocks/>
            </p:cNvCxnSpPr>
            <p:nvPr/>
          </p:nvCxnSpPr>
          <p:spPr>
            <a:xfrm>
              <a:off x="983296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C8E17F8-8322-4AE7-B753-4CA1014B5036}"/>
                </a:ext>
              </a:extLst>
            </p:cNvPr>
            <p:cNvCxnSpPr>
              <a:cxnSpLocks/>
            </p:cNvCxnSpPr>
            <p:nvPr/>
          </p:nvCxnSpPr>
          <p:spPr>
            <a:xfrm>
              <a:off x="1014266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5DEB9E7-622C-4700-88C7-9B9DA01BB8BB}"/>
                </a:ext>
              </a:extLst>
            </p:cNvPr>
            <p:cNvCxnSpPr>
              <a:cxnSpLocks/>
            </p:cNvCxnSpPr>
            <p:nvPr/>
          </p:nvCxnSpPr>
          <p:spPr>
            <a:xfrm>
              <a:off x="1045237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FA4E56F-C26C-4E4E-91C0-7ABFCAD651E7}"/>
                </a:ext>
              </a:extLst>
            </p:cNvPr>
            <p:cNvCxnSpPr>
              <a:cxnSpLocks/>
            </p:cNvCxnSpPr>
            <p:nvPr/>
          </p:nvCxnSpPr>
          <p:spPr>
            <a:xfrm>
              <a:off x="1076208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982037C-CC14-49BC-9585-CA63EECB6336}"/>
                </a:ext>
              </a:extLst>
            </p:cNvPr>
            <p:cNvCxnSpPr>
              <a:cxnSpLocks/>
            </p:cNvCxnSpPr>
            <p:nvPr/>
          </p:nvCxnSpPr>
          <p:spPr>
            <a:xfrm>
              <a:off x="1107179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841DD41-7079-4BB8-BE1A-BEEDEBA2DE3A}"/>
                </a:ext>
              </a:extLst>
            </p:cNvPr>
            <p:cNvCxnSpPr>
              <a:cxnSpLocks/>
            </p:cNvCxnSpPr>
            <p:nvPr/>
          </p:nvCxnSpPr>
          <p:spPr>
            <a:xfrm>
              <a:off x="1138150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2B4AE76-B83F-4548-889A-F463504FE492}"/>
                </a:ext>
              </a:extLst>
            </p:cNvPr>
            <p:cNvCxnSpPr>
              <a:cxnSpLocks/>
            </p:cNvCxnSpPr>
            <p:nvPr/>
          </p:nvCxnSpPr>
          <p:spPr>
            <a:xfrm>
              <a:off x="1169120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F94EE5D-68CE-4086-AB56-FDF511D22987}"/>
                </a:ext>
              </a:extLst>
            </p:cNvPr>
            <p:cNvCxnSpPr>
              <a:cxnSpLocks/>
            </p:cNvCxnSpPr>
            <p:nvPr/>
          </p:nvCxnSpPr>
          <p:spPr>
            <a:xfrm>
              <a:off x="1200093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791B53A-ED64-4EB8-B9D2-AE532A837B17}"/>
                </a:ext>
              </a:extLst>
            </p:cNvPr>
            <p:cNvCxnSpPr>
              <a:cxnSpLocks/>
            </p:cNvCxnSpPr>
            <p:nvPr/>
          </p:nvCxnSpPr>
          <p:spPr>
            <a:xfrm rot="16200000">
              <a:off x="6096000" y="58493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3E593ED-A07B-44AB-9B62-4FCBE4F60981}"/>
                </a:ext>
              </a:extLst>
            </p:cNvPr>
            <p:cNvCxnSpPr>
              <a:cxnSpLocks/>
            </p:cNvCxnSpPr>
            <p:nvPr/>
          </p:nvCxnSpPr>
          <p:spPr>
            <a:xfrm rot="16200000">
              <a:off x="6096000" y="27522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6B1D60A-AFDD-46FA-A48F-94324BAACC42}"/>
                </a:ext>
              </a:extLst>
            </p:cNvPr>
            <p:cNvCxnSpPr>
              <a:cxnSpLocks/>
            </p:cNvCxnSpPr>
            <p:nvPr/>
          </p:nvCxnSpPr>
          <p:spPr>
            <a:xfrm rot="16200000">
              <a:off x="6096000" y="-3448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2E4B60A-7AFE-4E16-8FE0-3FFB261AFF21}"/>
                </a:ext>
              </a:extLst>
            </p:cNvPr>
            <p:cNvCxnSpPr>
              <a:cxnSpLocks/>
            </p:cNvCxnSpPr>
            <p:nvPr/>
          </p:nvCxnSpPr>
          <p:spPr>
            <a:xfrm rot="16200000">
              <a:off x="6096000" y="-34419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A162AF3-2C50-4A7D-81C4-0C6E9D758764}"/>
                </a:ext>
              </a:extLst>
            </p:cNvPr>
            <p:cNvCxnSpPr>
              <a:cxnSpLocks/>
            </p:cNvCxnSpPr>
            <p:nvPr/>
          </p:nvCxnSpPr>
          <p:spPr>
            <a:xfrm rot="16200000">
              <a:off x="6096000" y="-65389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90C766-2DF7-423D-A3FC-F2D865D4B4CE}"/>
                </a:ext>
              </a:extLst>
            </p:cNvPr>
            <p:cNvCxnSpPr>
              <a:cxnSpLocks/>
            </p:cNvCxnSpPr>
            <p:nvPr/>
          </p:nvCxnSpPr>
          <p:spPr>
            <a:xfrm rot="16200000">
              <a:off x="6096000" y="-96360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4076546-2D29-4F7F-AE71-1B080721798A}"/>
                </a:ext>
              </a:extLst>
            </p:cNvPr>
            <p:cNvCxnSpPr>
              <a:cxnSpLocks/>
            </p:cNvCxnSpPr>
            <p:nvPr/>
          </p:nvCxnSpPr>
          <p:spPr>
            <a:xfrm rot="16200000">
              <a:off x="6096000" y="-127331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83AE883-3989-4ED8-BA2C-3E58DD9FE62F}"/>
                </a:ext>
              </a:extLst>
            </p:cNvPr>
            <p:cNvCxnSpPr>
              <a:cxnSpLocks/>
            </p:cNvCxnSpPr>
            <p:nvPr/>
          </p:nvCxnSpPr>
          <p:spPr>
            <a:xfrm rot="16200000">
              <a:off x="6096000" y="-158302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CE76BF3-F1E8-4667-A6D6-4976C1979574}"/>
                </a:ext>
              </a:extLst>
            </p:cNvPr>
            <p:cNvCxnSpPr>
              <a:cxnSpLocks/>
            </p:cNvCxnSpPr>
            <p:nvPr/>
          </p:nvCxnSpPr>
          <p:spPr>
            <a:xfrm rot="16200000">
              <a:off x="6096000" y="-189273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BDFD6D1-5123-445A-8CC6-D6A5858A4B84}"/>
                </a:ext>
              </a:extLst>
            </p:cNvPr>
            <p:cNvCxnSpPr>
              <a:cxnSpLocks/>
            </p:cNvCxnSpPr>
            <p:nvPr/>
          </p:nvCxnSpPr>
          <p:spPr>
            <a:xfrm rot="16200000">
              <a:off x="6096000" y="-220243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6FF69EA-0AAF-4B27-A46F-49ECD9D43033}"/>
                </a:ext>
              </a:extLst>
            </p:cNvPr>
            <p:cNvCxnSpPr>
              <a:cxnSpLocks/>
            </p:cNvCxnSpPr>
            <p:nvPr/>
          </p:nvCxnSpPr>
          <p:spPr>
            <a:xfrm rot="16200000">
              <a:off x="6096000" y="-251214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6D3D5DE-25C9-4AE6-804E-D6A2D2086628}"/>
                </a:ext>
              </a:extLst>
            </p:cNvPr>
            <p:cNvCxnSpPr>
              <a:cxnSpLocks/>
            </p:cNvCxnSpPr>
            <p:nvPr/>
          </p:nvCxnSpPr>
          <p:spPr>
            <a:xfrm rot="16200000">
              <a:off x="6096000" y="-282185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6761F28-30B5-4713-AC64-0D1F638807EC}"/>
                </a:ext>
              </a:extLst>
            </p:cNvPr>
            <p:cNvCxnSpPr>
              <a:cxnSpLocks/>
            </p:cNvCxnSpPr>
            <p:nvPr/>
          </p:nvCxnSpPr>
          <p:spPr>
            <a:xfrm rot="16200000">
              <a:off x="6096000" y="-313156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5364DFC-C684-4FAC-8DF1-03943A77D1BD}"/>
                </a:ext>
              </a:extLst>
            </p:cNvPr>
            <p:cNvCxnSpPr>
              <a:cxnSpLocks/>
            </p:cNvCxnSpPr>
            <p:nvPr/>
          </p:nvCxnSpPr>
          <p:spPr>
            <a:xfrm rot="16200000">
              <a:off x="6096000" y="-344127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6F5F1FD-6BA6-481B-8351-24C2D11FB80E}"/>
                </a:ext>
              </a:extLst>
            </p:cNvPr>
            <p:cNvCxnSpPr>
              <a:cxnSpLocks/>
            </p:cNvCxnSpPr>
            <p:nvPr/>
          </p:nvCxnSpPr>
          <p:spPr>
            <a:xfrm rot="16200000">
              <a:off x="6096000" y="-375097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643458A-D4CD-4A63-8829-FA0AEA621EFD}"/>
                </a:ext>
              </a:extLst>
            </p:cNvPr>
            <p:cNvCxnSpPr>
              <a:cxnSpLocks/>
            </p:cNvCxnSpPr>
            <p:nvPr/>
          </p:nvCxnSpPr>
          <p:spPr>
            <a:xfrm rot="16200000">
              <a:off x="6096000" y="-406068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24E9568-6580-4A59-8BBE-1D0AE6E07C7D}"/>
                </a:ext>
              </a:extLst>
            </p:cNvPr>
            <p:cNvCxnSpPr>
              <a:cxnSpLocks/>
            </p:cNvCxnSpPr>
            <p:nvPr/>
          </p:nvCxnSpPr>
          <p:spPr>
            <a:xfrm rot="16200000">
              <a:off x="6096000" y="-437039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7A3CDB7-1401-4B7A-81F4-CC8B644E0E91}"/>
                </a:ext>
              </a:extLst>
            </p:cNvPr>
            <p:cNvCxnSpPr>
              <a:cxnSpLocks/>
            </p:cNvCxnSpPr>
            <p:nvPr/>
          </p:nvCxnSpPr>
          <p:spPr>
            <a:xfrm rot="16200000">
              <a:off x="6096000" y="-468010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4F6D120-8323-44E9-B58F-09EB54B08FBE}"/>
                </a:ext>
              </a:extLst>
            </p:cNvPr>
            <p:cNvCxnSpPr>
              <a:cxnSpLocks/>
            </p:cNvCxnSpPr>
            <p:nvPr/>
          </p:nvCxnSpPr>
          <p:spPr>
            <a:xfrm rot="16200000">
              <a:off x="6096000" y="-498981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A606EE6-9AD4-4F25-9C28-922E10437A96}"/>
                </a:ext>
              </a:extLst>
            </p:cNvPr>
            <p:cNvCxnSpPr>
              <a:cxnSpLocks/>
            </p:cNvCxnSpPr>
            <p:nvPr/>
          </p:nvCxnSpPr>
          <p:spPr>
            <a:xfrm rot="16200000">
              <a:off x="6096000" y="-529951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FDCD7D8-F7C7-4B37-A1D6-EF42803D433C}"/>
                </a:ext>
              </a:extLst>
            </p:cNvPr>
            <p:cNvCxnSpPr>
              <a:cxnSpLocks/>
            </p:cNvCxnSpPr>
            <p:nvPr/>
          </p:nvCxnSpPr>
          <p:spPr>
            <a:xfrm rot="16200000">
              <a:off x="6096000" y="-560922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8D7BE47-0E57-40E5-BBE5-6CA3BE17FA06}"/>
                </a:ext>
              </a:extLst>
            </p:cNvPr>
            <p:cNvCxnSpPr>
              <a:cxnSpLocks/>
            </p:cNvCxnSpPr>
            <p:nvPr/>
          </p:nvCxnSpPr>
          <p:spPr>
            <a:xfrm rot="16200000">
              <a:off x="6096000" y="-591893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44" name="Group 243">
            <a:extLst>
              <a:ext uri="{FF2B5EF4-FFF2-40B4-BE49-F238E27FC236}">
                <a16:creationId xmlns:a16="http://schemas.microsoft.com/office/drawing/2014/main" id="{985D30A5-E24A-4418-B823-AFA2DD7B092E}"/>
              </a:ext>
            </a:extLst>
          </p:cNvPr>
          <p:cNvGrpSpPr/>
          <p:nvPr/>
        </p:nvGrpSpPr>
        <p:grpSpPr>
          <a:xfrm>
            <a:off x="0" y="0"/>
            <a:ext cx="12192000" cy="6858000"/>
            <a:chOff x="0" y="0"/>
            <a:chExt cx="12192000" cy="6858000"/>
          </a:xfrm>
        </p:grpSpPr>
        <p:cxnSp>
          <p:nvCxnSpPr>
            <p:cNvPr id="245" name="Straight Connector 244">
              <a:extLst>
                <a:ext uri="{FF2B5EF4-FFF2-40B4-BE49-F238E27FC236}">
                  <a16:creationId xmlns:a16="http://schemas.microsoft.com/office/drawing/2014/main" id="{37CDC673-D8E8-471D-B839-6CA5CE0F1AC2}"/>
                </a:ext>
              </a:extLst>
            </p:cNvPr>
            <p:cNvCxnSpPr>
              <a:cxnSpLocks/>
            </p:cNvCxnSpPr>
            <p:nvPr/>
          </p:nvCxnSpPr>
          <p:spPr>
            <a:xfrm>
              <a:off x="23201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B298C97-C1B6-4BE8-89F3-87E565B15615}"/>
                </a:ext>
              </a:extLst>
            </p:cNvPr>
            <p:cNvCxnSpPr>
              <a:cxnSpLocks/>
            </p:cNvCxnSpPr>
            <p:nvPr/>
          </p:nvCxnSpPr>
          <p:spPr>
            <a:xfrm>
              <a:off x="54172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9E365D0E-63DD-4F10-9E34-259F54992941}"/>
                </a:ext>
              </a:extLst>
            </p:cNvPr>
            <p:cNvCxnSpPr>
              <a:cxnSpLocks/>
            </p:cNvCxnSpPr>
            <p:nvPr/>
          </p:nvCxnSpPr>
          <p:spPr>
            <a:xfrm>
              <a:off x="85142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E67792F3-7196-4D5D-9101-5E2ADBF959AE}"/>
                </a:ext>
              </a:extLst>
            </p:cNvPr>
            <p:cNvCxnSpPr>
              <a:cxnSpLocks/>
            </p:cNvCxnSpPr>
            <p:nvPr/>
          </p:nvCxnSpPr>
          <p:spPr>
            <a:xfrm>
              <a:off x="116113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6589292C-434A-4FC6-B74A-AA9AF25A95CB}"/>
                </a:ext>
              </a:extLst>
            </p:cNvPr>
            <p:cNvCxnSpPr>
              <a:cxnSpLocks/>
            </p:cNvCxnSpPr>
            <p:nvPr/>
          </p:nvCxnSpPr>
          <p:spPr>
            <a:xfrm>
              <a:off x="147084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F84D9C0F-E5CE-4AC3-997C-F90BA0C6118D}"/>
                </a:ext>
              </a:extLst>
            </p:cNvPr>
            <p:cNvCxnSpPr>
              <a:cxnSpLocks/>
            </p:cNvCxnSpPr>
            <p:nvPr/>
          </p:nvCxnSpPr>
          <p:spPr>
            <a:xfrm>
              <a:off x="178055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348E1DA2-0DE8-4381-9929-630A2C46B5A8}"/>
                </a:ext>
              </a:extLst>
            </p:cNvPr>
            <p:cNvCxnSpPr>
              <a:cxnSpLocks/>
            </p:cNvCxnSpPr>
            <p:nvPr/>
          </p:nvCxnSpPr>
          <p:spPr>
            <a:xfrm>
              <a:off x="209026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28CF1702-6786-4A51-B07B-8196BD6C5CF0}"/>
                </a:ext>
              </a:extLst>
            </p:cNvPr>
            <p:cNvCxnSpPr>
              <a:cxnSpLocks/>
            </p:cNvCxnSpPr>
            <p:nvPr/>
          </p:nvCxnSpPr>
          <p:spPr>
            <a:xfrm>
              <a:off x="239996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023AD255-1630-42A0-884C-EB341FECA35A}"/>
                </a:ext>
              </a:extLst>
            </p:cNvPr>
            <p:cNvCxnSpPr>
              <a:cxnSpLocks/>
            </p:cNvCxnSpPr>
            <p:nvPr/>
          </p:nvCxnSpPr>
          <p:spPr>
            <a:xfrm>
              <a:off x="270967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A03FF685-8CEF-4F28-8BEF-EB3FD2FD5861}"/>
                </a:ext>
              </a:extLst>
            </p:cNvPr>
            <p:cNvCxnSpPr>
              <a:cxnSpLocks/>
            </p:cNvCxnSpPr>
            <p:nvPr/>
          </p:nvCxnSpPr>
          <p:spPr>
            <a:xfrm>
              <a:off x="301938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5E3AF498-5871-4D97-9A3B-FE4F5565C350}"/>
                </a:ext>
              </a:extLst>
            </p:cNvPr>
            <p:cNvCxnSpPr>
              <a:cxnSpLocks/>
            </p:cNvCxnSpPr>
            <p:nvPr/>
          </p:nvCxnSpPr>
          <p:spPr>
            <a:xfrm>
              <a:off x="332909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6830B6DC-512E-4428-A626-6EA49AD569B8}"/>
                </a:ext>
              </a:extLst>
            </p:cNvPr>
            <p:cNvCxnSpPr>
              <a:cxnSpLocks/>
            </p:cNvCxnSpPr>
            <p:nvPr/>
          </p:nvCxnSpPr>
          <p:spPr>
            <a:xfrm>
              <a:off x="363880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C17DCCEC-89E2-4DD6-95BC-90C8EF87B8F6}"/>
                </a:ext>
              </a:extLst>
            </p:cNvPr>
            <p:cNvCxnSpPr>
              <a:cxnSpLocks/>
            </p:cNvCxnSpPr>
            <p:nvPr/>
          </p:nvCxnSpPr>
          <p:spPr>
            <a:xfrm>
              <a:off x="394850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7994C3E1-EA39-4EF6-940A-3751BF1D8ECD}"/>
                </a:ext>
              </a:extLst>
            </p:cNvPr>
            <p:cNvCxnSpPr>
              <a:cxnSpLocks/>
            </p:cNvCxnSpPr>
            <p:nvPr/>
          </p:nvCxnSpPr>
          <p:spPr>
            <a:xfrm>
              <a:off x="425821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A1463FB8-3EF8-4B81-AFBC-26364D930AFB}"/>
                </a:ext>
              </a:extLst>
            </p:cNvPr>
            <p:cNvCxnSpPr>
              <a:cxnSpLocks/>
            </p:cNvCxnSpPr>
            <p:nvPr/>
          </p:nvCxnSpPr>
          <p:spPr>
            <a:xfrm>
              <a:off x="456792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E7EA384C-20F2-44DF-AD3B-DA1FF1591E43}"/>
                </a:ext>
              </a:extLst>
            </p:cNvPr>
            <p:cNvCxnSpPr>
              <a:cxnSpLocks/>
            </p:cNvCxnSpPr>
            <p:nvPr/>
          </p:nvCxnSpPr>
          <p:spPr>
            <a:xfrm>
              <a:off x="487763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44509A23-6663-43A7-AEB2-DEE467C48E01}"/>
                </a:ext>
              </a:extLst>
            </p:cNvPr>
            <p:cNvCxnSpPr>
              <a:cxnSpLocks/>
            </p:cNvCxnSpPr>
            <p:nvPr/>
          </p:nvCxnSpPr>
          <p:spPr>
            <a:xfrm>
              <a:off x="518734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816D40DC-FBAD-4285-95B7-13E3BA7BB6AA}"/>
                </a:ext>
              </a:extLst>
            </p:cNvPr>
            <p:cNvCxnSpPr>
              <a:cxnSpLocks/>
            </p:cNvCxnSpPr>
            <p:nvPr/>
          </p:nvCxnSpPr>
          <p:spPr>
            <a:xfrm>
              <a:off x="549704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80E5CBC7-1F06-4D8A-849D-26DD9303F3D4}"/>
                </a:ext>
              </a:extLst>
            </p:cNvPr>
            <p:cNvCxnSpPr>
              <a:cxnSpLocks/>
            </p:cNvCxnSpPr>
            <p:nvPr/>
          </p:nvCxnSpPr>
          <p:spPr>
            <a:xfrm>
              <a:off x="580675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1B27E9E1-4722-415F-B486-54151ABCF247}"/>
                </a:ext>
              </a:extLst>
            </p:cNvPr>
            <p:cNvCxnSpPr>
              <a:cxnSpLocks/>
            </p:cNvCxnSpPr>
            <p:nvPr/>
          </p:nvCxnSpPr>
          <p:spPr>
            <a:xfrm>
              <a:off x="611646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8269951-7629-4014-9999-1A8A186B5DC7}"/>
                </a:ext>
              </a:extLst>
            </p:cNvPr>
            <p:cNvCxnSpPr>
              <a:cxnSpLocks/>
            </p:cNvCxnSpPr>
            <p:nvPr/>
          </p:nvCxnSpPr>
          <p:spPr>
            <a:xfrm>
              <a:off x="642617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6C633AA-8D03-4B86-BEDD-BBB9B91EEC4C}"/>
                </a:ext>
              </a:extLst>
            </p:cNvPr>
            <p:cNvCxnSpPr>
              <a:cxnSpLocks/>
            </p:cNvCxnSpPr>
            <p:nvPr/>
          </p:nvCxnSpPr>
          <p:spPr>
            <a:xfrm>
              <a:off x="673588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772B9B39-A3B9-4D96-B6DC-682AEC51D1E0}"/>
                </a:ext>
              </a:extLst>
            </p:cNvPr>
            <p:cNvCxnSpPr>
              <a:cxnSpLocks/>
            </p:cNvCxnSpPr>
            <p:nvPr/>
          </p:nvCxnSpPr>
          <p:spPr>
            <a:xfrm>
              <a:off x="704558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8E05F095-5194-4391-95DD-12AA8A9743D6}"/>
                </a:ext>
              </a:extLst>
            </p:cNvPr>
            <p:cNvCxnSpPr>
              <a:cxnSpLocks/>
            </p:cNvCxnSpPr>
            <p:nvPr/>
          </p:nvCxnSpPr>
          <p:spPr>
            <a:xfrm>
              <a:off x="735529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7178BFE4-626F-4516-A52F-C95360B1E3D0}"/>
                </a:ext>
              </a:extLst>
            </p:cNvPr>
            <p:cNvCxnSpPr>
              <a:cxnSpLocks/>
            </p:cNvCxnSpPr>
            <p:nvPr/>
          </p:nvCxnSpPr>
          <p:spPr>
            <a:xfrm>
              <a:off x="766500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422BA462-752D-4DE6-B51F-D3304C9864B8}"/>
                </a:ext>
              </a:extLst>
            </p:cNvPr>
            <p:cNvCxnSpPr>
              <a:cxnSpLocks/>
            </p:cNvCxnSpPr>
            <p:nvPr/>
          </p:nvCxnSpPr>
          <p:spPr>
            <a:xfrm>
              <a:off x="797471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AF2757CD-F84E-469B-9B57-F45FC00A7BB5}"/>
                </a:ext>
              </a:extLst>
            </p:cNvPr>
            <p:cNvCxnSpPr>
              <a:cxnSpLocks/>
            </p:cNvCxnSpPr>
            <p:nvPr/>
          </p:nvCxnSpPr>
          <p:spPr>
            <a:xfrm>
              <a:off x="828442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9AF77D44-691A-4DEF-A0A3-EFDCD3647B2A}"/>
                </a:ext>
              </a:extLst>
            </p:cNvPr>
            <p:cNvCxnSpPr>
              <a:cxnSpLocks/>
            </p:cNvCxnSpPr>
            <p:nvPr/>
          </p:nvCxnSpPr>
          <p:spPr>
            <a:xfrm>
              <a:off x="859412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2B00BF7C-732B-4BC3-97F6-6B3C280B319C}"/>
                </a:ext>
              </a:extLst>
            </p:cNvPr>
            <p:cNvCxnSpPr>
              <a:cxnSpLocks/>
            </p:cNvCxnSpPr>
            <p:nvPr/>
          </p:nvCxnSpPr>
          <p:spPr>
            <a:xfrm>
              <a:off x="890383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49963C6C-C18B-406D-B893-A57C11F446F5}"/>
                </a:ext>
              </a:extLst>
            </p:cNvPr>
            <p:cNvCxnSpPr>
              <a:cxnSpLocks/>
            </p:cNvCxnSpPr>
            <p:nvPr/>
          </p:nvCxnSpPr>
          <p:spPr>
            <a:xfrm>
              <a:off x="921354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EAFDE59A-1B16-407B-A15F-B555A1AACDF7}"/>
                </a:ext>
              </a:extLst>
            </p:cNvPr>
            <p:cNvCxnSpPr>
              <a:cxnSpLocks/>
            </p:cNvCxnSpPr>
            <p:nvPr/>
          </p:nvCxnSpPr>
          <p:spPr>
            <a:xfrm>
              <a:off x="952325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1D3EB1D6-2DFE-452A-8639-BE3EACC1C998}"/>
                </a:ext>
              </a:extLst>
            </p:cNvPr>
            <p:cNvCxnSpPr>
              <a:cxnSpLocks/>
            </p:cNvCxnSpPr>
            <p:nvPr/>
          </p:nvCxnSpPr>
          <p:spPr>
            <a:xfrm>
              <a:off x="983296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C8E17F8-8322-4AE7-B753-4CA1014B5036}"/>
                </a:ext>
              </a:extLst>
            </p:cNvPr>
            <p:cNvCxnSpPr>
              <a:cxnSpLocks/>
            </p:cNvCxnSpPr>
            <p:nvPr/>
          </p:nvCxnSpPr>
          <p:spPr>
            <a:xfrm>
              <a:off x="1014266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B5DEB9E7-622C-4700-88C7-9B9DA01BB8BB}"/>
                </a:ext>
              </a:extLst>
            </p:cNvPr>
            <p:cNvCxnSpPr>
              <a:cxnSpLocks/>
            </p:cNvCxnSpPr>
            <p:nvPr/>
          </p:nvCxnSpPr>
          <p:spPr>
            <a:xfrm>
              <a:off x="1045237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FFA4E56F-C26C-4E4E-91C0-7ABFCAD651E7}"/>
                </a:ext>
              </a:extLst>
            </p:cNvPr>
            <p:cNvCxnSpPr>
              <a:cxnSpLocks/>
            </p:cNvCxnSpPr>
            <p:nvPr/>
          </p:nvCxnSpPr>
          <p:spPr>
            <a:xfrm>
              <a:off x="1076208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A982037C-CC14-49BC-9585-CA63EECB6336}"/>
                </a:ext>
              </a:extLst>
            </p:cNvPr>
            <p:cNvCxnSpPr>
              <a:cxnSpLocks/>
            </p:cNvCxnSpPr>
            <p:nvPr/>
          </p:nvCxnSpPr>
          <p:spPr>
            <a:xfrm>
              <a:off x="1107179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2841DD41-7079-4BB8-BE1A-BEEDEBA2DE3A}"/>
                </a:ext>
              </a:extLst>
            </p:cNvPr>
            <p:cNvCxnSpPr>
              <a:cxnSpLocks/>
            </p:cNvCxnSpPr>
            <p:nvPr/>
          </p:nvCxnSpPr>
          <p:spPr>
            <a:xfrm>
              <a:off x="1138150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62B4AE76-B83F-4548-889A-F463504FE492}"/>
                </a:ext>
              </a:extLst>
            </p:cNvPr>
            <p:cNvCxnSpPr>
              <a:cxnSpLocks/>
            </p:cNvCxnSpPr>
            <p:nvPr/>
          </p:nvCxnSpPr>
          <p:spPr>
            <a:xfrm>
              <a:off x="1169120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9F94EE5D-68CE-4086-AB56-FDF511D22987}"/>
                </a:ext>
              </a:extLst>
            </p:cNvPr>
            <p:cNvCxnSpPr>
              <a:cxnSpLocks/>
            </p:cNvCxnSpPr>
            <p:nvPr/>
          </p:nvCxnSpPr>
          <p:spPr>
            <a:xfrm>
              <a:off x="1200093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C791B53A-ED64-4EB8-B9D2-AE532A837B17}"/>
                </a:ext>
              </a:extLst>
            </p:cNvPr>
            <p:cNvCxnSpPr>
              <a:cxnSpLocks/>
            </p:cNvCxnSpPr>
            <p:nvPr/>
          </p:nvCxnSpPr>
          <p:spPr>
            <a:xfrm rot="16200000">
              <a:off x="6096000" y="58493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33E593ED-A07B-44AB-9B62-4FCBE4F60981}"/>
                </a:ext>
              </a:extLst>
            </p:cNvPr>
            <p:cNvCxnSpPr>
              <a:cxnSpLocks/>
            </p:cNvCxnSpPr>
            <p:nvPr/>
          </p:nvCxnSpPr>
          <p:spPr>
            <a:xfrm rot="16200000">
              <a:off x="6096000" y="27522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16B1D60A-AFDD-46FA-A48F-94324BAACC42}"/>
                </a:ext>
              </a:extLst>
            </p:cNvPr>
            <p:cNvCxnSpPr>
              <a:cxnSpLocks/>
            </p:cNvCxnSpPr>
            <p:nvPr/>
          </p:nvCxnSpPr>
          <p:spPr>
            <a:xfrm rot="16200000">
              <a:off x="6096000" y="-3448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C2E4B60A-7AFE-4E16-8FE0-3FFB261AFF21}"/>
                </a:ext>
              </a:extLst>
            </p:cNvPr>
            <p:cNvCxnSpPr>
              <a:cxnSpLocks/>
            </p:cNvCxnSpPr>
            <p:nvPr/>
          </p:nvCxnSpPr>
          <p:spPr>
            <a:xfrm rot="16200000">
              <a:off x="6096000" y="-34419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7A162AF3-2C50-4A7D-81C4-0C6E9D758764}"/>
                </a:ext>
              </a:extLst>
            </p:cNvPr>
            <p:cNvCxnSpPr>
              <a:cxnSpLocks/>
            </p:cNvCxnSpPr>
            <p:nvPr/>
          </p:nvCxnSpPr>
          <p:spPr>
            <a:xfrm rot="16200000">
              <a:off x="6096000" y="-65389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4890C766-2DF7-423D-A3FC-F2D865D4B4CE}"/>
                </a:ext>
              </a:extLst>
            </p:cNvPr>
            <p:cNvCxnSpPr>
              <a:cxnSpLocks/>
            </p:cNvCxnSpPr>
            <p:nvPr/>
          </p:nvCxnSpPr>
          <p:spPr>
            <a:xfrm rot="16200000">
              <a:off x="6096000" y="-96360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24076546-2D29-4F7F-AE71-1B080721798A}"/>
                </a:ext>
              </a:extLst>
            </p:cNvPr>
            <p:cNvCxnSpPr>
              <a:cxnSpLocks/>
            </p:cNvCxnSpPr>
            <p:nvPr/>
          </p:nvCxnSpPr>
          <p:spPr>
            <a:xfrm rot="16200000">
              <a:off x="6096000" y="-127331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83AE883-3989-4ED8-BA2C-3E58DD9FE62F}"/>
                </a:ext>
              </a:extLst>
            </p:cNvPr>
            <p:cNvCxnSpPr>
              <a:cxnSpLocks/>
            </p:cNvCxnSpPr>
            <p:nvPr/>
          </p:nvCxnSpPr>
          <p:spPr>
            <a:xfrm rot="16200000">
              <a:off x="6096000" y="-158302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CCE76BF3-F1E8-4667-A6D6-4976C1979574}"/>
                </a:ext>
              </a:extLst>
            </p:cNvPr>
            <p:cNvCxnSpPr>
              <a:cxnSpLocks/>
            </p:cNvCxnSpPr>
            <p:nvPr/>
          </p:nvCxnSpPr>
          <p:spPr>
            <a:xfrm rot="16200000">
              <a:off x="6096000" y="-189273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4BDFD6D1-5123-445A-8CC6-D6A5858A4B84}"/>
                </a:ext>
              </a:extLst>
            </p:cNvPr>
            <p:cNvCxnSpPr>
              <a:cxnSpLocks/>
            </p:cNvCxnSpPr>
            <p:nvPr/>
          </p:nvCxnSpPr>
          <p:spPr>
            <a:xfrm rot="16200000">
              <a:off x="6096000" y="-220243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E6FF69EA-0AAF-4B27-A46F-49ECD9D43033}"/>
                </a:ext>
              </a:extLst>
            </p:cNvPr>
            <p:cNvCxnSpPr>
              <a:cxnSpLocks/>
            </p:cNvCxnSpPr>
            <p:nvPr/>
          </p:nvCxnSpPr>
          <p:spPr>
            <a:xfrm rot="16200000">
              <a:off x="6096000" y="-251214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6D3D5DE-25C9-4AE6-804E-D6A2D2086628}"/>
                </a:ext>
              </a:extLst>
            </p:cNvPr>
            <p:cNvCxnSpPr>
              <a:cxnSpLocks/>
            </p:cNvCxnSpPr>
            <p:nvPr/>
          </p:nvCxnSpPr>
          <p:spPr>
            <a:xfrm rot="16200000">
              <a:off x="6096000" y="-282185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A6761F28-30B5-4713-AC64-0D1F638807EC}"/>
                </a:ext>
              </a:extLst>
            </p:cNvPr>
            <p:cNvCxnSpPr>
              <a:cxnSpLocks/>
            </p:cNvCxnSpPr>
            <p:nvPr/>
          </p:nvCxnSpPr>
          <p:spPr>
            <a:xfrm rot="16200000">
              <a:off x="6096000" y="-313156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85364DFC-C684-4FAC-8DF1-03943A77D1BD}"/>
                </a:ext>
              </a:extLst>
            </p:cNvPr>
            <p:cNvCxnSpPr>
              <a:cxnSpLocks/>
            </p:cNvCxnSpPr>
            <p:nvPr/>
          </p:nvCxnSpPr>
          <p:spPr>
            <a:xfrm rot="16200000">
              <a:off x="6096000" y="-344127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06F5F1FD-6BA6-481B-8351-24C2D11FB80E}"/>
                </a:ext>
              </a:extLst>
            </p:cNvPr>
            <p:cNvCxnSpPr>
              <a:cxnSpLocks/>
            </p:cNvCxnSpPr>
            <p:nvPr/>
          </p:nvCxnSpPr>
          <p:spPr>
            <a:xfrm rot="16200000">
              <a:off x="6096000" y="-375097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4643458A-D4CD-4A63-8829-FA0AEA621EFD}"/>
                </a:ext>
              </a:extLst>
            </p:cNvPr>
            <p:cNvCxnSpPr>
              <a:cxnSpLocks/>
            </p:cNvCxnSpPr>
            <p:nvPr/>
          </p:nvCxnSpPr>
          <p:spPr>
            <a:xfrm rot="16200000">
              <a:off x="6096000" y="-406068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424E9568-6580-4A59-8BBE-1D0AE6E07C7D}"/>
                </a:ext>
              </a:extLst>
            </p:cNvPr>
            <p:cNvCxnSpPr>
              <a:cxnSpLocks/>
            </p:cNvCxnSpPr>
            <p:nvPr/>
          </p:nvCxnSpPr>
          <p:spPr>
            <a:xfrm rot="16200000">
              <a:off x="6096000" y="-437039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27A3CDB7-1401-4B7A-81F4-CC8B644E0E91}"/>
                </a:ext>
              </a:extLst>
            </p:cNvPr>
            <p:cNvCxnSpPr>
              <a:cxnSpLocks/>
            </p:cNvCxnSpPr>
            <p:nvPr/>
          </p:nvCxnSpPr>
          <p:spPr>
            <a:xfrm rot="16200000">
              <a:off x="6096000" y="-468010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A4F6D120-8323-44E9-B58F-09EB54B08FBE}"/>
                </a:ext>
              </a:extLst>
            </p:cNvPr>
            <p:cNvCxnSpPr>
              <a:cxnSpLocks/>
            </p:cNvCxnSpPr>
            <p:nvPr/>
          </p:nvCxnSpPr>
          <p:spPr>
            <a:xfrm rot="16200000">
              <a:off x="6096000" y="-498981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CA606EE6-9AD4-4F25-9C28-922E10437A96}"/>
                </a:ext>
              </a:extLst>
            </p:cNvPr>
            <p:cNvCxnSpPr>
              <a:cxnSpLocks/>
            </p:cNvCxnSpPr>
            <p:nvPr/>
          </p:nvCxnSpPr>
          <p:spPr>
            <a:xfrm rot="16200000">
              <a:off x="6096000" y="-529951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1FDCD7D8-F7C7-4B37-A1D6-EF42803D433C}"/>
                </a:ext>
              </a:extLst>
            </p:cNvPr>
            <p:cNvCxnSpPr>
              <a:cxnSpLocks/>
            </p:cNvCxnSpPr>
            <p:nvPr/>
          </p:nvCxnSpPr>
          <p:spPr>
            <a:xfrm rot="16200000">
              <a:off x="6096000" y="-560922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88D7BE47-0E57-40E5-BBE5-6CA3BE17FA06}"/>
                </a:ext>
              </a:extLst>
            </p:cNvPr>
            <p:cNvCxnSpPr>
              <a:cxnSpLocks/>
            </p:cNvCxnSpPr>
            <p:nvPr/>
          </p:nvCxnSpPr>
          <p:spPr>
            <a:xfrm rot="16200000">
              <a:off x="6096000" y="-591893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3" name="Rectangle: Rounded Corners 91">
            <a:extLst>
              <a:ext uri="{FF2B5EF4-FFF2-40B4-BE49-F238E27FC236}">
                <a16:creationId xmlns:a16="http://schemas.microsoft.com/office/drawing/2014/main" id="{DFF00E84-521A-4E65-94C4-FB4CF1C73F39}"/>
              </a:ext>
            </a:extLst>
          </p:cNvPr>
          <p:cNvSpPr/>
          <p:nvPr/>
        </p:nvSpPr>
        <p:spPr>
          <a:xfrm>
            <a:off x="801627" y="1046350"/>
            <a:ext cx="10629674" cy="4896532"/>
          </a:xfrm>
          <a:prstGeom prst="roundRect">
            <a:avLst>
              <a:gd name="adj" fmla="val 5080"/>
            </a:avLst>
          </a:prstGeom>
          <a:solidFill>
            <a:srgbClr val="E6D5F3"/>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306" name="Oval 305">
            <a:extLst>
              <a:ext uri="{FF2B5EF4-FFF2-40B4-BE49-F238E27FC236}">
                <a16:creationId xmlns:a16="http://schemas.microsoft.com/office/drawing/2014/main" id="{D7D0BDEF-1F2E-44C0-A519-0F61E9F80F13}"/>
              </a:ext>
            </a:extLst>
          </p:cNvPr>
          <p:cNvSpPr/>
          <p:nvPr/>
        </p:nvSpPr>
        <p:spPr>
          <a:xfrm>
            <a:off x="9007708" y="6180153"/>
            <a:ext cx="515664" cy="515664"/>
          </a:xfrm>
          <a:prstGeom prst="ellipse">
            <a:avLst/>
          </a:prstGeom>
          <a:solidFill>
            <a:srgbClr val="A9C9FD"/>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307" name="Oval 306">
            <a:extLst>
              <a:ext uri="{FF2B5EF4-FFF2-40B4-BE49-F238E27FC236}">
                <a16:creationId xmlns:a16="http://schemas.microsoft.com/office/drawing/2014/main" id="{0C4B8F32-05F9-422B-A117-4195F9137077}"/>
              </a:ext>
            </a:extLst>
          </p:cNvPr>
          <p:cNvSpPr/>
          <p:nvPr/>
        </p:nvSpPr>
        <p:spPr>
          <a:xfrm>
            <a:off x="10049658" y="6180153"/>
            <a:ext cx="515664" cy="515664"/>
          </a:xfrm>
          <a:prstGeom prst="ellipse">
            <a:avLst/>
          </a:prstGeom>
          <a:solidFill>
            <a:srgbClr val="DFC9EF"/>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308" name="Oval 307">
            <a:extLst>
              <a:ext uri="{FF2B5EF4-FFF2-40B4-BE49-F238E27FC236}">
                <a16:creationId xmlns:a16="http://schemas.microsoft.com/office/drawing/2014/main" id="{2F750880-47E4-4404-92D5-AC420E64F5BE}"/>
              </a:ext>
            </a:extLst>
          </p:cNvPr>
          <p:cNvSpPr/>
          <p:nvPr/>
        </p:nvSpPr>
        <p:spPr>
          <a:xfrm>
            <a:off x="11091608" y="6180153"/>
            <a:ext cx="515664" cy="515664"/>
          </a:xfrm>
          <a:prstGeom prst="ellipse">
            <a:avLst/>
          </a:prstGeom>
          <a:solidFill>
            <a:srgbClr val="FDBED1"/>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309" name="Oval 308">
            <a:extLst>
              <a:ext uri="{FF2B5EF4-FFF2-40B4-BE49-F238E27FC236}">
                <a16:creationId xmlns:a16="http://schemas.microsoft.com/office/drawing/2014/main" id="{19AFA2B4-B633-4771-8F5C-73764D6BCDFE}"/>
              </a:ext>
            </a:extLst>
          </p:cNvPr>
          <p:cNvSpPr/>
          <p:nvPr/>
        </p:nvSpPr>
        <p:spPr>
          <a:xfrm>
            <a:off x="229364" y="177840"/>
            <a:ext cx="515664" cy="515664"/>
          </a:xfrm>
          <a:prstGeom prst="ellipse">
            <a:avLst/>
          </a:prstGeom>
          <a:solidFill>
            <a:srgbClr val="A9C9FD"/>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rgbClr val="A9C9FD"/>
              </a:solidFill>
              <a:latin typeface="Arial" panose="020B0604020202020204" pitchFamily="34" charset="0"/>
              <a:cs typeface="Arial" panose="020B0604020202020204" pitchFamily="34" charset="0"/>
            </a:endParaRPr>
          </a:p>
        </p:txBody>
      </p:sp>
      <p:sp>
        <p:nvSpPr>
          <p:cNvPr id="310" name="Oval 309">
            <a:extLst>
              <a:ext uri="{FF2B5EF4-FFF2-40B4-BE49-F238E27FC236}">
                <a16:creationId xmlns:a16="http://schemas.microsoft.com/office/drawing/2014/main" id="{36CD6D17-504E-4EB7-83DD-72E481A31601}"/>
              </a:ext>
            </a:extLst>
          </p:cNvPr>
          <p:cNvSpPr/>
          <p:nvPr/>
        </p:nvSpPr>
        <p:spPr>
          <a:xfrm>
            <a:off x="1271314" y="177840"/>
            <a:ext cx="515664" cy="515664"/>
          </a:xfrm>
          <a:prstGeom prst="ellipse">
            <a:avLst/>
          </a:prstGeom>
          <a:solidFill>
            <a:srgbClr val="DFC9EF"/>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311" name="Oval 310">
            <a:extLst>
              <a:ext uri="{FF2B5EF4-FFF2-40B4-BE49-F238E27FC236}">
                <a16:creationId xmlns:a16="http://schemas.microsoft.com/office/drawing/2014/main" id="{FFD9E288-21D8-4D30-8D2F-47A8BA6CF6C9}"/>
              </a:ext>
            </a:extLst>
          </p:cNvPr>
          <p:cNvSpPr/>
          <p:nvPr/>
        </p:nvSpPr>
        <p:spPr>
          <a:xfrm>
            <a:off x="2313264" y="177840"/>
            <a:ext cx="515664" cy="515664"/>
          </a:xfrm>
          <a:prstGeom prst="ellipse">
            <a:avLst/>
          </a:prstGeom>
          <a:solidFill>
            <a:srgbClr val="FDBED1"/>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grpSp>
        <p:nvGrpSpPr>
          <p:cNvPr id="312" name="Group 311">
            <a:extLst>
              <a:ext uri="{FF2B5EF4-FFF2-40B4-BE49-F238E27FC236}">
                <a16:creationId xmlns:a16="http://schemas.microsoft.com/office/drawing/2014/main" id="{1E4486C5-581B-45B2-9799-B7513C40030D}"/>
              </a:ext>
            </a:extLst>
          </p:cNvPr>
          <p:cNvGrpSpPr/>
          <p:nvPr/>
        </p:nvGrpSpPr>
        <p:grpSpPr>
          <a:xfrm>
            <a:off x="3733371" y="1140003"/>
            <a:ext cx="5182473" cy="1495818"/>
            <a:chOff x="6844551" y="1215824"/>
            <a:chExt cx="7049772" cy="1495818"/>
          </a:xfrm>
        </p:grpSpPr>
        <p:sp>
          <p:nvSpPr>
            <p:cNvPr id="313" name="TextBox 312">
              <a:extLst>
                <a:ext uri="{FF2B5EF4-FFF2-40B4-BE49-F238E27FC236}">
                  <a16:creationId xmlns:a16="http://schemas.microsoft.com/office/drawing/2014/main" id="{A4EC4189-6DED-446E-8D63-850A541D2602}"/>
                </a:ext>
              </a:extLst>
            </p:cNvPr>
            <p:cNvSpPr txBox="1"/>
            <p:nvPr/>
          </p:nvSpPr>
          <p:spPr>
            <a:xfrm>
              <a:off x="6844551" y="1260426"/>
              <a:ext cx="885222" cy="461665"/>
            </a:xfrm>
            <a:prstGeom prst="rect">
              <a:avLst/>
            </a:prstGeom>
            <a:noFill/>
          </p:spPr>
          <p:txBody>
            <a:bodyPr wrap="square" rtlCol="0">
              <a:spAutoFit/>
            </a:bodyPr>
            <a:lstStyle/>
            <a:p>
              <a:pPr algn="ctr"/>
              <a:r>
                <a:rPr lang="en-PH" sz="2400" dirty="0">
                  <a:solidFill>
                    <a:srgbClr val="2D1817"/>
                  </a:solidFill>
                  <a:latin typeface="Bell MT" panose="02020503060305020303" pitchFamily="18" charset="0"/>
                </a:rPr>
                <a:t>04.</a:t>
              </a:r>
            </a:p>
          </p:txBody>
        </p:sp>
        <p:sp>
          <p:nvSpPr>
            <p:cNvPr id="314" name="TextBox 313">
              <a:extLst>
                <a:ext uri="{FF2B5EF4-FFF2-40B4-BE49-F238E27FC236}">
                  <a16:creationId xmlns:a16="http://schemas.microsoft.com/office/drawing/2014/main" id="{9FF9D49E-BF66-470E-AE32-7A8254F8054A}"/>
                </a:ext>
              </a:extLst>
            </p:cNvPr>
            <p:cNvSpPr txBox="1"/>
            <p:nvPr/>
          </p:nvSpPr>
          <p:spPr>
            <a:xfrm>
              <a:off x="7557641" y="1215824"/>
              <a:ext cx="6336682" cy="954107"/>
            </a:xfrm>
            <a:prstGeom prst="rect">
              <a:avLst/>
            </a:prstGeom>
            <a:noFill/>
          </p:spPr>
          <p:txBody>
            <a:bodyPr wrap="square" rtlCol="0">
              <a:spAutoFit/>
            </a:bodyPr>
            <a:lstStyle/>
            <a:p>
              <a:r>
                <a:rPr lang="en-PH" sz="2800" b="1" dirty="0">
                  <a:solidFill>
                    <a:srgbClr val="F9D67F"/>
                  </a:solidFill>
                  <a:latin typeface="Arial Black" panose="020B0A04020102020204" pitchFamily="34" charset="0"/>
                </a:rPr>
                <a:t>Delivery Skills and </a:t>
              </a:r>
              <a:r>
                <a:rPr lang="en-PH" sz="2800" b="1" dirty="0" smtClean="0">
                  <a:solidFill>
                    <a:srgbClr val="F9D67F"/>
                  </a:solidFill>
                  <a:latin typeface="Arial Black" panose="020B0A04020102020204" pitchFamily="34" charset="0"/>
                </a:rPr>
                <a:t>Techniques</a:t>
              </a:r>
              <a:endParaRPr lang="en-PH" sz="2800" b="1" dirty="0">
                <a:solidFill>
                  <a:srgbClr val="F9D67F"/>
                </a:solidFill>
                <a:latin typeface="Arial Black" panose="020B0A04020102020204" pitchFamily="34" charset="0"/>
              </a:endParaRPr>
            </a:p>
          </p:txBody>
        </p:sp>
        <p:sp>
          <p:nvSpPr>
            <p:cNvPr id="315" name="TextBox 314">
              <a:extLst>
                <a:ext uri="{FF2B5EF4-FFF2-40B4-BE49-F238E27FC236}">
                  <a16:creationId xmlns:a16="http://schemas.microsoft.com/office/drawing/2014/main" id="{1EAE8BA8-3A38-4583-9A8E-0A8077B5542A}"/>
                </a:ext>
              </a:extLst>
            </p:cNvPr>
            <p:cNvSpPr txBox="1"/>
            <p:nvPr/>
          </p:nvSpPr>
          <p:spPr>
            <a:xfrm>
              <a:off x="7595694" y="2111478"/>
              <a:ext cx="3581326" cy="600164"/>
            </a:xfrm>
            <a:prstGeom prst="rect">
              <a:avLst/>
            </a:prstGeom>
            <a:noFill/>
          </p:spPr>
          <p:txBody>
            <a:bodyPr wrap="square" rtlCol="0">
              <a:spAutoFit/>
            </a:bodyPr>
            <a:lstStyle/>
            <a:p>
              <a:r>
                <a:rPr lang="en-US" sz="1100" dirty="0">
                  <a:solidFill>
                    <a:srgbClr val="2D1817"/>
                  </a:solidFill>
                  <a:latin typeface="Bell MT" panose="02020503060305020303" pitchFamily="18" charset="0"/>
                </a:rPr>
                <a:t>What are the best/worst </a:t>
              </a:r>
            </a:p>
            <a:p>
              <a:r>
                <a:rPr lang="en-US" sz="1100" dirty="0" smtClean="0">
                  <a:solidFill>
                    <a:srgbClr val="2D1817"/>
                  </a:solidFill>
                  <a:latin typeface="Bell MT" panose="02020503060305020303" pitchFamily="18" charset="0"/>
                </a:rPr>
                <a:t>delivery skills/techniques </a:t>
              </a:r>
            </a:p>
            <a:p>
              <a:r>
                <a:rPr lang="en-US" sz="1100" dirty="0" smtClean="0">
                  <a:solidFill>
                    <a:srgbClr val="2D1817"/>
                  </a:solidFill>
                  <a:latin typeface="Bell MT" panose="02020503060305020303" pitchFamily="18" charset="0"/>
                </a:rPr>
                <a:t>of the speaker?</a:t>
              </a:r>
              <a:endParaRPr lang="en-PH" sz="1100" dirty="0">
                <a:solidFill>
                  <a:srgbClr val="2D1817"/>
                </a:solidFill>
                <a:latin typeface="Bell MT" panose="02020503060305020303" pitchFamily="18" charset="0"/>
              </a:endParaRPr>
            </a:p>
          </p:txBody>
        </p:sp>
      </p:grpSp>
      <p:grpSp>
        <p:nvGrpSpPr>
          <p:cNvPr id="316" name="Group 315">
            <a:extLst>
              <a:ext uri="{FF2B5EF4-FFF2-40B4-BE49-F238E27FC236}">
                <a16:creationId xmlns:a16="http://schemas.microsoft.com/office/drawing/2014/main" id="{8F649F11-01D7-422C-BF71-7E773181D582}"/>
              </a:ext>
            </a:extLst>
          </p:cNvPr>
          <p:cNvGrpSpPr/>
          <p:nvPr/>
        </p:nvGrpSpPr>
        <p:grpSpPr>
          <a:xfrm>
            <a:off x="3670400" y="2960138"/>
            <a:ext cx="4220376" cy="983818"/>
            <a:chOff x="6796234" y="1088467"/>
            <a:chExt cx="4220376" cy="983818"/>
          </a:xfrm>
        </p:grpSpPr>
        <p:sp>
          <p:nvSpPr>
            <p:cNvPr id="317" name="TextBox 316">
              <a:extLst>
                <a:ext uri="{FF2B5EF4-FFF2-40B4-BE49-F238E27FC236}">
                  <a16:creationId xmlns:a16="http://schemas.microsoft.com/office/drawing/2014/main" id="{3906C8CF-F1E3-452B-A692-0FEBD6BBCF53}"/>
                </a:ext>
              </a:extLst>
            </p:cNvPr>
            <p:cNvSpPr txBox="1"/>
            <p:nvPr/>
          </p:nvSpPr>
          <p:spPr>
            <a:xfrm>
              <a:off x="6796234" y="1143374"/>
              <a:ext cx="885222" cy="461665"/>
            </a:xfrm>
            <a:prstGeom prst="rect">
              <a:avLst/>
            </a:prstGeom>
            <a:noFill/>
          </p:spPr>
          <p:txBody>
            <a:bodyPr wrap="square" rtlCol="0">
              <a:spAutoFit/>
            </a:bodyPr>
            <a:lstStyle/>
            <a:p>
              <a:pPr algn="ctr"/>
              <a:r>
                <a:rPr lang="en-PH" sz="2400" dirty="0">
                  <a:solidFill>
                    <a:srgbClr val="2D1817"/>
                  </a:solidFill>
                  <a:latin typeface="Bell MT" panose="02020503060305020303" pitchFamily="18" charset="0"/>
                </a:rPr>
                <a:t>05.</a:t>
              </a:r>
            </a:p>
          </p:txBody>
        </p:sp>
        <p:sp>
          <p:nvSpPr>
            <p:cNvPr id="318" name="TextBox 317">
              <a:extLst>
                <a:ext uri="{FF2B5EF4-FFF2-40B4-BE49-F238E27FC236}">
                  <a16:creationId xmlns:a16="http://schemas.microsoft.com/office/drawing/2014/main" id="{CE1BAC0F-2DAA-46B0-BAD6-DD7FC10FF74C}"/>
                </a:ext>
              </a:extLst>
            </p:cNvPr>
            <p:cNvSpPr txBox="1"/>
            <p:nvPr/>
          </p:nvSpPr>
          <p:spPr>
            <a:xfrm>
              <a:off x="7460927" y="1088467"/>
              <a:ext cx="3467751" cy="523220"/>
            </a:xfrm>
            <a:prstGeom prst="rect">
              <a:avLst/>
            </a:prstGeom>
            <a:noFill/>
          </p:spPr>
          <p:txBody>
            <a:bodyPr wrap="square" rtlCol="0">
              <a:spAutoFit/>
            </a:bodyPr>
            <a:lstStyle/>
            <a:p>
              <a:r>
                <a:rPr lang="en-PH" sz="2800" b="1" dirty="0">
                  <a:solidFill>
                    <a:srgbClr val="EC789C"/>
                  </a:solidFill>
                  <a:latin typeface="Arial Black" panose="020B0A04020102020204" pitchFamily="34" charset="0"/>
                </a:rPr>
                <a:t>Bias/Prejudice</a:t>
              </a:r>
            </a:p>
          </p:txBody>
        </p:sp>
        <p:sp>
          <p:nvSpPr>
            <p:cNvPr id="319" name="TextBox 318">
              <a:extLst>
                <a:ext uri="{FF2B5EF4-FFF2-40B4-BE49-F238E27FC236}">
                  <a16:creationId xmlns:a16="http://schemas.microsoft.com/office/drawing/2014/main" id="{6B925B26-6FEF-41D8-840A-E9478D0F8759}"/>
                </a:ext>
              </a:extLst>
            </p:cNvPr>
            <p:cNvSpPr txBox="1"/>
            <p:nvPr/>
          </p:nvSpPr>
          <p:spPr>
            <a:xfrm>
              <a:off x="7435286" y="1641398"/>
              <a:ext cx="3581324" cy="430887"/>
            </a:xfrm>
            <a:prstGeom prst="rect">
              <a:avLst/>
            </a:prstGeom>
            <a:noFill/>
          </p:spPr>
          <p:txBody>
            <a:bodyPr wrap="square" rtlCol="0">
              <a:spAutoFit/>
            </a:bodyPr>
            <a:lstStyle/>
            <a:p>
              <a:r>
                <a:rPr lang="en-US" sz="1100" dirty="0">
                  <a:solidFill>
                    <a:srgbClr val="2D1817"/>
                  </a:solidFill>
                  <a:latin typeface="Bell MT" panose="02020503060305020303" pitchFamily="18" charset="0"/>
                </a:rPr>
                <a:t>Did the speaker show </a:t>
              </a:r>
            </a:p>
            <a:p>
              <a:r>
                <a:rPr lang="en-US" sz="1100" dirty="0">
                  <a:solidFill>
                    <a:srgbClr val="2D1817"/>
                  </a:solidFill>
                  <a:latin typeface="Bell MT" panose="02020503060305020303" pitchFamily="18" charset="0"/>
                </a:rPr>
                <a:t>bias? Why? Why not?</a:t>
              </a:r>
              <a:endParaRPr lang="en-PH" sz="1100" dirty="0">
                <a:solidFill>
                  <a:srgbClr val="2D1817"/>
                </a:solidFill>
                <a:latin typeface="Bell MT" panose="02020503060305020303" pitchFamily="18" charset="0"/>
              </a:endParaRPr>
            </a:p>
          </p:txBody>
        </p:sp>
      </p:grpSp>
      <p:grpSp>
        <p:nvGrpSpPr>
          <p:cNvPr id="320" name="Group 319">
            <a:extLst>
              <a:ext uri="{FF2B5EF4-FFF2-40B4-BE49-F238E27FC236}">
                <a16:creationId xmlns:a16="http://schemas.microsoft.com/office/drawing/2014/main" id="{ABF736D5-44CD-4C41-95B5-068656FDC592}"/>
              </a:ext>
            </a:extLst>
          </p:cNvPr>
          <p:cNvGrpSpPr/>
          <p:nvPr/>
        </p:nvGrpSpPr>
        <p:grpSpPr>
          <a:xfrm>
            <a:off x="3728002" y="4331759"/>
            <a:ext cx="4340143" cy="1206559"/>
            <a:chOff x="6853836" y="905762"/>
            <a:chExt cx="4340143" cy="1206559"/>
          </a:xfrm>
        </p:grpSpPr>
        <p:sp>
          <p:nvSpPr>
            <p:cNvPr id="321" name="TextBox 320">
              <a:extLst>
                <a:ext uri="{FF2B5EF4-FFF2-40B4-BE49-F238E27FC236}">
                  <a16:creationId xmlns:a16="http://schemas.microsoft.com/office/drawing/2014/main" id="{1491E2C3-278C-476E-8A02-0428453DA727}"/>
                </a:ext>
              </a:extLst>
            </p:cNvPr>
            <p:cNvSpPr txBox="1"/>
            <p:nvPr/>
          </p:nvSpPr>
          <p:spPr>
            <a:xfrm>
              <a:off x="6853836" y="962540"/>
              <a:ext cx="885222" cy="461665"/>
            </a:xfrm>
            <a:prstGeom prst="rect">
              <a:avLst/>
            </a:prstGeom>
            <a:noFill/>
          </p:spPr>
          <p:txBody>
            <a:bodyPr wrap="square" rtlCol="0">
              <a:spAutoFit/>
            </a:bodyPr>
            <a:lstStyle/>
            <a:p>
              <a:pPr algn="ctr"/>
              <a:r>
                <a:rPr lang="en-PH" sz="2400" dirty="0">
                  <a:solidFill>
                    <a:srgbClr val="2D1817"/>
                  </a:solidFill>
                  <a:latin typeface="Bell MT" panose="02020503060305020303" pitchFamily="18" charset="0"/>
                </a:rPr>
                <a:t>06.</a:t>
              </a:r>
            </a:p>
          </p:txBody>
        </p:sp>
        <p:sp>
          <p:nvSpPr>
            <p:cNvPr id="322" name="TextBox 321">
              <a:extLst>
                <a:ext uri="{FF2B5EF4-FFF2-40B4-BE49-F238E27FC236}">
                  <a16:creationId xmlns:a16="http://schemas.microsoft.com/office/drawing/2014/main" id="{9C5AE582-E268-42EC-86ED-B55644AB1780}"/>
                </a:ext>
              </a:extLst>
            </p:cNvPr>
            <p:cNvSpPr txBox="1"/>
            <p:nvPr/>
          </p:nvSpPr>
          <p:spPr>
            <a:xfrm>
              <a:off x="7485655" y="905762"/>
              <a:ext cx="3708324" cy="523220"/>
            </a:xfrm>
            <a:prstGeom prst="rect">
              <a:avLst/>
            </a:prstGeom>
            <a:noFill/>
          </p:spPr>
          <p:txBody>
            <a:bodyPr wrap="square" rtlCol="0">
              <a:spAutoFit/>
            </a:bodyPr>
            <a:lstStyle/>
            <a:p>
              <a:r>
                <a:rPr lang="en-PH" sz="2800" b="1" dirty="0">
                  <a:solidFill>
                    <a:srgbClr val="A9C9FD"/>
                  </a:solidFill>
                  <a:latin typeface="Arial Black" panose="020B0A04020102020204" pitchFamily="34" charset="0"/>
                </a:rPr>
                <a:t>Ted Talk Review</a:t>
              </a:r>
            </a:p>
          </p:txBody>
        </p:sp>
        <p:sp>
          <p:nvSpPr>
            <p:cNvPr id="323" name="TextBox 322">
              <a:extLst>
                <a:ext uri="{FF2B5EF4-FFF2-40B4-BE49-F238E27FC236}">
                  <a16:creationId xmlns:a16="http://schemas.microsoft.com/office/drawing/2014/main" id="{7DE8EFF0-329C-4FB7-BCEB-BB540ECCA71D}"/>
                </a:ext>
              </a:extLst>
            </p:cNvPr>
            <p:cNvSpPr txBox="1"/>
            <p:nvPr/>
          </p:nvSpPr>
          <p:spPr>
            <a:xfrm>
              <a:off x="7473923" y="1512157"/>
              <a:ext cx="3581324" cy="600164"/>
            </a:xfrm>
            <a:prstGeom prst="rect">
              <a:avLst/>
            </a:prstGeom>
            <a:noFill/>
          </p:spPr>
          <p:txBody>
            <a:bodyPr wrap="square" rtlCol="0">
              <a:spAutoFit/>
            </a:bodyPr>
            <a:lstStyle/>
            <a:p>
              <a:r>
                <a:rPr lang="en-US" sz="1100" dirty="0">
                  <a:solidFill>
                    <a:srgbClr val="2D1817"/>
                  </a:solidFill>
                  <a:latin typeface="Bell MT" panose="02020503060305020303" pitchFamily="18" charset="0"/>
                </a:rPr>
                <a:t>Would you recommend </a:t>
              </a:r>
            </a:p>
            <a:p>
              <a:r>
                <a:rPr lang="en-US" sz="1100" dirty="0">
                  <a:solidFill>
                    <a:srgbClr val="2D1817"/>
                  </a:solidFill>
                  <a:latin typeface="Bell MT" panose="02020503060305020303" pitchFamily="18" charset="0"/>
                </a:rPr>
                <a:t>this video to fellow </a:t>
              </a:r>
            </a:p>
            <a:p>
              <a:r>
                <a:rPr lang="en-US" sz="1100" dirty="0">
                  <a:solidFill>
                    <a:srgbClr val="2D1817"/>
                  </a:solidFill>
                  <a:latin typeface="Bell MT" panose="02020503060305020303" pitchFamily="18" charset="0"/>
                </a:rPr>
                <a:t>students? Explain.</a:t>
              </a:r>
              <a:endParaRPr lang="en-PH" sz="1100" dirty="0">
                <a:solidFill>
                  <a:srgbClr val="2D1817"/>
                </a:solidFill>
                <a:latin typeface="Bell MT" panose="02020503060305020303" pitchFamily="18" charset="0"/>
              </a:endParaRPr>
            </a:p>
          </p:txBody>
        </p:sp>
      </p:grpSp>
      <p:pic>
        <p:nvPicPr>
          <p:cNvPr id="324" name="Picture 3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54859" y="2411795"/>
            <a:ext cx="4023600" cy="3575689"/>
          </a:xfrm>
          <a:prstGeom prst="rect">
            <a:avLst/>
          </a:prstGeom>
        </p:spPr>
      </p:pic>
      <p:pic>
        <p:nvPicPr>
          <p:cNvPr id="325" name="Picture 3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5949" y="2256548"/>
            <a:ext cx="4308304" cy="3745652"/>
          </a:xfrm>
          <a:prstGeom prst="rect">
            <a:avLst/>
          </a:prstGeom>
        </p:spPr>
      </p:pic>
    </p:spTree>
    <p:extLst>
      <p:ext uri="{BB962C8B-B14F-4D97-AF65-F5344CB8AC3E}">
        <p14:creationId xmlns:p14="http://schemas.microsoft.com/office/powerpoint/2010/main" val="275717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00" fill="hold"/>
                                        <p:tgtEl>
                                          <p:spTgt spid="306"/>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2000" fill="hold"/>
                                        <p:tgtEl>
                                          <p:spTgt spid="307"/>
                                        </p:tgtEl>
                                        <p:attrNameLst>
                                          <p:attrName>r</p:attrName>
                                        </p:attrNameLst>
                                      </p:cBhvr>
                                    </p:animRot>
                                  </p:childTnLst>
                                </p:cTn>
                              </p:par>
                              <p:par>
                                <p:cTn id="9" presetID="8" presetClass="emph" presetSubtype="0" repeatCount="indefinite" fill="hold" grpId="0" nodeType="withEffect">
                                  <p:stCondLst>
                                    <p:cond delay="0"/>
                                  </p:stCondLst>
                                  <p:childTnLst>
                                    <p:animRot by="21600000">
                                      <p:cBhvr>
                                        <p:cTn id="10" dur="2000" fill="hold"/>
                                        <p:tgtEl>
                                          <p:spTgt spid="308"/>
                                        </p:tgtEl>
                                        <p:attrNameLst>
                                          <p:attrName>r</p:attrName>
                                        </p:attrNameLst>
                                      </p:cBhvr>
                                    </p:animRot>
                                  </p:childTnLst>
                                </p:cTn>
                              </p:par>
                              <p:par>
                                <p:cTn id="11" presetID="8" presetClass="emph" presetSubtype="0" repeatCount="indefinite" fill="hold" grpId="0" nodeType="withEffect">
                                  <p:stCondLst>
                                    <p:cond delay="0"/>
                                  </p:stCondLst>
                                  <p:childTnLst>
                                    <p:animRot by="21600000">
                                      <p:cBhvr>
                                        <p:cTn id="12" dur="2000" fill="hold"/>
                                        <p:tgtEl>
                                          <p:spTgt spid="309"/>
                                        </p:tgtEl>
                                        <p:attrNameLst>
                                          <p:attrName>r</p:attrName>
                                        </p:attrNameLst>
                                      </p:cBhvr>
                                    </p:animRot>
                                  </p:childTnLst>
                                </p:cTn>
                              </p:par>
                              <p:par>
                                <p:cTn id="13" presetID="8" presetClass="emph" presetSubtype="0" repeatCount="indefinite" fill="hold" grpId="0" nodeType="withEffect">
                                  <p:stCondLst>
                                    <p:cond delay="0"/>
                                  </p:stCondLst>
                                  <p:childTnLst>
                                    <p:animRot by="-21600000">
                                      <p:cBhvr>
                                        <p:cTn id="14" dur="2000" fill="hold"/>
                                        <p:tgtEl>
                                          <p:spTgt spid="310"/>
                                        </p:tgtEl>
                                        <p:attrNameLst>
                                          <p:attrName>r</p:attrName>
                                        </p:attrNameLst>
                                      </p:cBhvr>
                                    </p:animRot>
                                  </p:childTnLst>
                                </p:cTn>
                              </p:par>
                              <p:par>
                                <p:cTn id="15" presetID="8" presetClass="emph" presetSubtype="0" repeatCount="indefinite" fill="hold" grpId="0" nodeType="withEffect">
                                  <p:stCondLst>
                                    <p:cond delay="0"/>
                                  </p:stCondLst>
                                  <p:childTnLst>
                                    <p:animRot by="21600000">
                                      <p:cBhvr>
                                        <p:cTn id="16" dur="2000" fill="hold"/>
                                        <p:tgtEl>
                                          <p:spTgt spid="3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 grpId="0" animBg="1"/>
      <p:bldP spid="307" grpId="0" animBg="1"/>
      <p:bldP spid="308" grpId="0" animBg="1"/>
      <p:bldP spid="309" grpId="0" animBg="1"/>
      <p:bldP spid="310" grpId="0" animBg="1"/>
      <p:bldP spid="3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85D30A5-E24A-4418-B823-AFA2DD7B092E}"/>
              </a:ext>
            </a:extLst>
          </p:cNvPr>
          <p:cNvGrpSpPr/>
          <p:nvPr/>
        </p:nvGrpSpPr>
        <p:grpSpPr>
          <a:xfrm>
            <a:off x="0" y="0"/>
            <a:ext cx="12192000" cy="6858000"/>
            <a:chOff x="0" y="0"/>
            <a:chExt cx="12192000" cy="6858000"/>
          </a:xfrm>
        </p:grpSpPr>
        <p:cxnSp>
          <p:nvCxnSpPr>
            <p:cNvPr id="6" name="Straight Connector 5">
              <a:extLst>
                <a:ext uri="{FF2B5EF4-FFF2-40B4-BE49-F238E27FC236}">
                  <a16:creationId xmlns:a16="http://schemas.microsoft.com/office/drawing/2014/main" id="{37CDC673-D8E8-471D-B839-6CA5CE0F1AC2}"/>
                </a:ext>
              </a:extLst>
            </p:cNvPr>
            <p:cNvCxnSpPr>
              <a:cxnSpLocks/>
            </p:cNvCxnSpPr>
            <p:nvPr/>
          </p:nvCxnSpPr>
          <p:spPr>
            <a:xfrm>
              <a:off x="23201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B298C97-C1B6-4BE8-89F3-87E565B15615}"/>
                </a:ext>
              </a:extLst>
            </p:cNvPr>
            <p:cNvCxnSpPr>
              <a:cxnSpLocks/>
            </p:cNvCxnSpPr>
            <p:nvPr/>
          </p:nvCxnSpPr>
          <p:spPr>
            <a:xfrm>
              <a:off x="54172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E365D0E-63DD-4F10-9E34-259F54992941}"/>
                </a:ext>
              </a:extLst>
            </p:cNvPr>
            <p:cNvCxnSpPr>
              <a:cxnSpLocks/>
            </p:cNvCxnSpPr>
            <p:nvPr/>
          </p:nvCxnSpPr>
          <p:spPr>
            <a:xfrm>
              <a:off x="85142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67792F3-7196-4D5D-9101-5E2ADBF959AE}"/>
                </a:ext>
              </a:extLst>
            </p:cNvPr>
            <p:cNvCxnSpPr>
              <a:cxnSpLocks/>
            </p:cNvCxnSpPr>
            <p:nvPr/>
          </p:nvCxnSpPr>
          <p:spPr>
            <a:xfrm>
              <a:off x="116113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589292C-434A-4FC6-B74A-AA9AF25A95CB}"/>
                </a:ext>
              </a:extLst>
            </p:cNvPr>
            <p:cNvCxnSpPr>
              <a:cxnSpLocks/>
            </p:cNvCxnSpPr>
            <p:nvPr/>
          </p:nvCxnSpPr>
          <p:spPr>
            <a:xfrm>
              <a:off x="147084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84D9C0F-E5CE-4AC3-997C-F90BA0C6118D}"/>
                </a:ext>
              </a:extLst>
            </p:cNvPr>
            <p:cNvCxnSpPr>
              <a:cxnSpLocks/>
            </p:cNvCxnSpPr>
            <p:nvPr/>
          </p:nvCxnSpPr>
          <p:spPr>
            <a:xfrm>
              <a:off x="178055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8E1DA2-0DE8-4381-9929-630A2C46B5A8}"/>
                </a:ext>
              </a:extLst>
            </p:cNvPr>
            <p:cNvCxnSpPr>
              <a:cxnSpLocks/>
            </p:cNvCxnSpPr>
            <p:nvPr/>
          </p:nvCxnSpPr>
          <p:spPr>
            <a:xfrm>
              <a:off x="209026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8CF1702-6786-4A51-B07B-8196BD6C5CF0}"/>
                </a:ext>
              </a:extLst>
            </p:cNvPr>
            <p:cNvCxnSpPr>
              <a:cxnSpLocks/>
            </p:cNvCxnSpPr>
            <p:nvPr/>
          </p:nvCxnSpPr>
          <p:spPr>
            <a:xfrm>
              <a:off x="239996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23AD255-1630-42A0-884C-EB341FECA35A}"/>
                </a:ext>
              </a:extLst>
            </p:cNvPr>
            <p:cNvCxnSpPr>
              <a:cxnSpLocks/>
            </p:cNvCxnSpPr>
            <p:nvPr/>
          </p:nvCxnSpPr>
          <p:spPr>
            <a:xfrm>
              <a:off x="270967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03FF685-8CEF-4F28-8BEF-EB3FD2FD5861}"/>
                </a:ext>
              </a:extLst>
            </p:cNvPr>
            <p:cNvCxnSpPr>
              <a:cxnSpLocks/>
            </p:cNvCxnSpPr>
            <p:nvPr/>
          </p:nvCxnSpPr>
          <p:spPr>
            <a:xfrm>
              <a:off x="301938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E3AF498-5871-4D97-9A3B-FE4F5565C350}"/>
                </a:ext>
              </a:extLst>
            </p:cNvPr>
            <p:cNvCxnSpPr>
              <a:cxnSpLocks/>
            </p:cNvCxnSpPr>
            <p:nvPr/>
          </p:nvCxnSpPr>
          <p:spPr>
            <a:xfrm>
              <a:off x="332909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830B6DC-512E-4428-A626-6EA49AD569B8}"/>
                </a:ext>
              </a:extLst>
            </p:cNvPr>
            <p:cNvCxnSpPr>
              <a:cxnSpLocks/>
            </p:cNvCxnSpPr>
            <p:nvPr/>
          </p:nvCxnSpPr>
          <p:spPr>
            <a:xfrm>
              <a:off x="363880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17DCCEC-89E2-4DD6-95BC-90C8EF87B8F6}"/>
                </a:ext>
              </a:extLst>
            </p:cNvPr>
            <p:cNvCxnSpPr>
              <a:cxnSpLocks/>
            </p:cNvCxnSpPr>
            <p:nvPr/>
          </p:nvCxnSpPr>
          <p:spPr>
            <a:xfrm>
              <a:off x="394850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994C3E1-EA39-4EF6-940A-3751BF1D8ECD}"/>
                </a:ext>
              </a:extLst>
            </p:cNvPr>
            <p:cNvCxnSpPr>
              <a:cxnSpLocks/>
            </p:cNvCxnSpPr>
            <p:nvPr/>
          </p:nvCxnSpPr>
          <p:spPr>
            <a:xfrm>
              <a:off x="425821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1463FB8-3EF8-4B81-AFBC-26364D930AFB}"/>
                </a:ext>
              </a:extLst>
            </p:cNvPr>
            <p:cNvCxnSpPr>
              <a:cxnSpLocks/>
            </p:cNvCxnSpPr>
            <p:nvPr/>
          </p:nvCxnSpPr>
          <p:spPr>
            <a:xfrm>
              <a:off x="456792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EA384C-20F2-44DF-AD3B-DA1FF1591E43}"/>
                </a:ext>
              </a:extLst>
            </p:cNvPr>
            <p:cNvCxnSpPr>
              <a:cxnSpLocks/>
            </p:cNvCxnSpPr>
            <p:nvPr/>
          </p:nvCxnSpPr>
          <p:spPr>
            <a:xfrm>
              <a:off x="487763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4509A23-6663-43A7-AEB2-DEE467C48E01}"/>
                </a:ext>
              </a:extLst>
            </p:cNvPr>
            <p:cNvCxnSpPr>
              <a:cxnSpLocks/>
            </p:cNvCxnSpPr>
            <p:nvPr/>
          </p:nvCxnSpPr>
          <p:spPr>
            <a:xfrm>
              <a:off x="518734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16D40DC-FBAD-4285-95B7-13E3BA7BB6AA}"/>
                </a:ext>
              </a:extLst>
            </p:cNvPr>
            <p:cNvCxnSpPr>
              <a:cxnSpLocks/>
            </p:cNvCxnSpPr>
            <p:nvPr/>
          </p:nvCxnSpPr>
          <p:spPr>
            <a:xfrm>
              <a:off x="549704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0E5CBC7-1F06-4D8A-849D-26DD9303F3D4}"/>
                </a:ext>
              </a:extLst>
            </p:cNvPr>
            <p:cNvCxnSpPr>
              <a:cxnSpLocks/>
            </p:cNvCxnSpPr>
            <p:nvPr/>
          </p:nvCxnSpPr>
          <p:spPr>
            <a:xfrm>
              <a:off x="580675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27E9E1-4722-415F-B486-54151ABCF247}"/>
                </a:ext>
              </a:extLst>
            </p:cNvPr>
            <p:cNvCxnSpPr>
              <a:cxnSpLocks/>
            </p:cNvCxnSpPr>
            <p:nvPr/>
          </p:nvCxnSpPr>
          <p:spPr>
            <a:xfrm>
              <a:off x="611646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8269951-7629-4014-9999-1A8A186B5DC7}"/>
                </a:ext>
              </a:extLst>
            </p:cNvPr>
            <p:cNvCxnSpPr>
              <a:cxnSpLocks/>
            </p:cNvCxnSpPr>
            <p:nvPr/>
          </p:nvCxnSpPr>
          <p:spPr>
            <a:xfrm>
              <a:off x="642617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6C633AA-8D03-4B86-BEDD-BBB9B91EEC4C}"/>
                </a:ext>
              </a:extLst>
            </p:cNvPr>
            <p:cNvCxnSpPr>
              <a:cxnSpLocks/>
            </p:cNvCxnSpPr>
            <p:nvPr/>
          </p:nvCxnSpPr>
          <p:spPr>
            <a:xfrm>
              <a:off x="673588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72B9B39-A3B9-4D96-B6DC-682AEC51D1E0}"/>
                </a:ext>
              </a:extLst>
            </p:cNvPr>
            <p:cNvCxnSpPr>
              <a:cxnSpLocks/>
            </p:cNvCxnSpPr>
            <p:nvPr/>
          </p:nvCxnSpPr>
          <p:spPr>
            <a:xfrm>
              <a:off x="704558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E05F095-5194-4391-95DD-12AA8A9743D6}"/>
                </a:ext>
              </a:extLst>
            </p:cNvPr>
            <p:cNvCxnSpPr>
              <a:cxnSpLocks/>
            </p:cNvCxnSpPr>
            <p:nvPr/>
          </p:nvCxnSpPr>
          <p:spPr>
            <a:xfrm>
              <a:off x="735529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178BFE4-626F-4516-A52F-C95360B1E3D0}"/>
                </a:ext>
              </a:extLst>
            </p:cNvPr>
            <p:cNvCxnSpPr>
              <a:cxnSpLocks/>
            </p:cNvCxnSpPr>
            <p:nvPr/>
          </p:nvCxnSpPr>
          <p:spPr>
            <a:xfrm>
              <a:off x="766500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22BA462-752D-4DE6-B51F-D3304C9864B8}"/>
                </a:ext>
              </a:extLst>
            </p:cNvPr>
            <p:cNvCxnSpPr>
              <a:cxnSpLocks/>
            </p:cNvCxnSpPr>
            <p:nvPr/>
          </p:nvCxnSpPr>
          <p:spPr>
            <a:xfrm>
              <a:off x="797471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F2757CD-F84E-469B-9B57-F45FC00A7BB5}"/>
                </a:ext>
              </a:extLst>
            </p:cNvPr>
            <p:cNvCxnSpPr>
              <a:cxnSpLocks/>
            </p:cNvCxnSpPr>
            <p:nvPr/>
          </p:nvCxnSpPr>
          <p:spPr>
            <a:xfrm>
              <a:off x="828442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AF77D44-691A-4DEF-A0A3-EFDCD3647B2A}"/>
                </a:ext>
              </a:extLst>
            </p:cNvPr>
            <p:cNvCxnSpPr>
              <a:cxnSpLocks/>
            </p:cNvCxnSpPr>
            <p:nvPr/>
          </p:nvCxnSpPr>
          <p:spPr>
            <a:xfrm>
              <a:off x="859412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00BF7C-732B-4BC3-97F6-6B3C280B319C}"/>
                </a:ext>
              </a:extLst>
            </p:cNvPr>
            <p:cNvCxnSpPr>
              <a:cxnSpLocks/>
            </p:cNvCxnSpPr>
            <p:nvPr/>
          </p:nvCxnSpPr>
          <p:spPr>
            <a:xfrm>
              <a:off x="890383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9963C6C-C18B-406D-B893-A57C11F446F5}"/>
                </a:ext>
              </a:extLst>
            </p:cNvPr>
            <p:cNvCxnSpPr>
              <a:cxnSpLocks/>
            </p:cNvCxnSpPr>
            <p:nvPr/>
          </p:nvCxnSpPr>
          <p:spPr>
            <a:xfrm>
              <a:off x="921354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AFDE59A-1B16-407B-A15F-B555A1AACDF7}"/>
                </a:ext>
              </a:extLst>
            </p:cNvPr>
            <p:cNvCxnSpPr>
              <a:cxnSpLocks/>
            </p:cNvCxnSpPr>
            <p:nvPr/>
          </p:nvCxnSpPr>
          <p:spPr>
            <a:xfrm>
              <a:off x="952325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D3EB1D6-2DFE-452A-8639-BE3EACC1C998}"/>
                </a:ext>
              </a:extLst>
            </p:cNvPr>
            <p:cNvCxnSpPr>
              <a:cxnSpLocks/>
            </p:cNvCxnSpPr>
            <p:nvPr/>
          </p:nvCxnSpPr>
          <p:spPr>
            <a:xfrm>
              <a:off x="983296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C8E17F8-8322-4AE7-B753-4CA1014B5036}"/>
                </a:ext>
              </a:extLst>
            </p:cNvPr>
            <p:cNvCxnSpPr>
              <a:cxnSpLocks/>
            </p:cNvCxnSpPr>
            <p:nvPr/>
          </p:nvCxnSpPr>
          <p:spPr>
            <a:xfrm>
              <a:off x="1014266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5DEB9E7-622C-4700-88C7-9B9DA01BB8BB}"/>
                </a:ext>
              </a:extLst>
            </p:cNvPr>
            <p:cNvCxnSpPr>
              <a:cxnSpLocks/>
            </p:cNvCxnSpPr>
            <p:nvPr/>
          </p:nvCxnSpPr>
          <p:spPr>
            <a:xfrm>
              <a:off x="1045237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FA4E56F-C26C-4E4E-91C0-7ABFCAD651E7}"/>
                </a:ext>
              </a:extLst>
            </p:cNvPr>
            <p:cNvCxnSpPr>
              <a:cxnSpLocks/>
            </p:cNvCxnSpPr>
            <p:nvPr/>
          </p:nvCxnSpPr>
          <p:spPr>
            <a:xfrm>
              <a:off x="1076208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982037C-CC14-49BC-9585-CA63EECB6336}"/>
                </a:ext>
              </a:extLst>
            </p:cNvPr>
            <p:cNvCxnSpPr>
              <a:cxnSpLocks/>
            </p:cNvCxnSpPr>
            <p:nvPr/>
          </p:nvCxnSpPr>
          <p:spPr>
            <a:xfrm>
              <a:off x="1107179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841DD41-7079-4BB8-BE1A-BEEDEBA2DE3A}"/>
                </a:ext>
              </a:extLst>
            </p:cNvPr>
            <p:cNvCxnSpPr>
              <a:cxnSpLocks/>
            </p:cNvCxnSpPr>
            <p:nvPr/>
          </p:nvCxnSpPr>
          <p:spPr>
            <a:xfrm>
              <a:off x="1138150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2B4AE76-B83F-4548-889A-F463504FE492}"/>
                </a:ext>
              </a:extLst>
            </p:cNvPr>
            <p:cNvCxnSpPr>
              <a:cxnSpLocks/>
            </p:cNvCxnSpPr>
            <p:nvPr/>
          </p:nvCxnSpPr>
          <p:spPr>
            <a:xfrm>
              <a:off x="1169120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F94EE5D-68CE-4086-AB56-FDF511D22987}"/>
                </a:ext>
              </a:extLst>
            </p:cNvPr>
            <p:cNvCxnSpPr>
              <a:cxnSpLocks/>
            </p:cNvCxnSpPr>
            <p:nvPr/>
          </p:nvCxnSpPr>
          <p:spPr>
            <a:xfrm>
              <a:off x="1200093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791B53A-ED64-4EB8-B9D2-AE532A837B17}"/>
                </a:ext>
              </a:extLst>
            </p:cNvPr>
            <p:cNvCxnSpPr>
              <a:cxnSpLocks/>
            </p:cNvCxnSpPr>
            <p:nvPr/>
          </p:nvCxnSpPr>
          <p:spPr>
            <a:xfrm rot="16200000">
              <a:off x="6096000" y="58493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3E593ED-A07B-44AB-9B62-4FCBE4F60981}"/>
                </a:ext>
              </a:extLst>
            </p:cNvPr>
            <p:cNvCxnSpPr>
              <a:cxnSpLocks/>
            </p:cNvCxnSpPr>
            <p:nvPr/>
          </p:nvCxnSpPr>
          <p:spPr>
            <a:xfrm rot="16200000">
              <a:off x="6096000" y="27522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6B1D60A-AFDD-46FA-A48F-94324BAACC42}"/>
                </a:ext>
              </a:extLst>
            </p:cNvPr>
            <p:cNvCxnSpPr>
              <a:cxnSpLocks/>
            </p:cNvCxnSpPr>
            <p:nvPr/>
          </p:nvCxnSpPr>
          <p:spPr>
            <a:xfrm rot="16200000">
              <a:off x="6096000" y="-3448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2E4B60A-7AFE-4E16-8FE0-3FFB261AFF21}"/>
                </a:ext>
              </a:extLst>
            </p:cNvPr>
            <p:cNvCxnSpPr>
              <a:cxnSpLocks/>
            </p:cNvCxnSpPr>
            <p:nvPr/>
          </p:nvCxnSpPr>
          <p:spPr>
            <a:xfrm rot="16200000">
              <a:off x="6096000" y="-34419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A162AF3-2C50-4A7D-81C4-0C6E9D758764}"/>
                </a:ext>
              </a:extLst>
            </p:cNvPr>
            <p:cNvCxnSpPr>
              <a:cxnSpLocks/>
            </p:cNvCxnSpPr>
            <p:nvPr/>
          </p:nvCxnSpPr>
          <p:spPr>
            <a:xfrm rot="16200000">
              <a:off x="6096000" y="-65389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90C766-2DF7-423D-A3FC-F2D865D4B4CE}"/>
                </a:ext>
              </a:extLst>
            </p:cNvPr>
            <p:cNvCxnSpPr>
              <a:cxnSpLocks/>
            </p:cNvCxnSpPr>
            <p:nvPr/>
          </p:nvCxnSpPr>
          <p:spPr>
            <a:xfrm rot="16200000">
              <a:off x="6096000" y="-96360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4076546-2D29-4F7F-AE71-1B080721798A}"/>
                </a:ext>
              </a:extLst>
            </p:cNvPr>
            <p:cNvCxnSpPr>
              <a:cxnSpLocks/>
            </p:cNvCxnSpPr>
            <p:nvPr/>
          </p:nvCxnSpPr>
          <p:spPr>
            <a:xfrm rot="16200000">
              <a:off x="6096000" y="-127331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83AE883-3989-4ED8-BA2C-3E58DD9FE62F}"/>
                </a:ext>
              </a:extLst>
            </p:cNvPr>
            <p:cNvCxnSpPr>
              <a:cxnSpLocks/>
            </p:cNvCxnSpPr>
            <p:nvPr/>
          </p:nvCxnSpPr>
          <p:spPr>
            <a:xfrm rot="16200000">
              <a:off x="6096000" y="-158302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CE76BF3-F1E8-4667-A6D6-4976C1979574}"/>
                </a:ext>
              </a:extLst>
            </p:cNvPr>
            <p:cNvCxnSpPr>
              <a:cxnSpLocks/>
            </p:cNvCxnSpPr>
            <p:nvPr/>
          </p:nvCxnSpPr>
          <p:spPr>
            <a:xfrm rot="16200000">
              <a:off x="6096000" y="-189273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BDFD6D1-5123-445A-8CC6-D6A5858A4B84}"/>
                </a:ext>
              </a:extLst>
            </p:cNvPr>
            <p:cNvCxnSpPr>
              <a:cxnSpLocks/>
            </p:cNvCxnSpPr>
            <p:nvPr/>
          </p:nvCxnSpPr>
          <p:spPr>
            <a:xfrm rot="16200000">
              <a:off x="6096000" y="-220243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6FF69EA-0AAF-4B27-A46F-49ECD9D43033}"/>
                </a:ext>
              </a:extLst>
            </p:cNvPr>
            <p:cNvCxnSpPr>
              <a:cxnSpLocks/>
            </p:cNvCxnSpPr>
            <p:nvPr/>
          </p:nvCxnSpPr>
          <p:spPr>
            <a:xfrm rot="16200000">
              <a:off x="6096000" y="-251214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6D3D5DE-25C9-4AE6-804E-D6A2D2086628}"/>
                </a:ext>
              </a:extLst>
            </p:cNvPr>
            <p:cNvCxnSpPr>
              <a:cxnSpLocks/>
            </p:cNvCxnSpPr>
            <p:nvPr/>
          </p:nvCxnSpPr>
          <p:spPr>
            <a:xfrm rot="16200000">
              <a:off x="6096000" y="-282185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6761F28-30B5-4713-AC64-0D1F638807EC}"/>
                </a:ext>
              </a:extLst>
            </p:cNvPr>
            <p:cNvCxnSpPr>
              <a:cxnSpLocks/>
            </p:cNvCxnSpPr>
            <p:nvPr/>
          </p:nvCxnSpPr>
          <p:spPr>
            <a:xfrm rot="16200000">
              <a:off x="6096000" y="-313156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5364DFC-C684-4FAC-8DF1-03943A77D1BD}"/>
                </a:ext>
              </a:extLst>
            </p:cNvPr>
            <p:cNvCxnSpPr>
              <a:cxnSpLocks/>
            </p:cNvCxnSpPr>
            <p:nvPr/>
          </p:nvCxnSpPr>
          <p:spPr>
            <a:xfrm rot="16200000">
              <a:off x="6096000" y="-344127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6F5F1FD-6BA6-481B-8351-24C2D11FB80E}"/>
                </a:ext>
              </a:extLst>
            </p:cNvPr>
            <p:cNvCxnSpPr>
              <a:cxnSpLocks/>
            </p:cNvCxnSpPr>
            <p:nvPr/>
          </p:nvCxnSpPr>
          <p:spPr>
            <a:xfrm rot="16200000">
              <a:off x="6096000" y="-375097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643458A-D4CD-4A63-8829-FA0AEA621EFD}"/>
                </a:ext>
              </a:extLst>
            </p:cNvPr>
            <p:cNvCxnSpPr>
              <a:cxnSpLocks/>
            </p:cNvCxnSpPr>
            <p:nvPr/>
          </p:nvCxnSpPr>
          <p:spPr>
            <a:xfrm rot="16200000">
              <a:off x="6096000" y="-406068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24E9568-6580-4A59-8BBE-1D0AE6E07C7D}"/>
                </a:ext>
              </a:extLst>
            </p:cNvPr>
            <p:cNvCxnSpPr>
              <a:cxnSpLocks/>
            </p:cNvCxnSpPr>
            <p:nvPr/>
          </p:nvCxnSpPr>
          <p:spPr>
            <a:xfrm rot="16200000">
              <a:off x="6096000" y="-437039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7A3CDB7-1401-4B7A-81F4-CC8B644E0E91}"/>
                </a:ext>
              </a:extLst>
            </p:cNvPr>
            <p:cNvCxnSpPr>
              <a:cxnSpLocks/>
            </p:cNvCxnSpPr>
            <p:nvPr/>
          </p:nvCxnSpPr>
          <p:spPr>
            <a:xfrm rot="16200000">
              <a:off x="6096000" y="-468010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4F6D120-8323-44E9-B58F-09EB54B08FBE}"/>
                </a:ext>
              </a:extLst>
            </p:cNvPr>
            <p:cNvCxnSpPr>
              <a:cxnSpLocks/>
            </p:cNvCxnSpPr>
            <p:nvPr/>
          </p:nvCxnSpPr>
          <p:spPr>
            <a:xfrm rot="16200000">
              <a:off x="6096000" y="-498981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A606EE6-9AD4-4F25-9C28-922E10437A96}"/>
                </a:ext>
              </a:extLst>
            </p:cNvPr>
            <p:cNvCxnSpPr>
              <a:cxnSpLocks/>
            </p:cNvCxnSpPr>
            <p:nvPr/>
          </p:nvCxnSpPr>
          <p:spPr>
            <a:xfrm rot="16200000">
              <a:off x="6096000" y="-529951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FDCD7D8-F7C7-4B37-A1D6-EF42803D433C}"/>
                </a:ext>
              </a:extLst>
            </p:cNvPr>
            <p:cNvCxnSpPr>
              <a:cxnSpLocks/>
            </p:cNvCxnSpPr>
            <p:nvPr/>
          </p:nvCxnSpPr>
          <p:spPr>
            <a:xfrm rot="16200000">
              <a:off x="6096000" y="-560922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8D7BE47-0E57-40E5-BBE5-6CA3BE17FA06}"/>
                </a:ext>
              </a:extLst>
            </p:cNvPr>
            <p:cNvCxnSpPr>
              <a:cxnSpLocks/>
            </p:cNvCxnSpPr>
            <p:nvPr/>
          </p:nvCxnSpPr>
          <p:spPr>
            <a:xfrm rot="16200000">
              <a:off x="6096000" y="-591893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3" name="Rectangle: Rounded Corners 91">
            <a:extLst>
              <a:ext uri="{FF2B5EF4-FFF2-40B4-BE49-F238E27FC236}">
                <a16:creationId xmlns:a16="http://schemas.microsoft.com/office/drawing/2014/main" id="{DFF00E84-521A-4E65-94C4-FB4CF1C73F39}"/>
              </a:ext>
            </a:extLst>
          </p:cNvPr>
          <p:cNvSpPr/>
          <p:nvPr/>
        </p:nvSpPr>
        <p:spPr>
          <a:xfrm>
            <a:off x="801627" y="1770904"/>
            <a:ext cx="10629674" cy="4290613"/>
          </a:xfrm>
          <a:prstGeom prst="roundRect">
            <a:avLst>
              <a:gd name="adj" fmla="val 5080"/>
            </a:avLst>
          </a:prstGeom>
          <a:solidFill>
            <a:srgbClr val="CADEFE"/>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154" name="Rectangle: Rounded Corners 92">
            <a:extLst>
              <a:ext uri="{FF2B5EF4-FFF2-40B4-BE49-F238E27FC236}">
                <a16:creationId xmlns:a16="http://schemas.microsoft.com/office/drawing/2014/main" id="{7B118753-4C93-4635-9312-39CF4E71F583}"/>
              </a:ext>
            </a:extLst>
          </p:cNvPr>
          <p:cNvSpPr/>
          <p:nvPr/>
        </p:nvSpPr>
        <p:spPr>
          <a:xfrm>
            <a:off x="790340" y="1502557"/>
            <a:ext cx="10652249" cy="549140"/>
          </a:xfrm>
          <a:prstGeom prst="roundRect">
            <a:avLst/>
          </a:prstGeom>
          <a:solidFill>
            <a:srgbClr val="8CB7FC"/>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55" name="Oval 154">
            <a:extLst>
              <a:ext uri="{FF2B5EF4-FFF2-40B4-BE49-F238E27FC236}">
                <a16:creationId xmlns:a16="http://schemas.microsoft.com/office/drawing/2014/main" id="{C58FBFEF-5A3A-4D5F-ACB5-C15B5E87CD3F}"/>
              </a:ext>
            </a:extLst>
          </p:cNvPr>
          <p:cNvSpPr/>
          <p:nvPr/>
        </p:nvSpPr>
        <p:spPr>
          <a:xfrm>
            <a:off x="903367" y="1614496"/>
            <a:ext cx="298333" cy="296102"/>
          </a:xfrm>
          <a:prstGeom prst="ellipse">
            <a:avLst/>
          </a:prstGeom>
          <a:solidFill>
            <a:srgbClr val="F2A4BC"/>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56" name="Oval 155">
            <a:extLst>
              <a:ext uri="{FF2B5EF4-FFF2-40B4-BE49-F238E27FC236}">
                <a16:creationId xmlns:a16="http://schemas.microsoft.com/office/drawing/2014/main" id="{69E5B4CB-9A44-42EA-A2D9-04846F815300}"/>
              </a:ext>
            </a:extLst>
          </p:cNvPr>
          <p:cNvSpPr/>
          <p:nvPr/>
        </p:nvSpPr>
        <p:spPr>
          <a:xfrm>
            <a:off x="1265345" y="1614496"/>
            <a:ext cx="298333" cy="296102"/>
          </a:xfrm>
          <a:prstGeom prst="ellipse">
            <a:avLst/>
          </a:prstGeom>
          <a:solidFill>
            <a:srgbClr val="DFC9EF"/>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61" name="Oval 160">
            <a:extLst>
              <a:ext uri="{FF2B5EF4-FFF2-40B4-BE49-F238E27FC236}">
                <a16:creationId xmlns:a16="http://schemas.microsoft.com/office/drawing/2014/main" id="{3DD5EFD8-8E8C-4C05-91A2-96E3493A892F}"/>
              </a:ext>
            </a:extLst>
          </p:cNvPr>
          <p:cNvSpPr/>
          <p:nvPr/>
        </p:nvSpPr>
        <p:spPr>
          <a:xfrm>
            <a:off x="1627324" y="1614496"/>
            <a:ext cx="298333" cy="296102"/>
          </a:xfrm>
          <a:prstGeom prst="ellipse">
            <a:avLst/>
          </a:prstGeom>
          <a:solidFill>
            <a:srgbClr val="FADB8E"/>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grpSp>
        <p:nvGrpSpPr>
          <p:cNvPr id="3" name="Group 2"/>
          <p:cNvGrpSpPr/>
          <p:nvPr/>
        </p:nvGrpSpPr>
        <p:grpSpPr>
          <a:xfrm>
            <a:off x="645099" y="639818"/>
            <a:ext cx="10901799" cy="726572"/>
            <a:chOff x="1414511" y="617605"/>
            <a:chExt cx="10901799" cy="726572"/>
          </a:xfrm>
        </p:grpSpPr>
        <p:sp>
          <p:nvSpPr>
            <p:cNvPr id="151" name="TextBox 150">
              <a:extLst>
                <a:ext uri="{FF2B5EF4-FFF2-40B4-BE49-F238E27FC236}">
                  <a16:creationId xmlns:a16="http://schemas.microsoft.com/office/drawing/2014/main" id="{278B29C6-8965-4B32-9C0B-3A636C5713D5}"/>
                </a:ext>
              </a:extLst>
            </p:cNvPr>
            <p:cNvSpPr txBox="1"/>
            <p:nvPr/>
          </p:nvSpPr>
          <p:spPr>
            <a:xfrm>
              <a:off x="1511408" y="617605"/>
              <a:ext cx="10804902" cy="707886"/>
            </a:xfrm>
            <a:prstGeom prst="rect">
              <a:avLst/>
            </a:prstGeom>
            <a:noFill/>
          </p:spPr>
          <p:txBody>
            <a:bodyPr wrap="square" rtlCol="0">
              <a:spAutoFit/>
            </a:bodyPr>
            <a:lstStyle/>
            <a:p>
              <a:pPr algn="ctr"/>
              <a:r>
                <a:rPr lang="en-US" sz="4000" dirty="0" smtClean="0">
                  <a:solidFill>
                    <a:srgbClr val="2D1817"/>
                  </a:solidFill>
                  <a:latin typeface="Arial Black" panose="020B0A04020102020204" pitchFamily="34" charset="0"/>
                  <a:cs typeface="Arial" panose="020B0604020202020204" pitchFamily="34" charset="0"/>
                </a:rPr>
                <a:t>DELIVERY SKILLS AND TECHNIQUES</a:t>
              </a:r>
              <a:endParaRPr lang="en-US" sz="4000" dirty="0">
                <a:solidFill>
                  <a:srgbClr val="2D1817"/>
                </a:solidFill>
                <a:latin typeface="Arial Black" panose="020B0A04020102020204" pitchFamily="34" charset="0"/>
                <a:cs typeface="Arial" panose="020B0604020202020204" pitchFamily="34" charset="0"/>
              </a:endParaRPr>
            </a:p>
          </p:txBody>
        </p:sp>
        <p:sp>
          <p:nvSpPr>
            <p:cNvPr id="2" name="Rectangle 1"/>
            <p:cNvSpPr/>
            <p:nvPr/>
          </p:nvSpPr>
          <p:spPr>
            <a:xfrm>
              <a:off x="1414511" y="636291"/>
              <a:ext cx="10900868" cy="707886"/>
            </a:xfrm>
            <a:prstGeom prst="rect">
              <a:avLst/>
            </a:prstGeom>
          </p:spPr>
          <p:txBody>
            <a:bodyPr wrap="square">
              <a:spAutoFit/>
            </a:bodyPr>
            <a:lstStyle/>
            <a:p>
              <a:pPr lvl="0" algn="ctr"/>
              <a:r>
                <a:rPr lang="en-US" sz="4000" dirty="0" smtClean="0">
                  <a:solidFill>
                    <a:srgbClr val="FADB8E"/>
                  </a:solidFill>
                  <a:latin typeface="Arial Black" panose="020B0A04020102020204" pitchFamily="34" charset="0"/>
                  <a:cs typeface="Arial" panose="020B0604020202020204" pitchFamily="34" charset="0"/>
                </a:rPr>
                <a:t>D</a:t>
              </a:r>
              <a:r>
                <a:rPr lang="en-US" sz="4000" dirty="0" smtClean="0">
                  <a:solidFill>
                    <a:srgbClr val="A9C9FD"/>
                  </a:solidFill>
                  <a:latin typeface="Arial Black" panose="020B0A04020102020204" pitchFamily="34" charset="0"/>
                  <a:cs typeface="Arial" panose="020B0604020202020204" pitchFamily="34" charset="0"/>
                </a:rPr>
                <a:t>E</a:t>
              </a:r>
              <a:r>
                <a:rPr lang="en-US" sz="4000" dirty="0" smtClean="0">
                  <a:solidFill>
                    <a:srgbClr val="DFC9EF"/>
                  </a:solidFill>
                  <a:latin typeface="Arial Black" panose="020B0A04020102020204" pitchFamily="34" charset="0"/>
                  <a:cs typeface="Arial" panose="020B0604020202020204" pitchFamily="34" charset="0"/>
                </a:rPr>
                <a:t>L</a:t>
              </a:r>
              <a:r>
                <a:rPr lang="en-US" sz="4000" dirty="0" smtClean="0">
                  <a:solidFill>
                    <a:srgbClr val="F2A4BC"/>
                  </a:solidFill>
                  <a:latin typeface="Arial Black" panose="020B0A04020102020204" pitchFamily="34" charset="0"/>
                  <a:cs typeface="Arial" panose="020B0604020202020204" pitchFamily="34" charset="0"/>
                </a:rPr>
                <a:t>I</a:t>
              </a:r>
              <a:r>
                <a:rPr lang="en-US" sz="4000" dirty="0" smtClean="0">
                  <a:solidFill>
                    <a:srgbClr val="FADB8E"/>
                  </a:solidFill>
                  <a:latin typeface="Arial Black" panose="020B0A04020102020204" pitchFamily="34" charset="0"/>
                  <a:cs typeface="Arial" panose="020B0604020202020204" pitchFamily="34" charset="0"/>
                </a:rPr>
                <a:t>V</a:t>
              </a:r>
              <a:r>
                <a:rPr lang="en-US" sz="4000" dirty="0" smtClean="0">
                  <a:solidFill>
                    <a:srgbClr val="A9C9FD"/>
                  </a:solidFill>
                  <a:latin typeface="Arial Black" panose="020B0A04020102020204" pitchFamily="34" charset="0"/>
                  <a:cs typeface="Arial" panose="020B0604020202020204" pitchFamily="34" charset="0"/>
                </a:rPr>
                <a:t>E</a:t>
              </a:r>
              <a:r>
                <a:rPr lang="en-US" sz="4000" dirty="0" smtClean="0">
                  <a:solidFill>
                    <a:srgbClr val="DFC9EF"/>
                  </a:solidFill>
                  <a:latin typeface="Arial Black" panose="020B0A04020102020204" pitchFamily="34" charset="0"/>
                  <a:cs typeface="Arial" panose="020B0604020202020204" pitchFamily="34" charset="0"/>
                </a:rPr>
                <a:t>R</a:t>
              </a:r>
              <a:r>
                <a:rPr lang="en-US" sz="4000" dirty="0" smtClean="0">
                  <a:solidFill>
                    <a:srgbClr val="F2A4BC"/>
                  </a:solidFill>
                  <a:latin typeface="Arial Black" panose="020B0A04020102020204" pitchFamily="34" charset="0"/>
                  <a:cs typeface="Arial" panose="020B0604020202020204" pitchFamily="34" charset="0"/>
                </a:rPr>
                <a:t>Y </a:t>
              </a:r>
              <a:r>
                <a:rPr lang="en-US" sz="4000" dirty="0" smtClean="0">
                  <a:solidFill>
                    <a:srgbClr val="FADB8E"/>
                  </a:solidFill>
                  <a:latin typeface="Arial Black" panose="020B0A04020102020204" pitchFamily="34" charset="0"/>
                  <a:cs typeface="Arial" panose="020B0604020202020204" pitchFamily="34" charset="0"/>
                </a:rPr>
                <a:t>S</a:t>
              </a:r>
              <a:r>
                <a:rPr lang="en-US" sz="4000" dirty="0" smtClean="0">
                  <a:solidFill>
                    <a:srgbClr val="A9C9FD"/>
                  </a:solidFill>
                  <a:latin typeface="Arial Black" panose="020B0A04020102020204" pitchFamily="34" charset="0"/>
                  <a:cs typeface="Arial" panose="020B0604020202020204" pitchFamily="34" charset="0"/>
                </a:rPr>
                <a:t>K</a:t>
              </a:r>
              <a:r>
                <a:rPr lang="en-US" sz="4000" dirty="0" smtClean="0">
                  <a:solidFill>
                    <a:srgbClr val="DFC9EF"/>
                  </a:solidFill>
                  <a:latin typeface="Arial Black" panose="020B0A04020102020204" pitchFamily="34" charset="0"/>
                  <a:cs typeface="Arial" panose="020B0604020202020204" pitchFamily="34" charset="0"/>
                </a:rPr>
                <a:t>I</a:t>
              </a:r>
              <a:r>
                <a:rPr lang="en-US" sz="4000" dirty="0" smtClean="0">
                  <a:solidFill>
                    <a:srgbClr val="F2A4BC"/>
                  </a:solidFill>
                  <a:latin typeface="Arial Black" panose="020B0A04020102020204" pitchFamily="34" charset="0"/>
                  <a:cs typeface="Arial" panose="020B0604020202020204" pitchFamily="34" charset="0"/>
                </a:rPr>
                <a:t>L</a:t>
              </a:r>
              <a:r>
                <a:rPr lang="en-US" sz="4000" dirty="0" smtClean="0">
                  <a:solidFill>
                    <a:srgbClr val="FADB8E"/>
                  </a:solidFill>
                  <a:latin typeface="Arial Black" panose="020B0A04020102020204" pitchFamily="34" charset="0"/>
                  <a:cs typeface="Arial" panose="020B0604020202020204" pitchFamily="34" charset="0"/>
                </a:rPr>
                <a:t>L</a:t>
              </a:r>
              <a:r>
                <a:rPr lang="en-US" sz="4000" dirty="0" smtClean="0">
                  <a:solidFill>
                    <a:srgbClr val="A9C9FD"/>
                  </a:solidFill>
                  <a:latin typeface="Arial Black" panose="020B0A04020102020204" pitchFamily="34" charset="0"/>
                  <a:cs typeface="Arial" panose="020B0604020202020204" pitchFamily="34" charset="0"/>
                </a:rPr>
                <a:t>S </a:t>
              </a:r>
              <a:r>
                <a:rPr lang="en-US" sz="4000" dirty="0" smtClean="0">
                  <a:solidFill>
                    <a:srgbClr val="DFC9EF"/>
                  </a:solidFill>
                  <a:latin typeface="Arial Black" panose="020B0A04020102020204" pitchFamily="34" charset="0"/>
                  <a:cs typeface="Arial" panose="020B0604020202020204" pitchFamily="34" charset="0"/>
                </a:rPr>
                <a:t>A</a:t>
              </a:r>
              <a:r>
                <a:rPr lang="en-US" sz="4000" dirty="0" smtClean="0">
                  <a:solidFill>
                    <a:srgbClr val="F2A4BC"/>
                  </a:solidFill>
                  <a:latin typeface="Arial Black" panose="020B0A04020102020204" pitchFamily="34" charset="0"/>
                  <a:cs typeface="Arial" panose="020B0604020202020204" pitchFamily="34" charset="0"/>
                </a:rPr>
                <a:t>N</a:t>
              </a:r>
              <a:r>
                <a:rPr lang="en-US" sz="4000" dirty="0" smtClean="0">
                  <a:solidFill>
                    <a:srgbClr val="FADB8E"/>
                  </a:solidFill>
                  <a:latin typeface="Arial Black" panose="020B0A04020102020204" pitchFamily="34" charset="0"/>
                  <a:cs typeface="Arial" panose="020B0604020202020204" pitchFamily="34" charset="0"/>
                </a:rPr>
                <a:t>D </a:t>
              </a:r>
              <a:r>
                <a:rPr lang="en-US" sz="4000" dirty="0" smtClean="0">
                  <a:solidFill>
                    <a:srgbClr val="A9C9FD"/>
                  </a:solidFill>
                  <a:latin typeface="Arial Black" panose="020B0A04020102020204" pitchFamily="34" charset="0"/>
                  <a:cs typeface="Arial" panose="020B0604020202020204" pitchFamily="34" charset="0"/>
                </a:rPr>
                <a:t>T</a:t>
              </a:r>
              <a:r>
                <a:rPr lang="en-US" sz="4000" dirty="0" smtClean="0">
                  <a:solidFill>
                    <a:srgbClr val="DFC9EF"/>
                  </a:solidFill>
                  <a:latin typeface="Arial Black" panose="020B0A04020102020204" pitchFamily="34" charset="0"/>
                  <a:cs typeface="Arial" panose="020B0604020202020204" pitchFamily="34" charset="0"/>
                </a:rPr>
                <a:t>E</a:t>
              </a:r>
              <a:r>
                <a:rPr lang="en-US" sz="4000" dirty="0" smtClean="0">
                  <a:solidFill>
                    <a:srgbClr val="F2A4BC"/>
                  </a:solidFill>
                  <a:latin typeface="Arial Black" panose="020B0A04020102020204" pitchFamily="34" charset="0"/>
                  <a:cs typeface="Arial" panose="020B0604020202020204" pitchFamily="34" charset="0"/>
                </a:rPr>
                <a:t>C</a:t>
              </a:r>
              <a:r>
                <a:rPr lang="en-US" sz="4000" dirty="0" smtClean="0">
                  <a:solidFill>
                    <a:srgbClr val="FADB8E"/>
                  </a:solidFill>
                  <a:latin typeface="Arial Black" panose="020B0A04020102020204" pitchFamily="34" charset="0"/>
                  <a:cs typeface="Arial" panose="020B0604020202020204" pitchFamily="34" charset="0"/>
                </a:rPr>
                <a:t>H</a:t>
              </a:r>
              <a:r>
                <a:rPr lang="en-US" sz="4000" dirty="0" smtClean="0">
                  <a:solidFill>
                    <a:srgbClr val="A9C9FD"/>
                  </a:solidFill>
                  <a:latin typeface="Arial Black" panose="020B0A04020102020204" pitchFamily="34" charset="0"/>
                  <a:cs typeface="Arial" panose="020B0604020202020204" pitchFamily="34" charset="0"/>
                </a:rPr>
                <a:t>N</a:t>
              </a:r>
              <a:r>
                <a:rPr lang="en-US" sz="4000" dirty="0" smtClean="0">
                  <a:solidFill>
                    <a:srgbClr val="DFC9EF"/>
                  </a:solidFill>
                  <a:latin typeface="Arial Black" panose="020B0A04020102020204" pitchFamily="34" charset="0"/>
                  <a:cs typeface="Arial" panose="020B0604020202020204" pitchFamily="34" charset="0"/>
                </a:rPr>
                <a:t>I</a:t>
              </a:r>
              <a:r>
                <a:rPr lang="en-US" sz="4000" dirty="0" smtClean="0">
                  <a:solidFill>
                    <a:srgbClr val="F2A4BC"/>
                  </a:solidFill>
                  <a:latin typeface="Arial Black" panose="020B0A04020102020204" pitchFamily="34" charset="0"/>
                  <a:cs typeface="Arial" panose="020B0604020202020204" pitchFamily="34" charset="0"/>
                </a:rPr>
                <a:t>Q</a:t>
              </a:r>
              <a:r>
                <a:rPr lang="en-US" sz="4000" dirty="0" smtClean="0">
                  <a:solidFill>
                    <a:srgbClr val="FADB8E"/>
                  </a:solidFill>
                  <a:latin typeface="Arial Black" panose="020B0A04020102020204" pitchFamily="34" charset="0"/>
                  <a:cs typeface="Arial" panose="020B0604020202020204" pitchFamily="34" charset="0"/>
                </a:rPr>
                <a:t>U</a:t>
              </a:r>
              <a:r>
                <a:rPr lang="en-US" sz="4000" dirty="0" smtClean="0">
                  <a:solidFill>
                    <a:srgbClr val="A9C9FD"/>
                  </a:solidFill>
                  <a:latin typeface="Arial Black" panose="020B0A04020102020204" pitchFamily="34" charset="0"/>
                  <a:cs typeface="Arial" panose="020B0604020202020204" pitchFamily="34" charset="0"/>
                </a:rPr>
                <a:t>E</a:t>
              </a:r>
              <a:r>
                <a:rPr lang="en-US" sz="4000" dirty="0" smtClean="0">
                  <a:solidFill>
                    <a:srgbClr val="DFC9EF"/>
                  </a:solidFill>
                  <a:latin typeface="Arial Black" panose="020B0A04020102020204" pitchFamily="34" charset="0"/>
                  <a:cs typeface="Arial" panose="020B0604020202020204" pitchFamily="34" charset="0"/>
                </a:rPr>
                <a:t>S</a:t>
              </a:r>
              <a:r>
                <a:rPr lang="en-US" sz="4000" dirty="0" smtClean="0">
                  <a:solidFill>
                    <a:srgbClr val="A9C9FD"/>
                  </a:solidFill>
                  <a:latin typeface="Arial Black" panose="020B0A04020102020204" pitchFamily="34" charset="0"/>
                  <a:cs typeface="Arial" panose="020B0604020202020204" pitchFamily="34" charset="0"/>
                </a:rPr>
                <a:t> </a:t>
              </a:r>
              <a:endParaRPr lang="en-ID" sz="4000" dirty="0">
                <a:solidFill>
                  <a:srgbClr val="DFC9EF"/>
                </a:solidFill>
                <a:latin typeface="Arial Black" panose="020B0A04020102020204" pitchFamily="34" charset="0"/>
                <a:cs typeface="Arial" panose="020B0604020202020204" pitchFamily="34" charset="0"/>
              </a:endParaRPr>
            </a:p>
          </p:txBody>
        </p:sp>
      </p:grpSp>
      <p:sp>
        <p:nvSpPr>
          <p:cNvPr id="73" name="TextBox 72">
            <a:extLst>
              <a:ext uri="{FF2B5EF4-FFF2-40B4-BE49-F238E27FC236}">
                <a16:creationId xmlns:a16="http://schemas.microsoft.com/office/drawing/2014/main" id="{8001F734-6C41-47A2-90D8-878B36225F3F}"/>
              </a:ext>
            </a:extLst>
          </p:cNvPr>
          <p:cNvSpPr txBox="1"/>
          <p:nvPr/>
        </p:nvSpPr>
        <p:spPr>
          <a:xfrm>
            <a:off x="816553" y="2137647"/>
            <a:ext cx="10564931" cy="3647152"/>
          </a:xfrm>
          <a:prstGeom prst="rect">
            <a:avLst/>
          </a:prstGeom>
          <a:noFill/>
        </p:spPr>
        <p:txBody>
          <a:bodyPr wrap="square" rtlCol="0">
            <a:spAutoFit/>
          </a:bodyPr>
          <a:lstStyle/>
          <a:p>
            <a:pPr algn="just">
              <a:lnSpc>
                <a:spcPct val="150000"/>
              </a:lnSpc>
            </a:pPr>
            <a:r>
              <a:rPr lang="en-US" sz="1400" dirty="0" smtClean="0">
                <a:solidFill>
                  <a:srgbClr val="2D1817"/>
                </a:solidFill>
                <a:latin typeface="Arial Rounded MT Bold" panose="020F0704030504030204" pitchFamily="34" charset="0"/>
                <a:cs typeface="Arial" panose="020B0604020202020204" pitchFamily="34" charset="0"/>
              </a:rPr>
              <a:t>Angela </a:t>
            </a:r>
            <a:r>
              <a:rPr lang="en-US" sz="1400" dirty="0">
                <a:solidFill>
                  <a:srgbClr val="2D1817"/>
                </a:solidFill>
                <a:latin typeface="Arial Rounded MT Bold" panose="020F0704030504030204" pitchFamily="34" charset="0"/>
                <a:cs typeface="Arial" panose="020B0604020202020204" pitchFamily="34" charset="0"/>
              </a:rPr>
              <a:t>Duckworth is one of the perfect examples of an effective speaker. She speaks with such enthusiasm and made the audience feel like they were close friends rather than the audience on a Ted Talk. She used her enthusiasm to make the speech exciting, with the correct use of these elements it can make a </a:t>
            </a:r>
            <a:r>
              <a:rPr lang="en-US" sz="1400" dirty="0" smtClean="0">
                <a:solidFill>
                  <a:srgbClr val="2D1817"/>
                </a:solidFill>
                <a:latin typeface="Arial Rounded MT Bold" panose="020F0704030504030204" pitchFamily="34" charset="0"/>
                <a:cs typeface="Arial" panose="020B0604020202020204" pitchFamily="34" charset="0"/>
              </a:rPr>
              <a:t>boring topic </a:t>
            </a:r>
            <a:r>
              <a:rPr lang="en-US" sz="1400" dirty="0">
                <a:solidFill>
                  <a:srgbClr val="2D1817"/>
                </a:solidFill>
                <a:latin typeface="Arial Rounded MT Bold" panose="020F0704030504030204" pitchFamily="34" charset="0"/>
                <a:cs typeface="Arial" panose="020B0604020202020204" pitchFamily="34" charset="0"/>
              </a:rPr>
              <a:t>into a fun and interesting speech. </a:t>
            </a:r>
            <a:endParaRPr lang="en-US" sz="1400" dirty="0" smtClean="0">
              <a:solidFill>
                <a:srgbClr val="2D1817"/>
              </a:solidFill>
              <a:latin typeface="Arial Rounded MT Bold" panose="020F0704030504030204" pitchFamily="34" charset="0"/>
              <a:cs typeface="Arial" panose="020B0604020202020204" pitchFamily="34" charset="0"/>
            </a:endParaRPr>
          </a:p>
          <a:p>
            <a:pPr algn="just">
              <a:lnSpc>
                <a:spcPct val="150000"/>
              </a:lnSpc>
            </a:pPr>
            <a:r>
              <a:rPr lang="en-US" sz="1400" dirty="0" smtClean="0">
                <a:solidFill>
                  <a:srgbClr val="2D1817"/>
                </a:solidFill>
                <a:latin typeface="Arial Rounded MT Bold" panose="020F0704030504030204" pitchFamily="34" charset="0"/>
                <a:cs typeface="Arial" panose="020B0604020202020204" pitchFamily="34" charset="0"/>
              </a:rPr>
              <a:t>Humor in the speech was used appropriately and all was relevant to the topic. None of these punch lines or jokes can be classified as offensive to the audience, so we can safely say she used humor in the speech correctly. No visual aids were used during her speech but adding visual aids can further help the audience understand and remember the message the speaker is trying to convey. For the physical gesture and eye contact, she used many hand and body gestures and it can be seen in most of the clips, the gestures were easy to see and none of these gestures can be distracting to the audience. She used these hand and body gestures correctly and maintained eye contact with the audience. Her </a:t>
            </a:r>
            <a:r>
              <a:rPr lang="en-US" sz="1400" dirty="0">
                <a:solidFill>
                  <a:srgbClr val="2D1817"/>
                </a:solidFill>
                <a:latin typeface="Arial Rounded MT Bold" panose="020F0704030504030204" pitchFamily="34" charset="0"/>
                <a:cs typeface="Arial" panose="020B0604020202020204" pitchFamily="34" charset="0"/>
              </a:rPr>
              <a:t>voice was clear and can be heard around the room, her pace was not too fast or too slow. Her pronunciation of words was clear and understandable. No unnecessary language was used and her sentences were short and easy to understand.</a:t>
            </a:r>
          </a:p>
        </p:txBody>
      </p:sp>
      <p:sp>
        <p:nvSpPr>
          <p:cNvPr id="74" name="Oval 73">
            <a:extLst>
              <a:ext uri="{FF2B5EF4-FFF2-40B4-BE49-F238E27FC236}">
                <a16:creationId xmlns:a16="http://schemas.microsoft.com/office/drawing/2014/main" id="{77230769-C1A1-4467-AF11-FF5AD5B9819E}"/>
              </a:ext>
            </a:extLst>
          </p:cNvPr>
          <p:cNvSpPr/>
          <p:nvPr/>
        </p:nvSpPr>
        <p:spPr>
          <a:xfrm>
            <a:off x="9007708" y="6180153"/>
            <a:ext cx="515664" cy="515664"/>
          </a:xfrm>
          <a:prstGeom prst="ellipse">
            <a:avLst/>
          </a:prstGeom>
          <a:solidFill>
            <a:srgbClr val="A9C9FD"/>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75" name="Oval 74">
            <a:extLst>
              <a:ext uri="{FF2B5EF4-FFF2-40B4-BE49-F238E27FC236}">
                <a16:creationId xmlns:a16="http://schemas.microsoft.com/office/drawing/2014/main" id="{8ACFF7B0-522C-4399-ABB6-5D82B1ED3A4B}"/>
              </a:ext>
            </a:extLst>
          </p:cNvPr>
          <p:cNvSpPr/>
          <p:nvPr/>
        </p:nvSpPr>
        <p:spPr>
          <a:xfrm>
            <a:off x="10049658" y="6180153"/>
            <a:ext cx="515664" cy="515664"/>
          </a:xfrm>
          <a:prstGeom prst="ellipse">
            <a:avLst/>
          </a:prstGeom>
          <a:solidFill>
            <a:srgbClr val="DFC9EF"/>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76" name="Oval 75">
            <a:extLst>
              <a:ext uri="{FF2B5EF4-FFF2-40B4-BE49-F238E27FC236}">
                <a16:creationId xmlns:a16="http://schemas.microsoft.com/office/drawing/2014/main" id="{1841765C-E91F-4026-A22C-92CFCC4F14C8}"/>
              </a:ext>
            </a:extLst>
          </p:cNvPr>
          <p:cNvSpPr/>
          <p:nvPr/>
        </p:nvSpPr>
        <p:spPr>
          <a:xfrm>
            <a:off x="11091608" y="6180153"/>
            <a:ext cx="515664" cy="515664"/>
          </a:xfrm>
          <a:prstGeom prst="ellipse">
            <a:avLst/>
          </a:prstGeom>
          <a:solidFill>
            <a:srgbClr val="FDBED1"/>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7820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00" fill="hold"/>
                                        <p:tgtEl>
                                          <p:spTgt spid="74"/>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2000" fill="hold"/>
                                        <p:tgtEl>
                                          <p:spTgt spid="75"/>
                                        </p:tgtEl>
                                        <p:attrNameLst>
                                          <p:attrName>r</p:attrName>
                                        </p:attrNameLst>
                                      </p:cBhvr>
                                    </p:animRot>
                                  </p:childTnLst>
                                </p:cTn>
                              </p:par>
                              <p:par>
                                <p:cTn id="9" presetID="8" presetClass="emph" presetSubtype="0" repeatCount="indefinite" fill="hold" grpId="0" nodeType="withEffect">
                                  <p:stCondLst>
                                    <p:cond delay="0"/>
                                  </p:stCondLst>
                                  <p:childTnLst>
                                    <p:animRot by="21600000">
                                      <p:cBhvr>
                                        <p:cTn id="10" dur="2000" fill="hold"/>
                                        <p:tgtEl>
                                          <p:spTgt spid="7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animBg="1"/>
      <p:bldP spid="7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85D30A5-E24A-4418-B823-AFA2DD7B092E}"/>
              </a:ext>
            </a:extLst>
          </p:cNvPr>
          <p:cNvGrpSpPr/>
          <p:nvPr/>
        </p:nvGrpSpPr>
        <p:grpSpPr>
          <a:xfrm>
            <a:off x="0" y="0"/>
            <a:ext cx="12192000" cy="6858000"/>
            <a:chOff x="0" y="0"/>
            <a:chExt cx="12192000" cy="6858000"/>
          </a:xfrm>
        </p:grpSpPr>
        <p:cxnSp>
          <p:nvCxnSpPr>
            <p:cNvPr id="6" name="Straight Connector 5">
              <a:extLst>
                <a:ext uri="{FF2B5EF4-FFF2-40B4-BE49-F238E27FC236}">
                  <a16:creationId xmlns:a16="http://schemas.microsoft.com/office/drawing/2014/main" id="{37CDC673-D8E8-471D-B839-6CA5CE0F1AC2}"/>
                </a:ext>
              </a:extLst>
            </p:cNvPr>
            <p:cNvCxnSpPr>
              <a:cxnSpLocks/>
            </p:cNvCxnSpPr>
            <p:nvPr/>
          </p:nvCxnSpPr>
          <p:spPr>
            <a:xfrm>
              <a:off x="23201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B298C97-C1B6-4BE8-89F3-87E565B15615}"/>
                </a:ext>
              </a:extLst>
            </p:cNvPr>
            <p:cNvCxnSpPr>
              <a:cxnSpLocks/>
            </p:cNvCxnSpPr>
            <p:nvPr/>
          </p:nvCxnSpPr>
          <p:spPr>
            <a:xfrm>
              <a:off x="54172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E365D0E-63DD-4F10-9E34-259F54992941}"/>
                </a:ext>
              </a:extLst>
            </p:cNvPr>
            <p:cNvCxnSpPr>
              <a:cxnSpLocks/>
            </p:cNvCxnSpPr>
            <p:nvPr/>
          </p:nvCxnSpPr>
          <p:spPr>
            <a:xfrm>
              <a:off x="85142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67792F3-7196-4D5D-9101-5E2ADBF959AE}"/>
                </a:ext>
              </a:extLst>
            </p:cNvPr>
            <p:cNvCxnSpPr>
              <a:cxnSpLocks/>
            </p:cNvCxnSpPr>
            <p:nvPr/>
          </p:nvCxnSpPr>
          <p:spPr>
            <a:xfrm>
              <a:off x="116113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589292C-434A-4FC6-B74A-AA9AF25A95CB}"/>
                </a:ext>
              </a:extLst>
            </p:cNvPr>
            <p:cNvCxnSpPr>
              <a:cxnSpLocks/>
            </p:cNvCxnSpPr>
            <p:nvPr/>
          </p:nvCxnSpPr>
          <p:spPr>
            <a:xfrm>
              <a:off x="147084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84D9C0F-E5CE-4AC3-997C-F90BA0C6118D}"/>
                </a:ext>
              </a:extLst>
            </p:cNvPr>
            <p:cNvCxnSpPr>
              <a:cxnSpLocks/>
            </p:cNvCxnSpPr>
            <p:nvPr/>
          </p:nvCxnSpPr>
          <p:spPr>
            <a:xfrm>
              <a:off x="178055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8E1DA2-0DE8-4381-9929-630A2C46B5A8}"/>
                </a:ext>
              </a:extLst>
            </p:cNvPr>
            <p:cNvCxnSpPr>
              <a:cxnSpLocks/>
            </p:cNvCxnSpPr>
            <p:nvPr/>
          </p:nvCxnSpPr>
          <p:spPr>
            <a:xfrm>
              <a:off x="209026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8CF1702-6786-4A51-B07B-8196BD6C5CF0}"/>
                </a:ext>
              </a:extLst>
            </p:cNvPr>
            <p:cNvCxnSpPr>
              <a:cxnSpLocks/>
            </p:cNvCxnSpPr>
            <p:nvPr/>
          </p:nvCxnSpPr>
          <p:spPr>
            <a:xfrm>
              <a:off x="239996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23AD255-1630-42A0-884C-EB341FECA35A}"/>
                </a:ext>
              </a:extLst>
            </p:cNvPr>
            <p:cNvCxnSpPr>
              <a:cxnSpLocks/>
            </p:cNvCxnSpPr>
            <p:nvPr/>
          </p:nvCxnSpPr>
          <p:spPr>
            <a:xfrm>
              <a:off x="270967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03FF685-8CEF-4F28-8BEF-EB3FD2FD5861}"/>
                </a:ext>
              </a:extLst>
            </p:cNvPr>
            <p:cNvCxnSpPr>
              <a:cxnSpLocks/>
            </p:cNvCxnSpPr>
            <p:nvPr/>
          </p:nvCxnSpPr>
          <p:spPr>
            <a:xfrm>
              <a:off x="301938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E3AF498-5871-4D97-9A3B-FE4F5565C350}"/>
                </a:ext>
              </a:extLst>
            </p:cNvPr>
            <p:cNvCxnSpPr>
              <a:cxnSpLocks/>
            </p:cNvCxnSpPr>
            <p:nvPr/>
          </p:nvCxnSpPr>
          <p:spPr>
            <a:xfrm>
              <a:off x="332909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830B6DC-512E-4428-A626-6EA49AD569B8}"/>
                </a:ext>
              </a:extLst>
            </p:cNvPr>
            <p:cNvCxnSpPr>
              <a:cxnSpLocks/>
            </p:cNvCxnSpPr>
            <p:nvPr/>
          </p:nvCxnSpPr>
          <p:spPr>
            <a:xfrm>
              <a:off x="363880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17DCCEC-89E2-4DD6-95BC-90C8EF87B8F6}"/>
                </a:ext>
              </a:extLst>
            </p:cNvPr>
            <p:cNvCxnSpPr>
              <a:cxnSpLocks/>
            </p:cNvCxnSpPr>
            <p:nvPr/>
          </p:nvCxnSpPr>
          <p:spPr>
            <a:xfrm>
              <a:off x="394850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994C3E1-EA39-4EF6-940A-3751BF1D8ECD}"/>
                </a:ext>
              </a:extLst>
            </p:cNvPr>
            <p:cNvCxnSpPr>
              <a:cxnSpLocks/>
            </p:cNvCxnSpPr>
            <p:nvPr/>
          </p:nvCxnSpPr>
          <p:spPr>
            <a:xfrm>
              <a:off x="425821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1463FB8-3EF8-4B81-AFBC-26364D930AFB}"/>
                </a:ext>
              </a:extLst>
            </p:cNvPr>
            <p:cNvCxnSpPr>
              <a:cxnSpLocks/>
            </p:cNvCxnSpPr>
            <p:nvPr/>
          </p:nvCxnSpPr>
          <p:spPr>
            <a:xfrm>
              <a:off x="456792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EA384C-20F2-44DF-AD3B-DA1FF1591E43}"/>
                </a:ext>
              </a:extLst>
            </p:cNvPr>
            <p:cNvCxnSpPr>
              <a:cxnSpLocks/>
            </p:cNvCxnSpPr>
            <p:nvPr/>
          </p:nvCxnSpPr>
          <p:spPr>
            <a:xfrm>
              <a:off x="487763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4509A23-6663-43A7-AEB2-DEE467C48E01}"/>
                </a:ext>
              </a:extLst>
            </p:cNvPr>
            <p:cNvCxnSpPr>
              <a:cxnSpLocks/>
            </p:cNvCxnSpPr>
            <p:nvPr/>
          </p:nvCxnSpPr>
          <p:spPr>
            <a:xfrm>
              <a:off x="518734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16D40DC-FBAD-4285-95B7-13E3BA7BB6AA}"/>
                </a:ext>
              </a:extLst>
            </p:cNvPr>
            <p:cNvCxnSpPr>
              <a:cxnSpLocks/>
            </p:cNvCxnSpPr>
            <p:nvPr/>
          </p:nvCxnSpPr>
          <p:spPr>
            <a:xfrm>
              <a:off x="549704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0E5CBC7-1F06-4D8A-849D-26DD9303F3D4}"/>
                </a:ext>
              </a:extLst>
            </p:cNvPr>
            <p:cNvCxnSpPr>
              <a:cxnSpLocks/>
            </p:cNvCxnSpPr>
            <p:nvPr/>
          </p:nvCxnSpPr>
          <p:spPr>
            <a:xfrm>
              <a:off x="580675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27E9E1-4722-415F-B486-54151ABCF247}"/>
                </a:ext>
              </a:extLst>
            </p:cNvPr>
            <p:cNvCxnSpPr>
              <a:cxnSpLocks/>
            </p:cNvCxnSpPr>
            <p:nvPr/>
          </p:nvCxnSpPr>
          <p:spPr>
            <a:xfrm>
              <a:off x="611646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8269951-7629-4014-9999-1A8A186B5DC7}"/>
                </a:ext>
              </a:extLst>
            </p:cNvPr>
            <p:cNvCxnSpPr>
              <a:cxnSpLocks/>
            </p:cNvCxnSpPr>
            <p:nvPr/>
          </p:nvCxnSpPr>
          <p:spPr>
            <a:xfrm>
              <a:off x="642617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6C633AA-8D03-4B86-BEDD-BBB9B91EEC4C}"/>
                </a:ext>
              </a:extLst>
            </p:cNvPr>
            <p:cNvCxnSpPr>
              <a:cxnSpLocks/>
            </p:cNvCxnSpPr>
            <p:nvPr/>
          </p:nvCxnSpPr>
          <p:spPr>
            <a:xfrm>
              <a:off x="673588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72B9B39-A3B9-4D96-B6DC-682AEC51D1E0}"/>
                </a:ext>
              </a:extLst>
            </p:cNvPr>
            <p:cNvCxnSpPr>
              <a:cxnSpLocks/>
            </p:cNvCxnSpPr>
            <p:nvPr/>
          </p:nvCxnSpPr>
          <p:spPr>
            <a:xfrm>
              <a:off x="704558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E05F095-5194-4391-95DD-12AA8A9743D6}"/>
                </a:ext>
              </a:extLst>
            </p:cNvPr>
            <p:cNvCxnSpPr>
              <a:cxnSpLocks/>
            </p:cNvCxnSpPr>
            <p:nvPr/>
          </p:nvCxnSpPr>
          <p:spPr>
            <a:xfrm>
              <a:off x="735529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178BFE4-626F-4516-A52F-C95360B1E3D0}"/>
                </a:ext>
              </a:extLst>
            </p:cNvPr>
            <p:cNvCxnSpPr>
              <a:cxnSpLocks/>
            </p:cNvCxnSpPr>
            <p:nvPr/>
          </p:nvCxnSpPr>
          <p:spPr>
            <a:xfrm>
              <a:off x="766500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22BA462-752D-4DE6-B51F-D3304C9864B8}"/>
                </a:ext>
              </a:extLst>
            </p:cNvPr>
            <p:cNvCxnSpPr>
              <a:cxnSpLocks/>
            </p:cNvCxnSpPr>
            <p:nvPr/>
          </p:nvCxnSpPr>
          <p:spPr>
            <a:xfrm>
              <a:off x="797471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F2757CD-F84E-469B-9B57-F45FC00A7BB5}"/>
                </a:ext>
              </a:extLst>
            </p:cNvPr>
            <p:cNvCxnSpPr>
              <a:cxnSpLocks/>
            </p:cNvCxnSpPr>
            <p:nvPr/>
          </p:nvCxnSpPr>
          <p:spPr>
            <a:xfrm>
              <a:off x="828442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AF77D44-691A-4DEF-A0A3-EFDCD3647B2A}"/>
                </a:ext>
              </a:extLst>
            </p:cNvPr>
            <p:cNvCxnSpPr>
              <a:cxnSpLocks/>
            </p:cNvCxnSpPr>
            <p:nvPr/>
          </p:nvCxnSpPr>
          <p:spPr>
            <a:xfrm>
              <a:off x="859412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00BF7C-732B-4BC3-97F6-6B3C280B319C}"/>
                </a:ext>
              </a:extLst>
            </p:cNvPr>
            <p:cNvCxnSpPr>
              <a:cxnSpLocks/>
            </p:cNvCxnSpPr>
            <p:nvPr/>
          </p:nvCxnSpPr>
          <p:spPr>
            <a:xfrm>
              <a:off x="890383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9963C6C-C18B-406D-B893-A57C11F446F5}"/>
                </a:ext>
              </a:extLst>
            </p:cNvPr>
            <p:cNvCxnSpPr>
              <a:cxnSpLocks/>
            </p:cNvCxnSpPr>
            <p:nvPr/>
          </p:nvCxnSpPr>
          <p:spPr>
            <a:xfrm>
              <a:off x="921354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AFDE59A-1B16-407B-A15F-B555A1AACDF7}"/>
                </a:ext>
              </a:extLst>
            </p:cNvPr>
            <p:cNvCxnSpPr>
              <a:cxnSpLocks/>
            </p:cNvCxnSpPr>
            <p:nvPr/>
          </p:nvCxnSpPr>
          <p:spPr>
            <a:xfrm>
              <a:off x="952325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D3EB1D6-2DFE-452A-8639-BE3EACC1C998}"/>
                </a:ext>
              </a:extLst>
            </p:cNvPr>
            <p:cNvCxnSpPr>
              <a:cxnSpLocks/>
            </p:cNvCxnSpPr>
            <p:nvPr/>
          </p:nvCxnSpPr>
          <p:spPr>
            <a:xfrm>
              <a:off x="983296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C8E17F8-8322-4AE7-B753-4CA1014B5036}"/>
                </a:ext>
              </a:extLst>
            </p:cNvPr>
            <p:cNvCxnSpPr>
              <a:cxnSpLocks/>
            </p:cNvCxnSpPr>
            <p:nvPr/>
          </p:nvCxnSpPr>
          <p:spPr>
            <a:xfrm>
              <a:off x="1014266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5DEB9E7-622C-4700-88C7-9B9DA01BB8BB}"/>
                </a:ext>
              </a:extLst>
            </p:cNvPr>
            <p:cNvCxnSpPr>
              <a:cxnSpLocks/>
            </p:cNvCxnSpPr>
            <p:nvPr/>
          </p:nvCxnSpPr>
          <p:spPr>
            <a:xfrm>
              <a:off x="1045237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FA4E56F-C26C-4E4E-91C0-7ABFCAD651E7}"/>
                </a:ext>
              </a:extLst>
            </p:cNvPr>
            <p:cNvCxnSpPr>
              <a:cxnSpLocks/>
            </p:cNvCxnSpPr>
            <p:nvPr/>
          </p:nvCxnSpPr>
          <p:spPr>
            <a:xfrm>
              <a:off x="1076208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982037C-CC14-49BC-9585-CA63EECB6336}"/>
                </a:ext>
              </a:extLst>
            </p:cNvPr>
            <p:cNvCxnSpPr>
              <a:cxnSpLocks/>
            </p:cNvCxnSpPr>
            <p:nvPr/>
          </p:nvCxnSpPr>
          <p:spPr>
            <a:xfrm>
              <a:off x="1107179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841DD41-7079-4BB8-BE1A-BEEDEBA2DE3A}"/>
                </a:ext>
              </a:extLst>
            </p:cNvPr>
            <p:cNvCxnSpPr>
              <a:cxnSpLocks/>
            </p:cNvCxnSpPr>
            <p:nvPr/>
          </p:nvCxnSpPr>
          <p:spPr>
            <a:xfrm>
              <a:off x="1138150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2B4AE76-B83F-4548-889A-F463504FE492}"/>
                </a:ext>
              </a:extLst>
            </p:cNvPr>
            <p:cNvCxnSpPr>
              <a:cxnSpLocks/>
            </p:cNvCxnSpPr>
            <p:nvPr/>
          </p:nvCxnSpPr>
          <p:spPr>
            <a:xfrm>
              <a:off x="1169120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F94EE5D-68CE-4086-AB56-FDF511D22987}"/>
                </a:ext>
              </a:extLst>
            </p:cNvPr>
            <p:cNvCxnSpPr>
              <a:cxnSpLocks/>
            </p:cNvCxnSpPr>
            <p:nvPr/>
          </p:nvCxnSpPr>
          <p:spPr>
            <a:xfrm>
              <a:off x="1200093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791B53A-ED64-4EB8-B9D2-AE532A837B17}"/>
                </a:ext>
              </a:extLst>
            </p:cNvPr>
            <p:cNvCxnSpPr>
              <a:cxnSpLocks/>
            </p:cNvCxnSpPr>
            <p:nvPr/>
          </p:nvCxnSpPr>
          <p:spPr>
            <a:xfrm rot="16200000">
              <a:off x="6096000" y="58493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3E593ED-A07B-44AB-9B62-4FCBE4F60981}"/>
                </a:ext>
              </a:extLst>
            </p:cNvPr>
            <p:cNvCxnSpPr>
              <a:cxnSpLocks/>
            </p:cNvCxnSpPr>
            <p:nvPr/>
          </p:nvCxnSpPr>
          <p:spPr>
            <a:xfrm rot="16200000">
              <a:off x="6096000" y="27522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6B1D60A-AFDD-46FA-A48F-94324BAACC42}"/>
                </a:ext>
              </a:extLst>
            </p:cNvPr>
            <p:cNvCxnSpPr>
              <a:cxnSpLocks/>
            </p:cNvCxnSpPr>
            <p:nvPr/>
          </p:nvCxnSpPr>
          <p:spPr>
            <a:xfrm rot="16200000">
              <a:off x="6096000" y="-3448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2E4B60A-7AFE-4E16-8FE0-3FFB261AFF21}"/>
                </a:ext>
              </a:extLst>
            </p:cNvPr>
            <p:cNvCxnSpPr>
              <a:cxnSpLocks/>
            </p:cNvCxnSpPr>
            <p:nvPr/>
          </p:nvCxnSpPr>
          <p:spPr>
            <a:xfrm rot="16200000">
              <a:off x="6096000" y="-34419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A162AF3-2C50-4A7D-81C4-0C6E9D758764}"/>
                </a:ext>
              </a:extLst>
            </p:cNvPr>
            <p:cNvCxnSpPr>
              <a:cxnSpLocks/>
            </p:cNvCxnSpPr>
            <p:nvPr/>
          </p:nvCxnSpPr>
          <p:spPr>
            <a:xfrm rot="16200000">
              <a:off x="6096000" y="-65389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90C766-2DF7-423D-A3FC-F2D865D4B4CE}"/>
                </a:ext>
              </a:extLst>
            </p:cNvPr>
            <p:cNvCxnSpPr>
              <a:cxnSpLocks/>
            </p:cNvCxnSpPr>
            <p:nvPr/>
          </p:nvCxnSpPr>
          <p:spPr>
            <a:xfrm rot="16200000">
              <a:off x="6096000" y="-96360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4076546-2D29-4F7F-AE71-1B080721798A}"/>
                </a:ext>
              </a:extLst>
            </p:cNvPr>
            <p:cNvCxnSpPr>
              <a:cxnSpLocks/>
            </p:cNvCxnSpPr>
            <p:nvPr/>
          </p:nvCxnSpPr>
          <p:spPr>
            <a:xfrm rot="16200000">
              <a:off x="6096000" y="-127331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83AE883-3989-4ED8-BA2C-3E58DD9FE62F}"/>
                </a:ext>
              </a:extLst>
            </p:cNvPr>
            <p:cNvCxnSpPr>
              <a:cxnSpLocks/>
            </p:cNvCxnSpPr>
            <p:nvPr/>
          </p:nvCxnSpPr>
          <p:spPr>
            <a:xfrm rot="16200000">
              <a:off x="6096000" y="-158302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CE76BF3-F1E8-4667-A6D6-4976C1979574}"/>
                </a:ext>
              </a:extLst>
            </p:cNvPr>
            <p:cNvCxnSpPr>
              <a:cxnSpLocks/>
            </p:cNvCxnSpPr>
            <p:nvPr/>
          </p:nvCxnSpPr>
          <p:spPr>
            <a:xfrm rot="16200000">
              <a:off x="6096000" y="-189273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BDFD6D1-5123-445A-8CC6-D6A5858A4B84}"/>
                </a:ext>
              </a:extLst>
            </p:cNvPr>
            <p:cNvCxnSpPr>
              <a:cxnSpLocks/>
            </p:cNvCxnSpPr>
            <p:nvPr/>
          </p:nvCxnSpPr>
          <p:spPr>
            <a:xfrm rot="16200000">
              <a:off x="6096000" y="-220243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6FF69EA-0AAF-4B27-A46F-49ECD9D43033}"/>
                </a:ext>
              </a:extLst>
            </p:cNvPr>
            <p:cNvCxnSpPr>
              <a:cxnSpLocks/>
            </p:cNvCxnSpPr>
            <p:nvPr/>
          </p:nvCxnSpPr>
          <p:spPr>
            <a:xfrm rot="16200000">
              <a:off x="6096000" y="-251214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6D3D5DE-25C9-4AE6-804E-D6A2D2086628}"/>
                </a:ext>
              </a:extLst>
            </p:cNvPr>
            <p:cNvCxnSpPr>
              <a:cxnSpLocks/>
            </p:cNvCxnSpPr>
            <p:nvPr/>
          </p:nvCxnSpPr>
          <p:spPr>
            <a:xfrm rot="16200000">
              <a:off x="6096000" y="-282185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6761F28-30B5-4713-AC64-0D1F638807EC}"/>
                </a:ext>
              </a:extLst>
            </p:cNvPr>
            <p:cNvCxnSpPr>
              <a:cxnSpLocks/>
            </p:cNvCxnSpPr>
            <p:nvPr/>
          </p:nvCxnSpPr>
          <p:spPr>
            <a:xfrm rot="16200000">
              <a:off x="6096000" y="-313156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5364DFC-C684-4FAC-8DF1-03943A77D1BD}"/>
                </a:ext>
              </a:extLst>
            </p:cNvPr>
            <p:cNvCxnSpPr>
              <a:cxnSpLocks/>
            </p:cNvCxnSpPr>
            <p:nvPr/>
          </p:nvCxnSpPr>
          <p:spPr>
            <a:xfrm rot="16200000">
              <a:off x="6096000" y="-344127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6F5F1FD-6BA6-481B-8351-24C2D11FB80E}"/>
                </a:ext>
              </a:extLst>
            </p:cNvPr>
            <p:cNvCxnSpPr>
              <a:cxnSpLocks/>
            </p:cNvCxnSpPr>
            <p:nvPr/>
          </p:nvCxnSpPr>
          <p:spPr>
            <a:xfrm rot="16200000">
              <a:off x="6096000" y="-375097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643458A-D4CD-4A63-8829-FA0AEA621EFD}"/>
                </a:ext>
              </a:extLst>
            </p:cNvPr>
            <p:cNvCxnSpPr>
              <a:cxnSpLocks/>
            </p:cNvCxnSpPr>
            <p:nvPr/>
          </p:nvCxnSpPr>
          <p:spPr>
            <a:xfrm rot="16200000">
              <a:off x="6096000" y="-406068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24E9568-6580-4A59-8BBE-1D0AE6E07C7D}"/>
                </a:ext>
              </a:extLst>
            </p:cNvPr>
            <p:cNvCxnSpPr>
              <a:cxnSpLocks/>
            </p:cNvCxnSpPr>
            <p:nvPr/>
          </p:nvCxnSpPr>
          <p:spPr>
            <a:xfrm rot="16200000">
              <a:off x="6096000" y="-437039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7A3CDB7-1401-4B7A-81F4-CC8B644E0E91}"/>
                </a:ext>
              </a:extLst>
            </p:cNvPr>
            <p:cNvCxnSpPr>
              <a:cxnSpLocks/>
            </p:cNvCxnSpPr>
            <p:nvPr/>
          </p:nvCxnSpPr>
          <p:spPr>
            <a:xfrm rot="16200000">
              <a:off x="6096000" y="-468010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4F6D120-8323-44E9-B58F-09EB54B08FBE}"/>
                </a:ext>
              </a:extLst>
            </p:cNvPr>
            <p:cNvCxnSpPr>
              <a:cxnSpLocks/>
            </p:cNvCxnSpPr>
            <p:nvPr/>
          </p:nvCxnSpPr>
          <p:spPr>
            <a:xfrm rot="16200000">
              <a:off x="6096000" y="-498981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A606EE6-9AD4-4F25-9C28-922E10437A96}"/>
                </a:ext>
              </a:extLst>
            </p:cNvPr>
            <p:cNvCxnSpPr>
              <a:cxnSpLocks/>
            </p:cNvCxnSpPr>
            <p:nvPr/>
          </p:nvCxnSpPr>
          <p:spPr>
            <a:xfrm rot="16200000">
              <a:off x="6096000" y="-529951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FDCD7D8-F7C7-4B37-A1D6-EF42803D433C}"/>
                </a:ext>
              </a:extLst>
            </p:cNvPr>
            <p:cNvCxnSpPr>
              <a:cxnSpLocks/>
            </p:cNvCxnSpPr>
            <p:nvPr/>
          </p:nvCxnSpPr>
          <p:spPr>
            <a:xfrm rot="16200000">
              <a:off x="6096000" y="-560922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8D7BE47-0E57-40E5-BBE5-6CA3BE17FA06}"/>
                </a:ext>
              </a:extLst>
            </p:cNvPr>
            <p:cNvCxnSpPr>
              <a:cxnSpLocks/>
            </p:cNvCxnSpPr>
            <p:nvPr/>
          </p:nvCxnSpPr>
          <p:spPr>
            <a:xfrm rot="16200000">
              <a:off x="6096000" y="-591893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2709527" y="597884"/>
            <a:ext cx="6993479" cy="779075"/>
            <a:chOff x="2219480" y="559633"/>
            <a:chExt cx="5275183" cy="779075"/>
          </a:xfrm>
        </p:grpSpPr>
        <p:sp>
          <p:nvSpPr>
            <p:cNvPr id="151" name="TextBox 150">
              <a:extLst>
                <a:ext uri="{FF2B5EF4-FFF2-40B4-BE49-F238E27FC236}">
                  <a16:creationId xmlns:a16="http://schemas.microsoft.com/office/drawing/2014/main" id="{278B29C6-8965-4B32-9C0B-3A636C5713D5}"/>
                </a:ext>
              </a:extLst>
            </p:cNvPr>
            <p:cNvSpPr txBox="1"/>
            <p:nvPr/>
          </p:nvSpPr>
          <p:spPr>
            <a:xfrm>
              <a:off x="2799547" y="559633"/>
              <a:ext cx="4191250" cy="769441"/>
            </a:xfrm>
            <a:prstGeom prst="rect">
              <a:avLst/>
            </a:prstGeom>
            <a:noFill/>
          </p:spPr>
          <p:txBody>
            <a:bodyPr wrap="square" rtlCol="0">
              <a:spAutoFit/>
            </a:bodyPr>
            <a:lstStyle/>
            <a:p>
              <a:pPr algn="ctr"/>
              <a:r>
                <a:rPr lang="en-US" sz="4400" dirty="0" smtClean="0">
                  <a:solidFill>
                    <a:srgbClr val="2D1817"/>
                  </a:solidFill>
                  <a:latin typeface="Arial Black" panose="020B0A04020102020204" pitchFamily="34" charset="0"/>
                  <a:cs typeface="Arial" panose="020B0604020202020204" pitchFamily="34" charset="0"/>
                </a:rPr>
                <a:t>BIAS/PREJUDICE</a:t>
              </a:r>
              <a:endParaRPr lang="en-ID" sz="2800" dirty="0">
                <a:solidFill>
                  <a:srgbClr val="2D1817"/>
                </a:solidFill>
                <a:latin typeface="Arial Black" panose="020B0A04020102020204" pitchFamily="34" charset="0"/>
                <a:cs typeface="Arial" panose="020B0604020202020204" pitchFamily="34" charset="0"/>
              </a:endParaRPr>
            </a:p>
          </p:txBody>
        </p:sp>
        <p:sp>
          <p:nvSpPr>
            <p:cNvPr id="152" name="TextBox 151">
              <a:extLst>
                <a:ext uri="{FF2B5EF4-FFF2-40B4-BE49-F238E27FC236}">
                  <a16:creationId xmlns:a16="http://schemas.microsoft.com/office/drawing/2014/main" id="{9C7B4F8E-3A6A-406A-AE0A-00CEC66698C1}"/>
                </a:ext>
              </a:extLst>
            </p:cNvPr>
            <p:cNvSpPr txBox="1"/>
            <p:nvPr/>
          </p:nvSpPr>
          <p:spPr>
            <a:xfrm>
              <a:off x="2219480" y="569267"/>
              <a:ext cx="5275183" cy="769441"/>
            </a:xfrm>
            <a:prstGeom prst="rect">
              <a:avLst/>
            </a:prstGeom>
            <a:noFill/>
          </p:spPr>
          <p:txBody>
            <a:bodyPr wrap="square" rtlCol="0">
              <a:spAutoFit/>
            </a:bodyPr>
            <a:lstStyle/>
            <a:p>
              <a:pPr algn="ctr"/>
              <a:r>
                <a:rPr lang="en-US" sz="4400" dirty="0" smtClean="0">
                  <a:solidFill>
                    <a:srgbClr val="F2A4BC"/>
                  </a:solidFill>
                  <a:latin typeface="Arial Black" panose="020B0A04020102020204" pitchFamily="34" charset="0"/>
                  <a:cs typeface="Arial" panose="020B0604020202020204" pitchFamily="34" charset="0"/>
                </a:rPr>
                <a:t>B</a:t>
              </a:r>
              <a:r>
                <a:rPr lang="en-US" sz="4400" dirty="0" smtClean="0">
                  <a:solidFill>
                    <a:srgbClr val="FADB8E"/>
                  </a:solidFill>
                  <a:latin typeface="Arial Black" panose="020B0A04020102020204" pitchFamily="34" charset="0"/>
                  <a:cs typeface="Arial" panose="020B0604020202020204" pitchFamily="34" charset="0"/>
                </a:rPr>
                <a:t>I</a:t>
              </a:r>
              <a:r>
                <a:rPr lang="en-US" sz="4400" dirty="0" smtClean="0">
                  <a:solidFill>
                    <a:srgbClr val="A9C9FD"/>
                  </a:solidFill>
                  <a:latin typeface="Arial Black" panose="020B0A04020102020204" pitchFamily="34" charset="0"/>
                  <a:cs typeface="Arial" panose="020B0604020202020204" pitchFamily="34" charset="0"/>
                </a:rPr>
                <a:t>A</a:t>
              </a:r>
              <a:r>
                <a:rPr lang="en-US" sz="4400" dirty="0" smtClean="0">
                  <a:solidFill>
                    <a:srgbClr val="DFC9EF"/>
                  </a:solidFill>
                  <a:latin typeface="Arial Black" panose="020B0A04020102020204" pitchFamily="34" charset="0"/>
                  <a:cs typeface="Arial" panose="020B0604020202020204" pitchFamily="34" charset="0"/>
                </a:rPr>
                <a:t>S</a:t>
              </a:r>
              <a:r>
                <a:rPr lang="en-US" sz="4400" dirty="0" smtClean="0">
                  <a:solidFill>
                    <a:srgbClr val="F2A4BC"/>
                  </a:solidFill>
                  <a:latin typeface="Arial Black" panose="020B0A04020102020204" pitchFamily="34" charset="0"/>
                  <a:cs typeface="Arial" panose="020B0604020202020204" pitchFamily="34" charset="0"/>
                </a:rPr>
                <a:t>/</a:t>
              </a:r>
              <a:r>
                <a:rPr lang="en-US" sz="4400" dirty="0" smtClean="0">
                  <a:solidFill>
                    <a:srgbClr val="FADB8E"/>
                  </a:solidFill>
                  <a:latin typeface="Arial Black" panose="020B0A04020102020204" pitchFamily="34" charset="0"/>
                  <a:cs typeface="Arial" panose="020B0604020202020204" pitchFamily="34" charset="0"/>
                </a:rPr>
                <a:t>P</a:t>
              </a:r>
              <a:r>
                <a:rPr lang="en-US" sz="4400" dirty="0" smtClean="0">
                  <a:solidFill>
                    <a:srgbClr val="F2A4BC"/>
                  </a:solidFill>
                  <a:latin typeface="Arial Black" panose="020B0A04020102020204" pitchFamily="34" charset="0"/>
                  <a:cs typeface="Arial" panose="020B0604020202020204" pitchFamily="34" charset="0"/>
                </a:rPr>
                <a:t>R</a:t>
              </a:r>
              <a:r>
                <a:rPr lang="en-US" sz="4400" dirty="0" smtClean="0">
                  <a:solidFill>
                    <a:srgbClr val="FADB8E"/>
                  </a:solidFill>
                  <a:latin typeface="Arial Black" panose="020B0A04020102020204" pitchFamily="34" charset="0"/>
                  <a:cs typeface="Arial" panose="020B0604020202020204" pitchFamily="34" charset="0"/>
                </a:rPr>
                <a:t>E</a:t>
              </a:r>
              <a:r>
                <a:rPr lang="en-US" sz="4400" dirty="0" smtClean="0">
                  <a:solidFill>
                    <a:srgbClr val="A9C9FD"/>
                  </a:solidFill>
                  <a:latin typeface="Arial Black" panose="020B0A04020102020204" pitchFamily="34" charset="0"/>
                  <a:cs typeface="Arial" panose="020B0604020202020204" pitchFamily="34" charset="0"/>
                </a:rPr>
                <a:t>J</a:t>
              </a:r>
              <a:r>
                <a:rPr lang="en-US" sz="4400" dirty="0" smtClean="0">
                  <a:solidFill>
                    <a:srgbClr val="DFC9EF"/>
                  </a:solidFill>
                  <a:latin typeface="Arial Black" panose="020B0A04020102020204" pitchFamily="34" charset="0"/>
                  <a:cs typeface="Arial" panose="020B0604020202020204" pitchFamily="34" charset="0"/>
                </a:rPr>
                <a:t>U</a:t>
              </a:r>
              <a:r>
                <a:rPr lang="en-US" sz="4400" dirty="0" smtClean="0">
                  <a:solidFill>
                    <a:srgbClr val="F2A4BC"/>
                  </a:solidFill>
                  <a:latin typeface="Arial Black" panose="020B0A04020102020204" pitchFamily="34" charset="0"/>
                  <a:cs typeface="Arial" panose="020B0604020202020204" pitchFamily="34" charset="0"/>
                </a:rPr>
                <a:t>D</a:t>
              </a:r>
              <a:r>
                <a:rPr lang="en-US" sz="4400" dirty="0" smtClean="0">
                  <a:solidFill>
                    <a:srgbClr val="FADB8E"/>
                  </a:solidFill>
                  <a:latin typeface="Arial Black" panose="020B0A04020102020204" pitchFamily="34" charset="0"/>
                  <a:cs typeface="Arial" panose="020B0604020202020204" pitchFamily="34" charset="0"/>
                </a:rPr>
                <a:t>I</a:t>
              </a:r>
              <a:r>
                <a:rPr lang="en-US" sz="4400" dirty="0" smtClean="0">
                  <a:solidFill>
                    <a:srgbClr val="A9C9FD"/>
                  </a:solidFill>
                  <a:latin typeface="Arial Black" panose="020B0A04020102020204" pitchFamily="34" charset="0"/>
                  <a:cs typeface="Arial" panose="020B0604020202020204" pitchFamily="34" charset="0"/>
                </a:rPr>
                <a:t>C</a:t>
              </a:r>
              <a:r>
                <a:rPr lang="en-US" sz="4400" dirty="0" smtClean="0">
                  <a:solidFill>
                    <a:srgbClr val="DFC9EF"/>
                  </a:solidFill>
                  <a:latin typeface="Arial Black" panose="020B0A04020102020204" pitchFamily="34" charset="0"/>
                  <a:cs typeface="Arial" panose="020B0604020202020204" pitchFamily="34" charset="0"/>
                </a:rPr>
                <a:t>E</a:t>
              </a:r>
              <a:endParaRPr lang="en-ID" sz="4400" dirty="0">
                <a:solidFill>
                  <a:srgbClr val="DFC9EF"/>
                </a:solidFill>
                <a:latin typeface="Arial Black" panose="020B0A04020102020204" pitchFamily="34" charset="0"/>
                <a:cs typeface="Arial" panose="020B0604020202020204" pitchFamily="34" charset="0"/>
              </a:endParaRPr>
            </a:p>
          </p:txBody>
        </p:sp>
      </p:grpSp>
      <p:sp>
        <p:nvSpPr>
          <p:cNvPr id="153" name="Rectangle: Rounded Corners 91">
            <a:extLst>
              <a:ext uri="{FF2B5EF4-FFF2-40B4-BE49-F238E27FC236}">
                <a16:creationId xmlns:a16="http://schemas.microsoft.com/office/drawing/2014/main" id="{DFF00E84-521A-4E65-94C4-FB4CF1C73F39}"/>
              </a:ext>
            </a:extLst>
          </p:cNvPr>
          <p:cNvSpPr/>
          <p:nvPr/>
        </p:nvSpPr>
        <p:spPr>
          <a:xfrm>
            <a:off x="801627" y="1770904"/>
            <a:ext cx="10629674" cy="4290613"/>
          </a:xfrm>
          <a:prstGeom prst="roundRect">
            <a:avLst>
              <a:gd name="adj" fmla="val 5080"/>
            </a:avLst>
          </a:prstGeom>
          <a:solidFill>
            <a:srgbClr val="F2A4BC"/>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154" name="Rectangle: Rounded Corners 92">
            <a:extLst>
              <a:ext uri="{FF2B5EF4-FFF2-40B4-BE49-F238E27FC236}">
                <a16:creationId xmlns:a16="http://schemas.microsoft.com/office/drawing/2014/main" id="{7B118753-4C93-4635-9312-39CF4E71F583}"/>
              </a:ext>
            </a:extLst>
          </p:cNvPr>
          <p:cNvSpPr/>
          <p:nvPr/>
        </p:nvSpPr>
        <p:spPr>
          <a:xfrm>
            <a:off x="790340" y="1502557"/>
            <a:ext cx="10652249" cy="549140"/>
          </a:xfrm>
          <a:prstGeom prst="roundRect">
            <a:avLst/>
          </a:prstGeom>
          <a:solidFill>
            <a:srgbClr val="EA7096"/>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55" name="Oval 154">
            <a:extLst>
              <a:ext uri="{FF2B5EF4-FFF2-40B4-BE49-F238E27FC236}">
                <a16:creationId xmlns:a16="http://schemas.microsoft.com/office/drawing/2014/main" id="{C58FBFEF-5A3A-4D5F-ACB5-C15B5E87CD3F}"/>
              </a:ext>
            </a:extLst>
          </p:cNvPr>
          <p:cNvSpPr/>
          <p:nvPr/>
        </p:nvSpPr>
        <p:spPr>
          <a:xfrm>
            <a:off x="903367" y="1614496"/>
            <a:ext cx="298333" cy="296102"/>
          </a:xfrm>
          <a:prstGeom prst="ellipse">
            <a:avLst/>
          </a:prstGeom>
          <a:solidFill>
            <a:srgbClr val="A9C9FD"/>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56" name="Oval 155">
            <a:extLst>
              <a:ext uri="{FF2B5EF4-FFF2-40B4-BE49-F238E27FC236}">
                <a16:creationId xmlns:a16="http://schemas.microsoft.com/office/drawing/2014/main" id="{69E5B4CB-9A44-42EA-A2D9-04846F815300}"/>
              </a:ext>
            </a:extLst>
          </p:cNvPr>
          <p:cNvSpPr/>
          <p:nvPr/>
        </p:nvSpPr>
        <p:spPr>
          <a:xfrm>
            <a:off x="1265345" y="1614496"/>
            <a:ext cx="298333" cy="296102"/>
          </a:xfrm>
          <a:prstGeom prst="ellipse">
            <a:avLst/>
          </a:prstGeom>
          <a:solidFill>
            <a:srgbClr val="DFC9EF"/>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61" name="Oval 160">
            <a:extLst>
              <a:ext uri="{FF2B5EF4-FFF2-40B4-BE49-F238E27FC236}">
                <a16:creationId xmlns:a16="http://schemas.microsoft.com/office/drawing/2014/main" id="{3DD5EFD8-8E8C-4C05-91A2-96E3493A892F}"/>
              </a:ext>
            </a:extLst>
          </p:cNvPr>
          <p:cNvSpPr/>
          <p:nvPr/>
        </p:nvSpPr>
        <p:spPr>
          <a:xfrm>
            <a:off x="1627324" y="1614496"/>
            <a:ext cx="298333" cy="296102"/>
          </a:xfrm>
          <a:prstGeom prst="ellipse">
            <a:avLst/>
          </a:prstGeom>
          <a:solidFill>
            <a:srgbClr val="FADB8E"/>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73" name="TextBox 72">
            <a:extLst>
              <a:ext uri="{FF2B5EF4-FFF2-40B4-BE49-F238E27FC236}">
                <a16:creationId xmlns:a16="http://schemas.microsoft.com/office/drawing/2014/main" id="{8001F734-6C41-47A2-90D8-878B36225F3F}"/>
              </a:ext>
            </a:extLst>
          </p:cNvPr>
          <p:cNvSpPr txBox="1"/>
          <p:nvPr/>
        </p:nvSpPr>
        <p:spPr>
          <a:xfrm>
            <a:off x="799379" y="2072691"/>
            <a:ext cx="10469853" cy="3856569"/>
          </a:xfrm>
          <a:prstGeom prst="rect">
            <a:avLst/>
          </a:prstGeom>
          <a:noFill/>
        </p:spPr>
        <p:txBody>
          <a:bodyPr wrap="square" rtlCol="0">
            <a:spAutoFit/>
          </a:bodyPr>
          <a:lstStyle/>
          <a:p>
            <a:pPr algn="just">
              <a:lnSpc>
                <a:spcPct val="150000"/>
              </a:lnSpc>
            </a:pPr>
            <a:r>
              <a:rPr lang="en-US" sz="1500" dirty="0">
                <a:latin typeface="Arial Rounded MT Bold" panose="020F0704030504030204" pitchFamily="34" charset="0"/>
                <a:cs typeface="Arial" panose="020B0604020202020204" pitchFamily="34" charset="0"/>
              </a:rPr>
              <a:t>The speaker has shown no signs of biases or prejudices when she shared her experience when she and her team conducted research. The speaker’s team researched all kinds of people; young to old, students to employees, workers to bosses, etc. when studying grit. They focused on that aspect, and that part is the only thing that matters. Not their ethnicity, not their family background, not their IQ score. They didn’t show favoritism, nor do they give out surveys to specifically picked high school juniors. They gave it to all of them, to show that grit can and will happen to anyone as long as they strive for it. They were fair when conducting their research, and the speaker mostly spoke of facts of what came out of the said study. However, there were hints of biases found in the speech itself, such as that talented people are likely to not follow through with their commitments. She stated that success does not depend on talent. Nevertheless, not all people depend on their talents when they want to succeed. If everyone is dedicated and passionate enough to achieve their goals, then everyone could be successful with or without using their talents or being an expert in a certain field. </a:t>
            </a:r>
            <a:endParaRPr lang="en-US" sz="1500" dirty="0">
              <a:latin typeface="Arial Rounded MT Bold" panose="020F0704030504030204" pitchFamily="34" charset="0"/>
              <a:cs typeface="Arial" panose="020B0604020202020204" pitchFamily="34" charset="0"/>
            </a:endParaRPr>
          </a:p>
        </p:txBody>
      </p:sp>
      <p:sp>
        <p:nvSpPr>
          <p:cNvPr id="74" name="Oval 73">
            <a:extLst>
              <a:ext uri="{FF2B5EF4-FFF2-40B4-BE49-F238E27FC236}">
                <a16:creationId xmlns:a16="http://schemas.microsoft.com/office/drawing/2014/main" id="{77230769-C1A1-4467-AF11-FF5AD5B9819E}"/>
              </a:ext>
            </a:extLst>
          </p:cNvPr>
          <p:cNvSpPr/>
          <p:nvPr/>
        </p:nvSpPr>
        <p:spPr>
          <a:xfrm>
            <a:off x="9007708" y="6180153"/>
            <a:ext cx="515664" cy="515664"/>
          </a:xfrm>
          <a:prstGeom prst="ellipse">
            <a:avLst/>
          </a:prstGeom>
          <a:solidFill>
            <a:srgbClr val="A9C9FD"/>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75" name="Oval 74">
            <a:extLst>
              <a:ext uri="{FF2B5EF4-FFF2-40B4-BE49-F238E27FC236}">
                <a16:creationId xmlns:a16="http://schemas.microsoft.com/office/drawing/2014/main" id="{8ACFF7B0-522C-4399-ABB6-5D82B1ED3A4B}"/>
              </a:ext>
            </a:extLst>
          </p:cNvPr>
          <p:cNvSpPr/>
          <p:nvPr/>
        </p:nvSpPr>
        <p:spPr>
          <a:xfrm>
            <a:off x="10049658" y="6180153"/>
            <a:ext cx="515664" cy="515664"/>
          </a:xfrm>
          <a:prstGeom prst="ellipse">
            <a:avLst/>
          </a:prstGeom>
          <a:solidFill>
            <a:srgbClr val="DFC9EF"/>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76" name="Oval 75">
            <a:extLst>
              <a:ext uri="{FF2B5EF4-FFF2-40B4-BE49-F238E27FC236}">
                <a16:creationId xmlns:a16="http://schemas.microsoft.com/office/drawing/2014/main" id="{1841765C-E91F-4026-A22C-92CFCC4F14C8}"/>
              </a:ext>
            </a:extLst>
          </p:cNvPr>
          <p:cNvSpPr/>
          <p:nvPr/>
        </p:nvSpPr>
        <p:spPr>
          <a:xfrm>
            <a:off x="11091608" y="6180153"/>
            <a:ext cx="515664" cy="515664"/>
          </a:xfrm>
          <a:prstGeom prst="ellipse">
            <a:avLst/>
          </a:prstGeom>
          <a:solidFill>
            <a:srgbClr val="FDBED1"/>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77" name="Oval 76">
            <a:extLst>
              <a:ext uri="{FF2B5EF4-FFF2-40B4-BE49-F238E27FC236}">
                <a16:creationId xmlns:a16="http://schemas.microsoft.com/office/drawing/2014/main" id="{9513FD00-3F5D-4D71-A788-16EBA282BBFC}"/>
              </a:ext>
            </a:extLst>
          </p:cNvPr>
          <p:cNvSpPr/>
          <p:nvPr/>
        </p:nvSpPr>
        <p:spPr>
          <a:xfrm flipH="1" flipV="1">
            <a:off x="2336559" y="208406"/>
            <a:ext cx="515664" cy="515664"/>
          </a:xfrm>
          <a:prstGeom prst="ellipse">
            <a:avLst/>
          </a:prstGeom>
          <a:solidFill>
            <a:srgbClr val="A9C9FD"/>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78" name="Oval 77">
            <a:extLst>
              <a:ext uri="{FF2B5EF4-FFF2-40B4-BE49-F238E27FC236}">
                <a16:creationId xmlns:a16="http://schemas.microsoft.com/office/drawing/2014/main" id="{656C7977-EE5D-4B66-83FE-D532836897C6}"/>
              </a:ext>
            </a:extLst>
          </p:cNvPr>
          <p:cNvSpPr/>
          <p:nvPr/>
        </p:nvSpPr>
        <p:spPr>
          <a:xfrm flipH="1" flipV="1">
            <a:off x="1294609" y="208406"/>
            <a:ext cx="515664" cy="515664"/>
          </a:xfrm>
          <a:prstGeom prst="ellipse">
            <a:avLst/>
          </a:prstGeom>
          <a:solidFill>
            <a:srgbClr val="DFC9EF"/>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79" name="Oval 78">
            <a:extLst>
              <a:ext uri="{FF2B5EF4-FFF2-40B4-BE49-F238E27FC236}">
                <a16:creationId xmlns:a16="http://schemas.microsoft.com/office/drawing/2014/main" id="{CB468C66-9139-4440-9CFC-A034B52D44D5}"/>
              </a:ext>
            </a:extLst>
          </p:cNvPr>
          <p:cNvSpPr/>
          <p:nvPr/>
        </p:nvSpPr>
        <p:spPr>
          <a:xfrm flipH="1" flipV="1">
            <a:off x="252659" y="208406"/>
            <a:ext cx="515664" cy="515664"/>
          </a:xfrm>
          <a:prstGeom prst="ellipse">
            <a:avLst/>
          </a:prstGeom>
          <a:solidFill>
            <a:srgbClr val="FDBED1"/>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1583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00" fill="hold"/>
                                        <p:tgtEl>
                                          <p:spTgt spid="74"/>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2000" fill="hold"/>
                                        <p:tgtEl>
                                          <p:spTgt spid="75"/>
                                        </p:tgtEl>
                                        <p:attrNameLst>
                                          <p:attrName>r</p:attrName>
                                        </p:attrNameLst>
                                      </p:cBhvr>
                                    </p:animRot>
                                  </p:childTnLst>
                                </p:cTn>
                              </p:par>
                              <p:par>
                                <p:cTn id="9" presetID="8" presetClass="emph" presetSubtype="0" repeatCount="indefinite" fill="hold" grpId="0" nodeType="withEffect">
                                  <p:stCondLst>
                                    <p:cond delay="0"/>
                                  </p:stCondLst>
                                  <p:childTnLst>
                                    <p:animRot by="21600000">
                                      <p:cBhvr>
                                        <p:cTn id="10" dur="2000" fill="hold"/>
                                        <p:tgtEl>
                                          <p:spTgt spid="76"/>
                                        </p:tgtEl>
                                        <p:attrNameLst>
                                          <p:attrName>r</p:attrName>
                                        </p:attrNameLst>
                                      </p:cBhvr>
                                    </p:animRot>
                                  </p:childTnLst>
                                </p:cTn>
                              </p:par>
                              <p:par>
                                <p:cTn id="11" presetID="8" presetClass="emph" presetSubtype="0" repeatCount="indefinite" fill="hold" grpId="0" nodeType="withEffect">
                                  <p:stCondLst>
                                    <p:cond delay="0"/>
                                  </p:stCondLst>
                                  <p:childTnLst>
                                    <p:animRot by="21600000">
                                      <p:cBhvr>
                                        <p:cTn id="12" dur="2000" fill="hold"/>
                                        <p:tgtEl>
                                          <p:spTgt spid="79"/>
                                        </p:tgtEl>
                                        <p:attrNameLst>
                                          <p:attrName>r</p:attrName>
                                        </p:attrNameLst>
                                      </p:cBhvr>
                                    </p:animRot>
                                  </p:childTnLst>
                                </p:cTn>
                              </p:par>
                              <p:par>
                                <p:cTn id="13" presetID="8" presetClass="emph" presetSubtype="0" repeatCount="indefinite" fill="hold" grpId="0" nodeType="withEffect">
                                  <p:stCondLst>
                                    <p:cond delay="0"/>
                                  </p:stCondLst>
                                  <p:childTnLst>
                                    <p:animRot by="-21600000">
                                      <p:cBhvr>
                                        <p:cTn id="14" dur="2000" fill="hold"/>
                                        <p:tgtEl>
                                          <p:spTgt spid="78"/>
                                        </p:tgtEl>
                                        <p:attrNameLst>
                                          <p:attrName>r</p:attrName>
                                        </p:attrNameLst>
                                      </p:cBhvr>
                                    </p:animRot>
                                  </p:childTnLst>
                                </p:cTn>
                              </p:par>
                              <p:par>
                                <p:cTn id="15" presetID="8" presetClass="emph" presetSubtype="0" repeatCount="indefinite" fill="hold" grpId="0" nodeType="withEffect">
                                  <p:stCondLst>
                                    <p:cond delay="0"/>
                                  </p:stCondLst>
                                  <p:childTnLst>
                                    <p:animRot by="21600000">
                                      <p:cBhvr>
                                        <p:cTn id="16" dur="2000" fill="hold"/>
                                        <p:tgtEl>
                                          <p:spTgt spid="7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animBg="1"/>
      <p:bldP spid="76" grpId="0" animBg="1"/>
      <p:bldP spid="77" grpId="0" animBg="1"/>
      <p:bldP spid="78" grpId="0" animBg="1"/>
      <p:bldP spid="7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2EA3BAE-3FCE-4A3E-8890-A2221E9FAAD0}"/>
              </a:ext>
            </a:extLst>
          </p:cNvPr>
          <p:cNvGrpSpPr/>
          <p:nvPr/>
        </p:nvGrpSpPr>
        <p:grpSpPr>
          <a:xfrm>
            <a:off x="0" y="0"/>
            <a:ext cx="12192000" cy="6858000"/>
            <a:chOff x="0" y="0"/>
            <a:chExt cx="12192000" cy="6858000"/>
          </a:xfrm>
        </p:grpSpPr>
        <p:cxnSp>
          <p:nvCxnSpPr>
            <p:cNvPr id="5" name="Straight Connector 4">
              <a:extLst>
                <a:ext uri="{FF2B5EF4-FFF2-40B4-BE49-F238E27FC236}">
                  <a16:creationId xmlns:a16="http://schemas.microsoft.com/office/drawing/2014/main" id="{67EBAC27-87D0-406E-B42F-EB78B40A0477}"/>
                </a:ext>
              </a:extLst>
            </p:cNvPr>
            <p:cNvCxnSpPr>
              <a:cxnSpLocks/>
            </p:cNvCxnSpPr>
            <p:nvPr/>
          </p:nvCxnSpPr>
          <p:spPr>
            <a:xfrm>
              <a:off x="23201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61D2038-5683-4340-88C3-C986619EFFEB}"/>
                </a:ext>
              </a:extLst>
            </p:cNvPr>
            <p:cNvCxnSpPr>
              <a:cxnSpLocks/>
            </p:cNvCxnSpPr>
            <p:nvPr/>
          </p:nvCxnSpPr>
          <p:spPr>
            <a:xfrm>
              <a:off x="54172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3996895-B751-4E44-9354-0641E05DBEC0}"/>
                </a:ext>
              </a:extLst>
            </p:cNvPr>
            <p:cNvCxnSpPr>
              <a:cxnSpLocks/>
            </p:cNvCxnSpPr>
            <p:nvPr/>
          </p:nvCxnSpPr>
          <p:spPr>
            <a:xfrm>
              <a:off x="85142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BD0F9DB-DAEC-43FB-960B-0D12180B06F5}"/>
                </a:ext>
              </a:extLst>
            </p:cNvPr>
            <p:cNvCxnSpPr>
              <a:cxnSpLocks/>
            </p:cNvCxnSpPr>
            <p:nvPr/>
          </p:nvCxnSpPr>
          <p:spPr>
            <a:xfrm>
              <a:off x="116113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B25BC26-0C84-4FD3-80EB-F132ABF157B0}"/>
                </a:ext>
              </a:extLst>
            </p:cNvPr>
            <p:cNvCxnSpPr>
              <a:cxnSpLocks/>
            </p:cNvCxnSpPr>
            <p:nvPr/>
          </p:nvCxnSpPr>
          <p:spPr>
            <a:xfrm>
              <a:off x="147084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25FB207-BB69-4EE9-AB75-265FB8E8E439}"/>
                </a:ext>
              </a:extLst>
            </p:cNvPr>
            <p:cNvCxnSpPr>
              <a:cxnSpLocks/>
            </p:cNvCxnSpPr>
            <p:nvPr/>
          </p:nvCxnSpPr>
          <p:spPr>
            <a:xfrm>
              <a:off x="178055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0C49FAC-F056-43AA-A83D-E7DD523C8635}"/>
                </a:ext>
              </a:extLst>
            </p:cNvPr>
            <p:cNvCxnSpPr>
              <a:cxnSpLocks/>
            </p:cNvCxnSpPr>
            <p:nvPr/>
          </p:nvCxnSpPr>
          <p:spPr>
            <a:xfrm>
              <a:off x="209026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8D22A0-B1AA-4849-80A1-5DC099F8408B}"/>
                </a:ext>
              </a:extLst>
            </p:cNvPr>
            <p:cNvCxnSpPr>
              <a:cxnSpLocks/>
            </p:cNvCxnSpPr>
            <p:nvPr/>
          </p:nvCxnSpPr>
          <p:spPr>
            <a:xfrm>
              <a:off x="239996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2CA7F7E-0990-4737-82EC-46AC4FE40388}"/>
                </a:ext>
              </a:extLst>
            </p:cNvPr>
            <p:cNvCxnSpPr>
              <a:cxnSpLocks/>
            </p:cNvCxnSpPr>
            <p:nvPr/>
          </p:nvCxnSpPr>
          <p:spPr>
            <a:xfrm>
              <a:off x="270967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5E82E38-0778-49FB-93BE-3F97D3E8C177}"/>
                </a:ext>
              </a:extLst>
            </p:cNvPr>
            <p:cNvCxnSpPr>
              <a:cxnSpLocks/>
            </p:cNvCxnSpPr>
            <p:nvPr/>
          </p:nvCxnSpPr>
          <p:spPr>
            <a:xfrm>
              <a:off x="301938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6FD4E0-0849-4DCC-835A-9DC1FEBE9FE9}"/>
                </a:ext>
              </a:extLst>
            </p:cNvPr>
            <p:cNvCxnSpPr>
              <a:cxnSpLocks/>
            </p:cNvCxnSpPr>
            <p:nvPr/>
          </p:nvCxnSpPr>
          <p:spPr>
            <a:xfrm>
              <a:off x="332909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CEDFA6C-EE1A-44A2-8524-B31B947F9BE8}"/>
                </a:ext>
              </a:extLst>
            </p:cNvPr>
            <p:cNvCxnSpPr>
              <a:cxnSpLocks/>
            </p:cNvCxnSpPr>
            <p:nvPr/>
          </p:nvCxnSpPr>
          <p:spPr>
            <a:xfrm>
              <a:off x="363880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CEE4E3B-AAA4-4217-8ACD-E999F687729A}"/>
                </a:ext>
              </a:extLst>
            </p:cNvPr>
            <p:cNvCxnSpPr>
              <a:cxnSpLocks/>
            </p:cNvCxnSpPr>
            <p:nvPr/>
          </p:nvCxnSpPr>
          <p:spPr>
            <a:xfrm>
              <a:off x="394850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8EAE93E-16AA-4F99-ABA9-80049ACA34E1}"/>
                </a:ext>
              </a:extLst>
            </p:cNvPr>
            <p:cNvCxnSpPr>
              <a:cxnSpLocks/>
            </p:cNvCxnSpPr>
            <p:nvPr/>
          </p:nvCxnSpPr>
          <p:spPr>
            <a:xfrm>
              <a:off x="425821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765EDBF-F097-4DE7-A433-1934F3E284F4}"/>
                </a:ext>
              </a:extLst>
            </p:cNvPr>
            <p:cNvCxnSpPr>
              <a:cxnSpLocks/>
            </p:cNvCxnSpPr>
            <p:nvPr/>
          </p:nvCxnSpPr>
          <p:spPr>
            <a:xfrm>
              <a:off x="456792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7AC4053-D55C-4A8E-AE16-8C1627647837}"/>
                </a:ext>
              </a:extLst>
            </p:cNvPr>
            <p:cNvCxnSpPr>
              <a:cxnSpLocks/>
            </p:cNvCxnSpPr>
            <p:nvPr/>
          </p:nvCxnSpPr>
          <p:spPr>
            <a:xfrm>
              <a:off x="487763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A59FF21-70F2-494F-9F29-BAD7A78D8236}"/>
                </a:ext>
              </a:extLst>
            </p:cNvPr>
            <p:cNvCxnSpPr>
              <a:cxnSpLocks/>
            </p:cNvCxnSpPr>
            <p:nvPr/>
          </p:nvCxnSpPr>
          <p:spPr>
            <a:xfrm>
              <a:off x="518734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22C3362-D0FE-4D79-B845-A7B1686EBB6E}"/>
                </a:ext>
              </a:extLst>
            </p:cNvPr>
            <p:cNvCxnSpPr>
              <a:cxnSpLocks/>
            </p:cNvCxnSpPr>
            <p:nvPr/>
          </p:nvCxnSpPr>
          <p:spPr>
            <a:xfrm>
              <a:off x="549704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F6D49A0-703C-4529-848F-D6442CE365DD}"/>
                </a:ext>
              </a:extLst>
            </p:cNvPr>
            <p:cNvCxnSpPr>
              <a:cxnSpLocks/>
            </p:cNvCxnSpPr>
            <p:nvPr/>
          </p:nvCxnSpPr>
          <p:spPr>
            <a:xfrm>
              <a:off x="580675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F48A7FA-C92A-4DA1-BE6A-F9A2E97053CD}"/>
                </a:ext>
              </a:extLst>
            </p:cNvPr>
            <p:cNvCxnSpPr>
              <a:cxnSpLocks/>
            </p:cNvCxnSpPr>
            <p:nvPr/>
          </p:nvCxnSpPr>
          <p:spPr>
            <a:xfrm>
              <a:off x="611646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F264B69-EBA0-4A92-8B84-C6B1B85DDA37}"/>
                </a:ext>
              </a:extLst>
            </p:cNvPr>
            <p:cNvCxnSpPr>
              <a:cxnSpLocks/>
            </p:cNvCxnSpPr>
            <p:nvPr/>
          </p:nvCxnSpPr>
          <p:spPr>
            <a:xfrm>
              <a:off x="642617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B06A1F4-4374-4395-BE7D-AF76ACD2F790}"/>
                </a:ext>
              </a:extLst>
            </p:cNvPr>
            <p:cNvCxnSpPr>
              <a:cxnSpLocks/>
            </p:cNvCxnSpPr>
            <p:nvPr/>
          </p:nvCxnSpPr>
          <p:spPr>
            <a:xfrm>
              <a:off x="673588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983F19B-7855-4CB8-88AE-57F5DF6BCB12}"/>
                </a:ext>
              </a:extLst>
            </p:cNvPr>
            <p:cNvCxnSpPr>
              <a:cxnSpLocks/>
            </p:cNvCxnSpPr>
            <p:nvPr/>
          </p:nvCxnSpPr>
          <p:spPr>
            <a:xfrm>
              <a:off x="704558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D494B24-35BC-4A55-B7C1-9D9F73D76EDF}"/>
                </a:ext>
              </a:extLst>
            </p:cNvPr>
            <p:cNvCxnSpPr>
              <a:cxnSpLocks/>
            </p:cNvCxnSpPr>
            <p:nvPr/>
          </p:nvCxnSpPr>
          <p:spPr>
            <a:xfrm>
              <a:off x="735529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4412519-FB78-4CF9-8DE9-654BEEC3D688}"/>
                </a:ext>
              </a:extLst>
            </p:cNvPr>
            <p:cNvCxnSpPr>
              <a:cxnSpLocks/>
            </p:cNvCxnSpPr>
            <p:nvPr/>
          </p:nvCxnSpPr>
          <p:spPr>
            <a:xfrm>
              <a:off x="766500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20616CD-9DFC-4183-BDDB-6553B2BA31C9}"/>
                </a:ext>
              </a:extLst>
            </p:cNvPr>
            <p:cNvCxnSpPr>
              <a:cxnSpLocks/>
            </p:cNvCxnSpPr>
            <p:nvPr/>
          </p:nvCxnSpPr>
          <p:spPr>
            <a:xfrm>
              <a:off x="797471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D16B46D-B20B-4A0D-9E20-C5000CFF014E}"/>
                </a:ext>
              </a:extLst>
            </p:cNvPr>
            <p:cNvCxnSpPr>
              <a:cxnSpLocks/>
            </p:cNvCxnSpPr>
            <p:nvPr/>
          </p:nvCxnSpPr>
          <p:spPr>
            <a:xfrm>
              <a:off x="828442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55973ED-2318-4B72-A981-A4405E5367E9}"/>
                </a:ext>
              </a:extLst>
            </p:cNvPr>
            <p:cNvCxnSpPr>
              <a:cxnSpLocks/>
            </p:cNvCxnSpPr>
            <p:nvPr/>
          </p:nvCxnSpPr>
          <p:spPr>
            <a:xfrm>
              <a:off x="859412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3C26097-4652-4775-BC6D-7BED5167C7A6}"/>
                </a:ext>
              </a:extLst>
            </p:cNvPr>
            <p:cNvCxnSpPr>
              <a:cxnSpLocks/>
            </p:cNvCxnSpPr>
            <p:nvPr/>
          </p:nvCxnSpPr>
          <p:spPr>
            <a:xfrm>
              <a:off x="890383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D2D4F4F-CA62-4792-B604-ABD8A4EF22D1}"/>
                </a:ext>
              </a:extLst>
            </p:cNvPr>
            <p:cNvCxnSpPr>
              <a:cxnSpLocks/>
            </p:cNvCxnSpPr>
            <p:nvPr/>
          </p:nvCxnSpPr>
          <p:spPr>
            <a:xfrm>
              <a:off x="921354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62440CE-3DD7-40F4-921C-CECA28C45A76}"/>
                </a:ext>
              </a:extLst>
            </p:cNvPr>
            <p:cNvCxnSpPr>
              <a:cxnSpLocks/>
            </p:cNvCxnSpPr>
            <p:nvPr/>
          </p:nvCxnSpPr>
          <p:spPr>
            <a:xfrm>
              <a:off x="952325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15D7402-4A9A-40CF-8CE6-F3C09795DBC9}"/>
                </a:ext>
              </a:extLst>
            </p:cNvPr>
            <p:cNvCxnSpPr>
              <a:cxnSpLocks/>
            </p:cNvCxnSpPr>
            <p:nvPr/>
          </p:nvCxnSpPr>
          <p:spPr>
            <a:xfrm>
              <a:off x="983296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5E7A85F-CB4E-477E-A2AF-A91F14D36034}"/>
                </a:ext>
              </a:extLst>
            </p:cNvPr>
            <p:cNvCxnSpPr>
              <a:cxnSpLocks/>
            </p:cNvCxnSpPr>
            <p:nvPr/>
          </p:nvCxnSpPr>
          <p:spPr>
            <a:xfrm>
              <a:off x="1014266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908F428-B7B1-4A5F-9758-7177809DD8AC}"/>
                </a:ext>
              </a:extLst>
            </p:cNvPr>
            <p:cNvCxnSpPr>
              <a:cxnSpLocks/>
            </p:cNvCxnSpPr>
            <p:nvPr/>
          </p:nvCxnSpPr>
          <p:spPr>
            <a:xfrm>
              <a:off x="1045237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3112BAE-062E-4C6D-B7AD-D4EE38965B1D}"/>
                </a:ext>
              </a:extLst>
            </p:cNvPr>
            <p:cNvCxnSpPr>
              <a:cxnSpLocks/>
            </p:cNvCxnSpPr>
            <p:nvPr/>
          </p:nvCxnSpPr>
          <p:spPr>
            <a:xfrm>
              <a:off x="1076208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395B64F-1AF4-4D00-86C7-09F2158697FE}"/>
                </a:ext>
              </a:extLst>
            </p:cNvPr>
            <p:cNvCxnSpPr>
              <a:cxnSpLocks/>
            </p:cNvCxnSpPr>
            <p:nvPr/>
          </p:nvCxnSpPr>
          <p:spPr>
            <a:xfrm>
              <a:off x="1107179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00A0A67-6927-4844-8C83-1B25A1087053}"/>
                </a:ext>
              </a:extLst>
            </p:cNvPr>
            <p:cNvCxnSpPr>
              <a:cxnSpLocks/>
            </p:cNvCxnSpPr>
            <p:nvPr/>
          </p:nvCxnSpPr>
          <p:spPr>
            <a:xfrm>
              <a:off x="1138150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75168C0-9B09-4168-A4BF-4B981482E7A7}"/>
                </a:ext>
              </a:extLst>
            </p:cNvPr>
            <p:cNvCxnSpPr>
              <a:cxnSpLocks/>
            </p:cNvCxnSpPr>
            <p:nvPr/>
          </p:nvCxnSpPr>
          <p:spPr>
            <a:xfrm>
              <a:off x="1169120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EF35269-A098-4D0C-B9FA-077C15F41761}"/>
                </a:ext>
              </a:extLst>
            </p:cNvPr>
            <p:cNvCxnSpPr>
              <a:cxnSpLocks/>
            </p:cNvCxnSpPr>
            <p:nvPr/>
          </p:nvCxnSpPr>
          <p:spPr>
            <a:xfrm>
              <a:off x="1200093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63052DC-811A-4EB1-9C88-58CDBFE4175A}"/>
                </a:ext>
              </a:extLst>
            </p:cNvPr>
            <p:cNvCxnSpPr>
              <a:cxnSpLocks/>
            </p:cNvCxnSpPr>
            <p:nvPr/>
          </p:nvCxnSpPr>
          <p:spPr>
            <a:xfrm rot="16200000">
              <a:off x="6096000" y="58493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4B0D54E-5EB6-464E-9220-0199229CA650}"/>
                </a:ext>
              </a:extLst>
            </p:cNvPr>
            <p:cNvCxnSpPr>
              <a:cxnSpLocks/>
            </p:cNvCxnSpPr>
            <p:nvPr/>
          </p:nvCxnSpPr>
          <p:spPr>
            <a:xfrm rot="16200000">
              <a:off x="6096000" y="27522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EC759C0-E136-4287-A619-5540F28FBE2D}"/>
                </a:ext>
              </a:extLst>
            </p:cNvPr>
            <p:cNvCxnSpPr>
              <a:cxnSpLocks/>
            </p:cNvCxnSpPr>
            <p:nvPr/>
          </p:nvCxnSpPr>
          <p:spPr>
            <a:xfrm rot="16200000">
              <a:off x="6096000" y="-3448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0F6A377-FA4E-4E1B-81FC-6BF5C645553A}"/>
                </a:ext>
              </a:extLst>
            </p:cNvPr>
            <p:cNvCxnSpPr>
              <a:cxnSpLocks/>
            </p:cNvCxnSpPr>
            <p:nvPr/>
          </p:nvCxnSpPr>
          <p:spPr>
            <a:xfrm rot="16200000">
              <a:off x="6096000" y="-34419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24573FD-50E2-4604-8DC9-2884B223E24F}"/>
                </a:ext>
              </a:extLst>
            </p:cNvPr>
            <p:cNvCxnSpPr>
              <a:cxnSpLocks/>
            </p:cNvCxnSpPr>
            <p:nvPr/>
          </p:nvCxnSpPr>
          <p:spPr>
            <a:xfrm rot="16200000">
              <a:off x="6096000" y="-65389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2338B3B-F74E-46DC-B48E-615171A25E39}"/>
                </a:ext>
              </a:extLst>
            </p:cNvPr>
            <p:cNvCxnSpPr>
              <a:cxnSpLocks/>
            </p:cNvCxnSpPr>
            <p:nvPr/>
          </p:nvCxnSpPr>
          <p:spPr>
            <a:xfrm rot="16200000">
              <a:off x="6096000" y="-96360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DB8A0FB-22ED-4FE3-93C7-F040D7D129B1}"/>
                </a:ext>
              </a:extLst>
            </p:cNvPr>
            <p:cNvCxnSpPr>
              <a:cxnSpLocks/>
            </p:cNvCxnSpPr>
            <p:nvPr/>
          </p:nvCxnSpPr>
          <p:spPr>
            <a:xfrm rot="16200000">
              <a:off x="6096000" y="-127331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EA0BE62-B6AA-4989-95E1-63C277A30915}"/>
                </a:ext>
              </a:extLst>
            </p:cNvPr>
            <p:cNvCxnSpPr>
              <a:cxnSpLocks/>
            </p:cNvCxnSpPr>
            <p:nvPr/>
          </p:nvCxnSpPr>
          <p:spPr>
            <a:xfrm rot="16200000">
              <a:off x="6096000" y="-158302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9623D95-C5AD-439C-B388-577306B69868}"/>
                </a:ext>
              </a:extLst>
            </p:cNvPr>
            <p:cNvCxnSpPr>
              <a:cxnSpLocks/>
            </p:cNvCxnSpPr>
            <p:nvPr/>
          </p:nvCxnSpPr>
          <p:spPr>
            <a:xfrm rot="16200000">
              <a:off x="6096000" y="-189273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0D4E5A2-2741-420A-84E7-9792248D4A9C}"/>
                </a:ext>
              </a:extLst>
            </p:cNvPr>
            <p:cNvCxnSpPr>
              <a:cxnSpLocks/>
            </p:cNvCxnSpPr>
            <p:nvPr/>
          </p:nvCxnSpPr>
          <p:spPr>
            <a:xfrm rot="16200000">
              <a:off x="6096000" y="-220243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AA3D194-229E-443C-A0C0-7975CD2B9E89}"/>
                </a:ext>
              </a:extLst>
            </p:cNvPr>
            <p:cNvCxnSpPr>
              <a:cxnSpLocks/>
            </p:cNvCxnSpPr>
            <p:nvPr/>
          </p:nvCxnSpPr>
          <p:spPr>
            <a:xfrm rot="16200000">
              <a:off x="6096000" y="-251214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0E61C25-1C20-4595-83E5-ADD529038C15}"/>
                </a:ext>
              </a:extLst>
            </p:cNvPr>
            <p:cNvCxnSpPr>
              <a:cxnSpLocks/>
            </p:cNvCxnSpPr>
            <p:nvPr/>
          </p:nvCxnSpPr>
          <p:spPr>
            <a:xfrm rot="16200000">
              <a:off x="6096000" y="-282185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A1B0299-F14F-4EFC-B90B-B6FAB1AF0D5F}"/>
                </a:ext>
              </a:extLst>
            </p:cNvPr>
            <p:cNvCxnSpPr>
              <a:cxnSpLocks/>
            </p:cNvCxnSpPr>
            <p:nvPr/>
          </p:nvCxnSpPr>
          <p:spPr>
            <a:xfrm rot="16200000">
              <a:off x="6096000" y="-313156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2317324-6CF8-4C90-BAF4-635CB5097580}"/>
                </a:ext>
              </a:extLst>
            </p:cNvPr>
            <p:cNvCxnSpPr>
              <a:cxnSpLocks/>
            </p:cNvCxnSpPr>
            <p:nvPr/>
          </p:nvCxnSpPr>
          <p:spPr>
            <a:xfrm rot="16200000">
              <a:off x="6096000" y="-344127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802108C-968C-475D-9D40-13F3149310E4}"/>
                </a:ext>
              </a:extLst>
            </p:cNvPr>
            <p:cNvCxnSpPr>
              <a:cxnSpLocks/>
            </p:cNvCxnSpPr>
            <p:nvPr/>
          </p:nvCxnSpPr>
          <p:spPr>
            <a:xfrm rot="16200000">
              <a:off x="6096000" y="-375097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E749F42-AA48-4691-A8D0-209510E3546B}"/>
                </a:ext>
              </a:extLst>
            </p:cNvPr>
            <p:cNvCxnSpPr>
              <a:cxnSpLocks/>
            </p:cNvCxnSpPr>
            <p:nvPr/>
          </p:nvCxnSpPr>
          <p:spPr>
            <a:xfrm rot="16200000">
              <a:off x="6096000" y="-406068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4179841-03C1-43D8-A78E-5B19CAEC6E35}"/>
                </a:ext>
              </a:extLst>
            </p:cNvPr>
            <p:cNvCxnSpPr>
              <a:cxnSpLocks/>
            </p:cNvCxnSpPr>
            <p:nvPr/>
          </p:nvCxnSpPr>
          <p:spPr>
            <a:xfrm rot="16200000">
              <a:off x="6096000" y="-437039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BF7773F-CB05-4347-B7F8-5C315206C3DA}"/>
                </a:ext>
              </a:extLst>
            </p:cNvPr>
            <p:cNvCxnSpPr>
              <a:cxnSpLocks/>
            </p:cNvCxnSpPr>
            <p:nvPr/>
          </p:nvCxnSpPr>
          <p:spPr>
            <a:xfrm rot="16200000">
              <a:off x="6096000" y="-468010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1FFC713-956B-423D-AA0E-8F0404B6ED5B}"/>
                </a:ext>
              </a:extLst>
            </p:cNvPr>
            <p:cNvCxnSpPr>
              <a:cxnSpLocks/>
            </p:cNvCxnSpPr>
            <p:nvPr/>
          </p:nvCxnSpPr>
          <p:spPr>
            <a:xfrm rot="16200000">
              <a:off x="6096000" y="-498981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7EB32C6-2174-4075-9562-14AF8B693715}"/>
                </a:ext>
              </a:extLst>
            </p:cNvPr>
            <p:cNvCxnSpPr>
              <a:cxnSpLocks/>
            </p:cNvCxnSpPr>
            <p:nvPr/>
          </p:nvCxnSpPr>
          <p:spPr>
            <a:xfrm rot="16200000">
              <a:off x="6096000" y="-529951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8392A23-2F78-4490-8EC0-410365E7C833}"/>
                </a:ext>
              </a:extLst>
            </p:cNvPr>
            <p:cNvCxnSpPr>
              <a:cxnSpLocks/>
            </p:cNvCxnSpPr>
            <p:nvPr/>
          </p:nvCxnSpPr>
          <p:spPr>
            <a:xfrm rot="16200000">
              <a:off x="6096000" y="-560922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5B7956F-6F0A-43A0-B878-C8570C042FFF}"/>
                </a:ext>
              </a:extLst>
            </p:cNvPr>
            <p:cNvCxnSpPr>
              <a:cxnSpLocks/>
            </p:cNvCxnSpPr>
            <p:nvPr/>
          </p:nvCxnSpPr>
          <p:spPr>
            <a:xfrm rot="16200000">
              <a:off x="6096000" y="-591893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77" name="Oval 76">
            <a:extLst>
              <a:ext uri="{FF2B5EF4-FFF2-40B4-BE49-F238E27FC236}">
                <a16:creationId xmlns:a16="http://schemas.microsoft.com/office/drawing/2014/main" id="{77230769-C1A1-4467-AF11-FF5AD5B9819E}"/>
              </a:ext>
            </a:extLst>
          </p:cNvPr>
          <p:cNvSpPr/>
          <p:nvPr/>
        </p:nvSpPr>
        <p:spPr>
          <a:xfrm>
            <a:off x="9007708" y="6180153"/>
            <a:ext cx="515664" cy="515664"/>
          </a:xfrm>
          <a:prstGeom prst="ellipse">
            <a:avLst/>
          </a:prstGeom>
          <a:solidFill>
            <a:srgbClr val="A9C9FD"/>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78" name="Oval 77">
            <a:extLst>
              <a:ext uri="{FF2B5EF4-FFF2-40B4-BE49-F238E27FC236}">
                <a16:creationId xmlns:a16="http://schemas.microsoft.com/office/drawing/2014/main" id="{8ACFF7B0-522C-4399-ABB6-5D82B1ED3A4B}"/>
              </a:ext>
            </a:extLst>
          </p:cNvPr>
          <p:cNvSpPr/>
          <p:nvPr/>
        </p:nvSpPr>
        <p:spPr>
          <a:xfrm>
            <a:off x="10049658" y="6180153"/>
            <a:ext cx="515664" cy="515664"/>
          </a:xfrm>
          <a:prstGeom prst="ellipse">
            <a:avLst/>
          </a:prstGeom>
          <a:solidFill>
            <a:srgbClr val="DFC9EF"/>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79" name="Oval 78">
            <a:extLst>
              <a:ext uri="{FF2B5EF4-FFF2-40B4-BE49-F238E27FC236}">
                <a16:creationId xmlns:a16="http://schemas.microsoft.com/office/drawing/2014/main" id="{1841765C-E91F-4026-A22C-92CFCC4F14C8}"/>
              </a:ext>
            </a:extLst>
          </p:cNvPr>
          <p:cNvSpPr/>
          <p:nvPr/>
        </p:nvSpPr>
        <p:spPr>
          <a:xfrm>
            <a:off x="11091608" y="6180153"/>
            <a:ext cx="515664" cy="515664"/>
          </a:xfrm>
          <a:prstGeom prst="ellipse">
            <a:avLst/>
          </a:prstGeom>
          <a:solidFill>
            <a:srgbClr val="FDBED1"/>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98" name="Oval 97">
            <a:extLst>
              <a:ext uri="{FF2B5EF4-FFF2-40B4-BE49-F238E27FC236}">
                <a16:creationId xmlns:a16="http://schemas.microsoft.com/office/drawing/2014/main" id="{9513FD00-3F5D-4D71-A788-16EBA282BBFC}"/>
              </a:ext>
            </a:extLst>
          </p:cNvPr>
          <p:cNvSpPr/>
          <p:nvPr/>
        </p:nvSpPr>
        <p:spPr>
          <a:xfrm flipH="1" flipV="1">
            <a:off x="2336559" y="208406"/>
            <a:ext cx="515664" cy="515664"/>
          </a:xfrm>
          <a:prstGeom prst="ellipse">
            <a:avLst/>
          </a:prstGeom>
          <a:solidFill>
            <a:srgbClr val="A9C9FD"/>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99" name="Oval 98">
            <a:extLst>
              <a:ext uri="{FF2B5EF4-FFF2-40B4-BE49-F238E27FC236}">
                <a16:creationId xmlns:a16="http://schemas.microsoft.com/office/drawing/2014/main" id="{656C7977-EE5D-4B66-83FE-D532836897C6}"/>
              </a:ext>
            </a:extLst>
          </p:cNvPr>
          <p:cNvSpPr/>
          <p:nvPr/>
        </p:nvSpPr>
        <p:spPr>
          <a:xfrm flipH="1" flipV="1">
            <a:off x="1294609" y="208406"/>
            <a:ext cx="515664" cy="515664"/>
          </a:xfrm>
          <a:prstGeom prst="ellipse">
            <a:avLst/>
          </a:prstGeom>
          <a:solidFill>
            <a:srgbClr val="DFC9EF"/>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100" name="Oval 99">
            <a:extLst>
              <a:ext uri="{FF2B5EF4-FFF2-40B4-BE49-F238E27FC236}">
                <a16:creationId xmlns:a16="http://schemas.microsoft.com/office/drawing/2014/main" id="{CB468C66-9139-4440-9CFC-A034B52D44D5}"/>
              </a:ext>
            </a:extLst>
          </p:cNvPr>
          <p:cNvSpPr/>
          <p:nvPr/>
        </p:nvSpPr>
        <p:spPr>
          <a:xfrm flipH="1" flipV="1">
            <a:off x="252659" y="208406"/>
            <a:ext cx="515664" cy="515664"/>
          </a:xfrm>
          <a:prstGeom prst="ellipse">
            <a:avLst/>
          </a:prstGeom>
          <a:solidFill>
            <a:srgbClr val="FDBED1"/>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grpSp>
        <p:nvGrpSpPr>
          <p:cNvPr id="66" name="Group 65"/>
          <p:cNvGrpSpPr/>
          <p:nvPr/>
        </p:nvGrpSpPr>
        <p:grpSpPr>
          <a:xfrm>
            <a:off x="5330073" y="535392"/>
            <a:ext cx="5893134" cy="832756"/>
            <a:chOff x="5702359" y="235235"/>
            <a:chExt cx="5893134" cy="832756"/>
          </a:xfrm>
        </p:grpSpPr>
        <p:sp>
          <p:nvSpPr>
            <p:cNvPr id="105" name="Rectangle 104"/>
            <p:cNvSpPr/>
            <p:nvPr/>
          </p:nvSpPr>
          <p:spPr>
            <a:xfrm>
              <a:off x="5763447" y="236994"/>
              <a:ext cx="5832046" cy="830997"/>
            </a:xfrm>
            <a:prstGeom prst="rect">
              <a:avLst/>
            </a:prstGeom>
          </p:spPr>
          <p:txBody>
            <a:bodyPr wrap="none">
              <a:spAutoFit/>
            </a:bodyPr>
            <a:lstStyle/>
            <a:p>
              <a:pPr lvl="0" algn="ctr"/>
              <a:r>
                <a:rPr lang="en-US" sz="4800" dirty="0" smtClean="0">
                  <a:solidFill>
                    <a:srgbClr val="2D1817"/>
                  </a:solidFill>
                  <a:latin typeface="Arial Black" panose="020B0A04020102020204" pitchFamily="34" charset="0"/>
                  <a:cs typeface="Arial" panose="020B0604020202020204" pitchFamily="34" charset="0"/>
                </a:rPr>
                <a:t>TED Talk Review</a:t>
              </a:r>
            </a:p>
          </p:txBody>
        </p:sp>
        <p:sp>
          <p:nvSpPr>
            <p:cNvPr id="106" name="Rectangle 105"/>
            <p:cNvSpPr/>
            <p:nvPr/>
          </p:nvSpPr>
          <p:spPr>
            <a:xfrm>
              <a:off x="5702359" y="235235"/>
              <a:ext cx="5832046" cy="830997"/>
            </a:xfrm>
            <a:prstGeom prst="rect">
              <a:avLst/>
            </a:prstGeom>
          </p:spPr>
          <p:txBody>
            <a:bodyPr wrap="none">
              <a:spAutoFit/>
            </a:bodyPr>
            <a:lstStyle/>
            <a:p>
              <a:pPr lvl="0" algn="ctr"/>
              <a:r>
                <a:rPr lang="en-US" sz="4800" dirty="0" smtClean="0">
                  <a:solidFill>
                    <a:srgbClr val="FADB8E"/>
                  </a:solidFill>
                  <a:latin typeface="Arial Black" panose="020B0A04020102020204" pitchFamily="34" charset="0"/>
                  <a:cs typeface="Arial" panose="020B0604020202020204" pitchFamily="34" charset="0"/>
                </a:rPr>
                <a:t>T</a:t>
              </a:r>
              <a:r>
                <a:rPr lang="en-US" sz="4800" dirty="0" smtClean="0">
                  <a:solidFill>
                    <a:srgbClr val="A9C9FD"/>
                  </a:solidFill>
                  <a:latin typeface="Arial Black" panose="020B0A04020102020204" pitchFamily="34" charset="0"/>
                  <a:cs typeface="Arial" panose="020B0604020202020204" pitchFamily="34" charset="0"/>
                </a:rPr>
                <a:t>E</a:t>
              </a:r>
              <a:r>
                <a:rPr lang="en-US" sz="4800" dirty="0" smtClean="0">
                  <a:solidFill>
                    <a:srgbClr val="DFC9EF"/>
                  </a:solidFill>
                  <a:latin typeface="Arial Black" panose="020B0A04020102020204" pitchFamily="34" charset="0"/>
                  <a:cs typeface="Arial" panose="020B0604020202020204" pitchFamily="34" charset="0"/>
                </a:rPr>
                <a:t>D </a:t>
              </a:r>
              <a:r>
                <a:rPr lang="en-US" sz="4800" dirty="0" smtClean="0">
                  <a:solidFill>
                    <a:srgbClr val="F2A4BC"/>
                  </a:solidFill>
                  <a:latin typeface="Arial Black" panose="020B0A04020102020204" pitchFamily="34" charset="0"/>
                  <a:cs typeface="Arial" panose="020B0604020202020204" pitchFamily="34" charset="0"/>
                </a:rPr>
                <a:t>T</a:t>
              </a:r>
              <a:r>
                <a:rPr lang="en-US" sz="4800" dirty="0" smtClean="0">
                  <a:solidFill>
                    <a:srgbClr val="FADB8E"/>
                  </a:solidFill>
                  <a:latin typeface="Arial Black" panose="020B0A04020102020204" pitchFamily="34" charset="0"/>
                  <a:cs typeface="Arial" panose="020B0604020202020204" pitchFamily="34" charset="0"/>
                </a:rPr>
                <a:t>a</a:t>
              </a:r>
              <a:r>
                <a:rPr lang="en-US" sz="4800" dirty="0" smtClean="0">
                  <a:solidFill>
                    <a:srgbClr val="A9C9FD"/>
                  </a:solidFill>
                  <a:latin typeface="Arial Black" panose="020B0A04020102020204" pitchFamily="34" charset="0"/>
                  <a:cs typeface="Arial" panose="020B0604020202020204" pitchFamily="34" charset="0"/>
                </a:rPr>
                <a:t>l</a:t>
              </a:r>
              <a:r>
                <a:rPr lang="en-US" sz="4800" dirty="0" smtClean="0">
                  <a:solidFill>
                    <a:srgbClr val="DFC9EF"/>
                  </a:solidFill>
                  <a:latin typeface="Arial Black" panose="020B0A04020102020204" pitchFamily="34" charset="0"/>
                  <a:cs typeface="Arial" panose="020B0604020202020204" pitchFamily="34" charset="0"/>
                </a:rPr>
                <a:t>k </a:t>
              </a:r>
              <a:r>
                <a:rPr lang="en-US" sz="4800" dirty="0" smtClean="0">
                  <a:solidFill>
                    <a:srgbClr val="F2A4BC"/>
                  </a:solidFill>
                  <a:latin typeface="Arial Black" panose="020B0A04020102020204" pitchFamily="34" charset="0"/>
                  <a:cs typeface="Arial" panose="020B0604020202020204" pitchFamily="34" charset="0"/>
                </a:rPr>
                <a:t>R</a:t>
              </a:r>
              <a:r>
                <a:rPr lang="en-US" sz="4800" dirty="0" smtClean="0">
                  <a:solidFill>
                    <a:srgbClr val="FADB8E"/>
                  </a:solidFill>
                  <a:latin typeface="Arial Black" panose="020B0A04020102020204" pitchFamily="34" charset="0"/>
                  <a:cs typeface="Arial" panose="020B0604020202020204" pitchFamily="34" charset="0"/>
                </a:rPr>
                <a:t>e</a:t>
              </a:r>
              <a:r>
                <a:rPr lang="en-US" sz="4800" dirty="0" smtClean="0">
                  <a:solidFill>
                    <a:srgbClr val="A9C9FD"/>
                  </a:solidFill>
                  <a:latin typeface="Arial Black" panose="020B0A04020102020204" pitchFamily="34" charset="0"/>
                  <a:cs typeface="Arial" panose="020B0604020202020204" pitchFamily="34" charset="0"/>
                </a:rPr>
                <a:t>v</a:t>
              </a:r>
              <a:r>
                <a:rPr lang="en-US" sz="4800" dirty="0" smtClean="0">
                  <a:solidFill>
                    <a:srgbClr val="DFC9EF"/>
                  </a:solidFill>
                  <a:latin typeface="Arial Black" panose="020B0A04020102020204" pitchFamily="34" charset="0"/>
                  <a:cs typeface="Arial" panose="020B0604020202020204" pitchFamily="34" charset="0"/>
                </a:rPr>
                <a:t>i</a:t>
              </a:r>
              <a:r>
                <a:rPr lang="en-US" sz="4800" dirty="0" smtClean="0">
                  <a:solidFill>
                    <a:srgbClr val="F2A4BC"/>
                  </a:solidFill>
                  <a:latin typeface="Arial Black" panose="020B0A04020102020204" pitchFamily="34" charset="0"/>
                  <a:cs typeface="Arial" panose="020B0604020202020204" pitchFamily="34" charset="0"/>
                </a:rPr>
                <a:t>e</a:t>
              </a:r>
              <a:r>
                <a:rPr lang="en-US" sz="4800" dirty="0" smtClean="0">
                  <a:solidFill>
                    <a:srgbClr val="FADB8E"/>
                  </a:solidFill>
                  <a:latin typeface="Arial Black" panose="020B0A04020102020204" pitchFamily="34" charset="0"/>
                  <a:cs typeface="Arial" panose="020B0604020202020204" pitchFamily="34" charset="0"/>
                </a:rPr>
                <a:t>w</a:t>
              </a:r>
              <a:endParaRPr lang="en-ID" sz="4800" dirty="0">
                <a:solidFill>
                  <a:srgbClr val="DFC9EF"/>
                </a:solidFill>
                <a:latin typeface="Arial Black" panose="020B0A04020102020204" pitchFamily="34" charset="0"/>
                <a:cs typeface="Arial" panose="020B0604020202020204" pitchFamily="34" charset="0"/>
              </a:endParaRPr>
            </a:p>
          </p:txBody>
        </p:sp>
      </p:grpSp>
      <p:sp>
        <p:nvSpPr>
          <p:cNvPr id="80" name="Rectangle: Rounded Corners 91">
            <a:extLst>
              <a:ext uri="{FF2B5EF4-FFF2-40B4-BE49-F238E27FC236}">
                <a16:creationId xmlns:a16="http://schemas.microsoft.com/office/drawing/2014/main" id="{DFF00E84-521A-4E65-94C4-FB4CF1C73F39}"/>
              </a:ext>
            </a:extLst>
          </p:cNvPr>
          <p:cNvSpPr/>
          <p:nvPr/>
        </p:nvSpPr>
        <p:spPr>
          <a:xfrm>
            <a:off x="801627" y="1770904"/>
            <a:ext cx="10629674" cy="4290613"/>
          </a:xfrm>
          <a:prstGeom prst="roundRect">
            <a:avLst>
              <a:gd name="adj" fmla="val 5080"/>
            </a:avLst>
          </a:prstGeom>
          <a:solidFill>
            <a:srgbClr val="FBE3A7"/>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81" name="Rectangle: Rounded Corners 92">
            <a:extLst>
              <a:ext uri="{FF2B5EF4-FFF2-40B4-BE49-F238E27FC236}">
                <a16:creationId xmlns:a16="http://schemas.microsoft.com/office/drawing/2014/main" id="{7B118753-4C93-4635-9312-39CF4E71F583}"/>
              </a:ext>
            </a:extLst>
          </p:cNvPr>
          <p:cNvSpPr/>
          <p:nvPr/>
        </p:nvSpPr>
        <p:spPr>
          <a:xfrm>
            <a:off x="790340" y="1502557"/>
            <a:ext cx="10652249" cy="549140"/>
          </a:xfrm>
          <a:prstGeom prst="roundRect">
            <a:avLst/>
          </a:prstGeom>
          <a:solidFill>
            <a:srgbClr val="F9D67F"/>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82" name="Oval 81">
            <a:extLst>
              <a:ext uri="{FF2B5EF4-FFF2-40B4-BE49-F238E27FC236}">
                <a16:creationId xmlns:a16="http://schemas.microsoft.com/office/drawing/2014/main" id="{C58FBFEF-5A3A-4D5F-ACB5-C15B5E87CD3F}"/>
              </a:ext>
            </a:extLst>
          </p:cNvPr>
          <p:cNvSpPr/>
          <p:nvPr/>
        </p:nvSpPr>
        <p:spPr>
          <a:xfrm>
            <a:off x="903367" y="1614496"/>
            <a:ext cx="298333" cy="296102"/>
          </a:xfrm>
          <a:prstGeom prst="ellipse">
            <a:avLst/>
          </a:prstGeom>
          <a:solidFill>
            <a:srgbClr val="A9C9FD"/>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83" name="Oval 82">
            <a:extLst>
              <a:ext uri="{FF2B5EF4-FFF2-40B4-BE49-F238E27FC236}">
                <a16:creationId xmlns:a16="http://schemas.microsoft.com/office/drawing/2014/main" id="{69E5B4CB-9A44-42EA-A2D9-04846F815300}"/>
              </a:ext>
            </a:extLst>
          </p:cNvPr>
          <p:cNvSpPr/>
          <p:nvPr/>
        </p:nvSpPr>
        <p:spPr>
          <a:xfrm>
            <a:off x="1265345" y="1614496"/>
            <a:ext cx="298333" cy="296102"/>
          </a:xfrm>
          <a:prstGeom prst="ellipse">
            <a:avLst/>
          </a:prstGeom>
          <a:solidFill>
            <a:srgbClr val="DFC9EF"/>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84" name="Oval 83">
            <a:extLst>
              <a:ext uri="{FF2B5EF4-FFF2-40B4-BE49-F238E27FC236}">
                <a16:creationId xmlns:a16="http://schemas.microsoft.com/office/drawing/2014/main" id="{3DD5EFD8-8E8C-4C05-91A2-96E3493A892F}"/>
              </a:ext>
            </a:extLst>
          </p:cNvPr>
          <p:cNvSpPr/>
          <p:nvPr/>
        </p:nvSpPr>
        <p:spPr>
          <a:xfrm>
            <a:off x="1627324" y="1614496"/>
            <a:ext cx="298333" cy="296102"/>
          </a:xfrm>
          <a:prstGeom prst="ellipse">
            <a:avLst/>
          </a:prstGeom>
          <a:solidFill>
            <a:srgbClr val="F2A4BC"/>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86" name="TextBox 85">
            <a:extLst>
              <a:ext uri="{FF2B5EF4-FFF2-40B4-BE49-F238E27FC236}">
                <a16:creationId xmlns:a16="http://schemas.microsoft.com/office/drawing/2014/main" id="{8001F734-6C41-47A2-90D8-878B36225F3F}"/>
              </a:ext>
            </a:extLst>
          </p:cNvPr>
          <p:cNvSpPr txBox="1"/>
          <p:nvPr/>
        </p:nvSpPr>
        <p:spPr>
          <a:xfrm>
            <a:off x="924691" y="2153950"/>
            <a:ext cx="10469853" cy="3778407"/>
          </a:xfrm>
          <a:prstGeom prst="rect">
            <a:avLst/>
          </a:prstGeom>
          <a:noFill/>
        </p:spPr>
        <p:txBody>
          <a:bodyPr wrap="square" rtlCol="0">
            <a:spAutoFit/>
          </a:bodyPr>
          <a:lstStyle/>
          <a:p>
            <a:pPr algn="just">
              <a:lnSpc>
                <a:spcPct val="150000"/>
              </a:lnSpc>
            </a:pPr>
            <a:r>
              <a:rPr lang="en-US" dirty="0">
                <a:solidFill>
                  <a:srgbClr val="2D1817"/>
                </a:solidFill>
                <a:latin typeface="Arial Rounded MT Bold" panose="020F0704030504030204" pitchFamily="34" charset="0"/>
                <a:cs typeface="Arial" panose="020B0604020202020204" pitchFamily="34" charset="0"/>
              </a:rPr>
              <a:t>We are more than grateful to the speaker for delivering such an inspirational speech. As a student, we feel greatly inspired by this speech hence we highly recommend this to our fellow students as a motivation for all of us to continue pursuing our goals in life. We recommend this TED Talk to those who need to stay motivated enough to persevere in their studies. We were all frustrated as high school students because we didn't get as good marks as we worked hard for, and we all have negative thoughts about it. After watching the video, we’ve realized that learning can be changed by sheer grit gained from our hard work and efforts. Anytime we’re feeling down and failed, we should watch this video to convince ourselves that we can try again.</a:t>
            </a:r>
          </a:p>
        </p:txBody>
      </p:sp>
    </p:spTree>
    <p:extLst>
      <p:ext uri="{BB962C8B-B14F-4D97-AF65-F5344CB8AC3E}">
        <p14:creationId xmlns:p14="http://schemas.microsoft.com/office/powerpoint/2010/main" val="208640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00" fill="hold"/>
                                        <p:tgtEl>
                                          <p:spTgt spid="100"/>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2000" fill="hold"/>
                                        <p:tgtEl>
                                          <p:spTgt spid="99"/>
                                        </p:tgtEl>
                                        <p:attrNameLst>
                                          <p:attrName>r</p:attrName>
                                        </p:attrNameLst>
                                      </p:cBhvr>
                                    </p:animRot>
                                  </p:childTnLst>
                                </p:cTn>
                              </p:par>
                              <p:par>
                                <p:cTn id="9" presetID="8" presetClass="emph" presetSubtype="0" repeatCount="indefinite" fill="hold" grpId="0" nodeType="withEffect">
                                  <p:stCondLst>
                                    <p:cond delay="0"/>
                                  </p:stCondLst>
                                  <p:childTnLst>
                                    <p:animRot by="21600000">
                                      <p:cBhvr>
                                        <p:cTn id="10" dur="2000" fill="hold"/>
                                        <p:tgtEl>
                                          <p:spTgt spid="98"/>
                                        </p:tgtEl>
                                        <p:attrNameLst>
                                          <p:attrName>r</p:attrName>
                                        </p:attrNameLst>
                                      </p:cBhvr>
                                    </p:animRot>
                                  </p:childTnLst>
                                </p:cTn>
                              </p:par>
                              <p:par>
                                <p:cTn id="11" presetID="8" presetClass="emph" presetSubtype="0" repeatCount="indefinite" fill="hold" grpId="0" nodeType="withEffect">
                                  <p:stCondLst>
                                    <p:cond delay="0"/>
                                  </p:stCondLst>
                                  <p:childTnLst>
                                    <p:animRot by="21600000">
                                      <p:cBhvr>
                                        <p:cTn id="12" dur="2000" fill="hold"/>
                                        <p:tgtEl>
                                          <p:spTgt spid="77"/>
                                        </p:tgtEl>
                                        <p:attrNameLst>
                                          <p:attrName>r</p:attrName>
                                        </p:attrNameLst>
                                      </p:cBhvr>
                                    </p:animRot>
                                  </p:childTnLst>
                                </p:cTn>
                              </p:par>
                              <p:par>
                                <p:cTn id="13" presetID="8" presetClass="emph" presetSubtype="0" repeatCount="indefinite" fill="hold" grpId="0" nodeType="withEffect">
                                  <p:stCondLst>
                                    <p:cond delay="0"/>
                                  </p:stCondLst>
                                  <p:childTnLst>
                                    <p:animRot by="-21600000">
                                      <p:cBhvr>
                                        <p:cTn id="14" dur="2000" fill="hold"/>
                                        <p:tgtEl>
                                          <p:spTgt spid="78"/>
                                        </p:tgtEl>
                                        <p:attrNameLst>
                                          <p:attrName>r</p:attrName>
                                        </p:attrNameLst>
                                      </p:cBhvr>
                                    </p:animRot>
                                  </p:childTnLst>
                                </p:cTn>
                              </p:par>
                              <p:par>
                                <p:cTn id="15" presetID="8" presetClass="emph" presetSubtype="0" repeatCount="indefinite" fill="hold" grpId="0" nodeType="withEffect">
                                  <p:stCondLst>
                                    <p:cond delay="0"/>
                                  </p:stCondLst>
                                  <p:childTnLst>
                                    <p:animRot by="21600000">
                                      <p:cBhvr>
                                        <p:cTn id="16" dur="2000" fill="hold"/>
                                        <p:tgtEl>
                                          <p:spTgt spid="7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8" grpId="0" animBg="1"/>
      <p:bldP spid="79" grpId="0" animBg="1"/>
      <p:bldP spid="98" grpId="0" animBg="1"/>
      <p:bldP spid="99" grpId="0" animBg="1"/>
      <p:bldP spid="10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85D30A5-E24A-4418-B823-AFA2DD7B092E}"/>
              </a:ext>
            </a:extLst>
          </p:cNvPr>
          <p:cNvGrpSpPr/>
          <p:nvPr/>
        </p:nvGrpSpPr>
        <p:grpSpPr>
          <a:xfrm>
            <a:off x="0" y="0"/>
            <a:ext cx="12192000" cy="6858000"/>
            <a:chOff x="0" y="0"/>
            <a:chExt cx="12192000" cy="6858000"/>
          </a:xfrm>
        </p:grpSpPr>
        <p:cxnSp>
          <p:nvCxnSpPr>
            <p:cNvPr id="6" name="Straight Connector 5">
              <a:extLst>
                <a:ext uri="{FF2B5EF4-FFF2-40B4-BE49-F238E27FC236}">
                  <a16:creationId xmlns:a16="http://schemas.microsoft.com/office/drawing/2014/main" id="{37CDC673-D8E8-471D-B839-6CA5CE0F1AC2}"/>
                </a:ext>
              </a:extLst>
            </p:cNvPr>
            <p:cNvCxnSpPr>
              <a:cxnSpLocks/>
            </p:cNvCxnSpPr>
            <p:nvPr/>
          </p:nvCxnSpPr>
          <p:spPr>
            <a:xfrm>
              <a:off x="23201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B298C97-C1B6-4BE8-89F3-87E565B15615}"/>
                </a:ext>
              </a:extLst>
            </p:cNvPr>
            <p:cNvCxnSpPr>
              <a:cxnSpLocks/>
            </p:cNvCxnSpPr>
            <p:nvPr/>
          </p:nvCxnSpPr>
          <p:spPr>
            <a:xfrm>
              <a:off x="54172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E365D0E-63DD-4F10-9E34-259F54992941}"/>
                </a:ext>
              </a:extLst>
            </p:cNvPr>
            <p:cNvCxnSpPr>
              <a:cxnSpLocks/>
            </p:cNvCxnSpPr>
            <p:nvPr/>
          </p:nvCxnSpPr>
          <p:spPr>
            <a:xfrm>
              <a:off x="85142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67792F3-7196-4D5D-9101-5E2ADBF959AE}"/>
                </a:ext>
              </a:extLst>
            </p:cNvPr>
            <p:cNvCxnSpPr>
              <a:cxnSpLocks/>
            </p:cNvCxnSpPr>
            <p:nvPr/>
          </p:nvCxnSpPr>
          <p:spPr>
            <a:xfrm>
              <a:off x="116113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589292C-434A-4FC6-B74A-AA9AF25A95CB}"/>
                </a:ext>
              </a:extLst>
            </p:cNvPr>
            <p:cNvCxnSpPr>
              <a:cxnSpLocks/>
            </p:cNvCxnSpPr>
            <p:nvPr/>
          </p:nvCxnSpPr>
          <p:spPr>
            <a:xfrm>
              <a:off x="147084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84D9C0F-E5CE-4AC3-997C-F90BA0C6118D}"/>
                </a:ext>
              </a:extLst>
            </p:cNvPr>
            <p:cNvCxnSpPr>
              <a:cxnSpLocks/>
            </p:cNvCxnSpPr>
            <p:nvPr/>
          </p:nvCxnSpPr>
          <p:spPr>
            <a:xfrm>
              <a:off x="178055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8E1DA2-0DE8-4381-9929-630A2C46B5A8}"/>
                </a:ext>
              </a:extLst>
            </p:cNvPr>
            <p:cNvCxnSpPr>
              <a:cxnSpLocks/>
            </p:cNvCxnSpPr>
            <p:nvPr/>
          </p:nvCxnSpPr>
          <p:spPr>
            <a:xfrm>
              <a:off x="209026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8CF1702-6786-4A51-B07B-8196BD6C5CF0}"/>
                </a:ext>
              </a:extLst>
            </p:cNvPr>
            <p:cNvCxnSpPr>
              <a:cxnSpLocks/>
            </p:cNvCxnSpPr>
            <p:nvPr/>
          </p:nvCxnSpPr>
          <p:spPr>
            <a:xfrm>
              <a:off x="239996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23AD255-1630-42A0-884C-EB341FECA35A}"/>
                </a:ext>
              </a:extLst>
            </p:cNvPr>
            <p:cNvCxnSpPr>
              <a:cxnSpLocks/>
            </p:cNvCxnSpPr>
            <p:nvPr/>
          </p:nvCxnSpPr>
          <p:spPr>
            <a:xfrm>
              <a:off x="270967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03FF685-8CEF-4F28-8BEF-EB3FD2FD5861}"/>
                </a:ext>
              </a:extLst>
            </p:cNvPr>
            <p:cNvCxnSpPr>
              <a:cxnSpLocks/>
            </p:cNvCxnSpPr>
            <p:nvPr/>
          </p:nvCxnSpPr>
          <p:spPr>
            <a:xfrm>
              <a:off x="301938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E3AF498-5871-4D97-9A3B-FE4F5565C350}"/>
                </a:ext>
              </a:extLst>
            </p:cNvPr>
            <p:cNvCxnSpPr>
              <a:cxnSpLocks/>
            </p:cNvCxnSpPr>
            <p:nvPr/>
          </p:nvCxnSpPr>
          <p:spPr>
            <a:xfrm>
              <a:off x="332909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830B6DC-512E-4428-A626-6EA49AD569B8}"/>
                </a:ext>
              </a:extLst>
            </p:cNvPr>
            <p:cNvCxnSpPr>
              <a:cxnSpLocks/>
            </p:cNvCxnSpPr>
            <p:nvPr/>
          </p:nvCxnSpPr>
          <p:spPr>
            <a:xfrm>
              <a:off x="363880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17DCCEC-89E2-4DD6-95BC-90C8EF87B8F6}"/>
                </a:ext>
              </a:extLst>
            </p:cNvPr>
            <p:cNvCxnSpPr>
              <a:cxnSpLocks/>
            </p:cNvCxnSpPr>
            <p:nvPr/>
          </p:nvCxnSpPr>
          <p:spPr>
            <a:xfrm>
              <a:off x="394850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994C3E1-EA39-4EF6-940A-3751BF1D8ECD}"/>
                </a:ext>
              </a:extLst>
            </p:cNvPr>
            <p:cNvCxnSpPr>
              <a:cxnSpLocks/>
            </p:cNvCxnSpPr>
            <p:nvPr/>
          </p:nvCxnSpPr>
          <p:spPr>
            <a:xfrm>
              <a:off x="425821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1463FB8-3EF8-4B81-AFBC-26364D930AFB}"/>
                </a:ext>
              </a:extLst>
            </p:cNvPr>
            <p:cNvCxnSpPr>
              <a:cxnSpLocks/>
            </p:cNvCxnSpPr>
            <p:nvPr/>
          </p:nvCxnSpPr>
          <p:spPr>
            <a:xfrm>
              <a:off x="456792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EA384C-20F2-44DF-AD3B-DA1FF1591E43}"/>
                </a:ext>
              </a:extLst>
            </p:cNvPr>
            <p:cNvCxnSpPr>
              <a:cxnSpLocks/>
            </p:cNvCxnSpPr>
            <p:nvPr/>
          </p:nvCxnSpPr>
          <p:spPr>
            <a:xfrm>
              <a:off x="487763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4509A23-6663-43A7-AEB2-DEE467C48E01}"/>
                </a:ext>
              </a:extLst>
            </p:cNvPr>
            <p:cNvCxnSpPr>
              <a:cxnSpLocks/>
            </p:cNvCxnSpPr>
            <p:nvPr/>
          </p:nvCxnSpPr>
          <p:spPr>
            <a:xfrm>
              <a:off x="518734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16D40DC-FBAD-4285-95B7-13E3BA7BB6AA}"/>
                </a:ext>
              </a:extLst>
            </p:cNvPr>
            <p:cNvCxnSpPr>
              <a:cxnSpLocks/>
            </p:cNvCxnSpPr>
            <p:nvPr/>
          </p:nvCxnSpPr>
          <p:spPr>
            <a:xfrm>
              <a:off x="549704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0E5CBC7-1F06-4D8A-849D-26DD9303F3D4}"/>
                </a:ext>
              </a:extLst>
            </p:cNvPr>
            <p:cNvCxnSpPr>
              <a:cxnSpLocks/>
            </p:cNvCxnSpPr>
            <p:nvPr/>
          </p:nvCxnSpPr>
          <p:spPr>
            <a:xfrm>
              <a:off x="580675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27E9E1-4722-415F-B486-54151ABCF247}"/>
                </a:ext>
              </a:extLst>
            </p:cNvPr>
            <p:cNvCxnSpPr>
              <a:cxnSpLocks/>
            </p:cNvCxnSpPr>
            <p:nvPr/>
          </p:nvCxnSpPr>
          <p:spPr>
            <a:xfrm>
              <a:off x="611646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8269951-7629-4014-9999-1A8A186B5DC7}"/>
                </a:ext>
              </a:extLst>
            </p:cNvPr>
            <p:cNvCxnSpPr>
              <a:cxnSpLocks/>
            </p:cNvCxnSpPr>
            <p:nvPr/>
          </p:nvCxnSpPr>
          <p:spPr>
            <a:xfrm>
              <a:off x="642617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6C633AA-8D03-4B86-BEDD-BBB9B91EEC4C}"/>
                </a:ext>
              </a:extLst>
            </p:cNvPr>
            <p:cNvCxnSpPr>
              <a:cxnSpLocks/>
            </p:cNvCxnSpPr>
            <p:nvPr/>
          </p:nvCxnSpPr>
          <p:spPr>
            <a:xfrm>
              <a:off x="673588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72B9B39-A3B9-4D96-B6DC-682AEC51D1E0}"/>
                </a:ext>
              </a:extLst>
            </p:cNvPr>
            <p:cNvCxnSpPr>
              <a:cxnSpLocks/>
            </p:cNvCxnSpPr>
            <p:nvPr/>
          </p:nvCxnSpPr>
          <p:spPr>
            <a:xfrm>
              <a:off x="704558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E05F095-5194-4391-95DD-12AA8A9743D6}"/>
                </a:ext>
              </a:extLst>
            </p:cNvPr>
            <p:cNvCxnSpPr>
              <a:cxnSpLocks/>
            </p:cNvCxnSpPr>
            <p:nvPr/>
          </p:nvCxnSpPr>
          <p:spPr>
            <a:xfrm>
              <a:off x="735529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178BFE4-626F-4516-A52F-C95360B1E3D0}"/>
                </a:ext>
              </a:extLst>
            </p:cNvPr>
            <p:cNvCxnSpPr>
              <a:cxnSpLocks/>
            </p:cNvCxnSpPr>
            <p:nvPr/>
          </p:nvCxnSpPr>
          <p:spPr>
            <a:xfrm>
              <a:off x="766500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22BA462-752D-4DE6-B51F-D3304C9864B8}"/>
                </a:ext>
              </a:extLst>
            </p:cNvPr>
            <p:cNvCxnSpPr>
              <a:cxnSpLocks/>
            </p:cNvCxnSpPr>
            <p:nvPr/>
          </p:nvCxnSpPr>
          <p:spPr>
            <a:xfrm>
              <a:off x="797471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F2757CD-F84E-469B-9B57-F45FC00A7BB5}"/>
                </a:ext>
              </a:extLst>
            </p:cNvPr>
            <p:cNvCxnSpPr>
              <a:cxnSpLocks/>
            </p:cNvCxnSpPr>
            <p:nvPr/>
          </p:nvCxnSpPr>
          <p:spPr>
            <a:xfrm>
              <a:off x="828442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AF77D44-691A-4DEF-A0A3-EFDCD3647B2A}"/>
                </a:ext>
              </a:extLst>
            </p:cNvPr>
            <p:cNvCxnSpPr>
              <a:cxnSpLocks/>
            </p:cNvCxnSpPr>
            <p:nvPr/>
          </p:nvCxnSpPr>
          <p:spPr>
            <a:xfrm>
              <a:off x="859412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00BF7C-732B-4BC3-97F6-6B3C280B319C}"/>
                </a:ext>
              </a:extLst>
            </p:cNvPr>
            <p:cNvCxnSpPr>
              <a:cxnSpLocks/>
            </p:cNvCxnSpPr>
            <p:nvPr/>
          </p:nvCxnSpPr>
          <p:spPr>
            <a:xfrm>
              <a:off x="890383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9963C6C-C18B-406D-B893-A57C11F446F5}"/>
                </a:ext>
              </a:extLst>
            </p:cNvPr>
            <p:cNvCxnSpPr>
              <a:cxnSpLocks/>
            </p:cNvCxnSpPr>
            <p:nvPr/>
          </p:nvCxnSpPr>
          <p:spPr>
            <a:xfrm>
              <a:off x="921354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AFDE59A-1B16-407B-A15F-B555A1AACDF7}"/>
                </a:ext>
              </a:extLst>
            </p:cNvPr>
            <p:cNvCxnSpPr>
              <a:cxnSpLocks/>
            </p:cNvCxnSpPr>
            <p:nvPr/>
          </p:nvCxnSpPr>
          <p:spPr>
            <a:xfrm>
              <a:off x="952325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D3EB1D6-2DFE-452A-8639-BE3EACC1C998}"/>
                </a:ext>
              </a:extLst>
            </p:cNvPr>
            <p:cNvCxnSpPr>
              <a:cxnSpLocks/>
            </p:cNvCxnSpPr>
            <p:nvPr/>
          </p:nvCxnSpPr>
          <p:spPr>
            <a:xfrm>
              <a:off x="983296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C8E17F8-8322-4AE7-B753-4CA1014B5036}"/>
                </a:ext>
              </a:extLst>
            </p:cNvPr>
            <p:cNvCxnSpPr>
              <a:cxnSpLocks/>
            </p:cNvCxnSpPr>
            <p:nvPr/>
          </p:nvCxnSpPr>
          <p:spPr>
            <a:xfrm>
              <a:off x="1014266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5DEB9E7-622C-4700-88C7-9B9DA01BB8BB}"/>
                </a:ext>
              </a:extLst>
            </p:cNvPr>
            <p:cNvCxnSpPr>
              <a:cxnSpLocks/>
            </p:cNvCxnSpPr>
            <p:nvPr/>
          </p:nvCxnSpPr>
          <p:spPr>
            <a:xfrm>
              <a:off x="1045237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FA4E56F-C26C-4E4E-91C0-7ABFCAD651E7}"/>
                </a:ext>
              </a:extLst>
            </p:cNvPr>
            <p:cNvCxnSpPr>
              <a:cxnSpLocks/>
            </p:cNvCxnSpPr>
            <p:nvPr/>
          </p:nvCxnSpPr>
          <p:spPr>
            <a:xfrm>
              <a:off x="1076208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982037C-CC14-49BC-9585-CA63EECB6336}"/>
                </a:ext>
              </a:extLst>
            </p:cNvPr>
            <p:cNvCxnSpPr>
              <a:cxnSpLocks/>
            </p:cNvCxnSpPr>
            <p:nvPr/>
          </p:nvCxnSpPr>
          <p:spPr>
            <a:xfrm>
              <a:off x="1107179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841DD41-7079-4BB8-BE1A-BEEDEBA2DE3A}"/>
                </a:ext>
              </a:extLst>
            </p:cNvPr>
            <p:cNvCxnSpPr>
              <a:cxnSpLocks/>
            </p:cNvCxnSpPr>
            <p:nvPr/>
          </p:nvCxnSpPr>
          <p:spPr>
            <a:xfrm>
              <a:off x="1138150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2B4AE76-B83F-4548-889A-F463504FE492}"/>
                </a:ext>
              </a:extLst>
            </p:cNvPr>
            <p:cNvCxnSpPr>
              <a:cxnSpLocks/>
            </p:cNvCxnSpPr>
            <p:nvPr/>
          </p:nvCxnSpPr>
          <p:spPr>
            <a:xfrm>
              <a:off x="1169120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F94EE5D-68CE-4086-AB56-FDF511D22987}"/>
                </a:ext>
              </a:extLst>
            </p:cNvPr>
            <p:cNvCxnSpPr>
              <a:cxnSpLocks/>
            </p:cNvCxnSpPr>
            <p:nvPr/>
          </p:nvCxnSpPr>
          <p:spPr>
            <a:xfrm>
              <a:off x="1200093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791B53A-ED64-4EB8-B9D2-AE532A837B17}"/>
                </a:ext>
              </a:extLst>
            </p:cNvPr>
            <p:cNvCxnSpPr>
              <a:cxnSpLocks/>
            </p:cNvCxnSpPr>
            <p:nvPr/>
          </p:nvCxnSpPr>
          <p:spPr>
            <a:xfrm rot="16200000">
              <a:off x="6096000" y="58493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3E593ED-A07B-44AB-9B62-4FCBE4F60981}"/>
                </a:ext>
              </a:extLst>
            </p:cNvPr>
            <p:cNvCxnSpPr>
              <a:cxnSpLocks/>
            </p:cNvCxnSpPr>
            <p:nvPr/>
          </p:nvCxnSpPr>
          <p:spPr>
            <a:xfrm rot="16200000">
              <a:off x="6096000" y="27522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6B1D60A-AFDD-46FA-A48F-94324BAACC42}"/>
                </a:ext>
              </a:extLst>
            </p:cNvPr>
            <p:cNvCxnSpPr>
              <a:cxnSpLocks/>
            </p:cNvCxnSpPr>
            <p:nvPr/>
          </p:nvCxnSpPr>
          <p:spPr>
            <a:xfrm rot="16200000">
              <a:off x="6096000" y="-3448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2E4B60A-7AFE-4E16-8FE0-3FFB261AFF21}"/>
                </a:ext>
              </a:extLst>
            </p:cNvPr>
            <p:cNvCxnSpPr>
              <a:cxnSpLocks/>
            </p:cNvCxnSpPr>
            <p:nvPr/>
          </p:nvCxnSpPr>
          <p:spPr>
            <a:xfrm rot="16200000">
              <a:off x="6096000" y="-34419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A162AF3-2C50-4A7D-81C4-0C6E9D758764}"/>
                </a:ext>
              </a:extLst>
            </p:cNvPr>
            <p:cNvCxnSpPr>
              <a:cxnSpLocks/>
            </p:cNvCxnSpPr>
            <p:nvPr/>
          </p:nvCxnSpPr>
          <p:spPr>
            <a:xfrm rot="16200000">
              <a:off x="6096000" y="-65389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90C766-2DF7-423D-A3FC-F2D865D4B4CE}"/>
                </a:ext>
              </a:extLst>
            </p:cNvPr>
            <p:cNvCxnSpPr>
              <a:cxnSpLocks/>
            </p:cNvCxnSpPr>
            <p:nvPr/>
          </p:nvCxnSpPr>
          <p:spPr>
            <a:xfrm rot="16200000">
              <a:off x="6096000" y="-96360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4076546-2D29-4F7F-AE71-1B080721798A}"/>
                </a:ext>
              </a:extLst>
            </p:cNvPr>
            <p:cNvCxnSpPr>
              <a:cxnSpLocks/>
            </p:cNvCxnSpPr>
            <p:nvPr/>
          </p:nvCxnSpPr>
          <p:spPr>
            <a:xfrm rot="16200000">
              <a:off x="6096000" y="-127331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83AE883-3989-4ED8-BA2C-3E58DD9FE62F}"/>
                </a:ext>
              </a:extLst>
            </p:cNvPr>
            <p:cNvCxnSpPr>
              <a:cxnSpLocks/>
            </p:cNvCxnSpPr>
            <p:nvPr/>
          </p:nvCxnSpPr>
          <p:spPr>
            <a:xfrm rot="16200000">
              <a:off x="6096000" y="-158302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CE76BF3-F1E8-4667-A6D6-4976C1979574}"/>
                </a:ext>
              </a:extLst>
            </p:cNvPr>
            <p:cNvCxnSpPr>
              <a:cxnSpLocks/>
            </p:cNvCxnSpPr>
            <p:nvPr/>
          </p:nvCxnSpPr>
          <p:spPr>
            <a:xfrm rot="16200000">
              <a:off x="6096000" y="-189273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BDFD6D1-5123-445A-8CC6-D6A5858A4B84}"/>
                </a:ext>
              </a:extLst>
            </p:cNvPr>
            <p:cNvCxnSpPr>
              <a:cxnSpLocks/>
            </p:cNvCxnSpPr>
            <p:nvPr/>
          </p:nvCxnSpPr>
          <p:spPr>
            <a:xfrm rot="16200000">
              <a:off x="6096000" y="-220243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6FF69EA-0AAF-4B27-A46F-49ECD9D43033}"/>
                </a:ext>
              </a:extLst>
            </p:cNvPr>
            <p:cNvCxnSpPr>
              <a:cxnSpLocks/>
            </p:cNvCxnSpPr>
            <p:nvPr/>
          </p:nvCxnSpPr>
          <p:spPr>
            <a:xfrm rot="16200000">
              <a:off x="6096000" y="-251214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6D3D5DE-25C9-4AE6-804E-D6A2D2086628}"/>
                </a:ext>
              </a:extLst>
            </p:cNvPr>
            <p:cNvCxnSpPr>
              <a:cxnSpLocks/>
            </p:cNvCxnSpPr>
            <p:nvPr/>
          </p:nvCxnSpPr>
          <p:spPr>
            <a:xfrm rot="16200000">
              <a:off x="6096000" y="-282185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6761F28-30B5-4713-AC64-0D1F638807EC}"/>
                </a:ext>
              </a:extLst>
            </p:cNvPr>
            <p:cNvCxnSpPr>
              <a:cxnSpLocks/>
            </p:cNvCxnSpPr>
            <p:nvPr/>
          </p:nvCxnSpPr>
          <p:spPr>
            <a:xfrm rot="16200000">
              <a:off x="6096000" y="-313156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5364DFC-C684-4FAC-8DF1-03943A77D1BD}"/>
                </a:ext>
              </a:extLst>
            </p:cNvPr>
            <p:cNvCxnSpPr>
              <a:cxnSpLocks/>
            </p:cNvCxnSpPr>
            <p:nvPr/>
          </p:nvCxnSpPr>
          <p:spPr>
            <a:xfrm rot="16200000">
              <a:off x="6096000" y="-344127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6F5F1FD-6BA6-481B-8351-24C2D11FB80E}"/>
                </a:ext>
              </a:extLst>
            </p:cNvPr>
            <p:cNvCxnSpPr>
              <a:cxnSpLocks/>
            </p:cNvCxnSpPr>
            <p:nvPr/>
          </p:nvCxnSpPr>
          <p:spPr>
            <a:xfrm rot="16200000">
              <a:off x="6096000" y="-375097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643458A-D4CD-4A63-8829-FA0AEA621EFD}"/>
                </a:ext>
              </a:extLst>
            </p:cNvPr>
            <p:cNvCxnSpPr>
              <a:cxnSpLocks/>
            </p:cNvCxnSpPr>
            <p:nvPr/>
          </p:nvCxnSpPr>
          <p:spPr>
            <a:xfrm rot="16200000">
              <a:off x="6096000" y="-406068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24E9568-6580-4A59-8BBE-1D0AE6E07C7D}"/>
                </a:ext>
              </a:extLst>
            </p:cNvPr>
            <p:cNvCxnSpPr>
              <a:cxnSpLocks/>
            </p:cNvCxnSpPr>
            <p:nvPr/>
          </p:nvCxnSpPr>
          <p:spPr>
            <a:xfrm rot="16200000">
              <a:off x="6096000" y="-437039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7A3CDB7-1401-4B7A-81F4-CC8B644E0E91}"/>
                </a:ext>
              </a:extLst>
            </p:cNvPr>
            <p:cNvCxnSpPr>
              <a:cxnSpLocks/>
            </p:cNvCxnSpPr>
            <p:nvPr/>
          </p:nvCxnSpPr>
          <p:spPr>
            <a:xfrm rot="16200000">
              <a:off x="6096000" y="-468010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4F6D120-8323-44E9-B58F-09EB54B08FBE}"/>
                </a:ext>
              </a:extLst>
            </p:cNvPr>
            <p:cNvCxnSpPr>
              <a:cxnSpLocks/>
            </p:cNvCxnSpPr>
            <p:nvPr/>
          </p:nvCxnSpPr>
          <p:spPr>
            <a:xfrm rot="16200000">
              <a:off x="6096000" y="-498981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A606EE6-9AD4-4F25-9C28-922E10437A96}"/>
                </a:ext>
              </a:extLst>
            </p:cNvPr>
            <p:cNvCxnSpPr>
              <a:cxnSpLocks/>
            </p:cNvCxnSpPr>
            <p:nvPr/>
          </p:nvCxnSpPr>
          <p:spPr>
            <a:xfrm rot="16200000">
              <a:off x="6096000" y="-529951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FDCD7D8-F7C7-4B37-A1D6-EF42803D433C}"/>
                </a:ext>
              </a:extLst>
            </p:cNvPr>
            <p:cNvCxnSpPr>
              <a:cxnSpLocks/>
            </p:cNvCxnSpPr>
            <p:nvPr/>
          </p:nvCxnSpPr>
          <p:spPr>
            <a:xfrm rot="16200000">
              <a:off x="6096000" y="-560922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8D7BE47-0E57-40E5-BBE5-6CA3BE17FA06}"/>
                </a:ext>
              </a:extLst>
            </p:cNvPr>
            <p:cNvCxnSpPr>
              <a:cxnSpLocks/>
            </p:cNvCxnSpPr>
            <p:nvPr/>
          </p:nvCxnSpPr>
          <p:spPr>
            <a:xfrm rot="16200000">
              <a:off x="6096000" y="-591893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5" name="TextBox 84">
            <a:extLst>
              <a:ext uri="{FF2B5EF4-FFF2-40B4-BE49-F238E27FC236}">
                <a16:creationId xmlns:a16="http://schemas.microsoft.com/office/drawing/2014/main" id="{1494F8F6-0ACD-4DC7-BD1C-254015AEBB2C}"/>
              </a:ext>
            </a:extLst>
          </p:cNvPr>
          <p:cNvSpPr txBox="1"/>
          <p:nvPr/>
        </p:nvSpPr>
        <p:spPr>
          <a:xfrm>
            <a:off x="1523096" y="1655484"/>
            <a:ext cx="8665499" cy="3631763"/>
          </a:xfrm>
          <a:prstGeom prst="rect">
            <a:avLst/>
          </a:prstGeom>
          <a:noFill/>
        </p:spPr>
        <p:txBody>
          <a:bodyPr wrap="square" rtlCol="0">
            <a:spAutoFit/>
          </a:bodyPr>
          <a:lstStyle/>
          <a:p>
            <a:pPr algn="ctr"/>
            <a:r>
              <a:rPr lang="en-US" sz="11500" dirty="0" smtClean="0">
                <a:solidFill>
                  <a:srgbClr val="2D1817"/>
                </a:solidFill>
                <a:latin typeface="Arial Black" panose="020B0A04020102020204" pitchFamily="34" charset="0"/>
                <a:cs typeface="Arial" panose="020B0604020202020204" pitchFamily="34" charset="0"/>
              </a:rPr>
              <a:t>THANK YOU!</a:t>
            </a:r>
            <a:endParaRPr lang="en-ID" sz="11500" dirty="0">
              <a:solidFill>
                <a:srgbClr val="2D1817"/>
              </a:solidFill>
              <a:latin typeface="Arial Black" panose="020B0A04020102020204" pitchFamily="34" charset="0"/>
              <a:cs typeface="Arial" panose="020B0604020202020204" pitchFamily="34" charset="0"/>
            </a:endParaRPr>
          </a:p>
        </p:txBody>
      </p:sp>
      <p:sp>
        <p:nvSpPr>
          <p:cNvPr id="86" name="TextBox 85">
            <a:extLst>
              <a:ext uri="{FF2B5EF4-FFF2-40B4-BE49-F238E27FC236}">
                <a16:creationId xmlns:a16="http://schemas.microsoft.com/office/drawing/2014/main" id="{C2CE81DA-EDE3-4103-9612-FE9749653BA9}"/>
              </a:ext>
            </a:extLst>
          </p:cNvPr>
          <p:cNvSpPr txBox="1"/>
          <p:nvPr/>
        </p:nvSpPr>
        <p:spPr>
          <a:xfrm>
            <a:off x="1230255" y="1671516"/>
            <a:ext cx="8886288" cy="3631763"/>
          </a:xfrm>
          <a:prstGeom prst="rect">
            <a:avLst/>
          </a:prstGeom>
          <a:noFill/>
        </p:spPr>
        <p:txBody>
          <a:bodyPr wrap="square" rtlCol="0">
            <a:spAutoFit/>
          </a:bodyPr>
          <a:lstStyle/>
          <a:p>
            <a:pPr algn="ctr"/>
            <a:r>
              <a:rPr lang="en-US" sz="11500" dirty="0" smtClean="0">
                <a:solidFill>
                  <a:srgbClr val="F2A4BC"/>
                </a:solidFill>
                <a:latin typeface="Arial Black" panose="020B0A04020102020204" pitchFamily="34" charset="0"/>
                <a:cs typeface="Arial" panose="020B0604020202020204" pitchFamily="34" charset="0"/>
              </a:rPr>
              <a:t>T</a:t>
            </a:r>
            <a:r>
              <a:rPr lang="en-US" sz="11500" dirty="0" smtClean="0">
                <a:solidFill>
                  <a:srgbClr val="FADB8E"/>
                </a:solidFill>
                <a:latin typeface="Arial Black" panose="020B0A04020102020204" pitchFamily="34" charset="0"/>
                <a:cs typeface="Arial" panose="020B0604020202020204" pitchFamily="34" charset="0"/>
              </a:rPr>
              <a:t>H</a:t>
            </a:r>
            <a:r>
              <a:rPr lang="en-US" sz="11500" dirty="0" smtClean="0">
                <a:solidFill>
                  <a:srgbClr val="A9C9FD"/>
                </a:solidFill>
                <a:latin typeface="Arial Black" panose="020B0A04020102020204" pitchFamily="34" charset="0"/>
                <a:cs typeface="Arial" panose="020B0604020202020204" pitchFamily="34" charset="0"/>
              </a:rPr>
              <a:t>A</a:t>
            </a:r>
            <a:r>
              <a:rPr lang="en-US" sz="11500" dirty="0" smtClean="0">
                <a:solidFill>
                  <a:srgbClr val="DFC9EF"/>
                </a:solidFill>
                <a:latin typeface="Arial Black" panose="020B0A04020102020204" pitchFamily="34" charset="0"/>
                <a:cs typeface="Arial" panose="020B0604020202020204" pitchFamily="34" charset="0"/>
              </a:rPr>
              <a:t>N</a:t>
            </a:r>
            <a:r>
              <a:rPr lang="en-US" sz="11500" dirty="0" smtClean="0">
                <a:solidFill>
                  <a:srgbClr val="F2A4BC"/>
                </a:solidFill>
                <a:latin typeface="Arial Black" panose="020B0A04020102020204" pitchFamily="34" charset="0"/>
                <a:cs typeface="Arial" panose="020B0604020202020204" pitchFamily="34" charset="0"/>
              </a:rPr>
              <a:t>K </a:t>
            </a:r>
            <a:r>
              <a:rPr lang="en-US" sz="11500" dirty="0" smtClean="0">
                <a:solidFill>
                  <a:srgbClr val="FADB8E"/>
                </a:solidFill>
                <a:latin typeface="Arial Black" panose="020B0A04020102020204" pitchFamily="34" charset="0"/>
                <a:cs typeface="Arial" panose="020B0604020202020204" pitchFamily="34" charset="0"/>
              </a:rPr>
              <a:t>Y</a:t>
            </a:r>
            <a:r>
              <a:rPr lang="en-US" sz="11500" dirty="0" smtClean="0">
                <a:solidFill>
                  <a:srgbClr val="A9C9FD"/>
                </a:solidFill>
                <a:latin typeface="Arial Black" panose="020B0A04020102020204" pitchFamily="34" charset="0"/>
                <a:cs typeface="Arial" panose="020B0604020202020204" pitchFamily="34" charset="0"/>
              </a:rPr>
              <a:t>O</a:t>
            </a:r>
            <a:r>
              <a:rPr lang="en-US" sz="11500" dirty="0" smtClean="0">
                <a:solidFill>
                  <a:srgbClr val="DFC9EF"/>
                </a:solidFill>
                <a:latin typeface="Arial Black" panose="020B0A04020102020204" pitchFamily="34" charset="0"/>
                <a:cs typeface="Arial" panose="020B0604020202020204" pitchFamily="34" charset="0"/>
              </a:rPr>
              <a:t>U</a:t>
            </a:r>
            <a:r>
              <a:rPr lang="en-US" sz="11500" dirty="0" smtClean="0">
                <a:solidFill>
                  <a:srgbClr val="F2A4BC"/>
                </a:solidFill>
                <a:latin typeface="Arial Black" panose="020B0A04020102020204" pitchFamily="34" charset="0"/>
                <a:cs typeface="Arial" panose="020B0604020202020204" pitchFamily="34" charset="0"/>
              </a:rPr>
              <a:t>! </a:t>
            </a:r>
            <a:endParaRPr lang="en-ID" sz="11500" dirty="0">
              <a:solidFill>
                <a:srgbClr val="A9C9FD"/>
              </a:solidFill>
              <a:latin typeface="Arial Black" panose="020B0A04020102020204" pitchFamily="34" charset="0"/>
              <a:cs typeface="Arial" panose="020B0604020202020204" pitchFamily="34" charset="0"/>
            </a:endParaRPr>
          </a:p>
        </p:txBody>
      </p:sp>
      <p:sp>
        <p:nvSpPr>
          <p:cNvPr id="180" name="Oval 179">
            <a:extLst>
              <a:ext uri="{FF2B5EF4-FFF2-40B4-BE49-F238E27FC236}">
                <a16:creationId xmlns:a16="http://schemas.microsoft.com/office/drawing/2014/main" id="{4A934B5E-9B59-487F-879F-020946C89691}"/>
              </a:ext>
            </a:extLst>
          </p:cNvPr>
          <p:cNvSpPr/>
          <p:nvPr/>
        </p:nvSpPr>
        <p:spPr>
          <a:xfrm flipH="1" flipV="1">
            <a:off x="2307214" y="270853"/>
            <a:ext cx="515664" cy="515664"/>
          </a:xfrm>
          <a:prstGeom prst="ellipse">
            <a:avLst/>
          </a:prstGeom>
          <a:solidFill>
            <a:srgbClr val="A9C9FD"/>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181" name="Oval 180">
            <a:extLst>
              <a:ext uri="{FF2B5EF4-FFF2-40B4-BE49-F238E27FC236}">
                <a16:creationId xmlns:a16="http://schemas.microsoft.com/office/drawing/2014/main" id="{B66034DC-020D-41EC-9362-B846550F6142}"/>
              </a:ext>
            </a:extLst>
          </p:cNvPr>
          <p:cNvSpPr/>
          <p:nvPr/>
        </p:nvSpPr>
        <p:spPr>
          <a:xfrm flipH="1" flipV="1">
            <a:off x="1265264" y="270853"/>
            <a:ext cx="515664" cy="515664"/>
          </a:xfrm>
          <a:prstGeom prst="ellipse">
            <a:avLst/>
          </a:prstGeom>
          <a:solidFill>
            <a:srgbClr val="DFC9EF"/>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182" name="Oval 181">
            <a:extLst>
              <a:ext uri="{FF2B5EF4-FFF2-40B4-BE49-F238E27FC236}">
                <a16:creationId xmlns:a16="http://schemas.microsoft.com/office/drawing/2014/main" id="{3980B35E-B927-4E9A-A141-F52134D50722}"/>
              </a:ext>
            </a:extLst>
          </p:cNvPr>
          <p:cNvSpPr/>
          <p:nvPr/>
        </p:nvSpPr>
        <p:spPr>
          <a:xfrm flipH="1" flipV="1">
            <a:off x="223314" y="270853"/>
            <a:ext cx="515664" cy="515664"/>
          </a:xfrm>
          <a:prstGeom prst="ellipse">
            <a:avLst/>
          </a:prstGeom>
          <a:solidFill>
            <a:srgbClr val="F7C5D4"/>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77" name="Oval 76">
            <a:extLst>
              <a:ext uri="{FF2B5EF4-FFF2-40B4-BE49-F238E27FC236}">
                <a16:creationId xmlns:a16="http://schemas.microsoft.com/office/drawing/2014/main" id="{77230769-C1A1-4467-AF11-FF5AD5B9819E}"/>
              </a:ext>
            </a:extLst>
          </p:cNvPr>
          <p:cNvSpPr/>
          <p:nvPr/>
        </p:nvSpPr>
        <p:spPr>
          <a:xfrm>
            <a:off x="9007708" y="6180153"/>
            <a:ext cx="515664" cy="515664"/>
          </a:xfrm>
          <a:prstGeom prst="ellipse">
            <a:avLst/>
          </a:prstGeom>
          <a:solidFill>
            <a:srgbClr val="A9C9FD"/>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78" name="Oval 77">
            <a:extLst>
              <a:ext uri="{FF2B5EF4-FFF2-40B4-BE49-F238E27FC236}">
                <a16:creationId xmlns:a16="http://schemas.microsoft.com/office/drawing/2014/main" id="{8ACFF7B0-522C-4399-ABB6-5D82B1ED3A4B}"/>
              </a:ext>
            </a:extLst>
          </p:cNvPr>
          <p:cNvSpPr/>
          <p:nvPr/>
        </p:nvSpPr>
        <p:spPr>
          <a:xfrm>
            <a:off x="10049658" y="6180153"/>
            <a:ext cx="515664" cy="515664"/>
          </a:xfrm>
          <a:prstGeom prst="ellipse">
            <a:avLst/>
          </a:prstGeom>
          <a:solidFill>
            <a:srgbClr val="DFC9EF"/>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79" name="Oval 78">
            <a:extLst>
              <a:ext uri="{FF2B5EF4-FFF2-40B4-BE49-F238E27FC236}">
                <a16:creationId xmlns:a16="http://schemas.microsoft.com/office/drawing/2014/main" id="{1841765C-E91F-4026-A22C-92CFCC4F14C8}"/>
              </a:ext>
            </a:extLst>
          </p:cNvPr>
          <p:cNvSpPr/>
          <p:nvPr/>
        </p:nvSpPr>
        <p:spPr>
          <a:xfrm>
            <a:off x="11091608" y="6180153"/>
            <a:ext cx="515664" cy="515664"/>
          </a:xfrm>
          <a:prstGeom prst="ellipse">
            <a:avLst/>
          </a:prstGeom>
          <a:solidFill>
            <a:srgbClr val="FDBED1"/>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32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00" fill="hold"/>
                                        <p:tgtEl>
                                          <p:spTgt spid="182"/>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2000" fill="hold"/>
                                        <p:tgtEl>
                                          <p:spTgt spid="181"/>
                                        </p:tgtEl>
                                        <p:attrNameLst>
                                          <p:attrName>r</p:attrName>
                                        </p:attrNameLst>
                                      </p:cBhvr>
                                    </p:animRot>
                                  </p:childTnLst>
                                </p:cTn>
                              </p:par>
                              <p:par>
                                <p:cTn id="9" presetID="8" presetClass="emph" presetSubtype="0" repeatCount="indefinite" fill="hold" grpId="0" nodeType="withEffect">
                                  <p:stCondLst>
                                    <p:cond delay="0"/>
                                  </p:stCondLst>
                                  <p:childTnLst>
                                    <p:animRot by="21600000">
                                      <p:cBhvr>
                                        <p:cTn id="10" dur="2000" fill="hold"/>
                                        <p:tgtEl>
                                          <p:spTgt spid="180"/>
                                        </p:tgtEl>
                                        <p:attrNameLst>
                                          <p:attrName>r</p:attrName>
                                        </p:attrNameLst>
                                      </p:cBhvr>
                                    </p:animRot>
                                  </p:childTnLst>
                                </p:cTn>
                              </p:par>
                              <p:par>
                                <p:cTn id="11" presetID="8" presetClass="emph" presetSubtype="0" repeatCount="indefinite" fill="hold" grpId="0" nodeType="withEffect">
                                  <p:stCondLst>
                                    <p:cond delay="0"/>
                                  </p:stCondLst>
                                  <p:childTnLst>
                                    <p:animRot by="21600000">
                                      <p:cBhvr>
                                        <p:cTn id="12" dur="2000" fill="hold"/>
                                        <p:tgtEl>
                                          <p:spTgt spid="77"/>
                                        </p:tgtEl>
                                        <p:attrNameLst>
                                          <p:attrName>r</p:attrName>
                                        </p:attrNameLst>
                                      </p:cBhvr>
                                    </p:animRot>
                                  </p:childTnLst>
                                </p:cTn>
                              </p:par>
                              <p:par>
                                <p:cTn id="13" presetID="8" presetClass="emph" presetSubtype="0" repeatCount="indefinite" fill="hold" grpId="0" nodeType="withEffect">
                                  <p:stCondLst>
                                    <p:cond delay="0"/>
                                  </p:stCondLst>
                                  <p:childTnLst>
                                    <p:animRot by="-21600000">
                                      <p:cBhvr>
                                        <p:cTn id="14" dur="2000" fill="hold"/>
                                        <p:tgtEl>
                                          <p:spTgt spid="78"/>
                                        </p:tgtEl>
                                        <p:attrNameLst>
                                          <p:attrName>r</p:attrName>
                                        </p:attrNameLst>
                                      </p:cBhvr>
                                    </p:animRot>
                                  </p:childTnLst>
                                </p:cTn>
                              </p:par>
                              <p:par>
                                <p:cTn id="15" presetID="8" presetClass="emph" presetSubtype="0" repeatCount="indefinite" fill="hold" grpId="0" nodeType="withEffect">
                                  <p:stCondLst>
                                    <p:cond delay="0"/>
                                  </p:stCondLst>
                                  <p:childTnLst>
                                    <p:animRot by="21600000">
                                      <p:cBhvr>
                                        <p:cTn id="16" dur="2000" fill="hold"/>
                                        <p:tgtEl>
                                          <p:spTgt spid="7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animBg="1"/>
      <p:bldP spid="181" grpId="0" animBg="1"/>
      <p:bldP spid="182" grpId="0" animBg="1"/>
      <p:bldP spid="77" grpId="0" animBg="1"/>
      <p:bldP spid="78" grpId="0" animBg="1"/>
      <p:bldP spid="7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85D30A5-E24A-4418-B823-AFA2DD7B092E}"/>
              </a:ext>
            </a:extLst>
          </p:cNvPr>
          <p:cNvGrpSpPr/>
          <p:nvPr/>
        </p:nvGrpSpPr>
        <p:grpSpPr>
          <a:xfrm>
            <a:off x="0" y="0"/>
            <a:ext cx="12192000" cy="6858000"/>
            <a:chOff x="0" y="0"/>
            <a:chExt cx="12192000" cy="6858000"/>
          </a:xfrm>
        </p:grpSpPr>
        <p:cxnSp>
          <p:nvCxnSpPr>
            <p:cNvPr id="6" name="Straight Connector 5">
              <a:extLst>
                <a:ext uri="{FF2B5EF4-FFF2-40B4-BE49-F238E27FC236}">
                  <a16:creationId xmlns:a16="http://schemas.microsoft.com/office/drawing/2014/main" id="{37CDC673-D8E8-471D-B839-6CA5CE0F1AC2}"/>
                </a:ext>
              </a:extLst>
            </p:cNvPr>
            <p:cNvCxnSpPr>
              <a:cxnSpLocks/>
            </p:cNvCxnSpPr>
            <p:nvPr/>
          </p:nvCxnSpPr>
          <p:spPr>
            <a:xfrm>
              <a:off x="23201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B298C97-C1B6-4BE8-89F3-87E565B15615}"/>
                </a:ext>
              </a:extLst>
            </p:cNvPr>
            <p:cNvCxnSpPr>
              <a:cxnSpLocks/>
            </p:cNvCxnSpPr>
            <p:nvPr/>
          </p:nvCxnSpPr>
          <p:spPr>
            <a:xfrm>
              <a:off x="54172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E365D0E-63DD-4F10-9E34-259F54992941}"/>
                </a:ext>
              </a:extLst>
            </p:cNvPr>
            <p:cNvCxnSpPr>
              <a:cxnSpLocks/>
            </p:cNvCxnSpPr>
            <p:nvPr/>
          </p:nvCxnSpPr>
          <p:spPr>
            <a:xfrm>
              <a:off x="85142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67792F3-7196-4D5D-9101-5E2ADBF959AE}"/>
                </a:ext>
              </a:extLst>
            </p:cNvPr>
            <p:cNvCxnSpPr>
              <a:cxnSpLocks/>
            </p:cNvCxnSpPr>
            <p:nvPr/>
          </p:nvCxnSpPr>
          <p:spPr>
            <a:xfrm>
              <a:off x="116113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589292C-434A-4FC6-B74A-AA9AF25A95CB}"/>
                </a:ext>
              </a:extLst>
            </p:cNvPr>
            <p:cNvCxnSpPr>
              <a:cxnSpLocks/>
            </p:cNvCxnSpPr>
            <p:nvPr/>
          </p:nvCxnSpPr>
          <p:spPr>
            <a:xfrm>
              <a:off x="147084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84D9C0F-E5CE-4AC3-997C-F90BA0C6118D}"/>
                </a:ext>
              </a:extLst>
            </p:cNvPr>
            <p:cNvCxnSpPr>
              <a:cxnSpLocks/>
            </p:cNvCxnSpPr>
            <p:nvPr/>
          </p:nvCxnSpPr>
          <p:spPr>
            <a:xfrm>
              <a:off x="178055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8E1DA2-0DE8-4381-9929-630A2C46B5A8}"/>
                </a:ext>
              </a:extLst>
            </p:cNvPr>
            <p:cNvCxnSpPr>
              <a:cxnSpLocks/>
            </p:cNvCxnSpPr>
            <p:nvPr/>
          </p:nvCxnSpPr>
          <p:spPr>
            <a:xfrm>
              <a:off x="209026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8CF1702-6786-4A51-B07B-8196BD6C5CF0}"/>
                </a:ext>
              </a:extLst>
            </p:cNvPr>
            <p:cNvCxnSpPr>
              <a:cxnSpLocks/>
            </p:cNvCxnSpPr>
            <p:nvPr/>
          </p:nvCxnSpPr>
          <p:spPr>
            <a:xfrm>
              <a:off x="239996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23AD255-1630-42A0-884C-EB341FECA35A}"/>
                </a:ext>
              </a:extLst>
            </p:cNvPr>
            <p:cNvCxnSpPr>
              <a:cxnSpLocks/>
            </p:cNvCxnSpPr>
            <p:nvPr/>
          </p:nvCxnSpPr>
          <p:spPr>
            <a:xfrm>
              <a:off x="270967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03FF685-8CEF-4F28-8BEF-EB3FD2FD5861}"/>
                </a:ext>
              </a:extLst>
            </p:cNvPr>
            <p:cNvCxnSpPr>
              <a:cxnSpLocks/>
            </p:cNvCxnSpPr>
            <p:nvPr/>
          </p:nvCxnSpPr>
          <p:spPr>
            <a:xfrm>
              <a:off x="301938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E3AF498-5871-4D97-9A3B-FE4F5565C350}"/>
                </a:ext>
              </a:extLst>
            </p:cNvPr>
            <p:cNvCxnSpPr>
              <a:cxnSpLocks/>
            </p:cNvCxnSpPr>
            <p:nvPr/>
          </p:nvCxnSpPr>
          <p:spPr>
            <a:xfrm>
              <a:off x="332909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830B6DC-512E-4428-A626-6EA49AD569B8}"/>
                </a:ext>
              </a:extLst>
            </p:cNvPr>
            <p:cNvCxnSpPr>
              <a:cxnSpLocks/>
            </p:cNvCxnSpPr>
            <p:nvPr/>
          </p:nvCxnSpPr>
          <p:spPr>
            <a:xfrm>
              <a:off x="363880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17DCCEC-89E2-4DD6-95BC-90C8EF87B8F6}"/>
                </a:ext>
              </a:extLst>
            </p:cNvPr>
            <p:cNvCxnSpPr>
              <a:cxnSpLocks/>
            </p:cNvCxnSpPr>
            <p:nvPr/>
          </p:nvCxnSpPr>
          <p:spPr>
            <a:xfrm>
              <a:off x="394850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994C3E1-EA39-4EF6-940A-3751BF1D8ECD}"/>
                </a:ext>
              </a:extLst>
            </p:cNvPr>
            <p:cNvCxnSpPr>
              <a:cxnSpLocks/>
            </p:cNvCxnSpPr>
            <p:nvPr/>
          </p:nvCxnSpPr>
          <p:spPr>
            <a:xfrm>
              <a:off x="425821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1463FB8-3EF8-4B81-AFBC-26364D930AFB}"/>
                </a:ext>
              </a:extLst>
            </p:cNvPr>
            <p:cNvCxnSpPr>
              <a:cxnSpLocks/>
            </p:cNvCxnSpPr>
            <p:nvPr/>
          </p:nvCxnSpPr>
          <p:spPr>
            <a:xfrm>
              <a:off x="456792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EA384C-20F2-44DF-AD3B-DA1FF1591E43}"/>
                </a:ext>
              </a:extLst>
            </p:cNvPr>
            <p:cNvCxnSpPr>
              <a:cxnSpLocks/>
            </p:cNvCxnSpPr>
            <p:nvPr/>
          </p:nvCxnSpPr>
          <p:spPr>
            <a:xfrm>
              <a:off x="487763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4509A23-6663-43A7-AEB2-DEE467C48E01}"/>
                </a:ext>
              </a:extLst>
            </p:cNvPr>
            <p:cNvCxnSpPr>
              <a:cxnSpLocks/>
            </p:cNvCxnSpPr>
            <p:nvPr/>
          </p:nvCxnSpPr>
          <p:spPr>
            <a:xfrm>
              <a:off x="518734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16D40DC-FBAD-4285-95B7-13E3BA7BB6AA}"/>
                </a:ext>
              </a:extLst>
            </p:cNvPr>
            <p:cNvCxnSpPr>
              <a:cxnSpLocks/>
            </p:cNvCxnSpPr>
            <p:nvPr/>
          </p:nvCxnSpPr>
          <p:spPr>
            <a:xfrm>
              <a:off x="549704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0E5CBC7-1F06-4D8A-849D-26DD9303F3D4}"/>
                </a:ext>
              </a:extLst>
            </p:cNvPr>
            <p:cNvCxnSpPr>
              <a:cxnSpLocks/>
            </p:cNvCxnSpPr>
            <p:nvPr/>
          </p:nvCxnSpPr>
          <p:spPr>
            <a:xfrm>
              <a:off x="580675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27E9E1-4722-415F-B486-54151ABCF247}"/>
                </a:ext>
              </a:extLst>
            </p:cNvPr>
            <p:cNvCxnSpPr>
              <a:cxnSpLocks/>
            </p:cNvCxnSpPr>
            <p:nvPr/>
          </p:nvCxnSpPr>
          <p:spPr>
            <a:xfrm>
              <a:off x="611646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8269951-7629-4014-9999-1A8A186B5DC7}"/>
                </a:ext>
              </a:extLst>
            </p:cNvPr>
            <p:cNvCxnSpPr>
              <a:cxnSpLocks/>
            </p:cNvCxnSpPr>
            <p:nvPr/>
          </p:nvCxnSpPr>
          <p:spPr>
            <a:xfrm>
              <a:off x="642617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6C633AA-8D03-4B86-BEDD-BBB9B91EEC4C}"/>
                </a:ext>
              </a:extLst>
            </p:cNvPr>
            <p:cNvCxnSpPr>
              <a:cxnSpLocks/>
            </p:cNvCxnSpPr>
            <p:nvPr/>
          </p:nvCxnSpPr>
          <p:spPr>
            <a:xfrm>
              <a:off x="673588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72B9B39-A3B9-4D96-B6DC-682AEC51D1E0}"/>
                </a:ext>
              </a:extLst>
            </p:cNvPr>
            <p:cNvCxnSpPr>
              <a:cxnSpLocks/>
            </p:cNvCxnSpPr>
            <p:nvPr/>
          </p:nvCxnSpPr>
          <p:spPr>
            <a:xfrm>
              <a:off x="704558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E05F095-5194-4391-95DD-12AA8A9743D6}"/>
                </a:ext>
              </a:extLst>
            </p:cNvPr>
            <p:cNvCxnSpPr>
              <a:cxnSpLocks/>
            </p:cNvCxnSpPr>
            <p:nvPr/>
          </p:nvCxnSpPr>
          <p:spPr>
            <a:xfrm>
              <a:off x="735529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178BFE4-626F-4516-A52F-C95360B1E3D0}"/>
                </a:ext>
              </a:extLst>
            </p:cNvPr>
            <p:cNvCxnSpPr>
              <a:cxnSpLocks/>
            </p:cNvCxnSpPr>
            <p:nvPr/>
          </p:nvCxnSpPr>
          <p:spPr>
            <a:xfrm>
              <a:off x="766500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22BA462-752D-4DE6-B51F-D3304C9864B8}"/>
                </a:ext>
              </a:extLst>
            </p:cNvPr>
            <p:cNvCxnSpPr>
              <a:cxnSpLocks/>
            </p:cNvCxnSpPr>
            <p:nvPr/>
          </p:nvCxnSpPr>
          <p:spPr>
            <a:xfrm>
              <a:off x="797471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F2757CD-F84E-469B-9B57-F45FC00A7BB5}"/>
                </a:ext>
              </a:extLst>
            </p:cNvPr>
            <p:cNvCxnSpPr>
              <a:cxnSpLocks/>
            </p:cNvCxnSpPr>
            <p:nvPr/>
          </p:nvCxnSpPr>
          <p:spPr>
            <a:xfrm>
              <a:off x="828442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AF77D44-691A-4DEF-A0A3-EFDCD3647B2A}"/>
                </a:ext>
              </a:extLst>
            </p:cNvPr>
            <p:cNvCxnSpPr>
              <a:cxnSpLocks/>
            </p:cNvCxnSpPr>
            <p:nvPr/>
          </p:nvCxnSpPr>
          <p:spPr>
            <a:xfrm>
              <a:off x="859412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00BF7C-732B-4BC3-97F6-6B3C280B319C}"/>
                </a:ext>
              </a:extLst>
            </p:cNvPr>
            <p:cNvCxnSpPr>
              <a:cxnSpLocks/>
            </p:cNvCxnSpPr>
            <p:nvPr/>
          </p:nvCxnSpPr>
          <p:spPr>
            <a:xfrm>
              <a:off x="890383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9963C6C-C18B-406D-B893-A57C11F446F5}"/>
                </a:ext>
              </a:extLst>
            </p:cNvPr>
            <p:cNvCxnSpPr>
              <a:cxnSpLocks/>
            </p:cNvCxnSpPr>
            <p:nvPr/>
          </p:nvCxnSpPr>
          <p:spPr>
            <a:xfrm>
              <a:off x="921354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AFDE59A-1B16-407B-A15F-B555A1AACDF7}"/>
                </a:ext>
              </a:extLst>
            </p:cNvPr>
            <p:cNvCxnSpPr>
              <a:cxnSpLocks/>
            </p:cNvCxnSpPr>
            <p:nvPr/>
          </p:nvCxnSpPr>
          <p:spPr>
            <a:xfrm>
              <a:off x="952325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D3EB1D6-2DFE-452A-8639-BE3EACC1C998}"/>
                </a:ext>
              </a:extLst>
            </p:cNvPr>
            <p:cNvCxnSpPr>
              <a:cxnSpLocks/>
            </p:cNvCxnSpPr>
            <p:nvPr/>
          </p:nvCxnSpPr>
          <p:spPr>
            <a:xfrm>
              <a:off x="983296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C8E17F8-8322-4AE7-B753-4CA1014B5036}"/>
                </a:ext>
              </a:extLst>
            </p:cNvPr>
            <p:cNvCxnSpPr>
              <a:cxnSpLocks/>
            </p:cNvCxnSpPr>
            <p:nvPr/>
          </p:nvCxnSpPr>
          <p:spPr>
            <a:xfrm>
              <a:off x="1014266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5DEB9E7-622C-4700-88C7-9B9DA01BB8BB}"/>
                </a:ext>
              </a:extLst>
            </p:cNvPr>
            <p:cNvCxnSpPr>
              <a:cxnSpLocks/>
            </p:cNvCxnSpPr>
            <p:nvPr/>
          </p:nvCxnSpPr>
          <p:spPr>
            <a:xfrm>
              <a:off x="1045237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FA4E56F-C26C-4E4E-91C0-7ABFCAD651E7}"/>
                </a:ext>
              </a:extLst>
            </p:cNvPr>
            <p:cNvCxnSpPr>
              <a:cxnSpLocks/>
            </p:cNvCxnSpPr>
            <p:nvPr/>
          </p:nvCxnSpPr>
          <p:spPr>
            <a:xfrm>
              <a:off x="1076208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982037C-CC14-49BC-9585-CA63EECB6336}"/>
                </a:ext>
              </a:extLst>
            </p:cNvPr>
            <p:cNvCxnSpPr>
              <a:cxnSpLocks/>
            </p:cNvCxnSpPr>
            <p:nvPr/>
          </p:nvCxnSpPr>
          <p:spPr>
            <a:xfrm>
              <a:off x="1107179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841DD41-7079-4BB8-BE1A-BEEDEBA2DE3A}"/>
                </a:ext>
              </a:extLst>
            </p:cNvPr>
            <p:cNvCxnSpPr>
              <a:cxnSpLocks/>
            </p:cNvCxnSpPr>
            <p:nvPr/>
          </p:nvCxnSpPr>
          <p:spPr>
            <a:xfrm>
              <a:off x="1138150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2B4AE76-B83F-4548-889A-F463504FE492}"/>
                </a:ext>
              </a:extLst>
            </p:cNvPr>
            <p:cNvCxnSpPr>
              <a:cxnSpLocks/>
            </p:cNvCxnSpPr>
            <p:nvPr/>
          </p:nvCxnSpPr>
          <p:spPr>
            <a:xfrm>
              <a:off x="1169120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F94EE5D-68CE-4086-AB56-FDF511D22987}"/>
                </a:ext>
              </a:extLst>
            </p:cNvPr>
            <p:cNvCxnSpPr>
              <a:cxnSpLocks/>
            </p:cNvCxnSpPr>
            <p:nvPr/>
          </p:nvCxnSpPr>
          <p:spPr>
            <a:xfrm>
              <a:off x="1200093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791B53A-ED64-4EB8-B9D2-AE532A837B17}"/>
                </a:ext>
              </a:extLst>
            </p:cNvPr>
            <p:cNvCxnSpPr>
              <a:cxnSpLocks/>
            </p:cNvCxnSpPr>
            <p:nvPr/>
          </p:nvCxnSpPr>
          <p:spPr>
            <a:xfrm rot="16200000">
              <a:off x="6096000" y="58493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3E593ED-A07B-44AB-9B62-4FCBE4F60981}"/>
                </a:ext>
              </a:extLst>
            </p:cNvPr>
            <p:cNvCxnSpPr>
              <a:cxnSpLocks/>
            </p:cNvCxnSpPr>
            <p:nvPr/>
          </p:nvCxnSpPr>
          <p:spPr>
            <a:xfrm rot="16200000">
              <a:off x="6096000" y="27522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6B1D60A-AFDD-46FA-A48F-94324BAACC42}"/>
                </a:ext>
              </a:extLst>
            </p:cNvPr>
            <p:cNvCxnSpPr>
              <a:cxnSpLocks/>
            </p:cNvCxnSpPr>
            <p:nvPr/>
          </p:nvCxnSpPr>
          <p:spPr>
            <a:xfrm rot="16200000">
              <a:off x="6096000" y="-3448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2E4B60A-7AFE-4E16-8FE0-3FFB261AFF21}"/>
                </a:ext>
              </a:extLst>
            </p:cNvPr>
            <p:cNvCxnSpPr>
              <a:cxnSpLocks/>
            </p:cNvCxnSpPr>
            <p:nvPr/>
          </p:nvCxnSpPr>
          <p:spPr>
            <a:xfrm rot="16200000">
              <a:off x="6096000" y="-34419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A162AF3-2C50-4A7D-81C4-0C6E9D758764}"/>
                </a:ext>
              </a:extLst>
            </p:cNvPr>
            <p:cNvCxnSpPr>
              <a:cxnSpLocks/>
            </p:cNvCxnSpPr>
            <p:nvPr/>
          </p:nvCxnSpPr>
          <p:spPr>
            <a:xfrm rot="16200000">
              <a:off x="6096000" y="-65389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90C766-2DF7-423D-A3FC-F2D865D4B4CE}"/>
                </a:ext>
              </a:extLst>
            </p:cNvPr>
            <p:cNvCxnSpPr>
              <a:cxnSpLocks/>
            </p:cNvCxnSpPr>
            <p:nvPr/>
          </p:nvCxnSpPr>
          <p:spPr>
            <a:xfrm rot="16200000">
              <a:off x="6096000" y="-96360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4076546-2D29-4F7F-AE71-1B080721798A}"/>
                </a:ext>
              </a:extLst>
            </p:cNvPr>
            <p:cNvCxnSpPr>
              <a:cxnSpLocks/>
            </p:cNvCxnSpPr>
            <p:nvPr/>
          </p:nvCxnSpPr>
          <p:spPr>
            <a:xfrm rot="16200000">
              <a:off x="6096000" y="-127331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83AE883-3989-4ED8-BA2C-3E58DD9FE62F}"/>
                </a:ext>
              </a:extLst>
            </p:cNvPr>
            <p:cNvCxnSpPr>
              <a:cxnSpLocks/>
            </p:cNvCxnSpPr>
            <p:nvPr/>
          </p:nvCxnSpPr>
          <p:spPr>
            <a:xfrm rot="16200000">
              <a:off x="6096000" y="-158302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CE76BF3-F1E8-4667-A6D6-4976C1979574}"/>
                </a:ext>
              </a:extLst>
            </p:cNvPr>
            <p:cNvCxnSpPr>
              <a:cxnSpLocks/>
            </p:cNvCxnSpPr>
            <p:nvPr/>
          </p:nvCxnSpPr>
          <p:spPr>
            <a:xfrm rot="16200000">
              <a:off x="6096000" y="-189273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BDFD6D1-5123-445A-8CC6-D6A5858A4B84}"/>
                </a:ext>
              </a:extLst>
            </p:cNvPr>
            <p:cNvCxnSpPr>
              <a:cxnSpLocks/>
            </p:cNvCxnSpPr>
            <p:nvPr/>
          </p:nvCxnSpPr>
          <p:spPr>
            <a:xfrm rot="16200000">
              <a:off x="6096000" y="-220243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6FF69EA-0AAF-4B27-A46F-49ECD9D43033}"/>
                </a:ext>
              </a:extLst>
            </p:cNvPr>
            <p:cNvCxnSpPr>
              <a:cxnSpLocks/>
            </p:cNvCxnSpPr>
            <p:nvPr/>
          </p:nvCxnSpPr>
          <p:spPr>
            <a:xfrm rot="16200000">
              <a:off x="6096000" y="-251214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6D3D5DE-25C9-4AE6-804E-D6A2D2086628}"/>
                </a:ext>
              </a:extLst>
            </p:cNvPr>
            <p:cNvCxnSpPr>
              <a:cxnSpLocks/>
            </p:cNvCxnSpPr>
            <p:nvPr/>
          </p:nvCxnSpPr>
          <p:spPr>
            <a:xfrm rot="16200000">
              <a:off x="6096000" y="-282185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6761F28-30B5-4713-AC64-0D1F638807EC}"/>
                </a:ext>
              </a:extLst>
            </p:cNvPr>
            <p:cNvCxnSpPr>
              <a:cxnSpLocks/>
            </p:cNvCxnSpPr>
            <p:nvPr/>
          </p:nvCxnSpPr>
          <p:spPr>
            <a:xfrm rot="16200000">
              <a:off x="6096000" y="-313156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5364DFC-C684-4FAC-8DF1-03943A77D1BD}"/>
                </a:ext>
              </a:extLst>
            </p:cNvPr>
            <p:cNvCxnSpPr>
              <a:cxnSpLocks/>
            </p:cNvCxnSpPr>
            <p:nvPr/>
          </p:nvCxnSpPr>
          <p:spPr>
            <a:xfrm rot="16200000">
              <a:off x="6096000" y="-344127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6F5F1FD-6BA6-481B-8351-24C2D11FB80E}"/>
                </a:ext>
              </a:extLst>
            </p:cNvPr>
            <p:cNvCxnSpPr>
              <a:cxnSpLocks/>
            </p:cNvCxnSpPr>
            <p:nvPr/>
          </p:nvCxnSpPr>
          <p:spPr>
            <a:xfrm rot="16200000">
              <a:off x="6096000" y="-375097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643458A-D4CD-4A63-8829-FA0AEA621EFD}"/>
                </a:ext>
              </a:extLst>
            </p:cNvPr>
            <p:cNvCxnSpPr>
              <a:cxnSpLocks/>
            </p:cNvCxnSpPr>
            <p:nvPr/>
          </p:nvCxnSpPr>
          <p:spPr>
            <a:xfrm rot="16200000">
              <a:off x="6096000" y="-406068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24E9568-6580-4A59-8BBE-1D0AE6E07C7D}"/>
                </a:ext>
              </a:extLst>
            </p:cNvPr>
            <p:cNvCxnSpPr>
              <a:cxnSpLocks/>
            </p:cNvCxnSpPr>
            <p:nvPr/>
          </p:nvCxnSpPr>
          <p:spPr>
            <a:xfrm rot="16200000">
              <a:off x="6096000" y="-437039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7A3CDB7-1401-4B7A-81F4-CC8B644E0E91}"/>
                </a:ext>
              </a:extLst>
            </p:cNvPr>
            <p:cNvCxnSpPr>
              <a:cxnSpLocks/>
            </p:cNvCxnSpPr>
            <p:nvPr/>
          </p:nvCxnSpPr>
          <p:spPr>
            <a:xfrm rot="16200000">
              <a:off x="6096000" y="-468010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4F6D120-8323-44E9-B58F-09EB54B08FBE}"/>
                </a:ext>
              </a:extLst>
            </p:cNvPr>
            <p:cNvCxnSpPr>
              <a:cxnSpLocks/>
            </p:cNvCxnSpPr>
            <p:nvPr/>
          </p:nvCxnSpPr>
          <p:spPr>
            <a:xfrm rot="16200000">
              <a:off x="6096000" y="-498981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A606EE6-9AD4-4F25-9C28-922E10437A96}"/>
                </a:ext>
              </a:extLst>
            </p:cNvPr>
            <p:cNvCxnSpPr>
              <a:cxnSpLocks/>
            </p:cNvCxnSpPr>
            <p:nvPr/>
          </p:nvCxnSpPr>
          <p:spPr>
            <a:xfrm rot="16200000">
              <a:off x="6096000" y="-529951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FDCD7D8-F7C7-4B37-A1D6-EF42803D433C}"/>
                </a:ext>
              </a:extLst>
            </p:cNvPr>
            <p:cNvCxnSpPr>
              <a:cxnSpLocks/>
            </p:cNvCxnSpPr>
            <p:nvPr/>
          </p:nvCxnSpPr>
          <p:spPr>
            <a:xfrm rot="16200000">
              <a:off x="6096000" y="-560922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8D7BE47-0E57-40E5-BBE5-6CA3BE17FA06}"/>
                </a:ext>
              </a:extLst>
            </p:cNvPr>
            <p:cNvCxnSpPr>
              <a:cxnSpLocks/>
            </p:cNvCxnSpPr>
            <p:nvPr/>
          </p:nvCxnSpPr>
          <p:spPr>
            <a:xfrm rot="16200000">
              <a:off x="6096000" y="-591893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0" name="Rectangle: Rounded Corners 89">
            <a:extLst>
              <a:ext uri="{FF2B5EF4-FFF2-40B4-BE49-F238E27FC236}">
                <a16:creationId xmlns:a16="http://schemas.microsoft.com/office/drawing/2014/main" id="{0522D8F2-4E17-4ED5-9819-C820FA222791}"/>
              </a:ext>
            </a:extLst>
          </p:cNvPr>
          <p:cNvSpPr/>
          <p:nvPr/>
        </p:nvSpPr>
        <p:spPr>
          <a:xfrm>
            <a:off x="3087830" y="2088701"/>
            <a:ext cx="1440000" cy="1440000"/>
          </a:xfrm>
          <a:prstGeom prst="roundRect">
            <a:avLst>
              <a:gd name="adj" fmla="val 22445"/>
            </a:avLst>
          </a:prstGeom>
          <a:solidFill>
            <a:srgbClr val="F2A4BC"/>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61" name="Rectangle: Rounded Corners 160">
            <a:extLst>
              <a:ext uri="{FF2B5EF4-FFF2-40B4-BE49-F238E27FC236}">
                <a16:creationId xmlns:a16="http://schemas.microsoft.com/office/drawing/2014/main" id="{DD3C7F44-8879-4D59-8F5D-0CF91536018F}"/>
              </a:ext>
            </a:extLst>
          </p:cNvPr>
          <p:cNvSpPr/>
          <p:nvPr/>
        </p:nvSpPr>
        <p:spPr>
          <a:xfrm>
            <a:off x="5303480" y="2110961"/>
            <a:ext cx="1440000" cy="1440000"/>
          </a:xfrm>
          <a:prstGeom prst="roundRect">
            <a:avLst>
              <a:gd name="adj" fmla="val 22445"/>
            </a:avLst>
          </a:prstGeom>
          <a:solidFill>
            <a:srgbClr val="FADB8E"/>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67" name="Rectangle: Rounded Corners 166">
            <a:extLst>
              <a:ext uri="{FF2B5EF4-FFF2-40B4-BE49-F238E27FC236}">
                <a16:creationId xmlns:a16="http://schemas.microsoft.com/office/drawing/2014/main" id="{24A67A6B-1943-49D5-9FBA-D7A87A70BE95}"/>
              </a:ext>
            </a:extLst>
          </p:cNvPr>
          <p:cNvSpPr/>
          <p:nvPr/>
        </p:nvSpPr>
        <p:spPr>
          <a:xfrm>
            <a:off x="7651462" y="2104280"/>
            <a:ext cx="1440000" cy="1440000"/>
          </a:xfrm>
          <a:prstGeom prst="roundRect">
            <a:avLst>
              <a:gd name="adj" fmla="val 22445"/>
            </a:avLst>
          </a:prstGeom>
          <a:solidFill>
            <a:srgbClr val="DFC9EF"/>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73" name="Rectangle: Rounded Corners 172">
            <a:extLst>
              <a:ext uri="{FF2B5EF4-FFF2-40B4-BE49-F238E27FC236}">
                <a16:creationId xmlns:a16="http://schemas.microsoft.com/office/drawing/2014/main" id="{D298BCE1-5292-4420-9727-24A98E6D9019}"/>
              </a:ext>
            </a:extLst>
          </p:cNvPr>
          <p:cNvSpPr/>
          <p:nvPr/>
        </p:nvSpPr>
        <p:spPr>
          <a:xfrm>
            <a:off x="9948734" y="2085387"/>
            <a:ext cx="1440000" cy="1440000"/>
          </a:xfrm>
          <a:prstGeom prst="roundRect">
            <a:avLst>
              <a:gd name="adj" fmla="val 22445"/>
            </a:avLst>
          </a:prstGeom>
          <a:solidFill>
            <a:srgbClr val="A9C9FD"/>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81" name="TextBox 180">
            <a:extLst>
              <a:ext uri="{FF2B5EF4-FFF2-40B4-BE49-F238E27FC236}">
                <a16:creationId xmlns:a16="http://schemas.microsoft.com/office/drawing/2014/main" id="{3D03AF4A-9FF0-49F0-AAF1-7A668E1E8863}"/>
              </a:ext>
            </a:extLst>
          </p:cNvPr>
          <p:cNvSpPr txBox="1"/>
          <p:nvPr/>
        </p:nvSpPr>
        <p:spPr>
          <a:xfrm>
            <a:off x="2879646" y="3540669"/>
            <a:ext cx="1907447" cy="707886"/>
          </a:xfrm>
          <a:prstGeom prst="rect">
            <a:avLst/>
          </a:prstGeom>
          <a:noFill/>
        </p:spPr>
        <p:txBody>
          <a:bodyPr wrap="square" rtlCol="0">
            <a:spAutoFit/>
          </a:bodyPr>
          <a:lstStyle/>
          <a:p>
            <a:pPr algn="ctr"/>
            <a:r>
              <a:rPr lang="en-US" sz="2000" dirty="0">
                <a:latin typeface="Arial" panose="020B0604020202020204" pitchFamily="34" charset="0"/>
                <a:ea typeface="Gadugi" panose="020B0502040204020203" pitchFamily="34" charset="0"/>
                <a:cs typeface="Arial" panose="020B0604020202020204" pitchFamily="34" charset="0"/>
              </a:rPr>
              <a:t>Cardenas, Anne Clarisse</a:t>
            </a:r>
            <a:endParaRPr lang="en-ID" sz="2000" dirty="0">
              <a:latin typeface="Arial" panose="020B0604020202020204" pitchFamily="34" charset="0"/>
              <a:ea typeface="Gadugi" panose="020B0502040204020203" pitchFamily="34" charset="0"/>
              <a:cs typeface="Arial" panose="020B0604020202020204" pitchFamily="34" charset="0"/>
            </a:endParaRPr>
          </a:p>
        </p:txBody>
      </p:sp>
      <p:sp>
        <p:nvSpPr>
          <p:cNvPr id="182" name="TextBox 181">
            <a:extLst>
              <a:ext uri="{FF2B5EF4-FFF2-40B4-BE49-F238E27FC236}">
                <a16:creationId xmlns:a16="http://schemas.microsoft.com/office/drawing/2014/main" id="{FE0F6455-E194-4C3A-A3A4-FF241FBD6E4B}"/>
              </a:ext>
            </a:extLst>
          </p:cNvPr>
          <p:cNvSpPr txBox="1"/>
          <p:nvPr/>
        </p:nvSpPr>
        <p:spPr>
          <a:xfrm>
            <a:off x="5471792" y="3539618"/>
            <a:ext cx="1243113" cy="707886"/>
          </a:xfrm>
          <a:prstGeom prst="rect">
            <a:avLst/>
          </a:prstGeom>
          <a:noFill/>
        </p:spPr>
        <p:txBody>
          <a:bodyPr wrap="square" rtlCol="0">
            <a:spAutoFit/>
          </a:bodyPr>
          <a:lstStyle/>
          <a:p>
            <a:pPr algn="ctr"/>
            <a:r>
              <a:rPr lang="en-US" sz="2000" dirty="0" err="1">
                <a:latin typeface="Arial" panose="020B0604020202020204" pitchFamily="34" charset="0"/>
                <a:ea typeface="Gadugi" panose="020B0502040204020203" pitchFamily="34" charset="0"/>
                <a:cs typeface="Arial" panose="020B0604020202020204" pitchFamily="34" charset="0"/>
              </a:rPr>
              <a:t>Leoncio</a:t>
            </a:r>
            <a:r>
              <a:rPr lang="en-US" sz="2000" dirty="0">
                <a:latin typeface="Arial" panose="020B0604020202020204" pitchFamily="34" charset="0"/>
                <a:ea typeface="Gadugi" panose="020B0502040204020203" pitchFamily="34" charset="0"/>
                <a:cs typeface="Arial" panose="020B0604020202020204" pitchFamily="34" charset="0"/>
              </a:rPr>
              <a:t>, Vesper</a:t>
            </a:r>
          </a:p>
        </p:txBody>
      </p:sp>
      <p:sp>
        <p:nvSpPr>
          <p:cNvPr id="183" name="TextBox 182">
            <a:extLst>
              <a:ext uri="{FF2B5EF4-FFF2-40B4-BE49-F238E27FC236}">
                <a16:creationId xmlns:a16="http://schemas.microsoft.com/office/drawing/2014/main" id="{1667EA6D-498A-4531-A294-598875C038E8}"/>
              </a:ext>
            </a:extLst>
          </p:cNvPr>
          <p:cNvSpPr txBox="1"/>
          <p:nvPr/>
        </p:nvSpPr>
        <p:spPr>
          <a:xfrm>
            <a:off x="7320659" y="3539618"/>
            <a:ext cx="2202593" cy="707886"/>
          </a:xfrm>
          <a:prstGeom prst="rect">
            <a:avLst/>
          </a:prstGeom>
          <a:noFill/>
        </p:spPr>
        <p:txBody>
          <a:bodyPr wrap="square" rtlCol="0">
            <a:spAutoFit/>
          </a:bodyPr>
          <a:lstStyle/>
          <a:p>
            <a:pPr algn="ctr"/>
            <a:r>
              <a:rPr lang="en-US" sz="2000" dirty="0" err="1">
                <a:latin typeface="Arial" panose="020B0604020202020204" pitchFamily="34" charset="0"/>
                <a:ea typeface="Gadugi" panose="020B0502040204020203" pitchFamily="34" charset="0"/>
                <a:cs typeface="Arial" panose="020B0604020202020204" pitchFamily="34" charset="0"/>
              </a:rPr>
              <a:t>Montesa</a:t>
            </a:r>
            <a:r>
              <a:rPr lang="en-US" sz="2000" dirty="0">
                <a:latin typeface="Arial" panose="020B0604020202020204" pitchFamily="34" charset="0"/>
                <a:ea typeface="Gadugi" panose="020B0502040204020203" pitchFamily="34" charset="0"/>
                <a:cs typeface="Arial" panose="020B0604020202020204" pitchFamily="34" charset="0"/>
              </a:rPr>
              <a:t>, Kassandra Marie</a:t>
            </a:r>
            <a:endParaRPr lang="en-ID" sz="2000" dirty="0">
              <a:latin typeface="Arial" panose="020B0604020202020204" pitchFamily="34" charset="0"/>
              <a:ea typeface="Gadugi" panose="020B0502040204020203" pitchFamily="34" charset="0"/>
              <a:cs typeface="Arial" panose="020B0604020202020204" pitchFamily="34" charset="0"/>
            </a:endParaRPr>
          </a:p>
        </p:txBody>
      </p:sp>
      <p:sp>
        <p:nvSpPr>
          <p:cNvPr id="184" name="TextBox 183">
            <a:extLst>
              <a:ext uri="{FF2B5EF4-FFF2-40B4-BE49-F238E27FC236}">
                <a16:creationId xmlns:a16="http://schemas.microsoft.com/office/drawing/2014/main" id="{9457628F-228C-4199-9E58-52327FC4923C}"/>
              </a:ext>
            </a:extLst>
          </p:cNvPr>
          <p:cNvSpPr txBox="1"/>
          <p:nvPr/>
        </p:nvSpPr>
        <p:spPr>
          <a:xfrm>
            <a:off x="9785342" y="3533605"/>
            <a:ext cx="1768776" cy="707886"/>
          </a:xfrm>
          <a:prstGeom prst="rect">
            <a:avLst/>
          </a:prstGeom>
          <a:noFill/>
        </p:spPr>
        <p:txBody>
          <a:bodyPr wrap="square" rtlCol="0">
            <a:spAutoFit/>
          </a:bodyPr>
          <a:lstStyle/>
          <a:p>
            <a:pPr algn="ctr"/>
            <a:r>
              <a:rPr lang="en-US" sz="2000" dirty="0">
                <a:latin typeface="Arial" panose="020B0604020202020204" pitchFamily="34" charset="0"/>
                <a:ea typeface="Gadugi" panose="020B0502040204020203" pitchFamily="34" charset="0"/>
                <a:cs typeface="Arial" panose="020B0604020202020204" pitchFamily="34" charset="0"/>
              </a:rPr>
              <a:t>Perez, </a:t>
            </a:r>
            <a:r>
              <a:rPr lang="en-US" sz="2000" dirty="0" err="1">
                <a:latin typeface="Arial" panose="020B0604020202020204" pitchFamily="34" charset="0"/>
                <a:ea typeface="Gadugi" panose="020B0502040204020203" pitchFamily="34" charset="0"/>
                <a:cs typeface="Arial" panose="020B0604020202020204" pitchFamily="34" charset="0"/>
              </a:rPr>
              <a:t>Matthieu</a:t>
            </a:r>
            <a:r>
              <a:rPr lang="en-US" sz="2000" dirty="0">
                <a:latin typeface="Arial" panose="020B0604020202020204" pitchFamily="34" charset="0"/>
                <a:ea typeface="Gadugi" panose="020B0502040204020203" pitchFamily="34" charset="0"/>
                <a:cs typeface="Arial" panose="020B0604020202020204" pitchFamily="34" charset="0"/>
              </a:rPr>
              <a:t> Jan</a:t>
            </a:r>
            <a:endParaRPr lang="en-ID" sz="2000" dirty="0">
              <a:latin typeface="Arial" panose="020B0604020202020204" pitchFamily="34" charset="0"/>
              <a:ea typeface="Gadugi" panose="020B0502040204020203" pitchFamily="34" charset="0"/>
              <a:cs typeface="Arial" panose="020B0604020202020204" pitchFamily="34" charset="0"/>
            </a:endParaRPr>
          </a:p>
        </p:txBody>
      </p:sp>
      <p:sp>
        <p:nvSpPr>
          <p:cNvPr id="211" name="TextBox 210">
            <a:extLst>
              <a:ext uri="{FF2B5EF4-FFF2-40B4-BE49-F238E27FC236}">
                <a16:creationId xmlns:a16="http://schemas.microsoft.com/office/drawing/2014/main" id="{34575E85-0A76-45DC-AE8E-05B05A94C938}"/>
              </a:ext>
            </a:extLst>
          </p:cNvPr>
          <p:cNvSpPr txBox="1"/>
          <p:nvPr/>
        </p:nvSpPr>
        <p:spPr>
          <a:xfrm>
            <a:off x="5425049" y="515167"/>
            <a:ext cx="7373670" cy="1107996"/>
          </a:xfrm>
          <a:prstGeom prst="rect">
            <a:avLst/>
          </a:prstGeom>
          <a:noFill/>
        </p:spPr>
        <p:txBody>
          <a:bodyPr wrap="square" rtlCol="0">
            <a:spAutoFit/>
          </a:bodyPr>
          <a:lstStyle/>
          <a:p>
            <a:pPr algn="ctr"/>
            <a:r>
              <a:rPr lang="en-US" sz="6600" dirty="0" smtClean="0">
                <a:solidFill>
                  <a:srgbClr val="2D1817"/>
                </a:solidFill>
                <a:latin typeface="Arial Black" panose="020B0A04020102020204" pitchFamily="34" charset="0"/>
                <a:cs typeface="Arial" panose="020B0604020202020204" pitchFamily="34" charset="0"/>
              </a:rPr>
              <a:t>MEMBERS</a:t>
            </a:r>
            <a:endParaRPr lang="en-ID" sz="6600" dirty="0">
              <a:solidFill>
                <a:srgbClr val="2D1817"/>
              </a:solidFill>
              <a:latin typeface="Arial Black" panose="020B0A04020102020204" pitchFamily="34" charset="0"/>
              <a:cs typeface="Arial" panose="020B0604020202020204" pitchFamily="34" charset="0"/>
            </a:endParaRPr>
          </a:p>
        </p:txBody>
      </p:sp>
      <p:sp>
        <p:nvSpPr>
          <p:cNvPr id="217" name="TextBox 216">
            <a:extLst>
              <a:ext uri="{FF2B5EF4-FFF2-40B4-BE49-F238E27FC236}">
                <a16:creationId xmlns:a16="http://schemas.microsoft.com/office/drawing/2014/main" id="{4683BC4B-4697-4AC4-A9B5-95BD0D1B1DAB}"/>
              </a:ext>
            </a:extLst>
          </p:cNvPr>
          <p:cNvSpPr txBox="1"/>
          <p:nvPr/>
        </p:nvSpPr>
        <p:spPr>
          <a:xfrm>
            <a:off x="5313695" y="528612"/>
            <a:ext cx="7429842" cy="1107996"/>
          </a:xfrm>
          <a:prstGeom prst="rect">
            <a:avLst/>
          </a:prstGeom>
          <a:noFill/>
        </p:spPr>
        <p:txBody>
          <a:bodyPr wrap="square" rtlCol="0">
            <a:spAutoFit/>
          </a:bodyPr>
          <a:lstStyle/>
          <a:p>
            <a:pPr algn="ctr"/>
            <a:r>
              <a:rPr lang="en-US" sz="6600" dirty="0" smtClean="0">
                <a:solidFill>
                  <a:srgbClr val="F2A4BC"/>
                </a:solidFill>
                <a:latin typeface="Arial Black" panose="020B0A04020102020204" pitchFamily="34" charset="0"/>
                <a:cs typeface="Arial" panose="020B0604020202020204" pitchFamily="34" charset="0"/>
              </a:rPr>
              <a:t>M</a:t>
            </a:r>
            <a:r>
              <a:rPr lang="en-US" sz="6600" dirty="0" smtClean="0">
                <a:solidFill>
                  <a:srgbClr val="FADB8E"/>
                </a:solidFill>
                <a:latin typeface="Arial Black" panose="020B0A04020102020204" pitchFamily="34" charset="0"/>
                <a:cs typeface="Arial" panose="020B0604020202020204" pitchFamily="34" charset="0"/>
              </a:rPr>
              <a:t>E</a:t>
            </a:r>
            <a:r>
              <a:rPr lang="en-US" sz="6600" dirty="0" smtClean="0">
                <a:solidFill>
                  <a:srgbClr val="A9C9FD"/>
                </a:solidFill>
                <a:latin typeface="Arial Black" panose="020B0A04020102020204" pitchFamily="34" charset="0"/>
                <a:cs typeface="Arial" panose="020B0604020202020204" pitchFamily="34" charset="0"/>
              </a:rPr>
              <a:t>M</a:t>
            </a:r>
            <a:r>
              <a:rPr lang="en-US" sz="6600" dirty="0" smtClean="0">
                <a:solidFill>
                  <a:srgbClr val="DFC9EF"/>
                </a:solidFill>
                <a:latin typeface="Arial Black" panose="020B0A04020102020204" pitchFamily="34" charset="0"/>
                <a:cs typeface="Arial" panose="020B0604020202020204" pitchFamily="34" charset="0"/>
              </a:rPr>
              <a:t>B</a:t>
            </a:r>
            <a:r>
              <a:rPr lang="en-US" sz="6600" dirty="0" smtClean="0">
                <a:solidFill>
                  <a:srgbClr val="F2A4BC"/>
                </a:solidFill>
                <a:latin typeface="Arial Black" panose="020B0A04020102020204" pitchFamily="34" charset="0"/>
                <a:cs typeface="Arial" panose="020B0604020202020204" pitchFamily="34" charset="0"/>
              </a:rPr>
              <a:t>E</a:t>
            </a:r>
            <a:r>
              <a:rPr lang="en-US" sz="6600" dirty="0" smtClean="0">
                <a:solidFill>
                  <a:srgbClr val="FADB8E"/>
                </a:solidFill>
                <a:latin typeface="Arial Black" panose="020B0A04020102020204" pitchFamily="34" charset="0"/>
                <a:cs typeface="Arial" panose="020B0604020202020204" pitchFamily="34" charset="0"/>
              </a:rPr>
              <a:t>R</a:t>
            </a:r>
            <a:r>
              <a:rPr lang="en-US" sz="6600" dirty="0" smtClean="0">
                <a:solidFill>
                  <a:srgbClr val="A9C9FD"/>
                </a:solidFill>
                <a:latin typeface="Arial Black" panose="020B0A04020102020204" pitchFamily="34" charset="0"/>
                <a:cs typeface="Arial" panose="020B0604020202020204" pitchFamily="34" charset="0"/>
              </a:rPr>
              <a:t>S</a:t>
            </a:r>
            <a:endParaRPr lang="en-ID" sz="6600" dirty="0">
              <a:solidFill>
                <a:srgbClr val="A9C9FD"/>
              </a:solidFill>
              <a:latin typeface="Arial Black" panose="020B0A04020102020204" pitchFamily="34" charset="0"/>
              <a:cs typeface="Arial" panose="020B0604020202020204" pitchFamily="34" charset="0"/>
            </a:endParaRPr>
          </a:p>
        </p:txBody>
      </p:sp>
      <p:sp>
        <p:nvSpPr>
          <p:cNvPr id="134" name="Oval 133">
            <a:extLst>
              <a:ext uri="{FF2B5EF4-FFF2-40B4-BE49-F238E27FC236}">
                <a16:creationId xmlns:a16="http://schemas.microsoft.com/office/drawing/2014/main" id="{D7D0BDEF-1F2E-44C0-A519-0F61E9F80F13}"/>
              </a:ext>
            </a:extLst>
          </p:cNvPr>
          <p:cNvSpPr/>
          <p:nvPr/>
        </p:nvSpPr>
        <p:spPr>
          <a:xfrm>
            <a:off x="9007708" y="6180153"/>
            <a:ext cx="515664" cy="515664"/>
          </a:xfrm>
          <a:prstGeom prst="ellipse">
            <a:avLst/>
          </a:prstGeom>
          <a:solidFill>
            <a:srgbClr val="A9C9FD"/>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135" name="Oval 134">
            <a:extLst>
              <a:ext uri="{FF2B5EF4-FFF2-40B4-BE49-F238E27FC236}">
                <a16:creationId xmlns:a16="http://schemas.microsoft.com/office/drawing/2014/main" id="{0C4B8F32-05F9-422B-A117-4195F9137077}"/>
              </a:ext>
            </a:extLst>
          </p:cNvPr>
          <p:cNvSpPr/>
          <p:nvPr/>
        </p:nvSpPr>
        <p:spPr>
          <a:xfrm>
            <a:off x="10049658" y="6180153"/>
            <a:ext cx="515664" cy="515664"/>
          </a:xfrm>
          <a:prstGeom prst="ellipse">
            <a:avLst/>
          </a:prstGeom>
          <a:solidFill>
            <a:srgbClr val="DFC9EF"/>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36" name="Oval 135">
            <a:extLst>
              <a:ext uri="{FF2B5EF4-FFF2-40B4-BE49-F238E27FC236}">
                <a16:creationId xmlns:a16="http://schemas.microsoft.com/office/drawing/2014/main" id="{2F750880-47E4-4404-92D5-AC420E64F5BE}"/>
              </a:ext>
            </a:extLst>
          </p:cNvPr>
          <p:cNvSpPr/>
          <p:nvPr/>
        </p:nvSpPr>
        <p:spPr>
          <a:xfrm>
            <a:off x="11091608" y="6180153"/>
            <a:ext cx="515664" cy="515664"/>
          </a:xfrm>
          <a:prstGeom prst="ellipse">
            <a:avLst/>
          </a:prstGeom>
          <a:solidFill>
            <a:srgbClr val="FDBED1"/>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54" name="Rectangle: Rounded Corners 89">
            <a:extLst>
              <a:ext uri="{FF2B5EF4-FFF2-40B4-BE49-F238E27FC236}">
                <a16:creationId xmlns:a16="http://schemas.microsoft.com/office/drawing/2014/main" id="{0522D8F2-4E17-4ED5-9819-C820FA222791}"/>
              </a:ext>
            </a:extLst>
          </p:cNvPr>
          <p:cNvSpPr/>
          <p:nvPr/>
        </p:nvSpPr>
        <p:spPr>
          <a:xfrm>
            <a:off x="760593" y="2094324"/>
            <a:ext cx="1440000" cy="1440000"/>
          </a:xfrm>
          <a:prstGeom prst="roundRect">
            <a:avLst>
              <a:gd name="adj" fmla="val 22445"/>
            </a:avLst>
          </a:prstGeom>
          <a:solidFill>
            <a:srgbClr val="A4D76B"/>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56" name="TextBox 155">
            <a:extLst>
              <a:ext uri="{FF2B5EF4-FFF2-40B4-BE49-F238E27FC236}">
                <a16:creationId xmlns:a16="http://schemas.microsoft.com/office/drawing/2014/main" id="{3D03AF4A-9FF0-49F0-AAF1-7A668E1E8863}"/>
              </a:ext>
            </a:extLst>
          </p:cNvPr>
          <p:cNvSpPr txBox="1"/>
          <p:nvPr/>
        </p:nvSpPr>
        <p:spPr>
          <a:xfrm>
            <a:off x="646818" y="3544380"/>
            <a:ext cx="1710902" cy="646331"/>
          </a:xfrm>
          <a:prstGeom prst="rect">
            <a:avLst/>
          </a:prstGeom>
          <a:noFill/>
        </p:spPr>
        <p:txBody>
          <a:bodyPr wrap="square" rtlCol="0">
            <a:spAutoFit/>
          </a:bodyPr>
          <a:lstStyle/>
          <a:p>
            <a:pPr algn="ctr"/>
            <a:r>
              <a:rPr lang="en-US" dirty="0" err="1">
                <a:latin typeface="Arial" panose="020B0604020202020204" pitchFamily="34" charset="0"/>
                <a:ea typeface="Gadugi" panose="020B0502040204020203" pitchFamily="34" charset="0"/>
                <a:cs typeface="Arial" panose="020B0604020202020204" pitchFamily="34" charset="0"/>
              </a:rPr>
              <a:t>Belotendos</a:t>
            </a:r>
            <a:r>
              <a:rPr lang="en-US" dirty="0">
                <a:latin typeface="Arial" panose="020B0604020202020204" pitchFamily="34" charset="0"/>
                <a:ea typeface="Gadugi" panose="020B0502040204020203" pitchFamily="34" charset="0"/>
                <a:cs typeface="Arial" panose="020B0604020202020204" pitchFamily="34" charset="0"/>
              </a:rPr>
              <a:t>, Nick Tristan</a:t>
            </a:r>
            <a:endParaRPr lang="en-ID" dirty="0">
              <a:latin typeface="Arial" panose="020B0604020202020204" pitchFamily="34" charset="0"/>
              <a:ea typeface="Gadugi" panose="020B0502040204020203" pitchFamily="34" charset="0"/>
              <a:cs typeface="Arial" panose="020B0604020202020204" pitchFamily="34"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4072" t="7859" r="75423" b="53093"/>
          <a:stretch/>
        </p:blipFill>
        <p:spPr>
          <a:xfrm>
            <a:off x="943496" y="2086917"/>
            <a:ext cx="1085222" cy="1446962"/>
          </a:xfrm>
          <a:prstGeom prst="rect">
            <a:avLst/>
          </a:prstGeom>
        </p:spPr>
      </p:pic>
      <p:pic>
        <p:nvPicPr>
          <p:cNvPr id="3" name="Picture 2"/>
          <p:cNvPicPr>
            <a:picLocks noChangeAspect="1"/>
          </p:cNvPicPr>
          <p:nvPr/>
        </p:nvPicPr>
        <p:blipFill rotWithShape="1">
          <a:blip r:embed="rId3"/>
          <a:srcRect l="76003" t="53087" r="4249" b="7812"/>
          <a:stretch/>
        </p:blipFill>
        <p:spPr>
          <a:xfrm>
            <a:off x="3322034" y="2094755"/>
            <a:ext cx="1045028" cy="1446963"/>
          </a:xfrm>
          <a:prstGeom prst="rect">
            <a:avLst/>
          </a:prstGeom>
        </p:spPr>
      </p:pic>
      <p:pic>
        <p:nvPicPr>
          <p:cNvPr id="4" name="Picture 3"/>
          <p:cNvPicPr>
            <a:picLocks noChangeAspect="1"/>
          </p:cNvPicPr>
          <p:nvPr/>
        </p:nvPicPr>
        <p:blipFill rotWithShape="1">
          <a:blip r:embed="rId3"/>
          <a:srcRect l="51001" t="7695" r="27922" b="53476"/>
          <a:stretch/>
        </p:blipFill>
        <p:spPr>
          <a:xfrm>
            <a:off x="7858528" y="2102265"/>
            <a:ext cx="1115367" cy="1436915"/>
          </a:xfrm>
          <a:prstGeom prst="rect">
            <a:avLst/>
          </a:prstGeom>
        </p:spPr>
      </p:pic>
      <p:pic>
        <p:nvPicPr>
          <p:cNvPr id="69" name="Picture 68"/>
          <p:cNvPicPr>
            <a:picLocks noChangeAspect="1"/>
          </p:cNvPicPr>
          <p:nvPr/>
        </p:nvPicPr>
        <p:blipFill rotWithShape="1">
          <a:blip r:embed="rId4"/>
          <a:srcRect l="28396" t="7904" r="51476" b="53810"/>
          <a:stretch/>
        </p:blipFill>
        <p:spPr>
          <a:xfrm>
            <a:off x="10205708" y="2085145"/>
            <a:ext cx="1065125" cy="1416818"/>
          </a:xfrm>
          <a:prstGeom prst="rect">
            <a:avLst/>
          </a:prstGeom>
        </p:spPr>
      </p:pic>
      <p:pic>
        <p:nvPicPr>
          <p:cNvPr id="70" name="Picture 69"/>
          <p:cNvPicPr>
            <a:picLocks noChangeAspect="1"/>
          </p:cNvPicPr>
          <p:nvPr/>
        </p:nvPicPr>
        <p:blipFill rotWithShape="1">
          <a:blip r:embed="rId4"/>
          <a:srcRect l="26919" t="53706" r="52383" b="9637"/>
          <a:stretch/>
        </p:blipFill>
        <p:spPr>
          <a:xfrm>
            <a:off x="5475844" y="2152696"/>
            <a:ext cx="1095271" cy="1356529"/>
          </a:xfrm>
          <a:prstGeom prst="rect">
            <a:avLst/>
          </a:prstGeom>
        </p:spPr>
      </p:pic>
      <p:sp>
        <p:nvSpPr>
          <p:cNvPr id="84" name="Oval 83">
            <a:extLst>
              <a:ext uri="{FF2B5EF4-FFF2-40B4-BE49-F238E27FC236}">
                <a16:creationId xmlns:a16="http://schemas.microsoft.com/office/drawing/2014/main" id="{4A934B5E-9B59-487F-879F-020946C89691}"/>
              </a:ext>
            </a:extLst>
          </p:cNvPr>
          <p:cNvSpPr/>
          <p:nvPr/>
        </p:nvSpPr>
        <p:spPr>
          <a:xfrm flipH="1" flipV="1">
            <a:off x="2307214" y="270853"/>
            <a:ext cx="515664" cy="515664"/>
          </a:xfrm>
          <a:prstGeom prst="ellipse">
            <a:avLst/>
          </a:prstGeom>
          <a:solidFill>
            <a:srgbClr val="A9C9FD"/>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85" name="Oval 84">
            <a:extLst>
              <a:ext uri="{FF2B5EF4-FFF2-40B4-BE49-F238E27FC236}">
                <a16:creationId xmlns:a16="http://schemas.microsoft.com/office/drawing/2014/main" id="{B66034DC-020D-41EC-9362-B846550F6142}"/>
              </a:ext>
            </a:extLst>
          </p:cNvPr>
          <p:cNvSpPr/>
          <p:nvPr/>
        </p:nvSpPr>
        <p:spPr>
          <a:xfrm flipH="1" flipV="1">
            <a:off x="1265264" y="270853"/>
            <a:ext cx="515664" cy="515664"/>
          </a:xfrm>
          <a:prstGeom prst="ellipse">
            <a:avLst/>
          </a:prstGeom>
          <a:solidFill>
            <a:srgbClr val="DFC9EF"/>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86" name="Oval 85">
            <a:extLst>
              <a:ext uri="{FF2B5EF4-FFF2-40B4-BE49-F238E27FC236}">
                <a16:creationId xmlns:a16="http://schemas.microsoft.com/office/drawing/2014/main" id="{3980B35E-B927-4E9A-A141-F52134D50722}"/>
              </a:ext>
            </a:extLst>
          </p:cNvPr>
          <p:cNvSpPr/>
          <p:nvPr/>
        </p:nvSpPr>
        <p:spPr>
          <a:xfrm flipH="1" flipV="1">
            <a:off x="223314" y="270853"/>
            <a:ext cx="515664" cy="515664"/>
          </a:xfrm>
          <a:prstGeom prst="ellipse">
            <a:avLst/>
          </a:prstGeom>
          <a:solidFill>
            <a:srgbClr val="F7C5D4"/>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5407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00" fill="hold"/>
                                        <p:tgtEl>
                                          <p:spTgt spid="134"/>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2000" fill="hold"/>
                                        <p:tgtEl>
                                          <p:spTgt spid="135"/>
                                        </p:tgtEl>
                                        <p:attrNameLst>
                                          <p:attrName>r</p:attrName>
                                        </p:attrNameLst>
                                      </p:cBhvr>
                                    </p:animRot>
                                  </p:childTnLst>
                                </p:cTn>
                              </p:par>
                              <p:par>
                                <p:cTn id="9" presetID="8" presetClass="emph" presetSubtype="0" repeatCount="indefinite" fill="hold" grpId="0" nodeType="withEffect">
                                  <p:stCondLst>
                                    <p:cond delay="0"/>
                                  </p:stCondLst>
                                  <p:childTnLst>
                                    <p:animRot by="21600000">
                                      <p:cBhvr>
                                        <p:cTn id="10" dur="2000" fill="hold"/>
                                        <p:tgtEl>
                                          <p:spTgt spid="136"/>
                                        </p:tgtEl>
                                        <p:attrNameLst>
                                          <p:attrName>r</p:attrName>
                                        </p:attrNameLst>
                                      </p:cBhvr>
                                    </p:animRot>
                                  </p:childTnLst>
                                </p:cTn>
                              </p:par>
                              <p:par>
                                <p:cTn id="11" presetID="8" presetClass="emph" presetSubtype="0" repeatCount="indefinite" fill="hold" grpId="0" nodeType="withEffect">
                                  <p:stCondLst>
                                    <p:cond delay="0"/>
                                  </p:stCondLst>
                                  <p:childTnLst>
                                    <p:animRot by="21600000">
                                      <p:cBhvr>
                                        <p:cTn id="12" dur="2000" fill="hold"/>
                                        <p:tgtEl>
                                          <p:spTgt spid="86"/>
                                        </p:tgtEl>
                                        <p:attrNameLst>
                                          <p:attrName>r</p:attrName>
                                        </p:attrNameLst>
                                      </p:cBhvr>
                                    </p:animRot>
                                  </p:childTnLst>
                                </p:cTn>
                              </p:par>
                              <p:par>
                                <p:cTn id="13" presetID="8" presetClass="emph" presetSubtype="0" repeatCount="indefinite" fill="hold" grpId="0" nodeType="withEffect">
                                  <p:stCondLst>
                                    <p:cond delay="0"/>
                                  </p:stCondLst>
                                  <p:childTnLst>
                                    <p:animRot by="-21600000">
                                      <p:cBhvr>
                                        <p:cTn id="14" dur="2000" fill="hold"/>
                                        <p:tgtEl>
                                          <p:spTgt spid="85"/>
                                        </p:tgtEl>
                                        <p:attrNameLst>
                                          <p:attrName>r</p:attrName>
                                        </p:attrNameLst>
                                      </p:cBhvr>
                                    </p:animRot>
                                  </p:childTnLst>
                                </p:cTn>
                              </p:par>
                              <p:par>
                                <p:cTn id="15" presetID="8" presetClass="emph" presetSubtype="0" repeatCount="indefinite" fill="hold" grpId="0" nodeType="withEffect">
                                  <p:stCondLst>
                                    <p:cond delay="0"/>
                                  </p:stCondLst>
                                  <p:childTnLst>
                                    <p:animRot by="21600000">
                                      <p:cBhvr>
                                        <p:cTn id="16" dur="2000" fill="hold"/>
                                        <p:tgtEl>
                                          <p:spTgt spid="8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5" grpId="0" animBg="1"/>
      <p:bldP spid="136" grpId="0" animBg="1"/>
      <p:bldP spid="84" grpId="0" animBg="1"/>
      <p:bldP spid="85" grpId="0" animBg="1"/>
      <p:bldP spid="8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85D30A5-E24A-4418-B823-AFA2DD7B092E}"/>
              </a:ext>
            </a:extLst>
          </p:cNvPr>
          <p:cNvGrpSpPr/>
          <p:nvPr/>
        </p:nvGrpSpPr>
        <p:grpSpPr>
          <a:xfrm>
            <a:off x="0" y="0"/>
            <a:ext cx="12192000" cy="6858000"/>
            <a:chOff x="0" y="0"/>
            <a:chExt cx="12192000" cy="6858000"/>
          </a:xfrm>
        </p:grpSpPr>
        <p:cxnSp>
          <p:nvCxnSpPr>
            <p:cNvPr id="6" name="Straight Connector 5">
              <a:extLst>
                <a:ext uri="{FF2B5EF4-FFF2-40B4-BE49-F238E27FC236}">
                  <a16:creationId xmlns:a16="http://schemas.microsoft.com/office/drawing/2014/main" id="{37CDC673-D8E8-471D-B839-6CA5CE0F1AC2}"/>
                </a:ext>
              </a:extLst>
            </p:cNvPr>
            <p:cNvCxnSpPr>
              <a:cxnSpLocks/>
            </p:cNvCxnSpPr>
            <p:nvPr/>
          </p:nvCxnSpPr>
          <p:spPr>
            <a:xfrm>
              <a:off x="23201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B298C97-C1B6-4BE8-89F3-87E565B15615}"/>
                </a:ext>
              </a:extLst>
            </p:cNvPr>
            <p:cNvCxnSpPr>
              <a:cxnSpLocks/>
            </p:cNvCxnSpPr>
            <p:nvPr/>
          </p:nvCxnSpPr>
          <p:spPr>
            <a:xfrm>
              <a:off x="54172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E365D0E-63DD-4F10-9E34-259F54992941}"/>
                </a:ext>
              </a:extLst>
            </p:cNvPr>
            <p:cNvCxnSpPr>
              <a:cxnSpLocks/>
            </p:cNvCxnSpPr>
            <p:nvPr/>
          </p:nvCxnSpPr>
          <p:spPr>
            <a:xfrm>
              <a:off x="85142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67792F3-7196-4D5D-9101-5E2ADBF959AE}"/>
                </a:ext>
              </a:extLst>
            </p:cNvPr>
            <p:cNvCxnSpPr>
              <a:cxnSpLocks/>
            </p:cNvCxnSpPr>
            <p:nvPr/>
          </p:nvCxnSpPr>
          <p:spPr>
            <a:xfrm>
              <a:off x="116113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589292C-434A-4FC6-B74A-AA9AF25A95CB}"/>
                </a:ext>
              </a:extLst>
            </p:cNvPr>
            <p:cNvCxnSpPr>
              <a:cxnSpLocks/>
            </p:cNvCxnSpPr>
            <p:nvPr/>
          </p:nvCxnSpPr>
          <p:spPr>
            <a:xfrm>
              <a:off x="147084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84D9C0F-E5CE-4AC3-997C-F90BA0C6118D}"/>
                </a:ext>
              </a:extLst>
            </p:cNvPr>
            <p:cNvCxnSpPr>
              <a:cxnSpLocks/>
            </p:cNvCxnSpPr>
            <p:nvPr/>
          </p:nvCxnSpPr>
          <p:spPr>
            <a:xfrm>
              <a:off x="178055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8E1DA2-0DE8-4381-9929-630A2C46B5A8}"/>
                </a:ext>
              </a:extLst>
            </p:cNvPr>
            <p:cNvCxnSpPr>
              <a:cxnSpLocks/>
            </p:cNvCxnSpPr>
            <p:nvPr/>
          </p:nvCxnSpPr>
          <p:spPr>
            <a:xfrm>
              <a:off x="209026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8CF1702-6786-4A51-B07B-8196BD6C5CF0}"/>
                </a:ext>
              </a:extLst>
            </p:cNvPr>
            <p:cNvCxnSpPr>
              <a:cxnSpLocks/>
            </p:cNvCxnSpPr>
            <p:nvPr/>
          </p:nvCxnSpPr>
          <p:spPr>
            <a:xfrm>
              <a:off x="239996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23AD255-1630-42A0-884C-EB341FECA35A}"/>
                </a:ext>
              </a:extLst>
            </p:cNvPr>
            <p:cNvCxnSpPr>
              <a:cxnSpLocks/>
            </p:cNvCxnSpPr>
            <p:nvPr/>
          </p:nvCxnSpPr>
          <p:spPr>
            <a:xfrm>
              <a:off x="270967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03FF685-8CEF-4F28-8BEF-EB3FD2FD5861}"/>
                </a:ext>
              </a:extLst>
            </p:cNvPr>
            <p:cNvCxnSpPr>
              <a:cxnSpLocks/>
            </p:cNvCxnSpPr>
            <p:nvPr/>
          </p:nvCxnSpPr>
          <p:spPr>
            <a:xfrm>
              <a:off x="301938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E3AF498-5871-4D97-9A3B-FE4F5565C350}"/>
                </a:ext>
              </a:extLst>
            </p:cNvPr>
            <p:cNvCxnSpPr>
              <a:cxnSpLocks/>
            </p:cNvCxnSpPr>
            <p:nvPr/>
          </p:nvCxnSpPr>
          <p:spPr>
            <a:xfrm>
              <a:off x="332909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830B6DC-512E-4428-A626-6EA49AD569B8}"/>
                </a:ext>
              </a:extLst>
            </p:cNvPr>
            <p:cNvCxnSpPr>
              <a:cxnSpLocks/>
            </p:cNvCxnSpPr>
            <p:nvPr/>
          </p:nvCxnSpPr>
          <p:spPr>
            <a:xfrm>
              <a:off x="363880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17DCCEC-89E2-4DD6-95BC-90C8EF87B8F6}"/>
                </a:ext>
              </a:extLst>
            </p:cNvPr>
            <p:cNvCxnSpPr>
              <a:cxnSpLocks/>
            </p:cNvCxnSpPr>
            <p:nvPr/>
          </p:nvCxnSpPr>
          <p:spPr>
            <a:xfrm>
              <a:off x="394850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994C3E1-EA39-4EF6-940A-3751BF1D8ECD}"/>
                </a:ext>
              </a:extLst>
            </p:cNvPr>
            <p:cNvCxnSpPr>
              <a:cxnSpLocks/>
            </p:cNvCxnSpPr>
            <p:nvPr/>
          </p:nvCxnSpPr>
          <p:spPr>
            <a:xfrm>
              <a:off x="425821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1463FB8-3EF8-4B81-AFBC-26364D930AFB}"/>
                </a:ext>
              </a:extLst>
            </p:cNvPr>
            <p:cNvCxnSpPr>
              <a:cxnSpLocks/>
            </p:cNvCxnSpPr>
            <p:nvPr/>
          </p:nvCxnSpPr>
          <p:spPr>
            <a:xfrm>
              <a:off x="456792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EA384C-20F2-44DF-AD3B-DA1FF1591E43}"/>
                </a:ext>
              </a:extLst>
            </p:cNvPr>
            <p:cNvCxnSpPr>
              <a:cxnSpLocks/>
            </p:cNvCxnSpPr>
            <p:nvPr/>
          </p:nvCxnSpPr>
          <p:spPr>
            <a:xfrm>
              <a:off x="487763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4509A23-6663-43A7-AEB2-DEE467C48E01}"/>
                </a:ext>
              </a:extLst>
            </p:cNvPr>
            <p:cNvCxnSpPr>
              <a:cxnSpLocks/>
            </p:cNvCxnSpPr>
            <p:nvPr/>
          </p:nvCxnSpPr>
          <p:spPr>
            <a:xfrm>
              <a:off x="518734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16D40DC-FBAD-4285-95B7-13E3BA7BB6AA}"/>
                </a:ext>
              </a:extLst>
            </p:cNvPr>
            <p:cNvCxnSpPr>
              <a:cxnSpLocks/>
            </p:cNvCxnSpPr>
            <p:nvPr/>
          </p:nvCxnSpPr>
          <p:spPr>
            <a:xfrm>
              <a:off x="549704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0E5CBC7-1F06-4D8A-849D-26DD9303F3D4}"/>
                </a:ext>
              </a:extLst>
            </p:cNvPr>
            <p:cNvCxnSpPr>
              <a:cxnSpLocks/>
            </p:cNvCxnSpPr>
            <p:nvPr/>
          </p:nvCxnSpPr>
          <p:spPr>
            <a:xfrm>
              <a:off x="580675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27E9E1-4722-415F-B486-54151ABCF247}"/>
                </a:ext>
              </a:extLst>
            </p:cNvPr>
            <p:cNvCxnSpPr>
              <a:cxnSpLocks/>
            </p:cNvCxnSpPr>
            <p:nvPr/>
          </p:nvCxnSpPr>
          <p:spPr>
            <a:xfrm>
              <a:off x="611646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8269951-7629-4014-9999-1A8A186B5DC7}"/>
                </a:ext>
              </a:extLst>
            </p:cNvPr>
            <p:cNvCxnSpPr>
              <a:cxnSpLocks/>
            </p:cNvCxnSpPr>
            <p:nvPr/>
          </p:nvCxnSpPr>
          <p:spPr>
            <a:xfrm>
              <a:off x="642617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6C633AA-8D03-4B86-BEDD-BBB9B91EEC4C}"/>
                </a:ext>
              </a:extLst>
            </p:cNvPr>
            <p:cNvCxnSpPr>
              <a:cxnSpLocks/>
            </p:cNvCxnSpPr>
            <p:nvPr/>
          </p:nvCxnSpPr>
          <p:spPr>
            <a:xfrm>
              <a:off x="673588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72B9B39-A3B9-4D96-B6DC-682AEC51D1E0}"/>
                </a:ext>
              </a:extLst>
            </p:cNvPr>
            <p:cNvCxnSpPr>
              <a:cxnSpLocks/>
            </p:cNvCxnSpPr>
            <p:nvPr/>
          </p:nvCxnSpPr>
          <p:spPr>
            <a:xfrm>
              <a:off x="704558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E05F095-5194-4391-95DD-12AA8A9743D6}"/>
                </a:ext>
              </a:extLst>
            </p:cNvPr>
            <p:cNvCxnSpPr>
              <a:cxnSpLocks/>
            </p:cNvCxnSpPr>
            <p:nvPr/>
          </p:nvCxnSpPr>
          <p:spPr>
            <a:xfrm>
              <a:off x="735529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178BFE4-626F-4516-A52F-C95360B1E3D0}"/>
                </a:ext>
              </a:extLst>
            </p:cNvPr>
            <p:cNvCxnSpPr>
              <a:cxnSpLocks/>
            </p:cNvCxnSpPr>
            <p:nvPr/>
          </p:nvCxnSpPr>
          <p:spPr>
            <a:xfrm>
              <a:off x="766500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22BA462-752D-4DE6-B51F-D3304C9864B8}"/>
                </a:ext>
              </a:extLst>
            </p:cNvPr>
            <p:cNvCxnSpPr>
              <a:cxnSpLocks/>
            </p:cNvCxnSpPr>
            <p:nvPr/>
          </p:nvCxnSpPr>
          <p:spPr>
            <a:xfrm>
              <a:off x="797471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F2757CD-F84E-469B-9B57-F45FC00A7BB5}"/>
                </a:ext>
              </a:extLst>
            </p:cNvPr>
            <p:cNvCxnSpPr>
              <a:cxnSpLocks/>
            </p:cNvCxnSpPr>
            <p:nvPr/>
          </p:nvCxnSpPr>
          <p:spPr>
            <a:xfrm>
              <a:off x="828442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AF77D44-691A-4DEF-A0A3-EFDCD3647B2A}"/>
                </a:ext>
              </a:extLst>
            </p:cNvPr>
            <p:cNvCxnSpPr>
              <a:cxnSpLocks/>
            </p:cNvCxnSpPr>
            <p:nvPr/>
          </p:nvCxnSpPr>
          <p:spPr>
            <a:xfrm>
              <a:off x="859412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00BF7C-732B-4BC3-97F6-6B3C280B319C}"/>
                </a:ext>
              </a:extLst>
            </p:cNvPr>
            <p:cNvCxnSpPr>
              <a:cxnSpLocks/>
            </p:cNvCxnSpPr>
            <p:nvPr/>
          </p:nvCxnSpPr>
          <p:spPr>
            <a:xfrm>
              <a:off x="890383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9963C6C-C18B-406D-B893-A57C11F446F5}"/>
                </a:ext>
              </a:extLst>
            </p:cNvPr>
            <p:cNvCxnSpPr>
              <a:cxnSpLocks/>
            </p:cNvCxnSpPr>
            <p:nvPr/>
          </p:nvCxnSpPr>
          <p:spPr>
            <a:xfrm>
              <a:off x="921354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AFDE59A-1B16-407B-A15F-B555A1AACDF7}"/>
                </a:ext>
              </a:extLst>
            </p:cNvPr>
            <p:cNvCxnSpPr>
              <a:cxnSpLocks/>
            </p:cNvCxnSpPr>
            <p:nvPr/>
          </p:nvCxnSpPr>
          <p:spPr>
            <a:xfrm>
              <a:off x="952325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D3EB1D6-2DFE-452A-8639-BE3EACC1C998}"/>
                </a:ext>
              </a:extLst>
            </p:cNvPr>
            <p:cNvCxnSpPr>
              <a:cxnSpLocks/>
            </p:cNvCxnSpPr>
            <p:nvPr/>
          </p:nvCxnSpPr>
          <p:spPr>
            <a:xfrm>
              <a:off x="983296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C8E17F8-8322-4AE7-B753-4CA1014B5036}"/>
                </a:ext>
              </a:extLst>
            </p:cNvPr>
            <p:cNvCxnSpPr>
              <a:cxnSpLocks/>
            </p:cNvCxnSpPr>
            <p:nvPr/>
          </p:nvCxnSpPr>
          <p:spPr>
            <a:xfrm>
              <a:off x="1014266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5DEB9E7-622C-4700-88C7-9B9DA01BB8BB}"/>
                </a:ext>
              </a:extLst>
            </p:cNvPr>
            <p:cNvCxnSpPr>
              <a:cxnSpLocks/>
            </p:cNvCxnSpPr>
            <p:nvPr/>
          </p:nvCxnSpPr>
          <p:spPr>
            <a:xfrm>
              <a:off x="1045237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FA4E56F-C26C-4E4E-91C0-7ABFCAD651E7}"/>
                </a:ext>
              </a:extLst>
            </p:cNvPr>
            <p:cNvCxnSpPr>
              <a:cxnSpLocks/>
            </p:cNvCxnSpPr>
            <p:nvPr/>
          </p:nvCxnSpPr>
          <p:spPr>
            <a:xfrm>
              <a:off x="1076208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982037C-CC14-49BC-9585-CA63EECB6336}"/>
                </a:ext>
              </a:extLst>
            </p:cNvPr>
            <p:cNvCxnSpPr>
              <a:cxnSpLocks/>
            </p:cNvCxnSpPr>
            <p:nvPr/>
          </p:nvCxnSpPr>
          <p:spPr>
            <a:xfrm>
              <a:off x="1107179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841DD41-7079-4BB8-BE1A-BEEDEBA2DE3A}"/>
                </a:ext>
              </a:extLst>
            </p:cNvPr>
            <p:cNvCxnSpPr>
              <a:cxnSpLocks/>
            </p:cNvCxnSpPr>
            <p:nvPr/>
          </p:nvCxnSpPr>
          <p:spPr>
            <a:xfrm>
              <a:off x="1138150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2B4AE76-B83F-4548-889A-F463504FE492}"/>
                </a:ext>
              </a:extLst>
            </p:cNvPr>
            <p:cNvCxnSpPr>
              <a:cxnSpLocks/>
            </p:cNvCxnSpPr>
            <p:nvPr/>
          </p:nvCxnSpPr>
          <p:spPr>
            <a:xfrm>
              <a:off x="1169120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F94EE5D-68CE-4086-AB56-FDF511D22987}"/>
                </a:ext>
              </a:extLst>
            </p:cNvPr>
            <p:cNvCxnSpPr>
              <a:cxnSpLocks/>
            </p:cNvCxnSpPr>
            <p:nvPr/>
          </p:nvCxnSpPr>
          <p:spPr>
            <a:xfrm>
              <a:off x="1200093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791B53A-ED64-4EB8-B9D2-AE532A837B17}"/>
                </a:ext>
              </a:extLst>
            </p:cNvPr>
            <p:cNvCxnSpPr>
              <a:cxnSpLocks/>
            </p:cNvCxnSpPr>
            <p:nvPr/>
          </p:nvCxnSpPr>
          <p:spPr>
            <a:xfrm rot="16200000">
              <a:off x="6096000" y="58493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3E593ED-A07B-44AB-9B62-4FCBE4F60981}"/>
                </a:ext>
              </a:extLst>
            </p:cNvPr>
            <p:cNvCxnSpPr>
              <a:cxnSpLocks/>
            </p:cNvCxnSpPr>
            <p:nvPr/>
          </p:nvCxnSpPr>
          <p:spPr>
            <a:xfrm rot="16200000">
              <a:off x="6096000" y="27522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6B1D60A-AFDD-46FA-A48F-94324BAACC42}"/>
                </a:ext>
              </a:extLst>
            </p:cNvPr>
            <p:cNvCxnSpPr>
              <a:cxnSpLocks/>
            </p:cNvCxnSpPr>
            <p:nvPr/>
          </p:nvCxnSpPr>
          <p:spPr>
            <a:xfrm rot="16200000">
              <a:off x="6096000" y="-3448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2E4B60A-7AFE-4E16-8FE0-3FFB261AFF21}"/>
                </a:ext>
              </a:extLst>
            </p:cNvPr>
            <p:cNvCxnSpPr>
              <a:cxnSpLocks/>
            </p:cNvCxnSpPr>
            <p:nvPr/>
          </p:nvCxnSpPr>
          <p:spPr>
            <a:xfrm rot="16200000">
              <a:off x="6096000" y="-34419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A162AF3-2C50-4A7D-81C4-0C6E9D758764}"/>
                </a:ext>
              </a:extLst>
            </p:cNvPr>
            <p:cNvCxnSpPr>
              <a:cxnSpLocks/>
            </p:cNvCxnSpPr>
            <p:nvPr/>
          </p:nvCxnSpPr>
          <p:spPr>
            <a:xfrm rot="16200000">
              <a:off x="6096000" y="-65389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90C766-2DF7-423D-A3FC-F2D865D4B4CE}"/>
                </a:ext>
              </a:extLst>
            </p:cNvPr>
            <p:cNvCxnSpPr>
              <a:cxnSpLocks/>
            </p:cNvCxnSpPr>
            <p:nvPr/>
          </p:nvCxnSpPr>
          <p:spPr>
            <a:xfrm rot="16200000">
              <a:off x="6096000" y="-96360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4076546-2D29-4F7F-AE71-1B080721798A}"/>
                </a:ext>
              </a:extLst>
            </p:cNvPr>
            <p:cNvCxnSpPr>
              <a:cxnSpLocks/>
            </p:cNvCxnSpPr>
            <p:nvPr/>
          </p:nvCxnSpPr>
          <p:spPr>
            <a:xfrm rot="16200000">
              <a:off x="6096000" y="-127331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83AE883-3989-4ED8-BA2C-3E58DD9FE62F}"/>
                </a:ext>
              </a:extLst>
            </p:cNvPr>
            <p:cNvCxnSpPr>
              <a:cxnSpLocks/>
            </p:cNvCxnSpPr>
            <p:nvPr/>
          </p:nvCxnSpPr>
          <p:spPr>
            <a:xfrm rot="16200000">
              <a:off x="6096000" y="-158302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CE76BF3-F1E8-4667-A6D6-4976C1979574}"/>
                </a:ext>
              </a:extLst>
            </p:cNvPr>
            <p:cNvCxnSpPr>
              <a:cxnSpLocks/>
            </p:cNvCxnSpPr>
            <p:nvPr/>
          </p:nvCxnSpPr>
          <p:spPr>
            <a:xfrm rot="16200000">
              <a:off x="6096000" y="-189273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BDFD6D1-5123-445A-8CC6-D6A5858A4B84}"/>
                </a:ext>
              </a:extLst>
            </p:cNvPr>
            <p:cNvCxnSpPr>
              <a:cxnSpLocks/>
            </p:cNvCxnSpPr>
            <p:nvPr/>
          </p:nvCxnSpPr>
          <p:spPr>
            <a:xfrm rot="16200000">
              <a:off x="6096000" y="-220243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6FF69EA-0AAF-4B27-A46F-49ECD9D43033}"/>
                </a:ext>
              </a:extLst>
            </p:cNvPr>
            <p:cNvCxnSpPr>
              <a:cxnSpLocks/>
            </p:cNvCxnSpPr>
            <p:nvPr/>
          </p:nvCxnSpPr>
          <p:spPr>
            <a:xfrm rot="16200000">
              <a:off x="6096000" y="-251214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6D3D5DE-25C9-4AE6-804E-D6A2D2086628}"/>
                </a:ext>
              </a:extLst>
            </p:cNvPr>
            <p:cNvCxnSpPr>
              <a:cxnSpLocks/>
            </p:cNvCxnSpPr>
            <p:nvPr/>
          </p:nvCxnSpPr>
          <p:spPr>
            <a:xfrm rot="16200000">
              <a:off x="6096000" y="-282185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6761F28-30B5-4713-AC64-0D1F638807EC}"/>
                </a:ext>
              </a:extLst>
            </p:cNvPr>
            <p:cNvCxnSpPr>
              <a:cxnSpLocks/>
            </p:cNvCxnSpPr>
            <p:nvPr/>
          </p:nvCxnSpPr>
          <p:spPr>
            <a:xfrm rot="16200000">
              <a:off x="6096000" y="-313156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5364DFC-C684-4FAC-8DF1-03943A77D1BD}"/>
                </a:ext>
              </a:extLst>
            </p:cNvPr>
            <p:cNvCxnSpPr>
              <a:cxnSpLocks/>
            </p:cNvCxnSpPr>
            <p:nvPr/>
          </p:nvCxnSpPr>
          <p:spPr>
            <a:xfrm rot="16200000">
              <a:off x="6096000" y="-344127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6F5F1FD-6BA6-481B-8351-24C2D11FB80E}"/>
                </a:ext>
              </a:extLst>
            </p:cNvPr>
            <p:cNvCxnSpPr>
              <a:cxnSpLocks/>
            </p:cNvCxnSpPr>
            <p:nvPr/>
          </p:nvCxnSpPr>
          <p:spPr>
            <a:xfrm rot="16200000">
              <a:off x="6096000" y="-375097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643458A-D4CD-4A63-8829-FA0AEA621EFD}"/>
                </a:ext>
              </a:extLst>
            </p:cNvPr>
            <p:cNvCxnSpPr>
              <a:cxnSpLocks/>
            </p:cNvCxnSpPr>
            <p:nvPr/>
          </p:nvCxnSpPr>
          <p:spPr>
            <a:xfrm rot="16200000">
              <a:off x="6096000" y="-406068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24E9568-6580-4A59-8BBE-1D0AE6E07C7D}"/>
                </a:ext>
              </a:extLst>
            </p:cNvPr>
            <p:cNvCxnSpPr>
              <a:cxnSpLocks/>
            </p:cNvCxnSpPr>
            <p:nvPr/>
          </p:nvCxnSpPr>
          <p:spPr>
            <a:xfrm rot="16200000">
              <a:off x="6096000" y="-437039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7A3CDB7-1401-4B7A-81F4-CC8B644E0E91}"/>
                </a:ext>
              </a:extLst>
            </p:cNvPr>
            <p:cNvCxnSpPr>
              <a:cxnSpLocks/>
            </p:cNvCxnSpPr>
            <p:nvPr/>
          </p:nvCxnSpPr>
          <p:spPr>
            <a:xfrm rot="16200000">
              <a:off x="6096000" y="-468010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4F6D120-8323-44E9-B58F-09EB54B08FBE}"/>
                </a:ext>
              </a:extLst>
            </p:cNvPr>
            <p:cNvCxnSpPr>
              <a:cxnSpLocks/>
            </p:cNvCxnSpPr>
            <p:nvPr/>
          </p:nvCxnSpPr>
          <p:spPr>
            <a:xfrm rot="16200000">
              <a:off x="6096000" y="-498981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A606EE6-9AD4-4F25-9C28-922E10437A96}"/>
                </a:ext>
              </a:extLst>
            </p:cNvPr>
            <p:cNvCxnSpPr>
              <a:cxnSpLocks/>
            </p:cNvCxnSpPr>
            <p:nvPr/>
          </p:nvCxnSpPr>
          <p:spPr>
            <a:xfrm rot="16200000">
              <a:off x="6096000" y="-529951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FDCD7D8-F7C7-4B37-A1D6-EF42803D433C}"/>
                </a:ext>
              </a:extLst>
            </p:cNvPr>
            <p:cNvCxnSpPr>
              <a:cxnSpLocks/>
            </p:cNvCxnSpPr>
            <p:nvPr/>
          </p:nvCxnSpPr>
          <p:spPr>
            <a:xfrm rot="16200000">
              <a:off x="6096000" y="-560922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8D7BE47-0E57-40E5-BBE5-6CA3BE17FA06}"/>
                </a:ext>
              </a:extLst>
            </p:cNvPr>
            <p:cNvCxnSpPr>
              <a:cxnSpLocks/>
            </p:cNvCxnSpPr>
            <p:nvPr/>
          </p:nvCxnSpPr>
          <p:spPr>
            <a:xfrm rot="16200000">
              <a:off x="6096000" y="-591893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73" name="Rectangle: Rounded Corners 172">
            <a:extLst>
              <a:ext uri="{FF2B5EF4-FFF2-40B4-BE49-F238E27FC236}">
                <a16:creationId xmlns:a16="http://schemas.microsoft.com/office/drawing/2014/main" id="{D298BCE1-5292-4420-9727-24A98E6D9019}"/>
              </a:ext>
            </a:extLst>
          </p:cNvPr>
          <p:cNvSpPr/>
          <p:nvPr/>
        </p:nvSpPr>
        <p:spPr>
          <a:xfrm>
            <a:off x="307297" y="1313270"/>
            <a:ext cx="4584651" cy="4350893"/>
          </a:xfrm>
          <a:prstGeom prst="roundRect">
            <a:avLst/>
          </a:prstGeom>
          <a:solidFill>
            <a:srgbClr val="A9C9FD"/>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211" name="TextBox 210">
            <a:extLst>
              <a:ext uri="{FF2B5EF4-FFF2-40B4-BE49-F238E27FC236}">
                <a16:creationId xmlns:a16="http://schemas.microsoft.com/office/drawing/2014/main" id="{34575E85-0A76-45DC-AE8E-05B05A94C938}"/>
              </a:ext>
            </a:extLst>
          </p:cNvPr>
          <p:cNvSpPr txBox="1"/>
          <p:nvPr/>
        </p:nvSpPr>
        <p:spPr>
          <a:xfrm>
            <a:off x="5012165" y="2551262"/>
            <a:ext cx="7633769" cy="1569660"/>
          </a:xfrm>
          <a:prstGeom prst="rect">
            <a:avLst/>
          </a:prstGeom>
          <a:noFill/>
        </p:spPr>
        <p:txBody>
          <a:bodyPr wrap="square" rtlCol="0">
            <a:spAutoFit/>
          </a:bodyPr>
          <a:lstStyle/>
          <a:p>
            <a:r>
              <a:rPr lang="en-US" sz="4800" dirty="0" smtClean="0">
                <a:solidFill>
                  <a:srgbClr val="2D1817"/>
                </a:solidFill>
                <a:latin typeface="Arial Black" panose="020B0A04020102020204" pitchFamily="34" charset="0"/>
                <a:cs typeface="Arial" panose="020B0604020202020204" pitchFamily="34" charset="0"/>
              </a:rPr>
              <a:t>Grit</a:t>
            </a:r>
            <a:r>
              <a:rPr lang="en-US" sz="4800" dirty="0">
                <a:solidFill>
                  <a:srgbClr val="2D1817"/>
                </a:solidFill>
                <a:latin typeface="Arial Black" panose="020B0A04020102020204" pitchFamily="34" charset="0"/>
                <a:cs typeface="Arial" panose="020B0604020202020204" pitchFamily="34" charset="0"/>
              </a:rPr>
              <a:t>: The Strongest Predictor of Success</a:t>
            </a:r>
            <a:endParaRPr lang="en-ID" sz="4800" dirty="0">
              <a:solidFill>
                <a:srgbClr val="2D1817"/>
              </a:solidFill>
              <a:latin typeface="Arial Black" panose="020B0A04020102020204" pitchFamily="34" charset="0"/>
              <a:cs typeface="Arial" panose="020B0604020202020204" pitchFamily="34" charset="0"/>
            </a:endParaRPr>
          </a:p>
        </p:txBody>
      </p:sp>
      <p:sp>
        <p:nvSpPr>
          <p:cNvPr id="217" name="TextBox 216">
            <a:extLst>
              <a:ext uri="{FF2B5EF4-FFF2-40B4-BE49-F238E27FC236}">
                <a16:creationId xmlns:a16="http://schemas.microsoft.com/office/drawing/2014/main" id="{4683BC4B-4697-4AC4-A9B5-95BD0D1B1DAB}"/>
              </a:ext>
            </a:extLst>
          </p:cNvPr>
          <p:cNvSpPr txBox="1"/>
          <p:nvPr/>
        </p:nvSpPr>
        <p:spPr>
          <a:xfrm>
            <a:off x="4958664" y="2586628"/>
            <a:ext cx="7429842" cy="1569660"/>
          </a:xfrm>
          <a:prstGeom prst="rect">
            <a:avLst/>
          </a:prstGeom>
          <a:noFill/>
        </p:spPr>
        <p:txBody>
          <a:bodyPr wrap="square" rtlCol="0">
            <a:spAutoFit/>
          </a:bodyPr>
          <a:lstStyle/>
          <a:p>
            <a:r>
              <a:rPr lang="en-US" sz="4800" dirty="0" smtClean="0">
                <a:solidFill>
                  <a:srgbClr val="F2A4BC"/>
                </a:solidFill>
                <a:latin typeface="Arial Black" panose="020B0A04020102020204" pitchFamily="34" charset="0"/>
                <a:cs typeface="Arial" panose="020B0604020202020204" pitchFamily="34" charset="0"/>
              </a:rPr>
              <a:t>G</a:t>
            </a:r>
            <a:r>
              <a:rPr lang="en-US" sz="4800" dirty="0" smtClean="0">
                <a:solidFill>
                  <a:srgbClr val="FADB8E"/>
                </a:solidFill>
                <a:latin typeface="Arial Black" panose="020B0A04020102020204" pitchFamily="34" charset="0"/>
                <a:cs typeface="Arial" panose="020B0604020202020204" pitchFamily="34" charset="0"/>
              </a:rPr>
              <a:t>r</a:t>
            </a:r>
            <a:r>
              <a:rPr lang="en-US" sz="4800" dirty="0" smtClean="0">
                <a:solidFill>
                  <a:srgbClr val="A9C9FD"/>
                </a:solidFill>
                <a:latin typeface="Arial Black" panose="020B0A04020102020204" pitchFamily="34" charset="0"/>
                <a:cs typeface="Arial" panose="020B0604020202020204" pitchFamily="34" charset="0"/>
              </a:rPr>
              <a:t>i</a:t>
            </a:r>
            <a:r>
              <a:rPr lang="en-US" sz="4800" dirty="0" smtClean="0">
                <a:solidFill>
                  <a:srgbClr val="DFC9EF"/>
                </a:solidFill>
                <a:latin typeface="Arial Black" panose="020B0A04020102020204" pitchFamily="34" charset="0"/>
                <a:cs typeface="Arial" panose="020B0604020202020204" pitchFamily="34" charset="0"/>
              </a:rPr>
              <a:t>t</a:t>
            </a:r>
            <a:r>
              <a:rPr lang="en-US" sz="4800" dirty="0">
                <a:solidFill>
                  <a:srgbClr val="F2A4BC"/>
                </a:solidFill>
                <a:latin typeface="Arial Black" panose="020B0A04020102020204" pitchFamily="34" charset="0"/>
                <a:cs typeface="Arial" panose="020B0604020202020204" pitchFamily="34" charset="0"/>
              </a:rPr>
              <a:t>:</a:t>
            </a:r>
            <a:r>
              <a:rPr lang="en-US" sz="4800" dirty="0">
                <a:solidFill>
                  <a:srgbClr val="A9C9FD"/>
                </a:solidFill>
                <a:latin typeface="Arial Black" panose="020B0A04020102020204" pitchFamily="34" charset="0"/>
                <a:cs typeface="Arial" panose="020B0604020202020204" pitchFamily="34" charset="0"/>
              </a:rPr>
              <a:t> </a:t>
            </a:r>
            <a:r>
              <a:rPr lang="en-US" sz="4800" dirty="0">
                <a:solidFill>
                  <a:srgbClr val="FADB8E"/>
                </a:solidFill>
                <a:latin typeface="Arial Black" panose="020B0A04020102020204" pitchFamily="34" charset="0"/>
                <a:cs typeface="Arial" panose="020B0604020202020204" pitchFamily="34" charset="0"/>
              </a:rPr>
              <a:t>T</a:t>
            </a:r>
            <a:r>
              <a:rPr lang="en-US" sz="4800" dirty="0">
                <a:solidFill>
                  <a:srgbClr val="A9C9FD"/>
                </a:solidFill>
                <a:latin typeface="Arial Black" panose="020B0A04020102020204" pitchFamily="34" charset="0"/>
                <a:cs typeface="Arial" panose="020B0604020202020204" pitchFamily="34" charset="0"/>
              </a:rPr>
              <a:t>h</a:t>
            </a:r>
            <a:r>
              <a:rPr lang="en-US" sz="4800" dirty="0">
                <a:solidFill>
                  <a:srgbClr val="DFC9EF"/>
                </a:solidFill>
                <a:latin typeface="Arial Black" panose="020B0A04020102020204" pitchFamily="34" charset="0"/>
                <a:cs typeface="Arial" panose="020B0604020202020204" pitchFamily="34" charset="0"/>
              </a:rPr>
              <a:t>e</a:t>
            </a:r>
            <a:r>
              <a:rPr lang="en-US" sz="4800" dirty="0">
                <a:solidFill>
                  <a:srgbClr val="A9C9FD"/>
                </a:solidFill>
                <a:latin typeface="Arial Black" panose="020B0A04020102020204" pitchFamily="34" charset="0"/>
                <a:cs typeface="Arial" panose="020B0604020202020204" pitchFamily="34" charset="0"/>
              </a:rPr>
              <a:t> </a:t>
            </a:r>
            <a:r>
              <a:rPr lang="en-US" sz="4800" dirty="0">
                <a:solidFill>
                  <a:srgbClr val="F2A4BC"/>
                </a:solidFill>
                <a:latin typeface="Arial Black" panose="020B0A04020102020204" pitchFamily="34" charset="0"/>
                <a:cs typeface="Arial" panose="020B0604020202020204" pitchFamily="34" charset="0"/>
              </a:rPr>
              <a:t>S</a:t>
            </a:r>
            <a:r>
              <a:rPr lang="en-US" sz="4800" dirty="0">
                <a:solidFill>
                  <a:srgbClr val="FADB8E"/>
                </a:solidFill>
                <a:latin typeface="Arial Black" panose="020B0A04020102020204" pitchFamily="34" charset="0"/>
                <a:cs typeface="Arial" panose="020B0604020202020204" pitchFamily="34" charset="0"/>
              </a:rPr>
              <a:t>t</a:t>
            </a:r>
            <a:r>
              <a:rPr lang="en-US" sz="4800" dirty="0">
                <a:solidFill>
                  <a:srgbClr val="A9C9FD"/>
                </a:solidFill>
                <a:latin typeface="Arial Black" panose="020B0A04020102020204" pitchFamily="34" charset="0"/>
                <a:cs typeface="Arial" panose="020B0604020202020204" pitchFamily="34" charset="0"/>
              </a:rPr>
              <a:t>r</a:t>
            </a:r>
            <a:r>
              <a:rPr lang="en-US" sz="4800" dirty="0">
                <a:solidFill>
                  <a:srgbClr val="DFC9EF"/>
                </a:solidFill>
                <a:latin typeface="Arial Black" panose="020B0A04020102020204" pitchFamily="34" charset="0"/>
                <a:cs typeface="Arial" panose="020B0604020202020204" pitchFamily="34" charset="0"/>
              </a:rPr>
              <a:t>o</a:t>
            </a:r>
            <a:r>
              <a:rPr lang="en-US" sz="4800" dirty="0">
                <a:solidFill>
                  <a:srgbClr val="F2A4BC"/>
                </a:solidFill>
                <a:latin typeface="Arial Black" panose="020B0A04020102020204" pitchFamily="34" charset="0"/>
                <a:cs typeface="Arial" panose="020B0604020202020204" pitchFamily="34" charset="0"/>
              </a:rPr>
              <a:t>n</a:t>
            </a:r>
            <a:r>
              <a:rPr lang="en-US" sz="4800" dirty="0">
                <a:solidFill>
                  <a:srgbClr val="FADB8E"/>
                </a:solidFill>
                <a:latin typeface="Arial Black" panose="020B0A04020102020204" pitchFamily="34" charset="0"/>
                <a:cs typeface="Arial" panose="020B0604020202020204" pitchFamily="34" charset="0"/>
              </a:rPr>
              <a:t>g</a:t>
            </a:r>
            <a:r>
              <a:rPr lang="en-US" sz="4800" dirty="0">
                <a:solidFill>
                  <a:srgbClr val="A9C9FD"/>
                </a:solidFill>
                <a:latin typeface="Arial Black" panose="020B0A04020102020204" pitchFamily="34" charset="0"/>
                <a:cs typeface="Arial" panose="020B0604020202020204" pitchFamily="34" charset="0"/>
              </a:rPr>
              <a:t>e</a:t>
            </a:r>
            <a:r>
              <a:rPr lang="en-US" sz="4800" dirty="0">
                <a:solidFill>
                  <a:srgbClr val="DFC9EF"/>
                </a:solidFill>
                <a:latin typeface="Arial Black" panose="020B0A04020102020204" pitchFamily="34" charset="0"/>
                <a:cs typeface="Arial" panose="020B0604020202020204" pitchFamily="34" charset="0"/>
              </a:rPr>
              <a:t>s</a:t>
            </a:r>
            <a:r>
              <a:rPr lang="en-US" sz="4800" dirty="0">
                <a:solidFill>
                  <a:srgbClr val="F2A4BC"/>
                </a:solidFill>
                <a:latin typeface="Arial Black" panose="020B0A04020102020204" pitchFamily="34" charset="0"/>
                <a:cs typeface="Arial" panose="020B0604020202020204" pitchFamily="34" charset="0"/>
              </a:rPr>
              <a:t>t</a:t>
            </a:r>
            <a:r>
              <a:rPr lang="en-US" sz="4800" dirty="0">
                <a:solidFill>
                  <a:srgbClr val="A9C9FD"/>
                </a:solidFill>
                <a:latin typeface="Arial Black" panose="020B0A04020102020204" pitchFamily="34" charset="0"/>
                <a:cs typeface="Arial" panose="020B0604020202020204" pitchFamily="34" charset="0"/>
              </a:rPr>
              <a:t> </a:t>
            </a:r>
            <a:r>
              <a:rPr lang="en-US" sz="4800" dirty="0">
                <a:solidFill>
                  <a:srgbClr val="FADB8E"/>
                </a:solidFill>
                <a:latin typeface="Arial Black" panose="020B0A04020102020204" pitchFamily="34" charset="0"/>
                <a:cs typeface="Arial" panose="020B0604020202020204" pitchFamily="34" charset="0"/>
              </a:rPr>
              <a:t>P</a:t>
            </a:r>
            <a:r>
              <a:rPr lang="en-US" sz="4800" dirty="0">
                <a:solidFill>
                  <a:srgbClr val="A9C9FD"/>
                </a:solidFill>
                <a:latin typeface="Arial Black" panose="020B0A04020102020204" pitchFamily="34" charset="0"/>
                <a:cs typeface="Arial" panose="020B0604020202020204" pitchFamily="34" charset="0"/>
              </a:rPr>
              <a:t>r</a:t>
            </a:r>
            <a:r>
              <a:rPr lang="en-US" sz="4800" dirty="0">
                <a:solidFill>
                  <a:srgbClr val="DFC9EF"/>
                </a:solidFill>
                <a:latin typeface="Arial Black" panose="020B0A04020102020204" pitchFamily="34" charset="0"/>
                <a:cs typeface="Arial" panose="020B0604020202020204" pitchFamily="34" charset="0"/>
              </a:rPr>
              <a:t>e</a:t>
            </a:r>
            <a:r>
              <a:rPr lang="en-US" sz="4800" dirty="0">
                <a:solidFill>
                  <a:srgbClr val="F2A4BC"/>
                </a:solidFill>
                <a:latin typeface="Arial Black" panose="020B0A04020102020204" pitchFamily="34" charset="0"/>
                <a:cs typeface="Arial" panose="020B0604020202020204" pitchFamily="34" charset="0"/>
              </a:rPr>
              <a:t>d</a:t>
            </a:r>
            <a:r>
              <a:rPr lang="en-US" sz="4800" dirty="0">
                <a:solidFill>
                  <a:srgbClr val="FADB8E"/>
                </a:solidFill>
                <a:latin typeface="Arial Black" panose="020B0A04020102020204" pitchFamily="34" charset="0"/>
                <a:cs typeface="Arial" panose="020B0604020202020204" pitchFamily="34" charset="0"/>
              </a:rPr>
              <a:t>i</a:t>
            </a:r>
            <a:r>
              <a:rPr lang="en-US" sz="4800" dirty="0">
                <a:solidFill>
                  <a:srgbClr val="A9C9FD"/>
                </a:solidFill>
                <a:latin typeface="Arial Black" panose="020B0A04020102020204" pitchFamily="34" charset="0"/>
                <a:cs typeface="Arial" panose="020B0604020202020204" pitchFamily="34" charset="0"/>
              </a:rPr>
              <a:t>c</a:t>
            </a:r>
            <a:r>
              <a:rPr lang="en-US" sz="4800" dirty="0">
                <a:solidFill>
                  <a:srgbClr val="DFC9EF"/>
                </a:solidFill>
                <a:latin typeface="Arial Black" panose="020B0A04020102020204" pitchFamily="34" charset="0"/>
                <a:cs typeface="Arial" panose="020B0604020202020204" pitchFamily="34" charset="0"/>
              </a:rPr>
              <a:t>t</a:t>
            </a:r>
            <a:r>
              <a:rPr lang="en-US" sz="4800" dirty="0">
                <a:solidFill>
                  <a:srgbClr val="F2A4BC"/>
                </a:solidFill>
                <a:latin typeface="Arial Black" panose="020B0A04020102020204" pitchFamily="34" charset="0"/>
                <a:cs typeface="Arial" panose="020B0604020202020204" pitchFamily="34" charset="0"/>
              </a:rPr>
              <a:t>o</a:t>
            </a:r>
            <a:r>
              <a:rPr lang="en-US" sz="4800" dirty="0">
                <a:solidFill>
                  <a:srgbClr val="FADB8E"/>
                </a:solidFill>
                <a:latin typeface="Arial Black" panose="020B0A04020102020204" pitchFamily="34" charset="0"/>
                <a:cs typeface="Arial" panose="020B0604020202020204" pitchFamily="34" charset="0"/>
              </a:rPr>
              <a:t>r</a:t>
            </a:r>
            <a:r>
              <a:rPr lang="en-US" sz="4800" dirty="0">
                <a:solidFill>
                  <a:srgbClr val="A9C9FD"/>
                </a:solidFill>
                <a:latin typeface="Arial Black" panose="020B0A04020102020204" pitchFamily="34" charset="0"/>
                <a:cs typeface="Arial" panose="020B0604020202020204" pitchFamily="34" charset="0"/>
              </a:rPr>
              <a:t> o</a:t>
            </a:r>
            <a:r>
              <a:rPr lang="en-US" sz="4800" dirty="0">
                <a:solidFill>
                  <a:srgbClr val="DFC9EF"/>
                </a:solidFill>
                <a:latin typeface="Arial Black" panose="020B0A04020102020204" pitchFamily="34" charset="0"/>
                <a:cs typeface="Arial" panose="020B0604020202020204" pitchFamily="34" charset="0"/>
              </a:rPr>
              <a:t>f</a:t>
            </a:r>
            <a:r>
              <a:rPr lang="en-US" sz="4800" dirty="0">
                <a:solidFill>
                  <a:srgbClr val="A9C9FD"/>
                </a:solidFill>
                <a:latin typeface="Arial Black" panose="020B0A04020102020204" pitchFamily="34" charset="0"/>
                <a:cs typeface="Arial" panose="020B0604020202020204" pitchFamily="34" charset="0"/>
              </a:rPr>
              <a:t> </a:t>
            </a:r>
            <a:r>
              <a:rPr lang="en-US" sz="4800" dirty="0">
                <a:solidFill>
                  <a:srgbClr val="F2A4BC"/>
                </a:solidFill>
                <a:latin typeface="Arial Black" panose="020B0A04020102020204" pitchFamily="34" charset="0"/>
                <a:cs typeface="Arial" panose="020B0604020202020204" pitchFamily="34" charset="0"/>
              </a:rPr>
              <a:t>S</a:t>
            </a:r>
            <a:r>
              <a:rPr lang="en-US" sz="4800" dirty="0">
                <a:solidFill>
                  <a:srgbClr val="FADB8E"/>
                </a:solidFill>
                <a:latin typeface="Arial Black" panose="020B0A04020102020204" pitchFamily="34" charset="0"/>
                <a:cs typeface="Arial" panose="020B0604020202020204" pitchFamily="34" charset="0"/>
              </a:rPr>
              <a:t>u</a:t>
            </a:r>
            <a:r>
              <a:rPr lang="en-US" sz="4800" dirty="0">
                <a:solidFill>
                  <a:srgbClr val="A9C9FD"/>
                </a:solidFill>
                <a:latin typeface="Arial Black" panose="020B0A04020102020204" pitchFamily="34" charset="0"/>
                <a:cs typeface="Arial" panose="020B0604020202020204" pitchFamily="34" charset="0"/>
              </a:rPr>
              <a:t>c</a:t>
            </a:r>
            <a:r>
              <a:rPr lang="en-US" sz="4800" dirty="0">
                <a:solidFill>
                  <a:srgbClr val="DFC9EF"/>
                </a:solidFill>
                <a:latin typeface="Arial Black" panose="020B0A04020102020204" pitchFamily="34" charset="0"/>
                <a:cs typeface="Arial" panose="020B0604020202020204" pitchFamily="34" charset="0"/>
              </a:rPr>
              <a:t>c</a:t>
            </a:r>
            <a:r>
              <a:rPr lang="en-US" sz="4800" dirty="0">
                <a:solidFill>
                  <a:srgbClr val="F2A4BC"/>
                </a:solidFill>
                <a:latin typeface="Arial Black" panose="020B0A04020102020204" pitchFamily="34" charset="0"/>
                <a:cs typeface="Arial" panose="020B0604020202020204" pitchFamily="34" charset="0"/>
              </a:rPr>
              <a:t>e</a:t>
            </a:r>
            <a:r>
              <a:rPr lang="en-US" sz="4800" dirty="0">
                <a:solidFill>
                  <a:srgbClr val="FADB8E"/>
                </a:solidFill>
                <a:latin typeface="Arial Black" panose="020B0A04020102020204" pitchFamily="34" charset="0"/>
                <a:cs typeface="Arial" panose="020B0604020202020204" pitchFamily="34" charset="0"/>
              </a:rPr>
              <a:t>s</a:t>
            </a:r>
            <a:r>
              <a:rPr lang="en-US" sz="4800" dirty="0">
                <a:solidFill>
                  <a:srgbClr val="A9C9FD"/>
                </a:solidFill>
                <a:latin typeface="Arial Black" panose="020B0A04020102020204" pitchFamily="34" charset="0"/>
                <a:cs typeface="Arial" panose="020B0604020202020204" pitchFamily="34" charset="0"/>
              </a:rPr>
              <a:t>s</a:t>
            </a:r>
            <a:endParaRPr lang="en-ID" sz="4800" dirty="0">
              <a:solidFill>
                <a:srgbClr val="A9C9FD"/>
              </a:solidFill>
              <a:latin typeface="Arial Black" panose="020B0A04020102020204" pitchFamily="34" charset="0"/>
              <a:cs typeface="Arial" panose="020B0604020202020204" pitchFamily="34" charset="0"/>
            </a:endParaRPr>
          </a:p>
        </p:txBody>
      </p:sp>
      <p:sp>
        <p:nvSpPr>
          <p:cNvPr id="134" name="Oval 133">
            <a:extLst>
              <a:ext uri="{FF2B5EF4-FFF2-40B4-BE49-F238E27FC236}">
                <a16:creationId xmlns:a16="http://schemas.microsoft.com/office/drawing/2014/main" id="{D7D0BDEF-1F2E-44C0-A519-0F61E9F80F13}"/>
              </a:ext>
            </a:extLst>
          </p:cNvPr>
          <p:cNvSpPr/>
          <p:nvPr/>
        </p:nvSpPr>
        <p:spPr>
          <a:xfrm>
            <a:off x="9007708" y="6180153"/>
            <a:ext cx="515664" cy="515664"/>
          </a:xfrm>
          <a:prstGeom prst="ellipse">
            <a:avLst/>
          </a:prstGeom>
          <a:solidFill>
            <a:srgbClr val="A9C9FD"/>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135" name="Oval 134">
            <a:extLst>
              <a:ext uri="{FF2B5EF4-FFF2-40B4-BE49-F238E27FC236}">
                <a16:creationId xmlns:a16="http://schemas.microsoft.com/office/drawing/2014/main" id="{0C4B8F32-05F9-422B-A117-4195F9137077}"/>
              </a:ext>
            </a:extLst>
          </p:cNvPr>
          <p:cNvSpPr/>
          <p:nvPr/>
        </p:nvSpPr>
        <p:spPr>
          <a:xfrm>
            <a:off x="10049658" y="6180153"/>
            <a:ext cx="515664" cy="515664"/>
          </a:xfrm>
          <a:prstGeom prst="ellipse">
            <a:avLst/>
          </a:prstGeom>
          <a:solidFill>
            <a:srgbClr val="DFC9EF"/>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36" name="Oval 135">
            <a:extLst>
              <a:ext uri="{FF2B5EF4-FFF2-40B4-BE49-F238E27FC236}">
                <a16:creationId xmlns:a16="http://schemas.microsoft.com/office/drawing/2014/main" id="{2F750880-47E4-4404-92D5-AC420E64F5BE}"/>
              </a:ext>
            </a:extLst>
          </p:cNvPr>
          <p:cNvSpPr/>
          <p:nvPr/>
        </p:nvSpPr>
        <p:spPr>
          <a:xfrm>
            <a:off x="11091608" y="6180153"/>
            <a:ext cx="515664" cy="515664"/>
          </a:xfrm>
          <a:prstGeom prst="ellipse">
            <a:avLst/>
          </a:prstGeom>
          <a:solidFill>
            <a:srgbClr val="FDBED1"/>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68" name="Rectangle 67"/>
          <p:cNvSpPr/>
          <p:nvPr/>
        </p:nvSpPr>
        <p:spPr>
          <a:xfrm>
            <a:off x="5030735" y="4119415"/>
            <a:ext cx="3156633" cy="461665"/>
          </a:xfrm>
          <a:prstGeom prst="rect">
            <a:avLst/>
          </a:prstGeom>
        </p:spPr>
        <p:txBody>
          <a:bodyPr wrap="none">
            <a:spAutoFit/>
          </a:bodyPr>
          <a:lstStyle/>
          <a:p>
            <a:pPr algn="ctr"/>
            <a:r>
              <a:rPr lang="en-US" sz="2400" dirty="0" smtClean="0">
                <a:solidFill>
                  <a:srgbClr val="2D1817"/>
                </a:solidFill>
                <a:latin typeface="Bahnschrift" panose="020B0502040204020203" pitchFamily="34" charset="0"/>
              </a:rPr>
              <a:t>By Angela </a:t>
            </a:r>
            <a:r>
              <a:rPr lang="en-US" sz="2400" dirty="0">
                <a:solidFill>
                  <a:srgbClr val="2D1817"/>
                </a:solidFill>
                <a:latin typeface="Bahnschrift" panose="020B0502040204020203" pitchFamily="34" charset="0"/>
              </a:rPr>
              <a:t>Duckworth</a:t>
            </a:r>
            <a:endParaRPr lang="en-ID" sz="2400" dirty="0">
              <a:solidFill>
                <a:srgbClr val="2D1817"/>
              </a:solidFill>
              <a:latin typeface="Bahnschrift" panose="020B0502040204020203" pitchFamily="34" charset="0"/>
              <a:cs typeface="Arial" panose="020B0604020202020204" pitchFamily="34" charset="0"/>
            </a:endParaRPr>
          </a:p>
        </p:txBody>
      </p:sp>
      <p:pic>
        <p:nvPicPr>
          <p:cNvPr id="71" name="Picture 7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17" y="1556533"/>
            <a:ext cx="4557393" cy="4300264"/>
          </a:xfrm>
          <a:prstGeom prst="rect">
            <a:avLst/>
          </a:prstGeom>
        </p:spPr>
      </p:pic>
      <p:sp>
        <p:nvSpPr>
          <p:cNvPr id="87" name="Oval 86">
            <a:extLst>
              <a:ext uri="{FF2B5EF4-FFF2-40B4-BE49-F238E27FC236}">
                <a16:creationId xmlns:a16="http://schemas.microsoft.com/office/drawing/2014/main" id="{4A934B5E-9B59-487F-879F-020946C89691}"/>
              </a:ext>
            </a:extLst>
          </p:cNvPr>
          <p:cNvSpPr/>
          <p:nvPr/>
        </p:nvSpPr>
        <p:spPr>
          <a:xfrm flipH="1" flipV="1">
            <a:off x="2307214" y="270853"/>
            <a:ext cx="515664" cy="515664"/>
          </a:xfrm>
          <a:prstGeom prst="ellipse">
            <a:avLst/>
          </a:prstGeom>
          <a:solidFill>
            <a:srgbClr val="A9C9FD"/>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88" name="Oval 87">
            <a:extLst>
              <a:ext uri="{FF2B5EF4-FFF2-40B4-BE49-F238E27FC236}">
                <a16:creationId xmlns:a16="http://schemas.microsoft.com/office/drawing/2014/main" id="{B66034DC-020D-41EC-9362-B846550F6142}"/>
              </a:ext>
            </a:extLst>
          </p:cNvPr>
          <p:cNvSpPr/>
          <p:nvPr/>
        </p:nvSpPr>
        <p:spPr>
          <a:xfrm flipH="1" flipV="1">
            <a:off x="1265264" y="270853"/>
            <a:ext cx="515664" cy="515664"/>
          </a:xfrm>
          <a:prstGeom prst="ellipse">
            <a:avLst/>
          </a:prstGeom>
          <a:solidFill>
            <a:srgbClr val="DFC9EF"/>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89" name="Oval 88">
            <a:extLst>
              <a:ext uri="{FF2B5EF4-FFF2-40B4-BE49-F238E27FC236}">
                <a16:creationId xmlns:a16="http://schemas.microsoft.com/office/drawing/2014/main" id="{3980B35E-B927-4E9A-A141-F52134D50722}"/>
              </a:ext>
            </a:extLst>
          </p:cNvPr>
          <p:cNvSpPr/>
          <p:nvPr/>
        </p:nvSpPr>
        <p:spPr>
          <a:xfrm flipH="1" flipV="1">
            <a:off x="223314" y="270853"/>
            <a:ext cx="515664" cy="515664"/>
          </a:xfrm>
          <a:prstGeom prst="ellipse">
            <a:avLst/>
          </a:prstGeom>
          <a:solidFill>
            <a:srgbClr val="F7C5D4"/>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4664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00" fill="hold"/>
                                        <p:tgtEl>
                                          <p:spTgt spid="134"/>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2000" fill="hold"/>
                                        <p:tgtEl>
                                          <p:spTgt spid="135"/>
                                        </p:tgtEl>
                                        <p:attrNameLst>
                                          <p:attrName>r</p:attrName>
                                        </p:attrNameLst>
                                      </p:cBhvr>
                                    </p:animRot>
                                  </p:childTnLst>
                                </p:cTn>
                              </p:par>
                              <p:par>
                                <p:cTn id="9" presetID="8" presetClass="emph" presetSubtype="0" repeatCount="indefinite" fill="hold" grpId="0" nodeType="withEffect">
                                  <p:stCondLst>
                                    <p:cond delay="0"/>
                                  </p:stCondLst>
                                  <p:childTnLst>
                                    <p:animRot by="21600000">
                                      <p:cBhvr>
                                        <p:cTn id="10" dur="2000" fill="hold"/>
                                        <p:tgtEl>
                                          <p:spTgt spid="136"/>
                                        </p:tgtEl>
                                        <p:attrNameLst>
                                          <p:attrName>r</p:attrName>
                                        </p:attrNameLst>
                                      </p:cBhvr>
                                    </p:animRot>
                                  </p:childTnLst>
                                </p:cTn>
                              </p:par>
                              <p:par>
                                <p:cTn id="11" presetID="8" presetClass="emph" presetSubtype="0" repeatCount="indefinite" fill="hold" grpId="0" nodeType="withEffect">
                                  <p:stCondLst>
                                    <p:cond delay="0"/>
                                  </p:stCondLst>
                                  <p:childTnLst>
                                    <p:animRot by="21600000">
                                      <p:cBhvr>
                                        <p:cTn id="12" dur="2000" fill="hold"/>
                                        <p:tgtEl>
                                          <p:spTgt spid="89"/>
                                        </p:tgtEl>
                                        <p:attrNameLst>
                                          <p:attrName>r</p:attrName>
                                        </p:attrNameLst>
                                      </p:cBhvr>
                                    </p:animRot>
                                  </p:childTnLst>
                                </p:cTn>
                              </p:par>
                              <p:par>
                                <p:cTn id="13" presetID="8" presetClass="emph" presetSubtype="0" repeatCount="indefinite" fill="hold" grpId="0" nodeType="withEffect">
                                  <p:stCondLst>
                                    <p:cond delay="0"/>
                                  </p:stCondLst>
                                  <p:childTnLst>
                                    <p:animRot by="-21600000">
                                      <p:cBhvr>
                                        <p:cTn id="14" dur="2000" fill="hold"/>
                                        <p:tgtEl>
                                          <p:spTgt spid="88"/>
                                        </p:tgtEl>
                                        <p:attrNameLst>
                                          <p:attrName>r</p:attrName>
                                        </p:attrNameLst>
                                      </p:cBhvr>
                                    </p:animRot>
                                  </p:childTnLst>
                                </p:cTn>
                              </p:par>
                              <p:par>
                                <p:cTn id="15" presetID="8" presetClass="emph" presetSubtype="0" repeatCount="indefinite" fill="hold" grpId="0" nodeType="withEffect">
                                  <p:stCondLst>
                                    <p:cond delay="0"/>
                                  </p:stCondLst>
                                  <p:childTnLst>
                                    <p:animRot by="21600000">
                                      <p:cBhvr>
                                        <p:cTn id="16" dur="2000" fill="hold"/>
                                        <p:tgtEl>
                                          <p:spTgt spid="8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5" grpId="0" animBg="1"/>
      <p:bldP spid="136" grpId="0" animBg="1"/>
      <p:bldP spid="87" grpId="0" animBg="1"/>
      <p:bldP spid="88" grpId="0" animBg="1"/>
      <p:bldP spid="8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85D30A5-E24A-4418-B823-AFA2DD7B092E}"/>
              </a:ext>
            </a:extLst>
          </p:cNvPr>
          <p:cNvGrpSpPr/>
          <p:nvPr/>
        </p:nvGrpSpPr>
        <p:grpSpPr>
          <a:xfrm>
            <a:off x="0" y="0"/>
            <a:ext cx="12192000" cy="6858000"/>
            <a:chOff x="0" y="0"/>
            <a:chExt cx="12192000" cy="6858000"/>
          </a:xfrm>
        </p:grpSpPr>
        <p:cxnSp>
          <p:nvCxnSpPr>
            <p:cNvPr id="6" name="Straight Connector 5">
              <a:extLst>
                <a:ext uri="{FF2B5EF4-FFF2-40B4-BE49-F238E27FC236}">
                  <a16:creationId xmlns:a16="http://schemas.microsoft.com/office/drawing/2014/main" id="{37CDC673-D8E8-471D-B839-6CA5CE0F1AC2}"/>
                </a:ext>
              </a:extLst>
            </p:cNvPr>
            <p:cNvCxnSpPr>
              <a:cxnSpLocks/>
            </p:cNvCxnSpPr>
            <p:nvPr/>
          </p:nvCxnSpPr>
          <p:spPr>
            <a:xfrm>
              <a:off x="23201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B298C97-C1B6-4BE8-89F3-87E565B15615}"/>
                </a:ext>
              </a:extLst>
            </p:cNvPr>
            <p:cNvCxnSpPr>
              <a:cxnSpLocks/>
            </p:cNvCxnSpPr>
            <p:nvPr/>
          </p:nvCxnSpPr>
          <p:spPr>
            <a:xfrm>
              <a:off x="54172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E365D0E-63DD-4F10-9E34-259F54992941}"/>
                </a:ext>
              </a:extLst>
            </p:cNvPr>
            <p:cNvCxnSpPr>
              <a:cxnSpLocks/>
            </p:cNvCxnSpPr>
            <p:nvPr/>
          </p:nvCxnSpPr>
          <p:spPr>
            <a:xfrm>
              <a:off x="85142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67792F3-7196-4D5D-9101-5E2ADBF959AE}"/>
                </a:ext>
              </a:extLst>
            </p:cNvPr>
            <p:cNvCxnSpPr>
              <a:cxnSpLocks/>
            </p:cNvCxnSpPr>
            <p:nvPr/>
          </p:nvCxnSpPr>
          <p:spPr>
            <a:xfrm>
              <a:off x="116113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589292C-434A-4FC6-B74A-AA9AF25A95CB}"/>
                </a:ext>
              </a:extLst>
            </p:cNvPr>
            <p:cNvCxnSpPr>
              <a:cxnSpLocks/>
            </p:cNvCxnSpPr>
            <p:nvPr/>
          </p:nvCxnSpPr>
          <p:spPr>
            <a:xfrm>
              <a:off x="147084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84D9C0F-E5CE-4AC3-997C-F90BA0C6118D}"/>
                </a:ext>
              </a:extLst>
            </p:cNvPr>
            <p:cNvCxnSpPr>
              <a:cxnSpLocks/>
            </p:cNvCxnSpPr>
            <p:nvPr/>
          </p:nvCxnSpPr>
          <p:spPr>
            <a:xfrm>
              <a:off x="178055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8E1DA2-0DE8-4381-9929-630A2C46B5A8}"/>
                </a:ext>
              </a:extLst>
            </p:cNvPr>
            <p:cNvCxnSpPr>
              <a:cxnSpLocks/>
            </p:cNvCxnSpPr>
            <p:nvPr/>
          </p:nvCxnSpPr>
          <p:spPr>
            <a:xfrm>
              <a:off x="209026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8CF1702-6786-4A51-B07B-8196BD6C5CF0}"/>
                </a:ext>
              </a:extLst>
            </p:cNvPr>
            <p:cNvCxnSpPr>
              <a:cxnSpLocks/>
            </p:cNvCxnSpPr>
            <p:nvPr/>
          </p:nvCxnSpPr>
          <p:spPr>
            <a:xfrm>
              <a:off x="239996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23AD255-1630-42A0-884C-EB341FECA35A}"/>
                </a:ext>
              </a:extLst>
            </p:cNvPr>
            <p:cNvCxnSpPr>
              <a:cxnSpLocks/>
            </p:cNvCxnSpPr>
            <p:nvPr/>
          </p:nvCxnSpPr>
          <p:spPr>
            <a:xfrm>
              <a:off x="270967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03FF685-8CEF-4F28-8BEF-EB3FD2FD5861}"/>
                </a:ext>
              </a:extLst>
            </p:cNvPr>
            <p:cNvCxnSpPr>
              <a:cxnSpLocks/>
            </p:cNvCxnSpPr>
            <p:nvPr/>
          </p:nvCxnSpPr>
          <p:spPr>
            <a:xfrm>
              <a:off x="301938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E3AF498-5871-4D97-9A3B-FE4F5565C350}"/>
                </a:ext>
              </a:extLst>
            </p:cNvPr>
            <p:cNvCxnSpPr>
              <a:cxnSpLocks/>
            </p:cNvCxnSpPr>
            <p:nvPr/>
          </p:nvCxnSpPr>
          <p:spPr>
            <a:xfrm>
              <a:off x="332909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830B6DC-512E-4428-A626-6EA49AD569B8}"/>
                </a:ext>
              </a:extLst>
            </p:cNvPr>
            <p:cNvCxnSpPr>
              <a:cxnSpLocks/>
            </p:cNvCxnSpPr>
            <p:nvPr/>
          </p:nvCxnSpPr>
          <p:spPr>
            <a:xfrm>
              <a:off x="363880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17DCCEC-89E2-4DD6-95BC-90C8EF87B8F6}"/>
                </a:ext>
              </a:extLst>
            </p:cNvPr>
            <p:cNvCxnSpPr>
              <a:cxnSpLocks/>
            </p:cNvCxnSpPr>
            <p:nvPr/>
          </p:nvCxnSpPr>
          <p:spPr>
            <a:xfrm>
              <a:off x="394850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994C3E1-EA39-4EF6-940A-3751BF1D8ECD}"/>
                </a:ext>
              </a:extLst>
            </p:cNvPr>
            <p:cNvCxnSpPr>
              <a:cxnSpLocks/>
            </p:cNvCxnSpPr>
            <p:nvPr/>
          </p:nvCxnSpPr>
          <p:spPr>
            <a:xfrm>
              <a:off x="425821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1463FB8-3EF8-4B81-AFBC-26364D930AFB}"/>
                </a:ext>
              </a:extLst>
            </p:cNvPr>
            <p:cNvCxnSpPr>
              <a:cxnSpLocks/>
            </p:cNvCxnSpPr>
            <p:nvPr/>
          </p:nvCxnSpPr>
          <p:spPr>
            <a:xfrm>
              <a:off x="456792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EA384C-20F2-44DF-AD3B-DA1FF1591E43}"/>
                </a:ext>
              </a:extLst>
            </p:cNvPr>
            <p:cNvCxnSpPr>
              <a:cxnSpLocks/>
            </p:cNvCxnSpPr>
            <p:nvPr/>
          </p:nvCxnSpPr>
          <p:spPr>
            <a:xfrm>
              <a:off x="487763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4509A23-6663-43A7-AEB2-DEE467C48E01}"/>
                </a:ext>
              </a:extLst>
            </p:cNvPr>
            <p:cNvCxnSpPr>
              <a:cxnSpLocks/>
            </p:cNvCxnSpPr>
            <p:nvPr/>
          </p:nvCxnSpPr>
          <p:spPr>
            <a:xfrm>
              <a:off x="518734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16D40DC-FBAD-4285-95B7-13E3BA7BB6AA}"/>
                </a:ext>
              </a:extLst>
            </p:cNvPr>
            <p:cNvCxnSpPr>
              <a:cxnSpLocks/>
            </p:cNvCxnSpPr>
            <p:nvPr/>
          </p:nvCxnSpPr>
          <p:spPr>
            <a:xfrm>
              <a:off x="549704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0E5CBC7-1F06-4D8A-849D-26DD9303F3D4}"/>
                </a:ext>
              </a:extLst>
            </p:cNvPr>
            <p:cNvCxnSpPr>
              <a:cxnSpLocks/>
            </p:cNvCxnSpPr>
            <p:nvPr/>
          </p:nvCxnSpPr>
          <p:spPr>
            <a:xfrm>
              <a:off x="580675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27E9E1-4722-415F-B486-54151ABCF247}"/>
                </a:ext>
              </a:extLst>
            </p:cNvPr>
            <p:cNvCxnSpPr>
              <a:cxnSpLocks/>
            </p:cNvCxnSpPr>
            <p:nvPr/>
          </p:nvCxnSpPr>
          <p:spPr>
            <a:xfrm>
              <a:off x="611646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8269951-7629-4014-9999-1A8A186B5DC7}"/>
                </a:ext>
              </a:extLst>
            </p:cNvPr>
            <p:cNvCxnSpPr>
              <a:cxnSpLocks/>
            </p:cNvCxnSpPr>
            <p:nvPr/>
          </p:nvCxnSpPr>
          <p:spPr>
            <a:xfrm>
              <a:off x="642617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6C633AA-8D03-4B86-BEDD-BBB9B91EEC4C}"/>
                </a:ext>
              </a:extLst>
            </p:cNvPr>
            <p:cNvCxnSpPr>
              <a:cxnSpLocks/>
            </p:cNvCxnSpPr>
            <p:nvPr/>
          </p:nvCxnSpPr>
          <p:spPr>
            <a:xfrm>
              <a:off x="673588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72B9B39-A3B9-4D96-B6DC-682AEC51D1E0}"/>
                </a:ext>
              </a:extLst>
            </p:cNvPr>
            <p:cNvCxnSpPr>
              <a:cxnSpLocks/>
            </p:cNvCxnSpPr>
            <p:nvPr/>
          </p:nvCxnSpPr>
          <p:spPr>
            <a:xfrm>
              <a:off x="704558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E05F095-5194-4391-95DD-12AA8A9743D6}"/>
                </a:ext>
              </a:extLst>
            </p:cNvPr>
            <p:cNvCxnSpPr>
              <a:cxnSpLocks/>
            </p:cNvCxnSpPr>
            <p:nvPr/>
          </p:nvCxnSpPr>
          <p:spPr>
            <a:xfrm>
              <a:off x="735529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178BFE4-626F-4516-A52F-C95360B1E3D0}"/>
                </a:ext>
              </a:extLst>
            </p:cNvPr>
            <p:cNvCxnSpPr>
              <a:cxnSpLocks/>
            </p:cNvCxnSpPr>
            <p:nvPr/>
          </p:nvCxnSpPr>
          <p:spPr>
            <a:xfrm>
              <a:off x="766500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22BA462-752D-4DE6-B51F-D3304C9864B8}"/>
                </a:ext>
              </a:extLst>
            </p:cNvPr>
            <p:cNvCxnSpPr>
              <a:cxnSpLocks/>
            </p:cNvCxnSpPr>
            <p:nvPr/>
          </p:nvCxnSpPr>
          <p:spPr>
            <a:xfrm>
              <a:off x="797471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F2757CD-F84E-469B-9B57-F45FC00A7BB5}"/>
                </a:ext>
              </a:extLst>
            </p:cNvPr>
            <p:cNvCxnSpPr>
              <a:cxnSpLocks/>
            </p:cNvCxnSpPr>
            <p:nvPr/>
          </p:nvCxnSpPr>
          <p:spPr>
            <a:xfrm>
              <a:off x="828442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AF77D44-691A-4DEF-A0A3-EFDCD3647B2A}"/>
                </a:ext>
              </a:extLst>
            </p:cNvPr>
            <p:cNvCxnSpPr>
              <a:cxnSpLocks/>
            </p:cNvCxnSpPr>
            <p:nvPr/>
          </p:nvCxnSpPr>
          <p:spPr>
            <a:xfrm>
              <a:off x="859412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00BF7C-732B-4BC3-97F6-6B3C280B319C}"/>
                </a:ext>
              </a:extLst>
            </p:cNvPr>
            <p:cNvCxnSpPr>
              <a:cxnSpLocks/>
            </p:cNvCxnSpPr>
            <p:nvPr/>
          </p:nvCxnSpPr>
          <p:spPr>
            <a:xfrm>
              <a:off x="890383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9963C6C-C18B-406D-B893-A57C11F446F5}"/>
                </a:ext>
              </a:extLst>
            </p:cNvPr>
            <p:cNvCxnSpPr>
              <a:cxnSpLocks/>
            </p:cNvCxnSpPr>
            <p:nvPr/>
          </p:nvCxnSpPr>
          <p:spPr>
            <a:xfrm>
              <a:off x="921354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AFDE59A-1B16-407B-A15F-B555A1AACDF7}"/>
                </a:ext>
              </a:extLst>
            </p:cNvPr>
            <p:cNvCxnSpPr>
              <a:cxnSpLocks/>
            </p:cNvCxnSpPr>
            <p:nvPr/>
          </p:nvCxnSpPr>
          <p:spPr>
            <a:xfrm>
              <a:off x="952325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D3EB1D6-2DFE-452A-8639-BE3EACC1C998}"/>
                </a:ext>
              </a:extLst>
            </p:cNvPr>
            <p:cNvCxnSpPr>
              <a:cxnSpLocks/>
            </p:cNvCxnSpPr>
            <p:nvPr/>
          </p:nvCxnSpPr>
          <p:spPr>
            <a:xfrm>
              <a:off x="983296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C8E17F8-8322-4AE7-B753-4CA1014B5036}"/>
                </a:ext>
              </a:extLst>
            </p:cNvPr>
            <p:cNvCxnSpPr>
              <a:cxnSpLocks/>
            </p:cNvCxnSpPr>
            <p:nvPr/>
          </p:nvCxnSpPr>
          <p:spPr>
            <a:xfrm>
              <a:off x="1014266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5DEB9E7-622C-4700-88C7-9B9DA01BB8BB}"/>
                </a:ext>
              </a:extLst>
            </p:cNvPr>
            <p:cNvCxnSpPr>
              <a:cxnSpLocks/>
            </p:cNvCxnSpPr>
            <p:nvPr/>
          </p:nvCxnSpPr>
          <p:spPr>
            <a:xfrm>
              <a:off x="1045237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FA4E56F-C26C-4E4E-91C0-7ABFCAD651E7}"/>
                </a:ext>
              </a:extLst>
            </p:cNvPr>
            <p:cNvCxnSpPr>
              <a:cxnSpLocks/>
            </p:cNvCxnSpPr>
            <p:nvPr/>
          </p:nvCxnSpPr>
          <p:spPr>
            <a:xfrm>
              <a:off x="1076208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982037C-CC14-49BC-9585-CA63EECB6336}"/>
                </a:ext>
              </a:extLst>
            </p:cNvPr>
            <p:cNvCxnSpPr>
              <a:cxnSpLocks/>
            </p:cNvCxnSpPr>
            <p:nvPr/>
          </p:nvCxnSpPr>
          <p:spPr>
            <a:xfrm>
              <a:off x="1107179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841DD41-7079-4BB8-BE1A-BEEDEBA2DE3A}"/>
                </a:ext>
              </a:extLst>
            </p:cNvPr>
            <p:cNvCxnSpPr>
              <a:cxnSpLocks/>
            </p:cNvCxnSpPr>
            <p:nvPr/>
          </p:nvCxnSpPr>
          <p:spPr>
            <a:xfrm>
              <a:off x="1138150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2B4AE76-B83F-4548-889A-F463504FE492}"/>
                </a:ext>
              </a:extLst>
            </p:cNvPr>
            <p:cNvCxnSpPr>
              <a:cxnSpLocks/>
            </p:cNvCxnSpPr>
            <p:nvPr/>
          </p:nvCxnSpPr>
          <p:spPr>
            <a:xfrm>
              <a:off x="1169120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F94EE5D-68CE-4086-AB56-FDF511D22987}"/>
                </a:ext>
              </a:extLst>
            </p:cNvPr>
            <p:cNvCxnSpPr>
              <a:cxnSpLocks/>
            </p:cNvCxnSpPr>
            <p:nvPr/>
          </p:nvCxnSpPr>
          <p:spPr>
            <a:xfrm>
              <a:off x="1200093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791B53A-ED64-4EB8-B9D2-AE532A837B17}"/>
                </a:ext>
              </a:extLst>
            </p:cNvPr>
            <p:cNvCxnSpPr>
              <a:cxnSpLocks/>
            </p:cNvCxnSpPr>
            <p:nvPr/>
          </p:nvCxnSpPr>
          <p:spPr>
            <a:xfrm rot="16200000">
              <a:off x="6096000" y="58493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3E593ED-A07B-44AB-9B62-4FCBE4F60981}"/>
                </a:ext>
              </a:extLst>
            </p:cNvPr>
            <p:cNvCxnSpPr>
              <a:cxnSpLocks/>
            </p:cNvCxnSpPr>
            <p:nvPr/>
          </p:nvCxnSpPr>
          <p:spPr>
            <a:xfrm rot="16200000">
              <a:off x="6096000" y="27522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6B1D60A-AFDD-46FA-A48F-94324BAACC42}"/>
                </a:ext>
              </a:extLst>
            </p:cNvPr>
            <p:cNvCxnSpPr>
              <a:cxnSpLocks/>
            </p:cNvCxnSpPr>
            <p:nvPr/>
          </p:nvCxnSpPr>
          <p:spPr>
            <a:xfrm rot="16200000">
              <a:off x="6096000" y="-3448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2E4B60A-7AFE-4E16-8FE0-3FFB261AFF21}"/>
                </a:ext>
              </a:extLst>
            </p:cNvPr>
            <p:cNvCxnSpPr>
              <a:cxnSpLocks/>
            </p:cNvCxnSpPr>
            <p:nvPr/>
          </p:nvCxnSpPr>
          <p:spPr>
            <a:xfrm rot="16200000">
              <a:off x="6096000" y="-34419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A162AF3-2C50-4A7D-81C4-0C6E9D758764}"/>
                </a:ext>
              </a:extLst>
            </p:cNvPr>
            <p:cNvCxnSpPr>
              <a:cxnSpLocks/>
            </p:cNvCxnSpPr>
            <p:nvPr/>
          </p:nvCxnSpPr>
          <p:spPr>
            <a:xfrm rot="16200000">
              <a:off x="6096000" y="-65389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90C766-2DF7-423D-A3FC-F2D865D4B4CE}"/>
                </a:ext>
              </a:extLst>
            </p:cNvPr>
            <p:cNvCxnSpPr>
              <a:cxnSpLocks/>
            </p:cNvCxnSpPr>
            <p:nvPr/>
          </p:nvCxnSpPr>
          <p:spPr>
            <a:xfrm rot="16200000">
              <a:off x="6096000" y="-96360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4076546-2D29-4F7F-AE71-1B080721798A}"/>
                </a:ext>
              </a:extLst>
            </p:cNvPr>
            <p:cNvCxnSpPr>
              <a:cxnSpLocks/>
            </p:cNvCxnSpPr>
            <p:nvPr/>
          </p:nvCxnSpPr>
          <p:spPr>
            <a:xfrm rot="16200000">
              <a:off x="6096000" y="-127331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83AE883-3989-4ED8-BA2C-3E58DD9FE62F}"/>
                </a:ext>
              </a:extLst>
            </p:cNvPr>
            <p:cNvCxnSpPr>
              <a:cxnSpLocks/>
            </p:cNvCxnSpPr>
            <p:nvPr/>
          </p:nvCxnSpPr>
          <p:spPr>
            <a:xfrm rot="16200000">
              <a:off x="6096000" y="-158302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CE76BF3-F1E8-4667-A6D6-4976C1979574}"/>
                </a:ext>
              </a:extLst>
            </p:cNvPr>
            <p:cNvCxnSpPr>
              <a:cxnSpLocks/>
            </p:cNvCxnSpPr>
            <p:nvPr/>
          </p:nvCxnSpPr>
          <p:spPr>
            <a:xfrm rot="16200000">
              <a:off x="6096000" y="-189273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BDFD6D1-5123-445A-8CC6-D6A5858A4B84}"/>
                </a:ext>
              </a:extLst>
            </p:cNvPr>
            <p:cNvCxnSpPr>
              <a:cxnSpLocks/>
            </p:cNvCxnSpPr>
            <p:nvPr/>
          </p:nvCxnSpPr>
          <p:spPr>
            <a:xfrm rot="16200000">
              <a:off x="6096000" y="-220243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6FF69EA-0AAF-4B27-A46F-49ECD9D43033}"/>
                </a:ext>
              </a:extLst>
            </p:cNvPr>
            <p:cNvCxnSpPr>
              <a:cxnSpLocks/>
            </p:cNvCxnSpPr>
            <p:nvPr/>
          </p:nvCxnSpPr>
          <p:spPr>
            <a:xfrm rot="16200000">
              <a:off x="6096000" y="-251214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6D3D5DE-25C9-4AE6-804E-D6A2D2086628}"/>
                </a:ext>
              </a:extLst>
            </p:cNvPr>
            <p:cNvCxnSpPr>
              <a:cxnSpLocks/>
            </p:cNvCxnSpPr>
            <p:nvPr/>
          </p:nvCxnSpPr>
          <p:spPr>
            <a:xfrm rot="16200000">
              <a:off x="6096000" y="-282185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6761F28-30B5-4713-AC64-0D1F638807EC}"/>
                </a:ext>
              </a:extLst>
            </p:cNvPr>
            <p:cNvCxnSpPr>
              <a:cxnSpLocks/>
            </p:cNvCxnSpPr>
            <p:nvPr/>
          </p:nvCxnSpPr>
          <p:spPr>
            <a:xfrm rot="16200000">
              <a:off x="6096000" y="-313156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5364DFC-C684-4FAC-8DF1-03943A77D1BD}"/>
                </a:ext>
              </a:extLst>
            </p:cNvPr>
            <p:cNvCxnSpPr>
              <a:cxnSpLocks/>
            </p:cNvCxnSpPr>
            <p:nvPr/>
          </p:nvCxnSpPr>
          <p:spPr>
            <a:xfrm rot="16200000">
              <a:off x="6096000" y="-344127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6F5F1FD-6BA6-481B-8351-24C2D11FB80E}"/>
                </a:ext>
              </a:extLst>
            </p:cNvPr>
            <p:cNvCxnSpPr>
              <a:cxnSpLocks/>
            </p:cNvCxnSpPr>
            <p:nvPr/>
          </p:nvCxnSpPr>
          <p:spPr>
            <a:xfrm rot="16200000">
              <a:off x="6096000" y="-375097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643458A-D4CD-4A63-8829-FA0AEA621EFD}"/>
                </a:ext>
              </a:extLst>
            </p:cNvPr>
            <p:cNvCxnSpPr>
              <a:cxnSpLocks/>
            </p:cNvCxnSpPr>
            <p:nvPr/>
          </p:nvCxnSpPr>
          <p:spPr>
            <a:xfrm rot="16200000">
              <a:off x="6096000" y="-406068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24E9568-6580-4A59-8BBE-1D0AE6E07C7D}"/>
                </a:ext>
              </a:extLst>
            </p:cNvPr>
            <p:cNvCxnSpPr>
              <a:cxnSpLocks/>
            </p:cNvCxnSpPr>
            <p:nvPr/>
          </p:nvCxnSpPr>
          <p:spPr>
            <a:xfrm rot="16200000">
              <a:off x="6096000" y="-437039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7A3CDB7-1401-4B7A-81F4-CC8B644E0E91}"/>
                </a:ext>
              </a:extLst>
            </p:cNvPr>
            <p:cNvCxnSpPr>
              <a:cxnSpLocks/>
            </p:cNvCxnSpPr>
            <p:nvPr/>
          </p:nvCxnSpPr>
          <p:spPr>
            <a:xfrm rot="16200000">
              <a:off x="6096000" y="-468010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4F6D120-8323-44E9-B58F-09EB54B08FBE}"/>
                </a:ext>
              </a:extLst>
            </p:cNvPr>
            <p:cNvCxnSpPr>
              <a:cxnSpLocks/>
            </p:cNvCxnSpPr>
            <p:nvPr/>
          </p:nvCxnSpPr>
          <p:spPr>
            <a:xfrm rot="16200000">
              <a:off x="6096000" y="-498981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A606EE6-9AD4-4F25-9C28-922E10437A96}"/>
                </a:ext>
              </a:extLst>
            </p:cNvPr>
            <p:cNvCxnSpPr>
              <a:cxnSpLocks/>
            </p:cNvCxnSpPr>
            <p:nvPr/>
          </p:nvCxnSpPr>
          <p:spPr>
            <a:xfrm rot="16200000">
              <a:off x="6096000" y="-529951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FDCD7D8-F7C7-4B37-A1D6-EF42803D433C}"/>
                </a:ext>
              </a:extLst>
            </p:cNvPr>
            <p:cNvCxnSpPr>
              <a:cxnSpLocks/>
            </p:cNvCxnSpPr>
            <p:nvPr/>
          </p:nvCxnSpPr>
          <p:spPr>
            <a:xfrm rot="16200000">
              <a:off x="6096000" y="-560922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8D7BE47-0E57-40E5-BBE5-6CA3BE17FA06}"/>
                </a:ext>
              </a:extLst>
            </p:cNvPr>
            <p:cNvCxnSpPr>
              <a:cxnSpLocks/>
            </p:cNvCxnSpPr>
            <p:nvPr/>
          </p:nvCxnSpPr>
          <p:spPr>
            <a:xfrm rot="16200000">
              <a:off x="6096000" y="-591893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34" name="Oval 133">
            <a:extLst>
              <a:ext uri="{FF2B5EF4-FFF2-40B4-BE49-F238E27FC236}">
                <a16:creationId xmlns:a16="http://schemas.microsoft.com/office/drawing/2014/main" id="{D7D0BDEF-1F2E-44C0-A519-0F61E9F80F13}"/>
              </a:ext>
            </a:extLst>
          </p:cNvPr>
          <p:cNvSpPr/>
          <p:nvPr/>
        </p:nvSpPr>
        <p:spPr>
          <a:xfrm>
            <a:off x="9007708" y="6180153"/>
            <a:ext cx="515664" cy="515664"/>
          </a:xfrm>
          <a:prstGeom prst="ellipse">
            <a:avLst/>
          </a:prstGeom>
          <a:solidFill>
            <a:srgbClr val="A9C9FD"/>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135" name="Oval 134">
            <a:extLst>
              <a:ext uri="{FF2B5EF4-FFF2-40B4-BE49-F238E27FC236}">
                <a16:creationId xmlns:a16="http://schemas.microsoft.com/office/drawing/2014/main" id="{0C4B8F32-05F9-422B-A117-4195F9137077}"/>
              </a:ext>
            </a:extLst>
          </p:cNvPr>
          <p:cNvSpPr/>
          <p:nvPr/>
        </p:nvSpPr>
        <p:spPr>
          <a:xfrm>
            <a:off x="10049658" y="6180153"/>
            <a:ext cx="515664" cy="515664"/>
          </a:xfrm>
          <a:prstGeom prst="ellipse">
            <a:avLst/>
          </a:prstGeom>
          <a:solidFill>
            <a:srgbClr val="DFC9EF"/>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36" name="Oval 135">
            <a:extLst>
              <a:ext uri="{FF2B5EF4-FFF2-40B4-BE49-F238E27FC236}">
                <a16:creationId xmlns:a16="http://schemas.microsoft.com/office/drawing/2014/main" id="{2F750880-47E4-4404-92D5-AC420E64F5BE}"/>
              </a:ext>
            </a:extLst>
          </p:cNvPr>
          <p:cNvSpPr/>
          <p:nvPr/>
        </p:nvSpPr>
        <p:spPr>
          <a:xfrm>
            <a:off x="11091608" y="6180153"/>
            <a:ext cx="515664" cy="515664"/>
          </a:xfrm>
          <a:prstGeom prst="ellipse">
            <a:avLst/>
          </a:prstGeom>
          <a:solidFill>
            <a:srgbClr val="FDBED1"/>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87" name="Oval 86">
            <a:extLst>
              <a:ext uri="{FF2B5EF4-FFF2-40B4-BE49-F238E27FC236}">
                <a16:creationId xmlns:a16="http://schemas.microsoft.com/office/drawing/2014/main" id="{4A934B5E-9B59-487F-879F-020946C89691}"/>
              </a:ext>
            </a:extLst>
          </p:cNvPr>
          <p:cNvSpPr/>
          <p:nvPr/>
        </p:nvSpPr>
        <p:spPr>
          <a:xfrm flipH="1" flipV="1">
            <a:off x="2307214" y="270853"/>
            <a:ext cx="515664" cy="515664"/>
          </a:xfrm>
          <a:prstGeom prst="ellipse">
            <a:avLst/>
          </a:prstGeom>
          <a:solidFill>
            <a:srgbClr val="A9C9FD"/>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88" name="Oval 87">
            <a:extLst>
              <a:ext uri="{FF2B5EF4-FFF2-40B4-BE49-F238E27FC236}">
                <a16:creationId xmlns:a16="http://schemas.microsoft.com/office/drawing/2014/main" id="{B66034DC-020D-41EC-9362-B846550F6142}"/>
              </a:ext>
            </a:extLst>
          </p:cNvPr>
          <p:cNvSpPr/>
          <p:nvPr/>
        </p:nvSpPr>
        <p:spPr>
          <a:xfrm flipH="1" flipV="1">
            <a:off x="1265264" y="270853"/>
            <a:ext cx="515664" cy="515664"/>
          </a:xfrm>
          <a:prstGeom prst="ellipse">
            <a:avLst/>
          </a:prstGeom>
          <a:solidFill>
            <a:srgbClr val="DFC9EF"/>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89" name="Oval 88">
            <a:extLst>
              <a:ext uri="{FF2B5EF4-FFF2-40B4-BE49-F238E27FC236}">
                <a16:creationId xmlns:a16="http://schemas.microsoft.com/office/drawing/2014/main" id="{3980B35E-B927-4E9A-A141-F52134D50722}"/>
              </a:ext>
            </a:extLst>
          </p:cNvPr>
          <p:cNvSpPr/>
          <p:nvPr/>
        </p:nvSpPr>
        <p:spPr>
          <a:xfrm flipH="1" flipV="1">
            <a:off x="223314" y="270853"/>
            <a:ext cx="515664" cy="515664"/>
          </a:xfrm>
          <a:prstGeom prst="ellipse">
            <a:avLst/>
          </a:prstGeom>
          <a:solidFill>
            <a:srgbClr val="F7C5D4"/>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75" name="Rectangle: Rounded Corners 141">
            <a:extLst>
              <a:ext uri="{FF2B5EF4-FFF2-40B4-BE49-F238E27FC236}">
                <a16:creationId xmlns:a16="http://schemas.microsoft.com/office/drawing/2014/main" id="{9DFE9F8A-69D2-43AA-AFAC-FB42F375D438}"/>
              </a:ext>
            </a:extLst>
          </p:cNvPr>
          <p:cNvSpPr/>
          <p:nvPr/>
        </p:nvSpPr>
        <p:spPr>
          <a:xfrm>
            <a:off x="252659" y="1439387"/>
            <a:ext cx="11707329" cy="4578584"/>
          </a:xfrm>
          <a:prstGeom prst="roundRect">
            <a:avLst>
              <a:gd name="adj" fmla="val 8884"/>
            </a:avLst>
          </a:prstGeom>
          <a:solidFill>
            <a:srgbClr val="F7C5D4"/>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id="{278B29C6-8965-4B32-9C0B-3A636C5713D5}"/>
              </a:ext>
            </a:extLst>
          </p:cNvPr>
          <p:cNvSpPr txBox="1"/>
          <p:nvPr/>
        </p:nvSpPr>
        <p:spPr>
          <a:xfrm>
            <a:off x="2728157" y="701769"/>
            <a:ext cx="9552911" cy="646331"/>
          </a:xfrm>
          <a:prstGeom prst="rect">
            <a:avLst/>
          </a:prstGeom>
          <a:noFill/>
        </p:spPr>
        <p:txBody>
          <a:bodyPr wrap="square" rtlCol="0">
            <a:spAutoFit/>
          </a:bodyPr>
          <a:lstStyle/>
          <a:p>
            <a:pPr algn="ctr"/>
            <a:r>
              <a:rPr lang="en-US" sz="3600" dirty="0" smtClean="0">
                <a:solidFill>
                  <a:srgbClr val="2D1817"/>
                </a:solidFill>
                <a:latin typeface="Arial Black" panose="020B0A04020102020204" pitchFamily="34" charset="0"/>
                <a:cs typeface="Arial" panose="020B0604020202020204" pitchFamily="34" charset="0"/>
              </a:rPr>
              <a:t>OBJECTIVES AND </a:t>
            </a:r>
            <a:r>
              <a:rPr lang="en-US" sz="3600" dirty="0" smtClean="0">
                <a:solidFill>
                  <a:srgbClr val="2D1817"/>
                </a:solidFill>
                <a:latin typeface="Arial Black" panose="020B0A04020102020204" pitchFamily="34" charset="0"/>
                <a:cs typeface="Arial" panose="020B0604020202020204" pitchFamily="34" charset="0"/>
              </a:rPr>
              <a:t>AUDIENCE</a:t>
            </a:r>
            <a:endParaRPr lang="en-ID" sz="3600" dirty="0">
              <a:solidFill>
                <a:srgbClr val="2D1817"/>
              </a:solidFill>
              <a:latin typeface="Arial Black" panose="020B0A04020102020204" pitchFamily="34" charset="0"/>
              <a:cs typeface="Arial" panose="020B0604020202020204" pitchFamily="34" charset="0"/>
            </a:endParaRPr>
          </a:p>
        </p:txBody>
      </p:sp>
      <p:sp>
        <p:nvSpPr>
          <p:cNvPr id="77" name="TextBox 76">
            <a:extLst>
              <a:ext uri="{FF2B5EF4-FFF2-40B4-BE49-F238E27FC236}">
                <a16:creationId xmlns:a16="http://schemas.microsoft.com/office/drawing/2014/main" id="{9C7B4F8E-3A6A-406A-AE0A-00CEC66698C1}"/>
              </a:ext>
            </a:extLst>
          </p:cNvPr>
          <p:cNvSpPr txBox="1"/>
          <p:nvPr/>
        </p:nvSpPr>
        <p:spPr>
          <a:xfrm>
            <a:off x="2044809" y="712012"/>
            <a:ext cx="10774856" cy="646331"/>
          </a:xfrm>
          <a:prstGeom prst="rect">
            <a:avLst/>
          </a:prstGeom>
          <a:noFill/>
        </p:spPr>
        <p:txBody>
          <a:bodyPr wrap="square" rtlCol="0">
            <a:spAutoFit/>
          </a:bodyPr>
          <a:lstStyle/>
          <a:p>
            <a:pPr algn="ctr"/>
            <a:r>
              <a:rPr lang="en-US" sz="3600" dirty="0" smtClean="0">
                <a:solidFill>
                  <a:srgbClr val="F2A4BC"/>
                </a:solidFill>
                <a:latin typeface="Arial Black" panose="020B0A04020102020204" pitchFamily="34" charset="0"/>
                <a:cs typeface="Arial" panose="020B0604020202020204" pitchFamily="34" charset="0"/>
              </a:rPr>
              <a:t>O</a:t>
            </a:r>
            <a:r>
              <a:rPr lang="en-US" sz="3600" dirty="0" smtClean="0">
                <a:solidFill>
                  <a:srgbClr val="FADB8E"/>
                </a:solidFill>
                <a:latin typeface="Arial Black" panose="020B0A04020102020204" pitchFamily="34" charset="0"/>
                <a:cs typeface="Arial" panose="020B0604020202020204" pitchFamily="34" charset="0"/>
              </a:rPr>
              <a:t>B</a:t>
            </a:r>
            <a:r>
              <a:rPr lang="en-US" sz="3600" dirty="0" smtClean="0">
                <a:solidFill>
                  <a:srgbClr val="A9C9FD"/>
                </a:solidFill>
                <a:latin typeface="Arial Black" panose="020B0A04020102020204" pitchFamily="34" charset="0"/>
                <a:cs typeface="Arial" panose="020B0604020202020204" pitchFamily="34" charset="0"/>
              </a:rPr>
              <a:t>J</a:t>
            </a:r>
            <a:r>
              <a:rPr lang="en-US" sz="3600" dirty="0" smtClean="0">
                <a:solidFill>
                  <a:srgbClr val="DFC9EF"/>
                </a:solidFill>
                <a:latin typeface="Arial Black" panose="020B0A04020102020204" pitchFamily="34" charset="0"/>
                <a:cs typeface="Arial" panose="020B0604020202020204" pitchFamily="34" charset="0"/>
              </a:rPr>
              <a:t>E</a:t>
            </a:r>
            <a:r>
              <a:rPr lang="en-US" sz="3600" dirty="0" smtClean="0">
                <a:solidFill>
                  <a:srgbClr val="F2A4BC"/>
                </a:solidFill>
                <a:latin typeface="Arial Black" panose="020B0A04020102020204" pitchFamily="34" charset="0"/>
                <a:cs typeface="Arial" panose="020B0604020202020204" pitchFamily="34" charset="0"/>
              </a:rPr>
              <a:t>C</a:t>
            </a:r>
            <a:r>
              <a:rPr lang="en-US" sz="3600" dirty="0" smtClean="0">
                <a:solidFill>
                  <a:srgbClr val="FADB8E"/>
                </a:solidFill>
                <a:latin typeface="Arial Black" panose="020B0A04020102020204" pitchFamily="34" charset="0"/>
                <a:cs typeface="Arial" panose="020B0604020202020204" pitchFamily="34" charset="0"/>
              </a:rPr>
              <a:t>T</a:t>
            </a:r>
            <a:r>
              <a:rPr lang="en-US" sz="3600" dirty="0" smtClean="0">
                <a:solidFill>
                  <a:srgbClr val="A9C9FD"/>
                </a:solidFill>
                <a:latin typeface="Arial Black" panose="020B0A04020102020204" pitchFamily="34" charset="0"/>
                <a:cs typeface="Arial" panose="020B0604020202020204" pitchFamily="34" charset="0"/>
              </a:rPr>
              <a:t>I</a:t>
            </a:r>
            <a:r>
              <a:rPr lang="en-US" sz="3600" dirty="0" smtClean="0">
                <a:solidFill>
                  <a:srgbClr val="DFC9EF"/>
                </a:solidFill>
                <a:latin typeface="Arial Black" panose="020B0A04020102020204" pitchFamily="34" charset="0"/>
                <a:cs typeface="Arial" panose="020B0604020202020204" pitchFamily="34" charset="0"/>
              </a:rPr>
              <a:t>V</a:t>
            </a:r>
            <a:r>
              <a:rPr lang="en-US" sz="3600" dirty="0" smtClean="0">
                <a:solidFill>
                  <a:srgbClr val="F2A4BC"/>
                </a:solidFill>
                <a:latin typeface="Arial Black" panose="020B0A04020102020204" pitchFamily="34" charset="0"/>
                <a:cs typeface="Arial" panose="020B0604020202020204" pitchFamily="34" charset="0"/>
              </a:rPr>
              <a:t>E</a:t>
            </a:r>
            <a:r>
              <a:rPr lang="en-US" sz="3600" dirty="0" smtClean="0">
                <a:solidFill>
                  <a:srgbClr val="FADB8E"/>
                </a:solidFill>
                <a:latin typeface="Arial Black" panose="020B0A04020102020204" pitchFamily="34" charset="0"/>
                <a:cs typeface="Arial" panose="020B0604020202020204" pitchFamily="34" charset="0"/>
              </a:rPr>
              <a:t>S </a:t>
            </a:r>
            <a:r>
              <a:rPr lang="en-US" sz="3600" dirty="0" smtClean="0">
                <a:solidFill>
                  <a:srgbClr val="F2A4BC"/>
                </a:solidFill>
                <a:latin typeface="Arial Black" panose="020B0A04020102020204" pitchFamily="34" charset="0"/>
                <a:cs typeface="Arial" panose="020B0604020202020204" pitchFamily="34" charset="0"/>
              </a:rPr>
              <a:t>A</a:t>
            </a:r>
            <a:r>
              <a:rPr lang="en-US" sz="3600" dirty="0" smtClean="0">
                <a:solidFill>
                  <a:srgbClr val="FADB8E"/>
                </a:solidFill>
                <a:latin typeface="Arial Black" panose="020B0A04020102020204" pitchFamily="34" charset="0"/>
                <a:cs typeface="Arial" panose="020B0604020202020204" pitchFamily="34" charset="0"/>
              </a:rPr>
              <a:t>N</a:t>
            </a:r>
            <a:r>
              <a:rPr lang="en-US" sz="3600" dirty="0" smtClean="0">
                <a:solidFill>
                  <a:srgbClr val="A9C9FD"/>
                </a:solidFill>
                <a:latin typeface="Arial Black" panose="020B0A04020102020204" pitchFamily="34" charset="0"/>
                <a:cs typeface="Arial" panose="020B0604020202020204" pitchFamily="34" charset="0"/>
              </a:rPr>
              <a:t>D </a:t>
            </a:r>
            <a:r>
              <a:rPr lang="en-US" sz="3600" dirty="0" smtClean="0">
                <a:solidFill>
                  <a:srgbClr val="DFC9EF"/>
                </a:solidFill>
                <a:latin typeface="Arial Black" panose="020B0A04020102020204" pitchFamily="34" charset="0"/>
                <a:cs typeface="Arial" panose="020B0604020202020204" pitchFamily="34" charset="0"/>
              </a:rPr>
              <a:t>A</a:t>
            </a:r>
            <a:r>
              <a:rPr lang="en-US" sz="3600" dirty="0" smtClean="0">
                <a:solidFill>
                  <a:srgbClr val="F2A4BC"/>
                </a:solidFill>
                <a:latin typeface="Arial Black" panose="020B0A04020102020204" pitchFamily="34" charset="0"/>
                <a:cs typeface="Arial" panose="020B0604020202020204" pitchFamily="34" charset="0"/>
              </a:rPr>
              <a:t>U</a:t>
            </a:r>
            <a:r>
              <a:rPr lang="en-US" sz="3600" dirty="0" smtClean="0">
                <a:solidFill>
                  <a:srgbClr val="FADB8E"/>
                </a:solidFill>
                <a:latin typeface="Arial Black" panose="020B0A04020102020204" pitchFamily="34" charset="0"/>
                <a:cs typeface="Arial" panose="020B0604020202020204" pitchFamily="34" charset="0"/>
              </a:rPr>
              <a:t>D</a:t>
            </a:r>
            <a:r>
              <a:rPr lang="en-US" sz="3600" dirty="0" smtClean="0">
                <a:solidFill>
                  <a:srgbClr val="A9C9FD"/>
                </a:solidFill>
                <a:latin typeface="Arial Black" panose="020B0A04020102020204" pitchFamily="34" charset="0"/>
                <a:cs typeface="Arial" panose="020B0604020202020204" pitchFamily="34" charset="0"/>
              </a:rPr>
              <a:t>I</a:t>
            </a:r>
            <a:r>
              <a:rPr lang="en-US" sz="3600" dirty="0" smtClean="0">
                <a:solidFill>
                  <a:srgbClr val="DFC9EF"/>
                </a:solidFill>
                <a:latin typeface="Arial Black" panose="020B0A04020102020204" pitchFamily="34" charset="0"/>
                <a:cs typeface="Arial" panose="020B0604020202020204" pitchFamily="34" charset="0"/>
              </a:rPr>
              <a:t>E</a:t>
            </a:r>
            <a:r>
              <a:rPr lang="en-US" sz="3600" dirty="0" smtClean="0">
                <a:solidFill>
                  <a:srgbClr val="F2A4BC"/>
                </a:solidFill>
                <a:latin typeface="Arial Black" panose="020B0A04020102020204" pitchFamily="34" charset="0"/>
                <a:cs typeface="Arial" panose="020B0604020202020204" pitchFamily="34" charset="0"/>
              </a:rPr>
              <a:t>N</a:t>
            </a:r>
            <a:r>
              <a:rPr lang="en-US" sz="3600" dirty="0" smtClean="0">
                <a:solidFill>
                  <a:srgbClr val="FADB8E"/>
                </a:solidFill>
                <a:latin typeface="Arial Black" panose="020B0A04020102020204" pitchFamily="34" charset="0"/>
                <a:cs typeface="Arial" panose="020B0604020202020204" pitchFamily="34" charset="0"/>
              </a:rPr>
              <a:t>C</a:t>
            </a:r>
            <a:r>
              <a:rPr lang="en-US" sz="3600" dirty="0" smtClean="0">
                <a:solidFill>
                  <a:srgbClr val="A9C9FD"/>
                </a:solidFill>
                <a:latin typeface="Arial Black" panose="020B0A04020102020204" pitchFamily="34" charset="0"/>
                <a:cs typeface="Arial" panose="020B0604020202020204" pitchFamily="34" charset="0"/>
              </a:rPr>
              <a:t>E</a:t>
            </a:r>
            <a:r>
              <a:rPr lang="en-US" sz="3600" dirty="0" smtClean="0">
                <a:solidFill>
                  <a:srgbClr val="FADB8E"/>
                </a:solidFill>
                <a:latin typeface="Arial Black" panose="020B0A04020102020204" pitchFamily="34" charset="0"/>
                <a:cs typeface="Arial" panose="020B0604020202020204" pitchFamily="34" charset="0"/>
              </a:rPr>
              <a:t> </a:t>
            </a:r>
            <a:r>
              <a:rPr lang="en-US" sz="3600" dirty="0" smtClean="0">
                <a:solidFill>
                  <a:srgbClr val="8AB6FD"/>
                </a:solidFill>
                <a:latin typeface="Arial Black" panose="020B0A04020102020204" pitchFamily="34" charset="0"/>
                <a:cs typeface="Arial" panose="020B0604020202020204" pitchFamily="34" charset="0"/>
              </a:rPr>
              <a:t> </a:t>
            </a:r>
            <a:endParaRPr lang="en-ID" sz="3600" dirty="0">
              <a:solidFill>
                <a:srgbClr val="8AB6FD"/>
              </a:solidFill>
              <a:latin typeface="Arial Black" panose="020B0A04020102020204" pitchFamily="34" charset="0"/>
              <a:cs typeface="Arial" panose="020B0604020202020204" pitchFamily="34" charset="0"/>
            </a:endParaRPr>
          </a:p>
        </p:txBody>
      </p:sp>
      <p:grpSp>
        <p:nvGrpSpPr>
          <p:cNvPr id="82" name="Group 81">
            <a:extLst>
              <a:ext uri="{FF2B5EF4-FFF2-40B4-BE49-F238E27FC236}">
                <a16:creationId xmlns:a16="http://schemas.microsoft.com/office/drawing/2014/main" id="{B38F41C6-52B4-4E30-BE70-3697B7FC39F7}"/>
              </a:ext>
            </a:extLst>
          </p:cNvPr>
          <p:cNvGrpSpPr/>
          <p:nvPr/>
        </p:nvGrpSpPr>
        <p:grpSpPr>
          <a:xfrm>
            <a:off x="469085" y="4312263"/>
            <a:ext cx="537189" cy="511927"/>
            <a:chOff x="9388085" y="2306221"/>
            <a:chExt cx="1079389" cy="993149"/>
          </a:xfrm>
        </p:grpSpPr>
        <p:sp>
          <p:nvSpPr>
            <p:cNvPr id="83" name="Oval 82">
              <a:extLst>
                <a:ext uri="{FF2B5EF4-FFF2-40B4-BE49-F238E27FC236}">
                  <a16:creationId xmlns:a16="http://schemas.microsoft.com/office/drawing/2014/main" id="{EBFAF5A9-9DE4-4CF9-8376-29FD657C80E6}"/>
                </a:ext>
              </a:extLst>
            </p:cNvPr>
            <p:cNvSpPr/>
            <p:nvPr/>
          </p:nvSpPr>
          <p:spPr>
            <a:xfrm>
              <a:off x="9483835" y="2306221"/>
              <a:ext cx="983639" cy="983639"/>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latin typeface="Arial" panose="020B0604020202020204" pitchFamily="34" charset="0"/>
                <a:cs typeface="Arial" panose="020B0604020202020204" pitchFamily="34" charset="0"/>
              </a:endParaRPr>
            </a:p>
          </p:txBody>
        </p:sp>
        <p:sp>
          <p:nvSpPr>
            <p:cNvPr id="84" name="Oval 83">
              <a:extLst>
                <a:ext uri="{FF2B5EF4-FFF2-40B4-BE49-F238E27FC236}">
                  <a16:creationId xmlns:a16="http://schemas.microsoft.com/office/drawing/2014/main" id="{727977CB-3C72-43EE-8145-8FEF26C77E5F}"/>
                </a:ext>
              </a:extLst>
            </p:cNvPr>
            <p:cNvSpPr/>
            <p:nvPr/>
          </p:nvSpPr>
          <p:spPr>
            <a:xfrm>
              <a:off x="9388085" y="2315731"/>
              <a:ext cx="983639" cy="983639"/>
            </a:xfrm>
            <a:prstGeom prst="ellipse">
              <a:avLst/>
            </a:prstGeom>
            <a:solidFill>
              <a:srgbClr val="A9C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latin typeface="Arial" panose="020B0604020202020204" pitchFamily="34" charset="0"/>
                <a:cs typeface="Arial" panose="020B0604020202020204" pitchFamily="34" charset="0"/>
              </a:endParaRPr>
            </a:p>
          </p:txBody>
        </p:sp>
      </p:grpSp>
      <p:grpSp>
        <p:nvGrpSpPr>
          <p:cNvPr id="86" name="Group 85">
            <a:extLst>
              <a:ext uri="{FF2B5EF4-FFF2-40B4-BE49-F238E27FC236}">
                <a16:creationId xmlns:a16="http://schemas.microsoft.com/office/drawing/2014/main" id="{B38F41C6-52B4-4E30-BE70-3697B7FC39F7}"/>
              </a:ext>
            </a:extLst>
          </p:cNvPr>
          <p:cNvGrpSpPr/>
          <p:nvPr/>
        </p:nvGrpSpPr>
        <p:grpSpPr>
          <a:xfrm>
            <a:off x="445454" y="2590819"/>
            <a:ext cx="538969" cy="519445"/>
            <a:chOff x="9384507" y="2306221"/>
            <a:chExt cx="1082967" cy="1007734"/>
          </a:xfrm>
        </p:grpSpPr>
        <p:sp>
          <p:nvSpPr>
            <p:cNvPr id="90" name="Oval 89">
              <a:extLst>
                <a:ext uri="{FF2B5EF4-FFF2-40B4-BE49-F238E27FC236}">
                  <a16:creationId xmlns:a16="http://schemas.microsoft.com/office/drawing/2014/main" id="{EBFAF5A9-9DE4-4CF9-8376-29FD657C80E6}"/>
                </a:ext>
              </a:extLst>
            </p:cNvPr>
            <p:cNvSpPr/>
            <p:nvPr/>
          </p:nvSpPr>
          <p:spPr>
            <a:xfrm>
              <a:off x="9483835" y="2306221"/>
              <a:ext cx="983639" cy="983639"/>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latin typeface="Arial" panose="020B0604020202020204" pitchFamily="34" charset="0"/>
                <a:cs typeface="Arial" panose="020B0604020202020204" pitchFamily="34" charset="0"/>
              </a:endParaRPr>
            </a:p>
          </p:txBody>
        </p:sp>
        <p:sp>
          <p:nvSpPr>
            <p:cNvPr id="91" name="Oval 90">
              <a:extLst>
                <a:ext uri="{FF2B5EF4-FFF2-40B4-BE49-F238E27FC236}">
                  <a16:creationId xmlns:a16="http://schemas.microsoft.com/office/drawing/2014/main" id="{727977CB-3C72-43EE-8145-8FEF26C77E5F}"/>
                </a:ext>
              </a:extLst>
            </p:cNvPr>
            <p:cNvSpPr/>
            <p:nvPr/>
          </p:nvSpPr>
          <p:spPr>
            <a:xfrm>
              <a:off x="9384507" y="2330316"/>
              <a:ext cx="983639" cy="983639"/>
            </a:xfrm>
            <a:prstGeom prst="ellipse">
              <a:avLst/>
            </a:prstGeom>
            <a:solidFill>
              <a:srgbClr val="F9D6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latin typeface="Arial" panose="020B0604020202020204" pitchFamily="34" charset="0"/>
                <a:cs typeface="Arial" panose="020B0604020202020204" pitchFamily="34" charset="0"/>
              </a:endParaRPr>
            </a:p>
          </p:txBody>
        </p:sp>
      </p:grpSp>
      <p:grpSp>
        <p:nvGrpSpPr>
          <p:cNvPr id="93" name="Group 92">
            <a:extLst>
              <a:ext uri="{FF2B5EF4-FFF2-40B4-BE49-F238E27FC236}">
                <a16:creationId xmlns:a16="http://schemas.microsoft.com/office/drawing/2014/main" id="{B38F41C6-52B4-4E30-BE70-3697B7FC39F7}"/>
              </a:ext>
            </a:extLst>
          </p:cNvPr>
          <p:cNvGrpSpPr/>
          <p:nvPr/>
        </p:nvGrpSpPr>
        <p:grpSpPr>
          <a:xfrm>
            <a:off x="447726" y="3432393"/>
            <a:ext cx="537189" cy="511927"/>
            <a:chOff x="9388085" y="2306221"/>
            <a:chExt cx="1079389" cy="993149"/>
          </a:xfrm>
        </p:grpSpPr>
        <p:sp>
          <p:nvSpPr>
            <p:cNvPr id="94" name="Oval 93">
              <a:extLst>
                <a:ext uri="{FF2B5EF4-FFF2-40B4-BE49-F238E27FC236}">
                  <a16:creationId xmlns:a16="http://schemas.microsoft.com/office/drawing/2014/main" id="{EBFAF5A9-9DE4-4CF9-8376-29FD657C80E6}"/>
                </a:ext>
              </a:extLst>
            </p:cNvPr>
            <p:cNvSpPr/>
            <p:nvPr/>
          </p:nvSpPr>
          <p:spPr>
            <a:xfrm>
              <a:off x="9483835" y="2306221"/>
              <a:ext cx="983639" cy="983639"/>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latin typeface="Arial" panose="020B0604020202020204" pitchFamily="34" charset="0"/>
                <a:cs typeface="Arial" panose="020B0604020202020204" pitchFamily="34" charset="0"/>
              </a:endParaRPr>
            </a:p>
          </p:txBody>
        </p:sp>
        <p:sp>
          <p:nvSpPr>
            <p:cNvPr id="95" name="Oval 94">
              <a:extLst>
                <a:ext uri="{FF2B5EF4-FFF2-40B4-BE49-F238E27FC236}">
                  <a16:creationId xmlns:a16="http://schemas.microsoft.com/office/drawing/2014/main" id="{727977CB-3C72-43EE-8145-8FEF26C77E5F}"/>
                </a:ext>
              </a:extLst>
            </p:cNvPr>
            <p:cNvSpPr/>
            <p:nvPr/>
          </p:nvSpPr>
          <p:spPr>
            <a:xfrm>
              <a:off x="9388085" y="2315731"/>
              <a:ext cx="983639" cy="983639"/>
            </a:xfrm>
            <a:prstGeom prst="ellipse">
              <a:avLst/>
            </a:prstGeom>
            <a:solidFill>
              <a:srgbClr val="C7A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a:latin typeface="Arial" panose="020B0604020202020204" pitchFamily="34" charset="0"/>
                <a:cs typeface="Arial" panose="020B0604020202020204" pitchFamily="34" charset="0"/>
              </a:endParaRPr>
            </a:p>
          </p:txBody>
        </p:sp>
      </p:grpSp>
      <p:sp>
        <p:nvSpPr>
          <p:cNvPr id="97" name="TextBox 96">
            <a:hlinkClick r:id="rId2" action="ppaction://hlinksldjump"/>
            <a:extLst>
              <a:ext uri="{FF2B5EF4-FFF2-40B4-BE49-F238E27FC236}">
                <a16:creationId xmlns:a16="http://schemas.microsoft.com/office/drawing/2014/main" id="{9326F2E6-969B-44BF-948A-F4F19CBC95ED}"/>
              </a:ext>
            </a:extLst>
          </p:cNvPr>
          <p:cNvSpPr txBox="1"/>
          <p:nvPr/>
        </p:nvSpPr>
        <p:spPr>
          <a:xfrm>
            <a:off x="1047440" y="2582463"/>
            <a:ext cx="3500669" cy="830997"/>
          </a:xfrm>
          <a:prstGeom prst="rect">
            <a:avLst/>
          </a:prstGeom>
          <a:noFill/>
        </p:spPr>
        <p:txBody>
          <a:bodyPr wrap="square" rtlCol="0">
            <a:spAutoFit/>
          </a:bodyPr>
          <a:lstStyle/>
          <a:p>
            <a:pPr fontAlgn="base"/>
            <a:r>
              <a:rPr lang="en-US" sz="1600" dirty="0" smtClean="0">
                <a:latin typeface="Arial" panose="020B0604020202020204" pitchFamily="34" charset="0"/>
                <a:ea typeface="Gadugi" panose="020B0502040204020203" pitchFamily="34" charset="0"/>
                <a:cs typeface="Arial" panose="020B0604020202020204" pitchFamily="34" charset="0"/>
              </a:rPr>
              <a:t>To enlighten the audiences about the importance </a:t>
            </a:r>
            <a:r>
              <a:rPr lang="en-US" sz="1600" dirty="0">
                <a:latin typeface="Arial" panose="020B0604020202020204" pitchFamily="34" charset="0"/>
                <a:ea typeface="Gadugi" panose="020B0502040204020203" pitchFamily="34" charset="0"/>
                <a:cs typeface="Arial" panose="020B0604020202020204" pitchFamily="34" charset="0"/>
              </a:rPr>
              <a:t>of grit for student's </a:t>
            </a:r>
            <a:r>
              <a:rPr lang="en-US" sz="1600" dirty="0" smtClean="0">
                <a:latin typeface="Arial" panose="020B0604020202020204" pitchFamily="34" charset="0"/>
                <a:ea typeface="Gadugi" panose="020B0502040204020203" pitchFamily="34" charset="0"/>
                <a:cs typeface="Arial" panose="020B0604020202020204" pitchFamily="34" charset="0"/>
              </a:rPr>
              <a:t>success.</a:t>
            </a:r>
            <a:endParaRPr lang="en-US" sz="1600" dirty="0">
              <a:latin typeface="Arial" panose="020B0604020202020204" pitchFamily="34" charset="0"/>
              <a:ea typeface="Gadugi" panose="020B0502040204020203" pitchFamily="34" charset="0"/>
              <a:cs typeface="Arial" panose="020B0604020202020204" pitchFamily="34" charset="0"/>
            </a:endParaRPr>
          </a:p>
        </p:txBody>
      </p:sp>
      <p:sp>
        <p:nvSpPr>
          <p:cNvPr id="98" name="TextBox 97">
            <a:hlinkClick r:id="rId2" action="ppaction://hlinksldjump"/>
            <a:extLst>
              <a:ext uri="{FF2B5EF4-FFF2-40B4-BE49-F238E27FC236}">
                <a16:creationId xmlns:a16="http://schemas.microsoft.com/office/drawing/2014/main" id="{9326F2E6-969B-44BF-948A-F4F19CBC95ED}"/>
              </a:ext>
            </a:extLst>
          </p:cNvPr>
          <p:cNvSpPr txBox="1"/>
          <p:nvPr/>
        </p:nvSpPr>
        <p:spPr>
          <a:xfrm>
            <a:off x="1063870" y="3406914"/>
            <a:ext cx="3587991" cy="830997"/>
          </a:xfrm>
          <a:prstGeom prst="rect">
            <a:avLst/>
          </a:prstGeom>
          <a:noFill/>
        </p:spPr>
        <p:txBody>
          <a:bodyPr wrap="square" rtlCol="0">
            <a:spAutoFit/>
          </a:bodyPr>
          <a:lstStyle/>
          <a:p>
            <a:pPr fontAlgn="base"/>
            <a:r>
              <a:rPr lang="en-US" sz="1600" dirty="0" smtClean="0">
                <a:latin typeface="Arial" panose="020B0604020202020204" pitchFamily="34" charset="0"/>
                <a:ea typeface="Gadugi" panose="020B0502040204020203" pitchFamily="34" charset="0"/>
                <a:cs typeface="Arial" panose="020B0604020202020204" pitchFamily="34" charset="0"/>
              </a:rPr>
              <a:t>To inform the audiences that learning </a:t>
            </a:r>
            <a:r>
              <a:rPr lang="en-US" sz="1600" dirty="0">
                <a:latin typeface="Arial" panose="020B0604020202020204" pitchFamily="34" charset="0"/>
                <a:ea typeface="Gadugi" panose="020B0502040204020203" pitchFamily="34" charset="0"/>
                <a:cs typeface="Arial" panose="020B0604020202020204" pitchFamily="34" charset="0"/>
              </a:rPr>
              <a:t>ability can be changed by effort, not by birth or fixed.</a:t>
            </a:r>
            <a:endParaRPr lang="en-US" sz="1600" dirty="0">
              <a:latin typeface="Arial" panose="020B0604020202020204" pitchFamily="34" charset="0"/>
              <a:ea typeface="Gadugi" panose="020B0502040204020203" pitchFamily="34" charset="0"/>
              <a:cs typeface="Arial" panose="020B0604020202020204" pitchFamily="34" charset="0"/>
            </a:endParaRPr>
          </a:p>
        </p:txBody>
      </p:sp>
      <p:sp>
        <p:nvSpPr>
          <p:cNvPr id="99" name="TextBox 98">
            <a:hlinkClick r:id="rId2" action="ppaction://hlinksldjump"/>
            <a:extLst>
              <a:ext uri="{FF2B5EF4-FFF2-40B4-BE49-F238E27FC236}">
                <a16:creationId xmlns:a16="http://schemas.microsoft.com/office/drawing/2014/main" id="{9326F2E6-969B-44BF-948A-F4F19CBC95ED}"/>
              </a:ext>
            </a:extLst>
          </p:cNvPr>
          <p:cNvSpPr txBox="1"/>
          <p:nvPr/>
        </p:nvSpPr>
        <p:spPr>
          <a:xfrm>
            <a:off x="1074068" y="4336420"/>
            <a:ext cx="3612498" cy="584775"/>
          </a:xfrm>
          <a:prstGeom prst="rect">
            <a:avLst/>
          </a:prstGeom>
          <a:noFill/>
        </p:spPr>
        <p:txBody>
          <a:bodyPr wrap="square" rtlCol="0">
            <a:spAutoFit/>
          </a:bodyPr>
          <a:lstStyle/>
          <a:p>
            <a:pPr fontAlgn="base"/>
            <a:r>
              <a:rPr lang="en-US" sz="1600" dirty="0" smtClean="0">
                <a:latin typeface="Arial" panose="020B0604020202020204" pitchFamily="34" charset="0"/>
                <a:ea typeface="Gadugi" panose="020B0502040204020203" pitchFamily="34" charset="0"/>
                <a:cs typeface="Arial" panose="020B0604020202020204" pitchFamily="34" charset="0"/>
              </a:rPr>
              <a:t>To encourage the audiences to develop </a:t>
            </a:r>
            <a:r>
              <a:rPr lang="en-US" sz="1600" dirty="0">
                <a:latin typeface="Arial" panose="020B0604020202020204" pitchFamily="34" charset="0"/>
                <a:ea typeface="Gadugi" panose="020B0502040204020203" pitchFamily="34" charset="0"/>
                <a:cs typeface="Arial" panose="020B0604020202020204" pitchFamily="34" charset="0"/>
              </a:rPr>
              <a:t>focus and </a:t>
            </a:r>
            <a:r>
              <a:rPr lang="en-US" sz="1600" dirty="0" smtClean="0">
                <a:latin typeface="Arial" panose="020B0604020202020204" pitchFamily="34" charset="0"/>
                <a:ea typeface="Gadugi" panose="020B0502040204020203" pitchFamily="34" charset="0"/>
                <a:cs typeface="Arial" panose="020B0604020202020204" pitchFamily="34" charset="0"/>
              </a:rPr>
              <a:t>perseverance.</a:t>
            </a:r>
            <a:endParaRPr lang="en-US" sz="1600" dirty="0">
              <a:latin typeface="Arial" panose="020B0604020202020204" pitchFamily="34" charset="0"/>
              <a:ea typeface="Gadugi" panose="020B0502040204020203" pitchFamily="34" charset="0"/>
              <a:cs typeface="Arial" panose="020B0604020202020204" pitchFamily="34" charset="0"/>
            </a:endParaRPr>
          </a:p>
        </p:txBody>
      </p:sp>
      <p:sp>
        <p:nvSpPr>
          <p:cNvPr id="100" name="Rectangle 99"/>
          <p:cNvSpPr/>
          <p:nvPr/>
        </p:nvSpPr>
        <p:spPr>
          <a:xfrm>
            <a:off x="470288" y="1835258"/>
            <a:ext cx="2549096" cy="400110"/>
          </a:xfrm>
          <a:prstGeom prst="rect">
            <a:avLst/>
          </a:prstGeom>
        </p:spPr>
        <p:txBody>
          <a:bodyPr wrap="none">
            <a:spAutoFit/>
          </a:bodyPr>
          <a:lstStyle/>
          <a:p>
            <a:r>
              <a:rPr lang="en-US" sz="2000" b="1" dirty="0" smtClean="0">
                <a:solidFill>
                  <a:srgbClr val="000000"/>
                </a:solidFill>
                <a:latin typeface="Arial" panose="020B0604020202020204" pitchFamily="34" charset="0"/>
                <a:cs typeface="Arial" panose="020B0604020202020204" pitchFamily="34" charset="0"/>
              </a:rPr>
              <a:t>Speech Objectives:</a:t>
            </a:r>
            <a:endParaRPr lang="en-US" sz="2000" b="1" dirty="0">
              <a:solidFill>
                <a:srgbClr val="000000"/>
              </a:solidFill>
              <a:latin typeface="Arial" panose="020B0604020202020204" pitchFamily="34" charset="0"/>
              <a:cs typeface="Arial" panose="020B0604020202020204" pitchFamily="34" charset="0"/>
            </a:endParaRPr>
          </a:p>
        </p:txBody>
      </p:sp>
      <p:sp>
        <p:nvSpPr>
          <p:cNvPr id="101" name="Rectangle 100"/>
          <p:cNvSpPr/>
          <p:nvPr/>
        </p:nvSpPr>
        <p:spPr>
          <a:xfrm>
            <a:off x="4801466" y="1818841"/>
            <a:ext cx="1425390" cy="400110"/>
          </a:xfrm>
          <a:prstGeom prst="rect">
            <a:avLst/>
          </a:prstGeom>
        </p:spPr>
        <p:txBody>
          <a:bodyPr wrap="none">
            <a:spAutoFit/>
          </a:bodyPr>
          <a:lstStyle/>
          <a:p>
            <a:r>
              <a:rPr lang="en-US" sz="2000" b="1" dirty="0" smtClean="0">
                <a:solidFill>
                  <a:srgbClr val="000000"/>
                </a:solidFill>
                <a:latin typeface="Arial" panose="020B0604020202020204" pitchFamily="34" charset="0"/>
                <a:cs typeface="Arial" panose="020B0604020202020204" pitchFamily="34" charset="0"/>
              </a:rPr>
              <a:t>Audience:</a:t>
            </a:r>
            <a:endParaRPr lang="en-US" sz="2000" b="1" dirty="0">
              <a:solidFill>
                <a:srgbClr val="000000"/>
              </a:solidFill>
              <a:latin typeface="Arial" panose="020B0604020202020204" pitchFamily="34" charset="0"/>
              <a:cs typeface="Arial" panose="020B0604020202020204" pitchFamily="34" charset="0"/>
            </a:endParaRPr>
          </a:p>
        </p:txBody>
      </p:sp>
      <p:cxnSp>
        <p:nvCxnSpPr>
          <p:cNvPr id="102" name="Straight Connector 101"/>
          <p:cNvCxnSpPr/>
          <p:nvPr/>
        </p:nvCxnSpPr>
        <p:spPr>
          <a:xfrm>
            <a:off x="4613366" y="1683112"/>
            <a:ext cx="34967" cy="4182334"/>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103" name="TextBox 102">
            <a:hlinkClick r:id="rId2" action="ppaction://hlinksldjump"/>
            <a:extLst>
              <a:ext uri="{FF2B5EF4-FFF2-40B4-BE49-F238E27FC236}">
                <a16:creationId xmlns:a16="http://schemas.microsoft.com/office/drawing/2014/main" id="{9326F2E6-969B-44BF-948A-F4F19CBC95ED}"/>
              </a:ext>
            </a:extLst>
          </p:cNvPr>
          <p:cNvSpPr txBox="1"/>
          <p:nvPr/>
        </p:nvSpPr>
        <p:spPr>
          <a:xfrm>
            <a:off x="4795360" y="2200847"/>
            <a:ext cx="6925437" cy="3693319"/>
          </a:xfrm>
          <a:prstGeom prst="rect">
            <a:avLst/>
          </a:prstGeom>
          <a:noFill/>
        </p:spPr>
        <p:txBody>
          <a:bodyPr wrap="square" rtlCol="0">
            <a:spAutoFit/>
          </a:bodyPr>
          <a:lstStyle/>
          <a:p>
            <a:pPr algn="just" fontAlgn="base"/>
            <a:r>
              <a:rPr lang="en-US" dirty="0" smtClean="0">
                <a:latin typeface="Arial" panose="020B0604020202020204" pitchFamily="34" charset="0"/>
                <a:ea typeface="Gadugi" panose="020B0502040204020203" pitchFamily="34" charset="0"/>
                <a:cs typeface="Arial" panose="020B0604020202020204" pitchFamily="34" charset="0"/>
              </a:rPr>
              <a:t>The speech Angela’s made was so that people will be grittier. Angela Duckworth told to the audiences that being gritty would make people successful. Her speech was also meant for the students, the people with jobs and others that needed a push or a motivation to stand up and run for their goals in life. It is also for individuals who wants to be successful someday. Angela Duckworth made clear to those people that you must set a certain goal for the future and in order for the goal to be successful make sure you are in it for the long run and not for a small jog only. Angela Duckworth’s speech was held in a small theater and she had a lot of audiences that filled the entire theatre. Aside from the live audience, there is also an external audience on YouTube as the speech is published on that media platform.</a:t>
            </a:r>
            <a:endParaRPr lang="en-US" dirty="0">
              <a:latin typeface="Arial" panose="020B0604020202020204" pitchFamily="34" charset="0"/>
              <a:ea typeface="Gadugi" panose="020B0502040204020203" pitchFamily="34" charset="0"/>
              <a:cs typeface="Arial" panose="020B0604020202020204" pitchFamily="34" charset="0"/>
            </a:endParaRPr>
          </a:p>
        </p:txBody>
      </p:sp>
    </p:spTree>
    <p:extLst>
      <p:ext uri="{BB962C8B-B14F-4D97-AF65-F5344CB8AC3E}">
        <p14:creationId xmlns:p14="http://schemas.microsoft.com/office/powerpoint/2010/main" val="2255474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00" fill="hold"/>
                                        <p:tgtEl>
                                          <p:spTgt spid="134"/>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2000" fill="hold"/>
                                        <p:tgtEl>
                                          <p:spTgt spid="135"/>
                                        </p:tgtEl>
                                        <p:attrNameLst>
                                          <p:attrName>r</p:attrName>
                                        </p:attrNameLst>
                                      </p:cBhvr>
                                    </p:animRot>
                                  </p:childTnLst>
                                </p:cTn>
                              </p:par>
                              <p:par>
                                <p:cTn id="9" presetID="8" presetClass="emph" presetSubtype="0" repeatCount="indefinite" fill="hold" grpId="0" nodeType="withEffect">
                                  <p:stCondLst>
                                    <p:cond delay="0"/>
                                  </p:stCondLst>
                                  <p:childTnLst>
                                    <p:animRot by="21600000">
                                      <p:cBhvr>
                                        <p:cTn id="10" dur="2000" fill="hold"/>
                                        <p:tgtEl>
                                          <p:spTgt spid="136"/>
                                        </p:tgtEl>
                                        <p:attrNameLst>
                                          <p:attrName>r</p:attrName>
                                        </p:attrNameLst>
                                      </p:cBhvr>
                                    </p:animRot>
                                  </p:childTnLst>
                                </p:cTn>
                              </p:par>
                              <p:par>
                                <p:cTn id="11" presetID="8" presetClass="emph" presetSubtype="0" repeatCount="indefinite" fill="hold" grpId="0" nodeType="withEffect">
                                  <p:stCondLst>
                                    <p:cond delay="0"/>
                                  </p:stCondLst>
                                  <p:childTnLst>
                                    <p:animRot by="21600000">
                                      <p:cBhvr>
                                        <p:cTn id="12" dur="2000" fill="hold"/>
                                        <p:tgtEl>
                                          <p:spTgt spid="89"/>
                                        </p:tgtEl>
                                        <p:attrNameLst>
                                          <p:attrName>r</p:attrName>
                                        </p:attrNameLst>
                                      </p:cBhvr>
                                    </p:animRot>
                                  </p:childTnLst>
                                </p:cTn>
                              </p:par>
                              <p:par>
                                <p:cTn id="13" presetID="8" presetClass="emph" presetSubtype="0" repeatCount="indefinite" fill="hold" grpId="0" nodeType="withEffect">
                                  <p:stCondLst>
                                    <p:cond delay="0"/>
                                  </p:stCondLst>
                                  <p:childTnLst>
                                    <p:animRot by="-21600000">
                                      <p:cBhvr>
                                        <p:cTn id="14" dur="2000" fill="hold"/>
                                        <p:tgtEl>
                                          <p:spTgt spid="88"/>
                                        </p:tgtEl>
                                        <p:attrNameLst>
                                          <p:attrName>r</p:attrName>
                                        </p:attrNameLst>
                                      </p:cBhvr>
                                    </p:animRot>
                                  </p:childTnLst>
                                </p:cTn>
                              </p:par>
                              <p:par>
                                <p:cTn id="15" presetID="8" presetClass="emph" presetSubtype="0" repeatCount="indefinite" fill="hold" grpId="0" nodeType="withEffect">
                                  <p:stCondLst>
                                    <p:cond delay="0"/>
                                  </p:stCondLst>
                                  <p:childTnLst>
                                    <p:animRot by="21600000">
                                      <p:cBhvr>
                                        <p:cTn id="16" dur="2000" fill="hold"/>
                                        <p:tgtEl>
                                          <p:spTgt spid="8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5" grpId="0" animBg="1"/>
      <p:bldP spid="136" grpId="0" animBg="1"/>
      <p:bldP spid="87" grpId="0" animBg="1"/>
      <p:bldP spid="88" grpId="0" animBg="1"/>
      <p:bldP spid="8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85D30A5-E24A-4418-B823-AFA2DD7B092E}"/>
              </a:ext>
            </a:extLst>
          </p:cNvPr>
          <p:cNvGrpSpPr/>
          <p:nvPr/>
        </p:nvGrpSpPr>
        <p:grpSpPr>
          <a:xfrm>
            <a:off x="0" y="0"/>
            <a:ext cx="12192000" cy="6858000"/>
            <a:chOff x="0" y="0"/>
            <a:chExt cx="12192000" cy="6858000"/>
          </a:xfrm>
        </p:grpSpPr>
        <p:cxnSp>
          <p:nvCxnSpPr>
            <p:cNvPr id="6" name="Straight Connector 5">
              <a:extLst>
                <a:ext uri="{FF2B5EF4-FFF2-40B4-BE49-F238E27FC236}">
                  <a16:creationId xmlns:a16="http://schemas.microsoft.com/office/drawing/2014/main" id="{37CDC673-D8E8-471D-B839-6CA5CE0F1AC2}"/>
                </a:ext>
              </a:extLst>
            </p:cNvPr>
            <p:cNvCxnSpPr>
              <a:cxnSpLocks/>
            </p:cNvCxnSpPr>
            <p:nvPr/>
          </p:nvCxnSpPr>
          <p:spPr>
            <a:xfrm>
              <a:off x="23201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B298C97-C1B6-4BE8-89F3-87E565B15615}"/>
                </a:ext>
              </a:extLst>
            </p:cNvPr>
            <p:cNvCxnSpPr>
              <a:cxnSpLocks/>
            </p:cNvCxnSpPr>
            <p:nvPr/>
          </p:nvCxnSpPr>
          <p:spPr>
            <a:xfrm>
              <a:off x="54172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E365D0E-63DD-4F10-9E34-259F54992941}"/>
                </a:ext>
              </a:extLst>
            </p:cNvPr>
            <p:cNvCxnSpPr>
              <a:cxnSpLocks/>
            </p:cNvCxnSpPr>
            <p:nvPr/>
          </p:nvCxnSpPr>
          <p:spPr>
            <a:xfrm>
              <a:off x="85142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67792F3-7196-4D5D-9101-5E2ADBF959AE}"/>
                </a:ext>
              </a:extLst>
            </p:cNvPr>
            <p:cNvCxnSpPr>
              <a:cxnSpLocks/>
            </p:cNvCxnSpPr>
            <p:nvPr/>
          </p:nvCxnSpPr>
          <p:spPr>
            <a:xfrm>
              <a:off x="116113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589292C-434A-4FC6-B74A-AA9AF25A95CB}"/>
                </a:ext>
              </a:extLst>
            </p:cNvPr>
            <p:cNvCxnSpPr>
              <a:cxnSpLocks/>
            </p:cNvCxnSpPr>
            <p:nvPr/>
          </p:nvCxnSpPr>
          <p:spPr>
            <a:xfrm>
              <a:off x="147084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84D9C0F-E5CE-4AC3-997C-F90BA0C6118D}"/>
                </a:ext>
              </a:extLst>
            </p:cNvPr>
            <p:cNvCxnSpPr>
              <a:cxnSpLocks/>
            </p:cNvCxnSpPr>
            <p:nvPr/>
          </p:nvCxnSpPr>
          <p:spPr>
            <a:xfrm>
              <a:off x="178055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8E1DA2-0DE8-4381-9929-630A2C46B5A8}"/>
                </a:ext>
              </a:extLst>
            </p:cNvPr>
            <p:cNvCxnSpPr>
              <a:cxnSpLocks/>
            </p:cNvCxnSpPr>
            <p:nvPr/>
          </p:nvCxnSpPr>
          <p:spPr>
            <a:xfrm>
              <a:off x="209026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8CF1702-6786-4A51-B07B-8196BD6C5CF0}"/>
                </a:ext>
              </a:extLst>
            </p:cNvPr>
            <p:cNvCxnSpPr>
              <a:cxnSpLocks/>
            </p:cNvCxnSpPr>
            <p:nvPr/>
          </p:nvCxnSpPr>
          <p:spPr>
            <a:xfrm>
              <a:off x="239996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23AD255-1630-42A0-884C-EB341FECA35A}"/>
                </a:ext>
              </a:extLst>
            </p:cNvPr>
            <p:cNvCxnSpPr>
              <a:cxnSpLocks/>
            </p:cNvCxnSpPr>
            <p:nvPr/>
          </p:nvCxnSpPr>
          <p:spPr>
            <a:xfrm>
              <a:off x="270967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03FF685-8CEF-4F28-8BEF-EB3FD2FD5861}"/>
                </a:ext>
              </a:extLst>
            </p:cNvPr>
            <p:cNvCxnSpPr>
              <a:cxnSpLocks/>
            </p:cNvCxnSpPr>
            <p:nvPr/>
          </p:nvCxnSpPr>
          <p:spPr>
            <a:xfrm>
              <a:off x="301938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E3AF498-5871-4D97-9A3B-FE4F5565C350}"/>
                </a:ext>
              </a:extLst>
            </p:cNvPr>
            <p:cNvCxnSpPr>
              <a:cxnSpLocks/>
            </p:cNvCxnSpPr>
            <p:nvPr/>
          </p:nvCxnSpPr>
          <p:spPr>
            <a:xfrm>
              <a:off x="332909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830B6DC-512E-4428-A626-6EA49AD569B8}"/>
                </a:ext>
              </a:extLst>
            </p:cNvPr>
            <p:cNvCxnSpPr>
              <a:cxnSpLocks/>
            </p:cNvCxnSpPr>
            <p:nvPr/>
          </p:nvCxnSpPr>
          <p:spPr>
            <a:xfrm>
              <a:off x="363880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17DCCEC-89E2-4DD6-95BC-90C8EF87B8F6}"/>
                </a:ext>
              </a:extLst>
            </p:cNvPr>
            <p:cNvCxnSpPr>
              <a:cxnSpLocks/>
            </p:cNvCxnSpPr>
            <p:nvPr/>
          </p:nvCxnSpPr>
          <p:spPr>
            <a:xfrm>
              <a:off x="394850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994C3E1-EA39-4EF6-940A-3751BF1D8ECD}"/>
                </a:ext>
              </a:extLst>
            </p:cNvPr>
            <p:cNvCxnSpPr>
              <a:cxnSpLocks/>
            </p:cNvCxnSpPr>
            <p:nvPr/>
          </p:nvCxnSpPr>
          <p:spPr>
            <a:xfrm>
              <a:off x="425821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1463FB8-3EF8-4B81-AFBC-26364D930AFB}"/>
                </a:ext>
              </a:extLst>
            </p:cNvPr>
            <p:cNvCxnSpPr>
              <a:cxnSpLocks/>
            </p:cNvCxnSpPr>
            <p:nvPr/>
          </p:nvCxnSpPr>
          <p:spPr>
            <a:xfrm>
              <a:off x="456792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EA384C-20F2-44DF-AD3B-DA1FF1591E43}"/>
                </a:ext>
              </a:extLst>
            </p:cNvPr>
            <p:cNvCxnSpPr>
              <a:cxnSpLocks/>
            </p:cNvCxnSpPr>
            <p:nvPr/>
          </p:nvCxnSpPr>
          <p:spPr>
            <a:xfrm>
              <a:off x="487763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4509A23-6663-43A7-AEB2-DEE467C48E01}"/>
                </a:ext>
              </a:extLst>
            </p:cNvPr>
            <p:cNvCxnSpPr>
              <a:cxnSpLocks/>
            </p:cNvCxnSpPr>
            <p:nvPr/>
          </p:nvCxnSpPr>
          <p:spPr>
            <a:xfrm>
              <a:off x="518734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16D40DC-FBAD-4285-95B7-13E3BA7BB6AA}"/>
                </a:ext>
              </a:extLst>
            </p:cNvPr>
            <p:cNvCxnSpPr>
              <a:cxnSpLocks/>
            </p:cNvCxnSpPr>
            <p:nvPr/>
          </p:nvCxnSpPr>
          <p:spPr>
            <a:xfrm>
              <a:off x="549704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0E5CBC7-1F06-4D8A-849D-26DD9303F3D4}"/>
                </a:ext>
              </a:extLst>
            </p:cNvPr>
            <p:cNvCxnSpPr>
              <a:cxnSpLocks/>
            </p:cNvCxnSpPr>
            <p:nvPr/>
          </p:nvCxnSpPr>
          <p:spPr>
            <a:xfrm>
              <a:off x="580675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27E9E1-4722-415F-B486-54151ABCF247}"/>
                </a:ext>
              </a:extLst>
            </p:cNvPr>
            <p:cNvCxnSpPr>
              <a:cxnSpLocks/>
            </p:cNvCxnSpPr>
            <p:nvPr/>
          </p:nvCxnSpPr>
          <p:spPr>
            <a:xfrm>
              <a:off x="611646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8269951-7629-4014-9999-1A8A186B5DC7}"/>
                </a:ext>
              </a:extLst>
            </p:cNvPr>
            <p:cNvCxnSpPr>
              <a:cxnSpLocks/>
            </p:cNvCxnSpPr>
            <p:nvPr/>
          </p:nvCxnSpPr>
          <p:spPr>
            <a:xfrm>
              <a:off x="642617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6C633AA-8D03-4B86-BEDD-BBB9B91EEC4C}"/>
                </a:ext>
              </a:extLst>
            </p:cNvPr>
            <p:cNvCxnSpPr>
              <a:cxnSpLocks/>
            </p:cNvCxnSpPr>
            <p:nvPr/>
          </p:nvCxnSpPr>
          <p:spPr>
            <a:xfrm>
              <a:off x="673588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72B9B39-A3B9-4D96-B6DC-682AEC51D1E0}"/>
                </a:ext>
              </a:extLst>
            </p:cNvPr>
            <p:cNvCxnSpPr>
              <a:cxnSpLocks/>
            </p:cNvCxnSpPr>
            <p:nvPr/>
          </p:nvCxnSpPr>
          <p:spPr>
            <a:xfrm>
              <a:off x="704558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E05F095-5194-4391-95DD-12AA8A9743D6}"/>
                </a:ext>
              </a:extLst>
            </p:cNvPr>
            <p:cNvCxnSpPr>
              <a:cxnSpLocks/>
            </p:cNvCxnSpPr>
            <p:nvPr/>
          </p:nvCxnSpPr>
          <p:spPr>
            <a:xfrm>
              <a:off x="735529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178BFE4-626F-4516-A52F-C95360B1E3D0}"/>
                </a:ext>
              </a:extLst>
            </p:cNvPr>
            <p:cNvCxnSpPr>
              <a:cxnSpLocks/>
            </p:cNvCxnSpPr>
            <p:nvPr/>
          </p:nvCxnSpPr>
          <p:spPr>
            <a:xfrm>
              <a:off x="766500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22BA462-752D-4DE6-B51F-D3304C9864B8}"/>
                </a:ext>
              </a:extLst>
            </p:cNvPr>
            <p:cNvCxnSpPr>
              <a:cxnSpLocks/>
            </p:cNvCxnSpPr>
            <p:nvPr/>
          </p:nvCxnSpPr>
          <p:spPr>
            <a:xfrm>
              <a:off x="797471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F2757CD-F84E-469B-9B57-F45FC00A7BB5}"/>
                </a:ext>
              </a:extLst>
            </p:cNvPr>
            <p:cNvCxnSpPr>
              <a:cxnSpLocks/>
            </p:cNvCxnSpPr>
            <p:nvPr/>
          </p:nvCxnSpPr>
          <p:spPr>
            <a:xfrm>
              <a:off x="828442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AF77D44-691A-4DEF-A0A3-EFDCD3647B2A}"/>
                </a:ext>
              </a:extLst>
            </p:cNvPr>
            <p:cNvCxnSpPr>
              <a:cxnSpLocks/>
            </p:cNvCxnSpPr>
            <p:nvPr/>
          </p:nvCxnSpPr>
          <p:spPr>
            <a:xfrm>
              <a:off x="859412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00BF7C-732B-4BC3-97F6-6B3C280B319C}"/>
                </a:ext>
              </a:extLst>
            </p:cNvPr>
            <p:cNvCxnSpPr>
              <a:cxnSpLocks/>
            </p:cNvCxnSpPr>
            <p:nvPr/>
          </p:nvCxnSpPr>
          <p:spPr>
            <a:xfrm>
              <a:off x="890383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9963C6C-C18B-406D-B893-A57C11F446F5}"/>
                </a:ext>
              </a:extLst>
            </p:cNvPr>
            <p:cNvCxnSpPr>
              <a:cxnSpLocks/>
            </p:cNvCxnSpPr>
            <p:nvPr/>
          </p:nvCxnSpPr>
          <p:spPr>
            <a:xfrm>
              <a:off x="921354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AFDE59A-1B16-407B-A15F-B555A1AACDF7}"/>
                </a:ext>
              </a:extLst>
            </p:cNvPr>
            <p:cNvCxnSpPr>
              <a:cxnSpLocks/>
            </p:cNvCxnSpPr>
            <p:nvPr/>
          </p:nvCxnSpPr>
          <p:spPr>
            <a:xfrm>
              <a:off x="952325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D3EB1D6-2DFE-452A-8639-BE3EACC1C998}"/>
                </a:ext>
              </a:extLst>
            </p:cNvPr>
            <p:cNvCxnSpPr>
              <a:cxnSpLocks/>
            </p:cNvCxnSpPr>
            <p:nvPr/>
          </p:nvCxnSpPr>
          <p:spPr>
            <a:xfrm>
              <a:off x="983296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C8E17F8-8322-4AE7-B753-4CA1014B5036}"/>
                </a:ext>
              </a:extLst>
            </p:cNvPr>
            <p:cNvCxnSpPr>
              <a:cxnSpLocks/>
            </p:cNvCxnSpPr>
            <p:nvPr/>
          </p:nvCxnSpPr>
          <p:spPr>
            <a:xfrm>
              <a:off x="1014266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5DEB9E7-622C-4700-88C7-9B9DA01BB8BB}"/>
                </a:ext>
              </a:extLst>
            </p:cNvPr>
            <p:cNvCxnSpPr>
              <a:cxnSpLocks/>
            </p:cNvCxnSpPr>
            <p:nvPr/>
          </p:nvCxnSpPr>
          <p:spPr>
            <a:xfrm>
              <a:off x="1045237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FA4E56F-C26C-4E4E-91C0-7ABFCAD651E7}"/>
                </a:ext>
              </a:extLst>
            </p:cNvPr>
            <p:cNvCxnSpPr>
              <a:cxnSpLocks/>
            </p:cNvCxnSpPr>
            <p:nvPr/>
          </p:nvCxnSpPr>
          <p:spPr>
            <a:xfrm>
              <a:off x="1076208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982037C-CC14-49BC-9585-CA63EECB6336}"/>
                </a:ext>
              </a:extLst>
            </p:cNvPr>
            <p:cNvCxnSpPr>
              <a:cxnSpLocks/>
            </p:cNvCxnSpPr>
            <p:nvPr/>
          </p:nvCxnSpPr>
          <p:spPr>
            <a:xfrm>
              <a:off x="1107179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841DD41-7079-4BB8-BE1A-BEEDEBA2DE3A}"/>
                </a:ext>
              </a:extLst>
            </p:cNvPr>
            <p:cNvCxnSpPr>
              <a:cxnSpLocks/>
            </p:cNvCxnSpPr>
            <p:nvPr/>
          </p:nvCxnSpPr>
          <p:spPr>
            <a:xfrm>
              <a:off x="1138150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2B4AE76-B83F-4548-889A-F463504FE492}"/>
                </a:ext>
              </a:extLst>
            </p:cNvPr>
            <p:cNvCxnSpPr>
              <a:cxnSpLocks/>
            </p:cNvCxnSpPr>
            <p:nvPr/>
          </p:nvCxnSpPr>
          <p:spPr>
            <a:xfrm>
              <a:off x="1169120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F94EE5D-68CE-4086-AB56-FDF511D22987}"/>
                </a:ext>
              </a:extLst>
            </p:cNvPr>
            <p:cNvCxnSpPr>
              <a:cxnSpLocks/>
            </p:cNvCxnSpPr>
            <p:nvPr/>
          </p:nvCxnSpPr>
          <p:spPr>
            <a:xfrm>
              <a:off x="1200093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791B53A-ED64-4EB8-B9D2-AE532A837B17}"/>
                </a:ext>
              </a:extLst>
            </p:cNvPr>
            <p:cNvCxnSpPr>
              <a:cxnSpLocks/>
            </p:cNvCxnSpPr>
            <p:nvPr/>
          </p:nvCxnSpPr>
          <p:spPr>
            <a:xfrm rot="16200000">
              <a:off x="6096000" y="58493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3E593ED-A07B-44AB-9B62-4FCBE4F60981}"/>
                </a:ext>
              </a:extLst>
            </p:cNvPr>
            <p:cNvCxnSpPr>
              <a:cxnSpLocks/>
            </p:cNvCxnSpPr>
            <p:nvPr/>
          </p:nvCxnSpPr>
          <p:spPr>
            <a:xfrm rot="16200000">
              <a:off x="6096000" y="27522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6B1D60A-AFDD-46FA-A48F-94324BAACC42}"/>
                </a:ext>
              </a:extLst>
            </p:cNvPr>
            <p:cNvCxnSpPr>
              <a:cxnSpLocks/>
            </p:cNvCxnSpPr>
            <p:nvPr/>
          </p:nvCxnSpPr>
          <p:spPr>
            <a:xfrm rot="16200000">
              <a:off x="6096000" y="-3448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2E4B60A-7AFE-4E16-8FE0-3FFB261AFF21}"/>
                </a:ext>
              </a:extLst>
            </p:cNvPr>
            <p:cNvCxnSpPr>
              <a:cxnSpLocks/>
            </p:cNvCxnSpPr>
            <p:nvPr/>
          </p:nvCxnSpPr>
          <p:spPr>
            <a:xfrm rot="16200000">
              <a:off x="6096000" y="-34419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A162AF3-2C50-4A7D-81C4-0C6E9D758764}"/>
                </a:ext>
              </a:extLst>
            </p:cNvPr>
            <p:cNvCxnSpPr>
              <a:cxnSpLocks/>
            </p:cNvCxnSpPr>
            <p:nvPr/>
          </p:nvCxnSpPr>
          <p:spPr>
            <a:xfrm rot="16200000">
              <a:off x="6096000" y="-65389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90C766-2DF7-423D-A3FC-F2D865D4B4CE}"/>
                </a:ext>
              </a:extLst>
            </p:cNvPr>
            <p:cNvCxnSpPr>
              <a:cxnSpLocks/>
            </p:cNvCxnSpPr>
            <p:nvPr/>
          </p:nvCxnSpPr>
          <p:spPr>
            <a:xfrm rot="16200000">
              <a:off x="6096000" y="-96360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4076546-2D29-4F7F-AE71-1B080721798A}"/>
                </a:ext>
              </a:extLst>
            </p:cNvPr>
            <p:cNvCxnSpPr>
              <a:cxnSpLocks/>
            </p:cNvCxnSpPr>
            <p:nvPr/>
          </p:nvCxnSpPr>
          <p:spPr>
            <a:xfrm rot="16200000">
              <a:off x="6096000" y="-127331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83AE883-3989-4ED8-BA2C-3E58DD9FE62F}"/>
                </a:ext>
              </a:extLst>
            </p:cNvPr>
            <p:cNvCxnSpPr>
              <a:cxnSpLocks/>
            </p:cNvCxnSpPr>
            <p:nvPr/>
          </p:nvCxnSpPr>
          <p:spPr>
            <a:xfrm rot="16200000">
              <a:off x="6096000" y="-158302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CE76BF3-F1E8-4667-A6D6-4976C1979574}"/>
                </a:ext>
              </a:extLst>
            </p:cNvPr>
            <p:cNvCxnSpPr>
              <a:cxnSpLocks/>
            </p:cNvCxnSpPr>
            <p:nvPr/>
          </p:nvCxnSpPr>
          <p:spPr>
            <a:xfrm rot="16200000">
              <a:off x="6096000" y="-189273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BDFD6D1-5123-445A-8CC6-D6A5858A4B84}"/>
                </a:ext>
              </a:extLst>
            </p:cNvPr>
            <p:cNvCxnSpPr>
              <a:cxnSpLocks/>
            </p:cNvCxnSpPr>
            <p:nvPr/>
          </p:nvCxnSpPr>
          <p:spPr>
            <a:xfrm rot="16200000">
              <a:off x="6096000" y="-220243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6FF69EA-0AAF-4B27-A46F-49ECD9D43033}"/>
                </a:ext>
              </a:extLst>
            </p:cNvPr>
            <p:cNvCxnSpPr>
              <a:cxnSpLocks/>
            </p:cNvCxnSpPr>
            <p:nvPr/>
          </p:nvCxnSpPr>
          <p:spPr>
            <a:xfrm rot="16200000">
              <a:off x="6096000" y="-251214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6D3D5DE-25C9-4AE6-804E-D6A2D2086628}"/>
                </a:ext>
              </a:extLst>
            </p:cNvPr>
            <p:cNvCxnSpPr>
              <a:cxnSpLocks/>
            </p:cNvCxnSpPr>
            <p:nvPr/>
          </p:nvCxnSpPr>
          <p:spPr>
            <a:xfrm rot="16200000">
              <a:off x="6096000" y="-282185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6761F28-30B5-4713-AC64-0D1F638807EC}"/>
                </a:ext>
              </a:extLst>
            </p:cNvPr>
            <p:cNvCxnSpPr>
              <a:cxnSpLocks/>
            </p:cNvCxnSpPr>
            <p:nvPr/>
          </p:nvCxnSpPr>
          <p:spPr>
            <a:xfrm rot="16200000">
              <a:off x="6096000" y="-313156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5364DFC-C684-4FAC-8DF1-03943A77D1BD}"/>
                </a:ext>
              </a:extLst>
            </p:cNvPr>
            <p:cNvCxnSpPr>
              <a:cxnSpLocks/>
            </p:cNvCxnSpPr>
            <p:nvPr/>
          </p:nvCxnSpPr>
          <p:spPr>
            <a:xfrm rot="16200000">
              <a:off x="6096000" y="-344127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6F5F1FD-6BA6-481B-8351-24C2D11FB80E}"/>
                </a:ext>
              </a:extLst>
            </p:cNvPr>
            <p:cNvCxnSpPr>
              <a:cxnSpLocks/>
            </p:cNvCxnSpPr>
            <p:nvPr/>
          </p:nvCxnSpPr>
          <p:spPr>
            <a:xfrm rot="16200000">
              <a:off x="6096000" y="-375097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643458A-D4CD-4A63-8829-FA0AEA621EFD}"/>
                </a:ext>
              </a:extLst>
            </p:cNvPr>
            <p:cNvCxnSpPr>
              <a:cxnSpLocks/>
            </p:cNvCxnSpPr>
            <p:nvPr/>
          </p:nvCxnSpPr>
          <p:spPr>
            <a:xfrm rot="16200000">
              <a:off x="6096000" y="-406068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24E9568-6580-4A59-8BBE-1D0AE6E07C7D}"/>
                </a:ext>
              </a:extLst>
            </p:cNvPr>
            <p:cNvCxnSpPr>
              <a:cxnSpLocks/>
            </p:cNvCxnSpPr>
            <p:nvPr/>
          </p:nvCxnSpPr>
          <p:spPr>
            <a:xfrm rot="16200000">
              <a:off x="6096000" y="-437039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7A3CDB7-1401-4B7A-81F4-CC8B644E0E91}"/>
                </a:ext>
              </a:extLst>
            </p:cNvPr>
            <p:cNvCxnSpPr>
              <a:cxnSpLocks/>
            </p:cNvCxnSpPr>
            <p:nvPr/>
          </p:nvCxnSpPr>
          <p:spPr>
            <a:xfrm rot="16200000">
              <a:off x="6096000" y="-468010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4F6D120-8323-44E9-B58F-09EB54B08FBE}"/>
                </a:ext>
              </a:extLst>
            </p:cNvPr>
            <p:cNvCxnSpPr>
              <a:cxnSpLocks/>
            </p:cNvCxnSpPr>
            <p:nvPr/>
          </p:nvCxnSpPr>
          <p:spPr>
            <a:xfrm rot="16200000">
              <a:off x="6096000" y="-498981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A606EE6-9AD4-4F25-9C28-922E10437A96}"/>
                </a:ext>
              </a:extLst>
            </p:cNvPr>
            <p:cNvCxnSpPr>
              <a:cxnSpLocks/>
            </p:cNvCxnSpPr>
            <p:nvPr/>
          </p:nvCxnSpPr>
          <p:spPr>
            <a:xfrm rot="16200000">
              <a:off x="6096000" y="-529951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FDCD7D8-F7C7-4B37-A1D6-EF42803D433C}"/>
                </a:ext>
              </a:extLst>
            </p:cNvPr>
            <p:cNvCxnSpPr>
              <a:cxnSpLocks/>
            </p:cNvCxnSpPr>
            <p:nvPr/>
          </p:nvCxnSpPr>
          <p:spPr>
            <a:xfrm rot="16200000">
              <a:off x="6096000" y="-560922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8D7BE47-0E57-40E5-BBE5-6CA3BE17FA06}"/>
                </a:ext>
              </a:extLst>
            </p:cNvPr>
            <p:cNvCxnSpPr>
              <a:cxnSpLocks/>
            </p:cNvCxnSpPr>
            <p:nvPr/>
          </p:nvCxnSpPr>
          <p:spPr>
            <a:xfrm rot="16200000">
              <a:off x="6096000" y="-591893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34" name="Oval 133">
            <a:extLst>
              <a:ext uri="{FF2B5EF4-FFF2-40B4-BE49-F238E27FC236}">
                <a16:creationId xmlns:a16="http://schemas.microsoft.com/office/drawing/2014/main" id="{D7D0BDEF-1F2E-44C0-A519-0F61E9F80F13}"/>
              </a:ext>
            </a:extLst>
          </p:cNvPr>
          <p:cNvSpPr/>
          <p:nvPr/>
        </p:nvSpPr>
        <p:spPr>
          <a:xfrm>
            <a:off x="9007708" y="6180153"/>
            <a:ext cx="515664" cy="515664"/>
          </a:xfrm>
          <a:prstGeom prst="ellipse">
            <a:avLst/>
          </a:prstGeom>
          <a:solidFill>
            <a:srgbClr val="A9C9FD"/>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135" name="Oval 134">
            <a:extLst>
              <a:ext uri="{FF2B5EF4-FFF2-40B4-BE49-F238E27FC236}">
                <a16:creationId xmlns:a16="http://schemas.microsoft.com/office/drawing/2014/main" id="{0C4B8F32-05F9-422B-A117-4195F9137077}"/>
              </a:ext>
            </a:extLst>
          </p:cNvPr>
          <p:cNvSpPr/>
          <p:nvPr/>
        </p:nvSpPr>
        <p:spPr>
          <a:xfrm>
            <a:off x="10049658" y="6180153"/>
            <a:ext cx="515664" cy="515664"/>
          </a:xfrm>
          <a:prstGeom prst="ellipse">
            <a:avLst/>
          </a:prstGeom>
          <a:solidFill>
            <a:srgbClr val="DFC9EF"/>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36" name="Oval 135">
            <a:extLst>
              <a:ext uri="{FF2B5EF4-FFF2-40B4-BE49-F238E27FC236}">
                <a16:creationId xmlns:a16="http://schemas.microsoft.com/office/drawing/2014/main" id="{2F750880-47E4-4404-92D5-AC420E64F5BE}"/>
              </a:ext>
            </a:extLst>
          </p:cNvPr>
          <p:cNvSpPr/>
          <p:nvPr/>
        </p:nvSpPr>
        <p:spPr>
          <a:xfrm>
            <a:off x="11091608" y="6180153"/>
            <a:ext cx="515664" cy="515664"/>
          </a:xfrm>
          <a:prstGeom prst="ellipse">
            <a:avLst/>
          </a:prstGeom>
          <a:solidFill>
            <a:srgbClr val="FDBED1"/>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grpSp>
        <p:nvGrpSpPr>
          <p:cNvPr id="84" name="Group 83"/>
          <p:cNvGrpSpPr/>
          <p:nvPr/>
        </p:nvGrpSpPr>
        <p:grpSpPr>
          <a:xfrm>
            <a:off x="-181575" y="484304"/>
            <a:ext cx="9240257" cy="714538"/>
            <a:chOff x="8684734" y="194981"/>
            <a:chExt cx="3222005" cy="714538"/>
          </a:xfrm>
        </p:grpSpPr>
        <p:sp>
          <p:nvSpPr>
            <p:cNvPr id="85" name="TextBox 84">
              <a:extLst>
                <a:ext uri="{FF2B5EF4-FFF2-40B4-BE49-F238E27FC236}">
                  <a16:creationId xmlns:a16="http://schemas.microsoft.com/office/drawing/2014/main" id="{278B29C6-8965-4B32-9C0B-3A636C5713D5}"/>
                </a:ext>
              </a:extLst>
            </p:cNvPr>
            <p:cNvSpPr txBox="1"/>
            <p:nvPr/>
          </p:nvSpPr>
          <p:spPr>
            <a:xfrm>
              <a:off x="8684734" y="194981"/>
              <a:ext cx="3222005" cy="707886"/>
            </a:xfrm>
            <a:prstGeom prst="rect">
              <a:avLst/>
            </a:prstGeom>
            <a:noFill/>
          </p:spPr>
          <p:txBody>
            <a:bodyPr wrap="square" rtlCol="0">
              <a:spAutoFit/>
            </a:bodyPr>
            <a:lstStyle/>
            <a:p>
              <a:pPr algn="ctr"/>
              <a:r>
                <a:rPr lang="en-US" sz="4000" dirty="0" smtClean="0">
                  <a:solidFill>
                    <a:srgbClr val="2D1817"/>
                  </a:solidFill>
                  <a:latin typeface="Arial Black" panose="020B0A04020102020204" pitchFamily="34" charset="0"/>
                  <a:cs typeface="Arial" panose="020B0604020202020204" pitchFamily="34" charset="0"/>
                </a:rPr>
                <a:t>SUMMARY OF THE VIDEO</a:t>
              </a:r>
              <a:endParaRPr lang="en-ID" sz="4000" dirty="0">
                <a:solidFill>
                  <a:srgbClr val="2D1817"/>
                </a:solidFill>
                <a:latin typeface="Arial Black" panose="020B0A04020102020204" pitchFamily="34" charset="0"/>
                <a:cs typeface="Arial" panose="020B0604020202020204" pitchFamily="34" charset="0"/>
              </a:endParaRPr>
            </a:p>
          </p:txBody>
        </p:sp>
        <p:sp>
          <p:nvSpPr>
            <p:cNvPr id="86" name="TextBox 85">
              <a:extLst>
                <a:ext uri="{FF2B5EF4-FFF2-40B4-BE49-F238E27FC236}">
                  <a16:creationId xmlns:a16="http://schemas.microsoft.com/office/drawing/2014/main" id="{9C7B4F8E-3A6A-406A-AE0A-00CEC66698C1}"/>
                </a:ext>
              </a:extLst>
            </p:cNvPr>
            <p:cNvSpPr txBox="1"/>
            <p:nvPr/>
          </p:nvSpPr>
          <p:spPr>
            <a:xfrm>
              <a:off x="8765498" y="201633"/>
              <a:ext cx="3013050" cy="707886"/>
            </a:xfrm>
            <a:prstGeom prst="rect">
              <a:avLst/>
            </a:prstGeom>
            <a:noFill/>
          </p:spPr>
          <p:txBody>
            <a:bodyPr wrap="square" rtlCol="0">
              <a:spAutoFit/>
            </a:bodyPr>
            <a:lstStyle/>
            <a:p>
              <a:pPr algn="ctr"/>
              <a:r>
                <a:rPr lang="en-US" sz="4000" dirty="0" smtClean="0">
                  <a:solidFill>
                    <a:srgbClr val="F2A4BC"/>
                  </a:solidFill>
                  <a:latin typeface="Arial Black" panose="020B0A04020102020204" pitchFamily="34" charset="0"/>
                  <a:cs typeface="Arial" panose="020B0604020202020204" pitchFamily="34" charset="0"/>
                </a:rPr>
                <a:t>S</a:t>
              </a:r>
              <a:r>
                <a:rPr lang="en-US" sz="4000" dirty="0" smtClean="0">
                  <a:solidFill>
                    <a:srgbClr val="FADB8E"/>
                  </a:solidFill>
                  <a:latin typeface="Arial Black" panose="020B0A04020102020204" pitchFamily="34" charset="0"/>
                  <a:cs typeface="Arial" panose="020B0604020202020204" pitchFamily="34" charset="0"/>
                </a:rPr>
                <a:t>U</a:t>
              </a:r>
              <a:r>
                <a:rPr lang="en-US" sz="4000" dirty="0" smtClean="0">
                  <a:solidFill>
                    <a:srgbClr val="A9C9FD"/>
                  </a:solidFill>
                  <a:latin typeface="Arial Black" panose="020B0A04020102020204" pitchFamily="34" charset="0"/>
                  <a:cs typeface="Arial" panose="020B0604020202020204" pitchFamily="34" charset="0"/>
                </a:rPr>
                <a:t>M</a:t>
              </a:r>
              <a:r>
                <a:rPr lang="en-US" sz="4000" dirty="0" smtClean="0">
                  <a:solidFill>
                    <a:srgbClr val="DFC9EF"/>
                  </a:solidFill>
                  <a:latin typeface="Arial Black" panose="020B0A04020102020204" pitchFamily="34" charset="0"/>
                  <a:cs typeface="Arial" panose="020B0604020202020204" pitchFamily="34" charset="0"/>
                </a:rPr>
                <a:t>M</a:t>
              </a:r>
              <a:r>
                <a:rPr lang="en-US" sz="4000" dirty="0" smtClean="0">
                  <a:solidFill>
                    <a:srgbClr val="F2A4BC"/>
                  </a:solidFill>
                  <a:latin typeface="Arial Black" panose="020B0A04020102020204" pitchFamily="34" charset="0"/>
                  <a:cs typeface="Arial" panose="020B0604020202020204" pitchFamily="34" charset="0"/>
                </a:rPr>
                <a:t>A</a:t>
              </a:r>
              <a:r>
                <a:rPr lang="en-US" sz="4000" dirty="0" smtClean="0">
                  <a:solidFill>
                    <a:srgbClr val="FADB8E"/>
                  </a:solidFill>
                  <a:latin typeface="Arial Black" panose="020B0A04020102020204" pitchFamily="34" charset="0"/>
                  <a:cs typeface="Arial" panose="020B0604020202020204" pitchFamily="34" charset="0"/>
                </a:rPr>
                <a:t>R</a:t>
              </a:r>
              <a:r>
                <a:rPr lang="en-US" sz="4000" dirty="0" smtClean="0">
                  <a:solidFill>
                    <a:srgbClr val="A9C9FD"/>
                  </a:solidFill>
                  <a:latin typeface="Arial Black" panose="020B0A04020102020204" pitchFamily="34" charset="0"/>
                  <a:cs typeface="Arial" panose="020B0604020202020204" pitchFamily="34" charset="0"/>
                </a:rPr>
                <a:t>Y </a:t>
              </a:r>
              <a:r>
                <a:rPr lang="en-US" sz="4000" dirty="0" smtClean="0">
                  <a:solidFill>
                    <a:srgbClr val="DFC9EF"/>
                  </a:solidFill>
                  <a:latin typeface="Arial Black" panose="020B0A04020102020204" pitchFamily="34" charset="0"/>
                  <a:cs typeface="Arial" panose="020B0604020202020204" pitchFamily="34" charset="0"/>
                </a:rPr>
                <a:t>O</a:t>
              </a:r>
              <a:r>
                <a:rPr lang="en-US" sz="4000" dirty="0" smtClean="0">
                  <a:solidFill>
                    <a:srgbClr val="F2A4BC"/>
                  </a:solidFill>
                  <a:latin typeface="Arial Black" panose="020B0A04020102020204" pitchFamily="34" charset="0"/>
                  <a:cs typeface="Arial" panose="020B0604020202020204" pitchFamily="34" charset="0"/>
                </a:rPr>
                <a:t>F</a:t>
              </a:r>
              <a:r>
                <a:rPr lang="en-US" sz="4000" dirty="0" smtClean="0">
                  <a:solidFill>
                    <a:srgbClr val="A9C9FD"/>
                  </a:solidFill>
                  <a:latin typeface="Arial Black" panose="020B0A04020102020204" pitchFamily="34" charset="0"/>
                  <a:cs typeface="Arial" panose="020B0604020202020204" pitchFamily="34" charset="0"/>
                </a:rPr>
                <a:t> </a:t>
              </a:r>
              <a:r>
                <a:rPr lang="en-US" sz="4000" dirty="0" smtClean="0">
                  <a:solidFill>
                    <a:srgbClr val="FADB8E"/>
                  </a:solidFill>
                  <a:latin typeface="Arial Black" panose="020B0A04020102020204" pitchFamily="34" charset="0"/>
                  <a:cs typeface="Arial" panose="020B0604020202020204" pitchFamily="34" charset="0"/>
                </a:rPr>
                <a:t>T</a:t>
              </a:r>
              <a:r>
                <a:rPr lang="en-US" sz="4000" dirty="0" smtClean="0">
                  <a:solidFill>
                    <a:srgbClr val="A9C9FD"/>
                  </a:solidFill>
                  <a:latin typeface="Arial Black" panose="020B0A04020102020204" pitchFamily="34" charset="0"/>
                  <a:cs typeface="Arial" panose="020B0604020202020204" pitchFamily="34" charset="0"/>
                </a:rPr>
                <a:t>H</a:t>
              </a:r>
              <a:r>
                <a:rPr lang="en-US" sz="4000" dirty="0" smtClean="0">
                  <a:solidFill>
                    <a:srgbClr val="DFC9EF"/>
                  </a:solidFill>
                  <a:latin typeface="Arial Black" panose="020B0A04020102020204" pitchFamily="34" charset="0"/>
                  <a:cs typeface="Arial" panose="020B0604020202020204" pitchFamily="34" charset="0"/>
                </a:rPr>
                <a:t>E</a:t>
              </a:r>
              <a:r>
                <a:rPr lang="en-US" sz="4000" dirty="0" smtClean="0">
                  <a:solidFill>
                    <a:srgbClr val="A9C9FD"/>
                  </a:solidFill>
                  <a:latin typeface="Arial Black" panose="020B0A04020102020204" pitchFamily="34" charset="0"/>
                  <a:cs typeface="Arial" panose="020B0604020202020204" pitchFamily="34" charset="0"/>
                </a:rPr>
                <a:t> </a:t>
              </a:r>
              <a:r>
                <a:rPr lang="en-US" sz="4000" dirty="0" smtClean="0">
                  <a:solidFill>
                    <a:srgbClr val="F2A4BC"/>
                  </a:solidFill>
                  <a:latin typeface="Arial Black" panose="020B0A04020102020204" pitchFamily="34" charset="0"/>
                  <a:cs typeface="Arial" panose="020B0604020202020204" pitchFamily="34" charset="0"/>
                </a:rPr>
                <a:t>V</a:t>
              </a:r>
              <a:r>
                <a:rPr lang="en-US" sz="4000" dirty="0" smtClean="0">
                  <a:solidFill>
                    <a:srgbClr val="FADB8E"/>
                  </a:solidFill>
                  <a:latin typeface="Arial Black" panose="020B0A04020102020204" pitchFamily="34" charset="0"/>
                  <a:cs typeface="Arial" panose="020B0604020202020204" pitchFamily="34" charset="0"/>
                </a:rPr>
                <a:t>I</a:t>
              </a:r>
              <a:r>
                <a:rPr lang="en-US" sz="4000" dirty="0" smtClean="0">
                  <a:solidFill>
                    <a:srgbClr val="A9C9FD"/>
                  </a:solidFill>
                  <a:latin typeface="Arial Black" panose="020B0A04020102020204" pitchFamily="34" charset="0"/>
                  <a:cs typeface="Arial" panose="020B0604020202020204" pitchFamily="34" charset="0"/>
                </a:rPr>
                <a:t>D</a:t>
              </a:r>
              <a:r>
                <a:rPr lang="en-US" sz="4000" dirty="0" smtClean="0">
                  <a:solidFill>
                    <a:srgbClr val="DFC9EF"/>
                  </a:solidFill>
                  <a:latin typeface="Arial Black" panose="020B0A04020102020204" pitchFamily="34" charset="0"/>
                  <a:cs typeface="Arial" panose="020B0604020202020204" pitchFamily="34" charset="0"/>
                </a:rPr>
                <a:t>E</a:t>
              </a:r>
              <a:r>
                <a:rPr lang="en-US" sz="4000" dirty="0" smtClean="0">
                  <a:solidFill>
                    <a:srgbClr val="F2A4BC"/>
                  </a:solidFill>
                  <a:latin typeface="Arial Black" panose="020B0A04020102020204" pitchFamily="34" charset="0"/>
                  <a:cs typeface="Arial" panose="020B0604020202020204" pitchFamily="34" charset="0"/>
                </a:rPr>
                <a:t>O</a:t>
              </a:r>
              <a:endParaRPr lang="en-ID" sz="4000" dirty="0">
                <a:solidFill>
                  <a:srgbClr val="F2A4BC"/>
                </a:solidFill>
                <a:latin typeface="Arial Black" panose="020B0A04020102020204" pitchFamily="34" charset="0"/>
                <a:cs typeface="Arial" panose="020B0604020202020204" pitchFamily="34" charset="0"/>
              </a:endParaRPr>
            </a:p>
          </p:txBody>
        </p:sp>
      </p:grpSp>
      <p:sp>
        <p:nvSpPr>
          <p:cNvPr id="87" name="Rectangle: Rounded Corners 89">
            <a:extLst>
              <a:ext uri="{FF2B5EF4-FFF2-40B4-BE49-F238E27FC236}">
                <a16:creationId xmlns:a16="http://schemas.microsoft.com/office/drawing/2014/main" id="{0522D8F2-4E17-4ED5-9819-C820FA222791}"/>
              </a:ext>
            </a:extLst>
          </p:cNvPr>
          <p:cNvSpPr/>
          <p:nvPr/>
        </p:nvSpPr>
        <p:spPr>
          <a:xfrm>
            <a:off x="781162" y="1571105"/>
            <a:ext cx="10629674" cy="4371777"/>
          </a:xfrm>
          <a:prstGeom prst="roundRect">
            <a:avLst>
              <a:gd name="adj" fmla="val 5080"/>
            </a:avLst>
          </a:prstGeom>
          <a:solidFill>
            <a:srgbClr val="DFC9EF"/>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D" sz="1600" dirty="0">
              <a:latin typeface="Arial Rounded MT Bold" panose="020F0704030504030204" pitchFamily="34" charset="0"/>
              <a:cs typeface="Arial" panose="020B0604020202020204" pitchFamily="34" charset="0"/>
            </a:endParaRPr>
          </a:p>
        </p:txBody>
      </p:sp>
      <p:sp>
        <p:nvSpPr>
          <p:cNvPr id="88" name="Rectangle: Rounded Corners 90">
            <a:extLst>
              <a:ext uri="{FF2B5EF4-FFF2-40B4-BE49-F238E27FC236}">
                <a16:creationId xmlns:a16="http://schemas.microsoft.com/office/drawing/2014/main" id="{B7084CF9-F2EA-464F-8F25-6ED1A7658EB7}"/>
              </a:ext>
            </a:extLst>
          </p:cNvPr>
          <p:cNvSpPr/>
          <p:nvPr/>
        </p:nvSpPr>
        <p:spPr>
          <a:xfrm>
            <a:off x="769875" y="1302758"/>
            <a:ext cx="10652249" cy="471765"/>
          </a:xfrm>
          <a:prstGeom prst="roundRect">
            <a:avLst/>
          </a:prstGeom>
          <a:solidFill>
            <a:srgbClr val="BC8FDD"/>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89" name="Oval 88">
            <a:extLst>
              <a:ext uri="{FF2B5EF4-FFF2-40B4-BE49-F238E27FC236}">
                <a16:creationId xmlns:a16="http://schemas.microsoft.com/office/drawing/2014/main" id="{51AD1DA1-9855-4466-AA88-40AA42EB3EA2}"/>
              </a:ext>
            </a:extLst>
          </p:cNvPr>
          <p:cNvSpPr/>
          <p:nvPr/>
        </p:nvSpPr>
        <p:spPr>
          <a:xfrm>
            <a:off x="882903" y="1414697"/>
            <a:ext cx="247886" cy="247886"/>
          </a:xfrm>
          <a:prstGeom prst="ellipse">
            <a:avLst/>
          </a:prstGeom>
          <a:solidFill>
            <a:srgbClr val="F2A4BC"/>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91" name="Oval 90">
            <a:extLst>
              <a:ext uri="{FF2B5EF4-FFF2-40B4-BE49-F238E27FC236}">
                <a16:creationId xmlns:a16="http://schemas.microsoft.com/office/drawing/2014/main" id="{6E0E8263-1F33-40E9-8C29-DCFA176F41CF}"/>
              </a:ext>
            </a:extLst>
          </p:cNvPr>
          <p:cNvSpPr/>
          <p:nvPr/>
        </p:nvSpPr>
        <p:spPr>
          <a:xfrm>
            <a:off x="1244881" y="1414697"/>
            <a:ext cx="247886" cy="247886"/>
          </a:xfrm>
          <a:prstGeom prst="ellipse">
            <a:avLst/>
          </a:prstGeom>
          <a:solidFill>
            <a:srgbClr val="FADB8E"/>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FADB8E"/>
              </a:solidFill>
              <a:latin typeface="Arial" panose="020B0604020202020204" pitchFamily="34" charset="0"/>
              <a:cs typeface="Arial" panose="020B0604020202020204" pitchFamily="34" charset="0"/>
            </a:endParaRPr>
          </a:p>
        </p:txBody>
      </p:sp>
      <p:sp>
        <p:nvSpPr>
          <p:cNvPr id="92" name="Oval 91">
            <a:extLst>
              <a:ext uri="{FF2B5EF4-FFF2-40B4-BE49-F238E27FC236}">
                <a16:creationId xmlns:a16="http://schemas.microsoft.com/office/drawing/2014/main" id="{C653DC81-34E1-4D94-BD6C-29A8A1906A20}"/>
              </a:ext>
            </a:extLst>
          </p:cNvPr>
          <p:cNvSpPr/>
          <p:nvPr/>
        </p:nvSpPr>
        <p:spPr>
          <a:xfrm>
            <a:off x="1606860" y="1414697"/>
            <a:ext cx="247886" cy="247886"/>
          </a:xfrm>
          <a:prstGeom prst="ellipse">
            <a:avLst/>
          </a:prstGeom>
          <a:solidFill>
            <a:srgbClr val="A9C9FD"/>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Black" panose="020B0A04020102020204" pitchFamily="34" charset="0"/>
              <a:cs typeface="Arial" panose="020B0604020202020204" pitchFamily="34" charset="0"/>
            </a:endParaRPr>
          </a:p>
        </p:txBody>
      </p:sp>
      <p:sp>
        <p:nvSpPr>
          <p:cNvPr id="2" name="Rectangle 1"/>
          <p:cNvSpPr/>
          <p:nvPr/>
        </p:nvSpPr>
        <p:spPr>
          <a:xfrm>
            <a:off x="1079782" y="1991578"/>
            <a:ext cx="10110651" cy="3785652"/>
          </a:xfrm>
          <a:prstGeom prst="rect">
            <a:avLst/>
          </a:prstGeom>
        </p:spPr>
        <p:txBody>
          <a:bodyPr wrap="square">
            <a:spAutoFit/>
          </a:bodyPr>
          <a:lstStyle/>
          <a:p>
            <a:pPr algn="just"/>
            <a:r>
              <a:rPr lang="en-US" sz="1600" dirty="0">
                <a:solidFill>
                  <a:srgbClr val="2D1817"/>
                </a:solidFill>
                <a:latin typeface="Arial Rounded MT Bold" panose="020F0704030504030204" pitchFamily="34" charset="0"/>
              </a:rPr>
              <a:t>An American author, Angela Duckworth, explains in her TED Talk, that grit, "the passion and perseverance for very long-term goals," is a significant predictor of success, and that it is more important than talent or intelligence for success. Angela Duckworth started to realize that IQ was not the only difference between the best and the worst children after quitting a high-powered position and starting to become a public school teacher in New York City Public Schools. After years of teaching, she realized that IQ wasn't the only way to succeed in life and that anyone could learn if they worked hard and long enough. That's when she came up to the conclusion that education isn't just about IQ, but also about children's perseverance and passion to study. She then left the classroom in middle school to pursue a career as a psychologist to learn more about what it takes to thrive in life, and she sought to predict who would succeed and who would fail. Angela Duckworth remarked that grit is a trait present in those who have a growth mindset. Resilience, or the ability to persevere and try harder when necessary, is a characteristic of someone with grit. The conclusion of the video is to inform the audience that the fundamental aspect of a growth mindset is the behavior seen in people with grit. since it enhances a person's ability to develop. Grit is an ability that can be developed and she emphasized that the grittier you are, the more chance for you to be successful.</a:t>
            </a:r>
            <a:endParaRPr lang="en-ID" sz="1600" dirty="0">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2494050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00" fill="hold"/>
                                        <p:tgtEl>
                                          <p:spTgt spid="134"/>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2000" fill="hold"/>
                                        <p:tgtEl>
                                          <p:spTgt spid="135"/>
                                        </p:tgtEl>
                                        <p:attrNameLst>
                                          <p:attrName>r</p:attrName>
                                        </p:attrNameLst>
                                      </p:cBhvr>
                                    </p:animRot>
                                  </p:childTnLst>
                                </p:cTn>
                              </p:par>
                              <p:par>
                                <p:cTn id="9" presetID="8" presetClass="emph" presetSubtype="0" repeatCount="indefinite" fill="hold" grpId="0" nodeType="withEffect">
                                  <p:stCondLst>
                                    <p:cond delay="0"/>
                                  </p:stCondLst>
                                  <p:childTnLst>
                                    <p:animRot by="21600000">
                                      <p:cBhvr>
                                        <p:cTn id="10" dur="2000" fill="hold"/>
                                        <p:tgtEl>
                                          <p:spTgt spid="13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5" grpId="0" animBg="1"/>
      <p:bldP spid="13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85D30A5-E24A-4418-B823-AFA2DD7B092E}"/>
              </a:ext>
            </a:extLst>
          </p:cNvPr>
          <p:cNvGrpSpPr/>
          <p:nvPr/>
        </p:nvGrpSpPr>
        <p:grpSpPr>
          <a:xfrm>
            <a:off x="0" y="0"/>
            <a:ext cx="12192000" cy="6858000"/>
            <a:chOff x="0" y="0"/>
            <a:chExt cx="12192000" cy="6858000"/>
          </a:xfrm>
        </p:grpSpPr>
        <p:cxnSp>
          <p:nvCxnSpPr>
            <p:cNvPr id="6" name="Straight Connector 5">
              <a:extLst>
                <a:ext uri="{FF2B5EF4-FFF2-40B4-BE49-F238E27FC236}">
                  <a16:creationId xmlns:a16="http://schemas.microsoft.com/office/drawing/2014/main" id="{37CDC673-D8E8-471D-B839-6CA5CE0F1AC2}"/>
                </a:ext>
              </a:extLst>
            </p:cNvPr>
            <p:cNvCxnSpPr>
              <a:cxnSpLocks/>
            </p:cNvCxnSpPr>
            <p:nvPr/>
          </p:nvCxnSpPr>
          <p:spPr>
            <a:xfrm>
              <a:off x="23201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B298C97-C1B6-4BE8-89F3-87E565B15615}"/>
                </a:ext>
              </a:extLst>
            </p:cNvPr>
            <p:cNvCxnSpPr>
              <a:cxnSpLocks/>
            </p:cNvCxnSpPr>
            <p:nvPr/>
          </p:nvCxnSpPr>
          <p:spPr>
            <a:xfrm>
              <a:off x="54172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E365D0E-63DD-4F10-9E34-259F54992941}"/>
                </a:ext>
              </a:extLst>
            </p:cNvPr>
            <p:cNvCxnSpPr>
              <a:cxnSpLocks/>
            </p:cNvCxnSpPr>
            <p:nvPr/>
          </p:nvCxnSpPr>
          <p:spPr>
            <a:xfrm>
              <a:off x="85142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67792F3-7196-4D5D-9101-5E2ADBF959AE}"/>
                </a:ext>
              </a:extLst>
            </p:cNvPr>
            <p:cNvCxnSpPr>
              <a:cxnSpLocks/>
            </p:cNvCxnSpPr>
            <p:nvPr/>
          </p:nvCxnSpPr>
          <p:spPr>
            <a:xfrm>
              <a:off x="116113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589292C-434A-4FC6-B74A-AA9AF25A95CB}"/>
                </a:ext>
              </a:extLst>
            </p:cNvPr>
            <p:cNvCxnSpPr>
              <a:cxnSpLocks/>
            </p:cNvCxnSpPr>
            <p:nvPr/>
          </p:nvCxnSpPr>
          <p:spPr>
            <a:xfrm>
              <a:off x="147084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84D9C0F-E5CE-4AC3-997C-F90BA0C6118D}"/>
                </a:ext>
              </a:extLst>
            </p:cNvPr>
            <p:cNvCxnSpPr>
              <a:cxnSpLocks/>
            </p:cNvCxnSpPr>
            <p:nvPr/>
          </p:nvCxnSpPr>
          <p:spPr>
            <a:xfrm>
              <a:off x="178055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8E1DA2-0DE8-4381-9929-630A2C46B5A8}"/>
                </a:ext>
              </a:extLst>
            </p:cNvPr>
            <p:cNvCxnSpPr>
              <a:cxnSpLocks/>
            </p:cNvCxnSpPr>
            <p:nvPr/>
          </p:nvCxnSpPr>
          <p:spPr>
            <a:xfrm>
              <a:off x="209026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8CF1702-6786-4A51-B07B-8196BD6C5CF0}"/>
                </a:ext>
              </a:extLst>
            </p:cNvPr>
            <p:cNvCxnSpPr>
              <a:cxnSpLocks/>
            </p:cNvCxnSpPr>
            <p:nvPr/>
          </p:nvCxnSpPr>
          <p:spPr>
            <a:xfrm>
              <a:off x="239996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23AD255-1630-42A0-884C-EB341FECA35A}"/>
                </a:ext>
              </a:extLst>
            </p:cNvPr>
            <p:cNvCxnSpPr>
              <a:cxnSpLocks/>
            </p:cNvCxnSpPr>
            <p:nvPr/>
          </p:nvCxnSpPr>
          <p:spPr>
            <a:xfrm>
              <a:off x="270967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03FF685-8CEF-4F28-8BEF-EB3FD2FD5861}"/>
                </a:ext>
              </a:extLst>
            </p:cNvPr>
            <p:cNvCxnSpPr>
              <a:cxnSpLocks/>
            </p:cNvCxnSpPr>
            <p:nvPr/>
          </p:nvCxnSpPr>
          <p:spPr>
            <a:xfrm>
              <a:off x="301938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E3AF498-5871-4D97-9A3B-FE4F5565C350}"/>
                </a:ext>
              </a:extLst>
            </p:cNvPr>
            <p:cNvCxnSpPr>
              <a:cxnSpLocks/>
            </p:cNvCxnSpPr>
            <p:nvPr/>
          </p:nvCxnSpPr>
          <p:spPr>
            <a:xfrm>
              <a:off x="332909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830B6DC-512E-4428-A626-6EA49AD569B8}"/>
                </a:ext>
              </a:extLst>
            </p:cNvPr>
            <p:cNvCxnSpPr>
              <a:cxnSpLocks/>
            </p:cNvCxnSpPr>
            <p:nvPr/>
          </p:nvCxnSpPr>
          <p:spPr>
            <a:xfrm>
              <a:off x="363880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17DCCEC-89E2-4DD6-95BC-90C8EF87B8F6}"/>
                </a:ext>
              </a:extLst>
            </p:cNvPr>
            <p:cNvCxnSpPr>
              <a:cxnSpLocks/>
            </p:cNvCxnSpPr>
            <p:nvPr/>
          </p:nvCxnSpPr>
          <p:spPr>
            <a:xfrm>
              <a:off x="394850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994C3E1-EA39-4EF6-940A-3751BF1D8ECD}"/>
                </a:ext>
              </a:extLst>
            </p:cNvPr>
            <p:cNvCxnSpPr>
              <a:cxnSpLocks/>
            </p:cNvCxnSpPr>
            <p:nvPr/>
          </p:nvCxnSpPr>
          <p:spPr>
            <a:xfrm>
              <a:off x="425821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1463FB8-3EF8-4B81-AFBC-26364D930AFB}"/>
                </a:ext>
              </a:extLst>
            </p:cNvPr>
            <p:cNvCxnSpPr>
              <a:cxnSpLocks/>
            </p:cNvCxnSpPr>
            <p:nvPr/>
          </p:nvCxnSpPr>
          <p:spPr>
            <a:xfrm>
              <a:off x="456792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EA384C-20F2-44DF-AD3B-DA1FF1591E43}"/>
                </a:ext>
              </a:extLst>
            </p:cNvPr>
            <p:cNvCxnSpPr>
              <a:cxnSpLocks/>
            </p:cNvCxnSpPr>
            <p:nvPr/>
          </p:nvCxnSpPr>
          <p:spPr>
            <a:xfrm>
              <a:off x="487763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4509A23-6663-43A7-AEB2-DEE467C48E01}"/>
                </a:ext>
              </a:extLst>
            </p:cNvPr>
            <p:cNvCxnSpPr>
              <a:cxnSpLocks/>
            </p:cNvCxnSpPr>
            <p:nvPr/>
          </p:nvCxnSpPr>
          <p:spPr>
            <a:xfrm>
              <a:off x="518734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16D40DC-FBAD-4285-95B7-13E3BA7BB6AA}"/>
                </a:ext>
              </a:extLst>
            </p:cNvPr>
            <p:cNvCxnSpPr>
              <a:cxnSpLocks/>
            </p:cNvCxnSpPr>
            <p:nvPr/>
          </p:nvCxnSpPr>
          <p:spPr>
            <a:xfrm>
              <a:off x="549704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0E5CBC7-1F06-4D8A-849D-26DD9303F3D4}"/>
                </a:ext>
              </a:extLst>
            </p:cNvPr>
            <p:cNvCxnSpPr>
              <a:cxnSpLocks/>
            </p:cNvCxnSpPr>
            <p:nvPr/>
          </p:nvCxnSpPr>
          <p:spPr>
            <a:xfrm>
              <a:off x="580675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27E9E1-4722-415F-B486-54151ABCF247}"/>
                </a:ext>
              </a:extLst>
            </p:cNvPr>
            <p:cNvCxnSpPr>
              <a:cxnSpLocks/>
            </p:cNvCxnSpPr>
            <p:nvPr/>
          </p:nvCxnSpPr>
          <p:spPr>
            <a:xfrm>
              <a:off x="611646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8269951-7629-4014-9999-1A8A186B5DC7}"/>
                </a:ext>
              </a:extLst>
            </p:cNvPr>
            <p:cNvCxnSpPr>
              <a:cxnSpLocks/>
            </p:cNvCxnSpPr>
            <p:nvPr/>
          </p:nvCxnSpPr>
          <p:spPr>
            <a:xfrm>
              <a:off x="642617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6C633AA-8D03-4B86-BEDD-BBB9B91EEC4C}"/>
                </a:ext>
              </a:extLst>
            </p:cNvPr>
            <p:cNvCxnSpPr>
              <a:cxnSpLocks/>
            </p:cNvCxnSpPr>
            <p:nvPr/>
          </p:nvCxnSpPr>
          <p:spPr>
            <a:xfrm>
              <a:off x="673588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72B9B39-A3B9-4D96-B6DC-682AEC51D1E0}"/>
                </a:ext>
              </a:extLst>
            </p:cNvPr>
            <p:cNvCxnSpPr>
              <a:cxnSpLocks/>
            </p:cNvCxnSpPr>
            <p:nvPr/>
          </p:nvCxnSpPr>
          <p:spPr>
            <a:xfrm>
              <a:off x="704558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E05F095-5194-4391-95DD-12AA8A9743D6}"/>
                </a:ext>
              </a:extLst>
            </p:cNvPr>
            <p:cNvCxnSpPr>
              <a:cxnSpLocks/>
            </p:cNvCxnSpPr>
            <p:nvPr/>
          </p:nvCxnSpPr>
          <p:spPr>
            <a:xfrm>
              <a:off x="735529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178BFE4-626F-4516-A52F-C95360B1E3D0}"/>
                </a:ext>
              </a:extLst>
            </p:cNvPr>
            <p:cNvCxnSpPr>
              <a:cxnSpLocks/>
            </p:cNvCxnSpPr>
            <p:nvPr/>
          </p:nvCxnSpPr>
          <p:spPr>
            <a:xfrm>
              <a:off x="766500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22BA462-752D-4DE6-B51F-D3304C9864B8}"/>
                </a:ext>
              </a:extLst>
            </p:cNvPr>
            <p:cNvCxnSpPr>
              <a:cxnSpLocks/>
            </p:cNvCxnSpPr>
            <p:nvPr/>
          </p:nvCxnSpPr>
          <p:spPr>
            <a:xfrm>
              <a:off x="797471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F2757CD-F84E-469B-9B57-F45FC00A7BB5}"/>
                </a:ext>
              </a:extLst>
            </p:cNvPr>
            <p:cNvCxnSpPr>
              <a:cxnSpLocks/>
            </p:cNvCxnSpPr>
            <p:nvPr/>
          </p:nvCxnSpPr>
          <p:spPr>
            <a:xfrm>
              <a:off x="828442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AF77D44-691A-4DEF-A0A3-EFDCD3647B2A}"/>
                </a:ext>
              </a:extLst>
            </p:cNvPr>
            <p:cNvCxnSpPr>
              <a:cxnSpLocks/>
            </p:cNvCxnSpPr>
            <p:nvPr/>
          </p:nvCxnSpPr>
          <p:spPr>
            <a:xfrm>
              <a:off x="859412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00BF7C-732B-4BC3-97F6-6B3C280B319C}"/>
                </a:ext>
              </a:extLst>
            </p:cNvPr>
            <p:cNvCxnSpPr>
              <a:cxnSpLocks/>
            </p:cNvCxnSpPr>
            <p:nvPr/>
          </p:nvCxnSpPr>
          <p:spPr>
            <a:xfrm>
              <a:off x="890383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9963C6C-C18B-406D-B893-A57C11F446F5}"/>
                </a:ext>
              </a:extLst>
            </p:cNvPr>
            <p:cNvCxnSpPr>
              <a:cxnSpLocks/>
            </p:cNvCxnSpPr>
            <p:nvPr/>
          </p:nvCxnSpPr>
          <p:spPr>
            <a:xfrm>
              <a:off x="921354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AFDE59A-1B16-407B-A15F-B555A1AACDF7}"/>
                </a:ext>
              </a:extLst>
            </p:cNvPr>
            <p:cNvCxnSpPr>
              <a:cxnSpLocks/>
            </p:cNvCxnSpPr>
            <p:nvPr/>
          </p:nvCxnSpPr>
          <p:spPr>
            <a:xfrm>
              <a:off x="952325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D3EB1D6-2DFE-452A-8639-BE3EACC1C998}"/>
                </a:ext>
              </a:extLst>
            </p:cNvPr>
            <p:cNvCxnSpPr>
              <a:cxnSpLocks/>
            </p:cNvCxnSpPr>
            <p:nvPr/>
          </p:nvCxnSpPr>
          <p:spPr>
            <a:xfrm>
              <a:off x="983296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C8E17F8-8322-4AE7-B753-4CA1014B5036}"/>
                </a:ext>
              </a:extLst>
            </p:cNvPr>
            <p:cNvCxnSpPr>
              <a:cxnSpLocks/>
            </p:cNvCxnSpPr>
            <p:nvPr/>
          </p:nvCxnSpPr>
          <p:spPr>
            <a:xfrm>
              <a:off x="1014266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5DEB9E7-622C-4700-88C7-9B9DA01BB8BB}"/>
                </a:ext>
              </a:extLst>
            </p:cNvPr>
            <p:cNvCxnSpPr>
              <a:cxnSpLocks/>
            </p:cNvCxnSpPr>
            <p:nvPr/>
          </p:nvCxnSpPr>
          <p:spPr>
            <a:xfrm>
              <a:off x="1045237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FA4E56F-C26C-4E4E-91C0-7ABFCAD651E7}"/>
                </a:ext>
              </a:extLst>
            </p:cNvPr>
            <p:cNvCxnSpPr>
              <a:cxnSpLocks/>
            </p:cNvCxnSpPr>
            <p:nvPr/>
          </p:nvCxnSpPr>
          <p:spPr>
            <a:xfrm>
              <a:off x="1076208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982037C-CC14-49BC-9585-CA63EECB6336}"/>
                </a:ext>
              </a:extLst>
            </p:cNvPr>
            <p:cNvCxnSpPr>
              <a:cxnSpLocks/>
            </p:cNvCxnSpPr>
            <p:nvPr/>
          </p:nvCxnSpPr>
          <p:spPr>
            <a:xfrm>
              <a:off x="1107179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841DD41-7079-4BB8-BE1A-BEEDEBA2DE3A}"/>
                </a:ext>
              </a:extLst>
            </p:cNvPr>
            <p:cNvCxnSpPr>
              <a:cxnSpLocks/>
            </p:cNvCxnSpPr>
            <p:nvPr/>
          </p:nvCxnSpPr>
          <p:spPr>
            <a:xfrm>
              <a:off x="1138150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2B4AE76-B83F-4548-889A-F463504FE492}"/>
                </a:ext>
              </a:extLst>
            </p:cNvPr>
            <p:cNvCxnSpPr>
              <a:cxnSpLocks/>
            </p:cNvCxnSpPr>
            <p:nvPr/>
          </p:nvCxnSpPr>
          <p:spPr>
            <a:xfrm>
              <a:off x="1169120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F94EE5D-68CE-4086-AB56-FDF511D22987}"/>
                </a:ext>
              </a:extLst>
            </p:cNvPr>
            <p:cNvCxnSpPr>
              <a:cxnSpLocks/>
            </p:cNvCxnSpPr>
            <p:nvPr/>
          </p:nvCxnSpPr>
          <p:spPr>
            <a:xfrm>
              <a:off x="1200093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791B53A-ED64-4EB8-B9D2-AE532A837B17}"/>
                </a:ext>
              </a:extLst>
            </p:cNvPr>
            <p:cNvCxnSpPr>
              <a:cxnSpLocks/>
            </p:cNvCxnSpPr>
            <p:nvPr/>
          </p:nvCxnSpPr>
          <p:spPr>
            <a:xfrm rot="16200000">
              <a:off x="6096000" y="58493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3E593ED-A07B-44AB-9B62-4FCBE4F60981}"/>
                </a:ext>
              </a:extLst>
            </p:cNvPr>
            <p:cNvCxnSpPr>
              <a:cxnSpLocks/>
            </p:cNvCxnSpPr>
            <p:nvPr/>
          </p:nvCxnSpPr>
          <p:spPr>
            <a:xfrm rot="16200000">
              <a:off x="6096000" y="27522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6B1D60A-AFDD-46FA-A48F-94324BAACC42}"/>
                </a:ext>
              </a:extLst>
            </p:cNvPr>
            <p:cNvCxnSpPr>
              <a:cxnSpLocks/>
            </p:cNvCxnSpPr>
            <p:nvPr/>
          </p:nvCxnSpPr>
          <p:spPr>
            <a:xfrm rot="16200000">
              <a:off x="6096000" y="-3448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2E4B60A-7AFE-4E16-8FE0-3FFB261AFF21}"/>
                </a:ext>
              </a:extLst>
            </p:cNvPr>
            <p:cNvCxnSpPr>
              <a:cxnSpLocks/>
            </p:cNvCxnSpPr>
            <p:nvPr/>
          </p:nvCxnSpPr>
          <p:spPr>
            <a:xfrm rot="16200000">
              <a:off x="6096000" y="-34419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A162AF3-2C50-4A7D-81C4-0C6E9D758764}"/>
                </a:ext>
              </a:extLst>
            </p:cNvPr>
            <p:cNvCxnSpPr>
              <a:cxnSpLocks/>
            </p:cNvCxnSpPr>
            <p:nvPr/>
          </p:nvCxnSpPr>
          <p:spPr>
            <a:xfrm rot="16200000">
              <a:off x="6096000" y="-65389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90C766-2DF7-423D-A3FC-F2D865D4B4CE}"/>
                </a:ext>
              </a:extLst>
            </p:cNvPr>
            <p:cNvCxnSpPr>
              <a:cxnSpLocks/>
            </p:cNvCxnSpPr>
            <p:nvPr/>
          </p:nvCxnSpPr>
          <p:spPr>
            <a:xfrm rot="16200000">
              <a:off x="6096000" y="-96360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4076546-2D29-4F7F-AE71-1B080721798A}"/>
                </a:ext>
              </a:extLst>
            </p:cNvPr>
            <p:cNvCxnSpPr>
              <a:cxnSpLocks/>
            </p:cNvCxnSpPr>
            <p:nvPr/>
          </p:nvCxnSpPr>
          <p:spPr>
            <a:xfrm rot="16200000">
              <a:off x="6096000" y="-127331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83AE883-3989-4ED8-BA2C-3E58DD9FE62F}"/>
                </a:ext>
              </a:extLst>
            </p:cNvPr>
            <p:cNvCxnSpPr>
              <a:cxnSpLocks/>
            </p:cNvCxnSpPr>
            <p:nvPr/>
          </p:nvCxnSpPr>
          <p:spPr>
            <a:xfrm rot="16200000">
              <a:off x="6096000" y="-158302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CE76BF3-F1E8-4667-A6D6-4976C1979574}"/>
                </a:ext>
              </a:extLst>
            </p:cNvPr>
            <p:cNvCxnSpPr>
              <a:cxnSpLocks/>
            </p:cNvCxnSpPr>
            <p:nvPr/>
          </p:nvCxnSpPr>
          <p:spPr>
            <a:xfrm rot="16200000">
              <a:off x="6096000" y="-189273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BDFD6D1-5123-445A-8CC6-D6A5858A4B84}"/>
                </a:ext>
              </a:extLst>
            </p:cNvPr>
            <p:cNvCxnSpPr>
              <a:cxnSpLocks/>
            </p:cNvCxnSpPr>
            <p:nvPr/>
          </p:nvCxnSpPr>
          <p:spPr>
            <a:xfrm rot="16200000">
              <a:off x="6096000" y="-220243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6FF69EA-0AAF-4B27-A46F-49ECD9D43033}"/>
                </a:ext>
              </a:extLst>
            </p:cNvPr>
            <p:cNvCxnSpPr>
              <a:cxnSpLocks/>
            </p:cNvCxnSpPr>
            <p:nvPr/>
          </p:nvCxnSpPr>
          <p:spPr>
            <a:xfrm rot="16200000">
              <a:off x="6096000" y="-251214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6D3D5DE-25C9-4AE6-804E-D6A2D2086628}"/>
                </a:ext>
              </a:extLst>
            </p:cNvPr>
            <p:cNvCxnSpPr>
              <a:cxnSpLocks/>
            </p:cNvCxnSpPr>
            <p:nvPr/>
          </p:nvCxnSpPr>
          <p:spPr>
            <a:xfrm rot="16200000">
              <a:off x="6096000" y="-282185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6761F28-30B5-4713-AC64-0D1F638807EC}"/>
                </a:ext>
              </a:extLst>
            </p:cNvPr>
            <p:cNvCxnSpPr>
              <a:cxnSpLocks/>
            </p:cNvCxnSpPr>
            <p:nvPr/>
          </p:nvCxnSpPr>
          <p:spPr>
            <a:xfrm rot="16200000">
              <a:off x="6096000" y="-313156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5364DFC-C684-4FAC-8DF1-03943A77D1BD}"/>
                </a:ext>
              </a:extLst>
            </p:cNvPr>
            <p:cNvCxnSpPr>
              <a:cxnSpLocks/>
            </p:cNvCxnSpPr>
            <p:nvPr/>
          </p:nvCxnSpPr>
          <p:spPr>
            <a:xfrm rot="16200000">
              <a:off x="6096000" y="-344127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6F5F1FD-6BA6-481B-8351-24C2D11FB80E}"/>
                </a:ext>
              </a:extLst>
            </p:cNvPr>
            <p:cNvCxnSpPr>
              <a:cxnSpLocks/>
            </p:cNvCxnSpPr>
            <p:nvPr/>
          </p:nvCxnSpPr>
          <p:spPr>
            <a:xfrm rot="16200000">
              <a:off x="6096000" y="-375097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643458A-D4CD-4A63-8829-FA0AEA621EFD}"/>
                </a:ext>
              </a:extLst>
            </p:cNvPr>
            <p:cNvCxnSpPr>
              <a:cxnSpLocks/>
            </p:cNvCxnSpPr>
            <p:nvPr/>
          </p:nvCxnSpPr>
          <p:spPr>
            <a:xfrm rot="16200000">
              <a:off x="6096000" y="-406068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24E9568-6580-4A59-8BBE-1D0AE6E07C7D}"/>
                </a:ext>
              </a:extLst>
            </p:cNvPr>
            <p:cNvCxnSpPr>
              <a:cxnSpLocks/>
            </p:cNvCxnSpPr>
            <p:nvPr/>
          </p:nvCxnSpPr>
          <p:spPr>
            <a:xfrm rot="16200000">
              <a:off x="6096000" y="-437039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7A3CDB7-1401-4B7A-81F4-CC8B644E0E91}"/>
                </a:ext>
              </a:extLst>
            </p:cNvPr>
            <p:cNvCxnSpPr>
              <a:cxnSpLocks/>
            </p:cNvCxnSpPr>
            <p:nvPr/>
          </p:nvCxnSpPr>
          <p:spPr>
            <a:xfrm rot="16200000">
              <a:off x="6096000" y="-468010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4F6D120-8323-44E9-B58F-09EB54B08FBE}"/>
                </a:ext>
              </a:extLst>
            </p:cNvPr>
            <p:cNvCxnSpPr>
              <a:cxnSpLocks/>
            </p:cNvCxnSpPr>
            <p:nvPr/>
          </p:nvCxnSpPr>
          <p:spPr>
            <a:xfrm rot="16200000">
              <a:off x="6096000" y="-498981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A606EE6-9AD4-4F25-9C28-922E10437A96}"/>
                </a:ext>
              </a:extLst>
            </p:cNvPr>
            <p:cNvCxnSpPr>
              <a:cxnSpLocks/>
            </p:cNvCxnSpPr>
            <p:nvPr/>
          </p:nvCxnSpPr>
          <p:spPr>
            <a:xfrm rot="16200000">
              <a:off x="6096000" y="-529951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FDCD7D8-F7C7-4B37-A1D6-EF42803D433C}"/>
                </a:ext>
              </a:extLst>
            </p:cNvPr>
            <p:cNvCxnSpPr>
              <a:cxnSpLocks/>
            </p:cNvCxnSpPr>
            <p:nvPr/>
          </p:nvCxnSpPr>
          <p:spPr>
            <a:xfrm rot="16200000">
              <a:off x="6096000" y="-560922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8D7BE47-0E57-40E5-BBE5-6CA3BE17FA06}"/>
                </a:ext>
              </a:extLst>
            </p:cNvPr>
            <p:cNvCxnSpPr>
              <a:cxnSpLocks/>
            </p:cNvCxnSpPr>
            <p:nvPr/>
          </p:nvCxnSpPr>
          <p:spPr>
            <a:xfrm rot="16200000">
              <a:off x="6096000" y="-591893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2" name="Rectangle: Rounded Corners 141">
            <a:extLst>
              <a:ext uri="{FF2B5EF4-FFF2-40B4-BE49-F238E27FC236}">
                <a16:creationId xmlns:a16="http://schemas.microsoft.com/office/drawing/2014/main" id="{9DFE9F8A-69D2-43AA-AFAC-FB42F375D438}"/>
              </a:ext>
            </a:extLst>
          </p:cNvPr>
          <p:cNvSpPr/>
          <p:nvPr/>
        </p:nvSpPr>
        <p:spPr>
          <a:xfrm>
            <a:off x="252659" y="1534534"/>
            <a:ext cx="11707329" cy="3730501"/>
          </a:xfrm>
          <a:prstGeom prst="roundRect">
            <a:avLst>
              <a:gd name="adj" fmla="val 8884"/>
            </a:avLst>
          </a:prstGeom>
          <a:solidFill>
            <a:srgbClr val="FBE3A7"/>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02" name="Oval 101">
            <a:extLst>
              <a:ext uri="{FF2B5EF4-FFF2-40B4-BE49-F238E27FC236}">
                <a16:creationId xmlns:a16="http://schemas.microsoft.com/office/drawing/2014/main" id="{19AFA2B4-B633-4771-8F5C-73764D6BCDFE}"/>
              </a:ext>
            </a:extLst>
          </p:cNvPr>
          <p:cNvSpPr/>
          <p:nvPr/>
        </p:nvSpPr>
        <p:spPr>
          <a:xfrm>
            <a:off x="9007708" y="6180153"/>
            <a:ext cx="515664" cy="515664"/>
          </a:xfrm>
          <a:prstGeom prst="ellipse">
            <a:avLst/>
          </a:prstGeom>
          <a:solidFill>
            <a:srgbClr val="A9C9FD"/>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rgbClr val="A9C9FD"/>
              </a:solidFill>
              <a:latin typeface="Arial" panose="020B0604020202020204" pitchFamily="34" charset="0"/>
              <a:cs typeface="Arial" panose="020B0604020202020204" pitchFamily="34" charset="0"/>
            </a:endParaRPr>
          </a:p>
        </p:txBody>
      </p:sp>
      <p:sp>
        <p:nvSpPr>
          <p:cNvPr id="103" name="Oval 102">
            <a:extLst>
              <a:ext uri="{FF2B5EF4-FFF2-40B4-BE49-F238E27FC236}">
                <a16:creationId xmlns:a16="http://schemas.microsoft.com/office/drawing/2014/main" id="{36CD6D17-504E-4EB7-83DD-72E481A31601}"/>
              </a:ext>
            </a:extLst>
          </p:cNvPr>
          <p:cNvSpPr/>
          <p:nvPr/>
        </p:nvSpPr>
        <p:spPr>
          <a:xfrm>
            <a:off x="10049658" y="6180153"/>
            <a:ext cx="515664" cy="515664"/>
          </a:xfrm>
          <a:prstGeom prst="ellipse">
            <a:avLst/>
          </a:prstGeom>
          <a:solidFill>
            <a:srgbClr val="DFC9EF"/>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04" name="Oval 103">
            <a:extLst>
              <a:ext uri="{FF2B5EF4-FFF2-40B4-BE49-F238E27FC236}">
                <a16:creationId xmlns:a16="http://schemas.microsoft.com/office/drawing/2014/main" id="{FFD9E288-21D8-4D30-8D2F-47A8BA6CF6C9}"/>
              </a:ext>
            </a:extLst>
          </p:cNvPr>
          <p:cNvSpPr/>
          <p:nvPr/>
        </p:nvSpPr>
        <p:spPr>
          <a:xfrm>
            <a:off x="11091608" y="6180153"/>
            <a:ext cx="515664" cy="515664"/>
          </a:xfrm>
          <a:prstGeom prst="ellipse">
            <a:avLst/>
          </a:prstGeom>
          <a:solidFill>
            <a:srgbClr val="FDBED1"/>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pic>
        <p:nvPicPr>
          <p:cNvPr id="115" name="Graphic 114">
            <a:hlinkClick r:id="rId2" action="ppaction://hlinksldjump"/>
            <a:extLst>
              <a:ext uri="{FF2B5EF4-FFF2-40B4-BE49-F238E27FC236}">
                <a16:creationId xmlns:a16="http://schemas.microsoft.com/office/drawing/2014/main" id="{BD27FC8D-EE5D-45D8-9EBC-D6C6F19DAB4C}"/>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272426" y="3064721"/>
            <a:ext cx="537439" cy="537439"/>
          </a:xfrm>
          <a:prstGeom prst="rect">
            <a:avLst/>
          </a:prstGeom>
        </p:spPr>
      </p:pic>
      <p:grpSp>
        <p:nvGrpSpPr>
          <p:cNvPr id="77" name="Group 76">
            <a:extLst>
              <a:ext uri="{FF2B5EF4-FFF2-40B4-BE49-F238E27FC236}">
                <a16:creationId xmlns:a16="http://schemas.microsoft.com/office/drawing/2014/main" id="{1E4486C5-581B-45B2-9799-B7513C40030D}"/>
              </a:ext>
            </a:extLst>
          </p:cNvPr>
          <p:cNvGrpSpPr/>
          <p:nvPr/>
        </p:nvGrpSpPr>
        <p:grpSpPr>
          <a:xfrm>
            <a:off x="6977268" y="1663754"/>
            <a:ext cx="4349695" cy="823674"/>
            <a:chOff x="6899878" y="1219200"/>
            <a:chExt cx="4349695" cy="823674"/>
          </a:xfrm>
        </p:grpSpPr>
        <p:sp>
          <p:nvSpPr>
            <p:cNvPr id="78" name="TextBox 77">
              <a:extLst>
                <a:ext uri="{FF2B5EF4-FFF2-40B4-BE49-F238E27FC236}">
                  <a16:creationId xmlns:a16="http://schemas.microsoft.com/office/drawing/2014/main" id="{A4EC4189-6DED-446E-8D63-850A541D2602}"/>
                </a:ext>
              </a:extLst>
            </p:cNvPr>
            <p:cNvSpPr txBox="1"/>
            <p:nvPr/>
          </p:nvSpPr>
          <p:spPr>
            <a:xfrm>
              <a:off x="6899878" y="1219200"/>
              <a:ext cx="885222" cy="584775"/>
            </a:xfrm>
            <a:prstGeom prst="rect">
              <a:avLst/>
            </a:prstGeom>
            <a:noFill/>
          </p:spPr>
          <p:txBody>
            <a:bodyPr wrap="square" rtlCol="0">
              <a:spAutoFit/>
            </a:bodyPr>
            <a:lstStyle/>
            <a:p>
              <a:pPr algn="ctr"/>
              <a:r>
                <a:rPr lang="en-PH" sz="3200" dirty="0" smtClean="0">
                  <a:solidFill>
                    <a:srgbClr val="2D1817"/>
                  </a:solidFill>
                  <a:latin typeface="Bell MT" panose="02020503060305020303" pitchFamily="18" charset="0"/>
                </a:rPr>
                <a:t>01.</a:t>
              </a:r>
              <a:endParaRPr lang="en-PH" sz="3200" dirty="0">
                <a:solidFill>
                  <a:srgbClr val="2D1817"/>
                </a:solidFill>
                <a:latin typeface="Bell MT" panose="02020503060305020303" pitchFamily="18" charset="0"/>
              </a:endParaRPr>
            </a:p>
          </p:txBody>
        </p:sp>
        <p:sp>
          <p:nvSpPr>
            <p:cNvPr id="79" name="TextBox 78">
              <a:extLst>
                <a:ext uri="{FF2B5EF4-FFF2-40B4-BE49-F238E27FC236}">
                  <a16:creationId xmlns:a16="http://schemas.microsoft.com/office/drawing/2014/main" id="{9FF9D49E-BF66-470E-AE32-7A8254F8054A}"/>
                </a:ext>
              </a:extLst>
            </p:cNvPr>
            <p:cNvSpPr txBox="1"/>
            <p:nvPr/>
          </p:nvSpPr>
          <p:spPr>
            <a:xfrm>
              <a:off x="7514873" y="1246092"/>
              <a:ext cx="3734700" cy="584775"/>
            </a:xfrm>
            <a:prstGeom prst="rect">
              <a:avLst/>
            </a:prstGeom>
            <a:noFill/>
          </p:spPr>
          <p:txBody>
            <a:bodyPr wrap="square" rtlCol="0">
              <a:spAutoFit/>
            </a:bodyPr>
            <a:lstStyle/>
            <a:p>
              <a:pPr algn="ctr"/>
              <a:r>
                <a:rPr lang="en-US" sz="3200" dirty="0">
                  <a:solidFill>
                    <a:srgbClr val="F2A4BC"/>
                  </a:solidFill>
                  <a:latin typeface="Arial Black" panose="020B0A04020102020204" pitchFamily="34" charset="0"/>
                  <a:cs typeface="Arial" panose="020B0604020202020204" pitchFamily="34" charset="0"/>
                </a:rPr>
                <a:t>INTRODUCTION </a:t>
              </a:r>
            </a:p>
          </p:txBody>
        </p:sp>
        <p:sp>
          <p:nvSpPr>
            <p:cNvPr id="80" name="TextBox 79">
              <a:extLst>
                <a:ext uri="{FF2B5EF4-FFF2-40B4-BE49-F238E27FC236}">
                  <a16:creationId xmlns:a16="http://schemas.microsoft.com/office/drawing/2014/main" id="{1EAE8BA8-3A38-4583-9A8E-0A8077B5542A}"/>
                </a:ext>
              </a:extLst>
            </p:cNvPr>
            <p:cNvSpPr txBox="1"/>
            <p:nvPr/>
          </p:nvSpPr>
          <p:spPr>
            <a:xfrm>
              <a:off x="7026877" y="1735097"/>
              <a:ext cx="3581325" cy="307777"/>
            </a:xfrm>
            <a:prstGeom prst="rect">
              <a:avLst/>
            </a:prstGeom>
            <a:noFill/>
          </p:spPr>
          <p:txBody>
            <a:bodyPr wrap="square" rtlCol="0">
              <a:spAutoFit/>
            </a:bodyPr>
            <a:lstStyle/>
            <a:p>
              <a:r>
                <a:rPr lang="en-US" sz="1400" dirty="0">
                  <a:solidFill>
                    <a:srgbClr val="2D1817"/>
                  </a:solidFill>
                  <a:latin typeface="Bell MT" panose="02020503060305020303" pitchFamily="18" charset="0"/>
                </a:rPr>
                <a:t>How did the speech start?</a:t>
              </a:r>
              <a:endParaRPr lang="en-PH" sz="1400" dirty="0">
                <a:solidFill>
                  <a:srgbClr val="2D1817"/>
                </a:solidFill>
                <a:latin typeface="Bell MT" panose="02020503060305020303" pitchFamily="18" charset="0"/>
              </a:endParaRPr>
            </a:p>
          </p:txBody>
        </p:sp>
      </p:grpSp>
      <p:grpSp>
        <p:nvGrpSpPr>
          <p:cNvPr id="81" name="Group 80">
            <a:extLst>
              <a:ext uri="{FF2B5EF4-FFF2-40B4-BE49-F238E27FC236}">
                <a16:creationId xmlns:a16="http://schemas.microsoft.com/office/drawing/2014/main" id="{8F649F11-01D7-422C-BF71-7E773181D582}"/>
              </a:ext>
            </a:extLst>
          </p:cNvPr>
          <p:cNvGrpSpPr/>
          <p:nvPr/>
        </p:nvGrpSpPr>
        <p:grpSpPr>
          <a:xfrm>
            <a:off x="7007166" y="2862308"/>
            <a:ext cx="3708324" cy="823674"/>
            <a:chOff x="6899878" y="1219200"/>
            <a:chExt cx="3708324" cy="823674"/>
          </a:xfrm>
        </p:grpSpPr>
        <p:sp>
          <p:nvSpPr>
            <p:cNvPr id="82" name="TextBox 81">
              <a:extLst>
                <a:ext uri="{FF2B5EF4-FFF2-40B4-BE49-F238E27FC236}">
                  <a16:creationId xmlns:a16="http://schemas.microsoft.com/office/drawing/2014/main" id="{3906C8CF-F1E3-452B-A692-0FEBD6BBCF53}"/>
                </a:ext>
              </a:extLst>
            </p:cNvPr>
            <p:cNvSpPr txBox="1"/>
            <p:nvPr/>
          </p:nvSpPr>
          <p:spPr>
            <a:xfrm>
              <a:off x="6899878" y="1219200"/>
              <a:ext cx="885222" cy="584775"/>
            </a:xfrm>
            <a:prstGeom prst="rect">
              <a:avLst/>
            </a:prstGeom>
            <a:noFill/>
          </p:spPr>
          <p:txBody>
            <a:bodyPr wrap="square" rtlCol="0">
              <a:spAutoFit/>
            </a:bodyPr>
            <a:lstStyle/>
            <a:p>
              <a:pPr algn="ctr"/>
              <a:r>
                <a:rPr lang="en-PH" sz="3200" dirty="0">
                  <a:solidFill>
                    <a:srgbClr val="2D1817"/>
                  </a:solidFill>
                  <a:latin typeface="Bell MT" panose="02020503060305020303" pitchFamily="18" charset="0"/>
                </a:rPr>
                <a:t>02.</a:t>
              </a:r>
            </a:p>
          </p:txBody>
        </p:sp>
        <p:sp>
          <p:nvSpPr>
            <p:cNvPr id="83" name="TextBox 82">
              <a:extLst>
                <a:ext uri="{FF2B5EF4-FFF2-40B4-BE49-F238E27FC236}">
                  <a16:creationId xmlns:a16="http://schemas.microsoft.com/office/drawing/2014/main" id="{CE1BAC0F-2DAA-46B0-BAD6-DD7FC10FF74C}"/>
                </a:ext>
              </a:extLst>
            </p:cNvPr>
            <p:cNvSpPr txBox="1"/>
            <p:nvPr/>
          </p:nvSpPr>
          <p:spPr>
            <a:xfrm>
              <a:off x="7549429" y="1246367"/>
              <a:ext cx="2536222" cy="584775"/>
            </a:xfrm>
            <a:prstGeom prst="rect">
              <a:avLst/>
            </a:prstGeom>
            <a:noFill/>
          </p:spPr>
          <p:txBody>
            <a:bodyPr wrap="square" rtlCol="0">
              <a:spAutoFit/>
            </a:bodyPr>
            <a:lstStyle/>
            <a:p>
              <a:r>
                <a:rPr lang="en-US" sz="3200" dirty="0">
                  <a:solidFill>
                    <a:srgbClr val="DDA3D1"/>
                  </a:solidFill>
                  <a:latin typeface="Arial Black" panose="020B0A04020102020204" pitchFamily="34" charset="0"/>
                  <a:cs typeface="Arial" panose="020B0604020202020204" pitchFamily="34" charset="0"/>
                </a:rPr>
                <a:t>BODY</a:t>
              </a:r>
            </a:p>
          </p:txBody>
        </p:sp>
        <p:sp>
          <p:nvSpPr>
            <p:cNvPr id="84" name="TextBox 83">
              <a:extLst>
                <a:ext uri="{FF2B5EF4-FFF2-40B4-BE49-F238E27FC236}">
                  <a16:creationId xmlns:a16="http://schemas.microsoft.com/office/drawing/2014/main" id="{6B925B26-6FEF-41D8-840A-E9478D0F8759}"/>
                </a:ext>
              </a:extLst>
            </p:cNvPr>
            <p:cNvSpPr txBox="1"/>
            <p:nvPr/>
          </p:nvSpPr>
          <p:spPr>
            <a:xfrm>
              <a:off x="7026878" y="1735097"/>
              <a:ext cx="3581324" cy="307777"/>
            </a:xfrm>
            <a:prstGeom prst="rect">
              <a:avLst/>
            </a:prstGeom>
            <a:noFill/>
          </p:spPr>
          <p:txBody>
            <a:bodyPr wrap="square" rtlCol="0">
              <a:spAutoFit/>
            </a:bodyPr>
            <a:lstStyle/>
            <a:p>
              <a:r>
                <a:rPr lang="en-US" sz="1400" dirty="0">
                  <a:solidFill>
                    <a:srgbClr val="2D1817"/>
                  </a:solidFill>
                  <a:latin typeface="Bell MT" panose="02020503060305020303" pitchFamily="18" charset="0"/>
                </a:rPr>
                <a:t>What were the main points?</a:t>
              </a:r>
              <a:endParaRPr lang="en-PH" sz="1400" dirty="0">
                <a:solidFill>
                  <a:srgbClr val="2D1817"/>
                </a:solidFill>
                <a:latin typeface="Bell MT" panose="02020503060305020303" pitchFamily="18" charset="0"/>
              </a:endParaRPr>
            </a:p>
          </p:txBody>
        </p:sp>
      </p:grpSp>
      <p:grpSp>
        <p:nvGrpSpPr>
          <p:cNvPr id="85" name="Group 84">
            <a:extLst>
              <a:ext uri="{FF2B5EF4-FFF2-40B4-BE49-F238E27FC236}">
                <a16:creationId xmlns:a16="http://schemas.microsoft.com/office/drawing/2014/main" id="{ABF736D5-44CD-4C41-95B5-068656FDC592}"/>
              </a:ext>
            </a:extLst>
          </p:cNvPr>
          <p:cNvGrpSpPr/>
          <p:nvPr/>
        </p:nvGrpSpPr>
        <p:grpSpPr>
          <a:xfrm>
            <a:off x="7065700" y="4158391"/>
            <a:ext cx="4002823" cy="823674"/>
            <a:chOff x="6899878" y="1219200"/>
            <a:chExt cx="4002823" cy="823674"/>
          </a:xfrm>
        </p:grpSpPr>
        <p:sp>
          <p:nvSpPr>
            <p:cNvPr id="86" name="TextBox 85">
              <a:extLst>
                <a:ext uri="{FF2B5EF4-FFF2-40B4-BE49-F238E27FC236}">
                  <a16:creationId xmlns:a16="http://schemas.microsoft.com/office/drawing/2014/main" id="{1491E2C3-278C-476E-8A02-0428453DA727}"/>
                </a:ext>
              </a:extLst>
            </p:cNvPr>
            <p:cNvSpPr txBox="1"/>
            <p:nvPr/>
          </p:nvSpPr>
          <p:spPr>
            <a:xfrm>
              <a:off x="6899878" y="1219200"/>
              <a:ext cx="885222" cy="584775"/>
            </a:xfrm>
            <a:prstGeom prst="rect">
              <a:avLst/>
            </a:prstGeom>
            <a:noFill/>
          </p:spPr>
          <p:txBody>
            <a:bodyPr wrap="square" rtlCol="0">
              <a:spAutoFit/>
            </a:bodyPr>
            <a:lstStyle/>
            <a:p>
              <a:pPr algn="ctr"/>
              <a:r>
                <a:rPr lang="en-PH" sz="3200" dirty="0">
                  <a:solidFill>
                    <a:srgbClr val="2D1817"/>
                  </a:solidFill>
                  <a:latin typeface="Bell MT" panose="02020503060305020303" pitchFamily="18" charset="0"/>
                </a:rPr>
                <a:t>03.</a:t>
              </a:r>
            </a:p>
          </p:txBody>
        </p:sp>
        <p:sp>
          <p:nvSpPr>
            <p:cNvPr id="87" name="TextBox 86">
              <a:extLst>
                <a:ext uri="{FF2B5EF4-FFF2-40B4-BE49-F238E27FC236}">
                  <a16:creationId xmlns:a16="http://schemas.microsoft.com/office/drawing/2014/main" id="{9C5AE582-E268-42EC-86ED-B55644AB1780}"/>
                </a:ext>
              </a:extLst>
            </p:cNvPr>
            <p:cNvSpPr txBox="1"/>
            <p:nvPr/>
          </p:nvSpPr>
          <p:spPr>
            <a:xfrm>
              <a:off x="7394922" y="1227507"/>
              <a:ext cx="3507779" cy="584775"/>
            </a:xfrm>
            <a:prstGeom prst="rect">
              <a:avLst/>
            </a:prstGeom>
            <a:noFill/>
          </p:spPr>
          <p:txBody>
            <a:bodyPr wrap="square" rtlCol="0">
              <a:spAutoFit/>
            </a:bodyPr>
            <a:lstStyle/>
            <a:p>
              <a:pPr algn="ctr"/>
              <a:r>
                <a:rPr lang="en-US" sz="3200" dirty="0">
                  <a:solidFill>
                    <a:srgbClr val="A9C9FD"/>
                  </a:solidFill>
                  <a:latin typeface="Arial Black" panose="020B0A04020102020204" pitchFamily="34" charset="0"/>
                  <a:cs typeface="Arial" panose="020B0604020202020204" pitchFamily="34" charset="0"/>
                </a:rPr>
                <a:t>CONCLUSION</a:t>
              </a:r>
              <a:endParaRPr lang="en-ID" sz="4400" dirty="0">
                <a:solidFill>
                  <a:srgbClr val="A9C9FD"/>
                </a:solidFill>
                <a:latin typeface="Arial Black" panose="020B0A04020102020204" pitchFamily="34" charset="0"/>
                <a:cs typeface="Arial" panose="020B0604020202020204" pitchFamily="34" charset="0"/>
              </a:endParaRPr>
            </a:p>
          </p:txBody>
        </p:sp>
        <p:sp>
          <p:nvSpPr>
            <p:cNvPr id="88" name="TextBox 87">
              <a:extLst>
                <a:ext uri="{FF2B5EF4-FFF2-40B4-BE49-F238E27FC236}">
                  <a16:creationId xmlns:a16="http://schemas.microsoft.com/office/drawing/2014/main" id="{7DE8EFF0-329C-4FB7-BCEB-BB540ECCA71D}"/>
                </a:ext>
              </a:extLst>
            </p:cNvPr>
            <p:cNvSpPr txBox="1"/>
            <p:nvPr/>
          </p:nvSpPr>
          <p:spPr>
            <a:xfrm>
              <a:off x="7026878" y="1735097"/>
              <a:ext cx="3581324" cy="307777"/>
            </a:xfrm>
            <a:prstGeom prst="rect">
              <a:avLst/>
            </a:prstGeom>
            <a:noFill/>
          </p:spPr>
          <p:txBody>
            <a:bodyPr wrap="square" rtlCol="0">
              <a:spAutoFit/>
            </a:bodyPr>
            <a:lstStyle/>
            <a:p>
              <a:r>
                <a:rPr lang="en-US" sz="1400" dirty="0">
                  <a:solidFill>
                    <a:srgbClr val="2D1817"/>
                  </a:solidFill>
                  <a:latin typeface="Bell MT" panose="02020503060305020303" pitchFamily="18" charset="0"/>
                </a:rPr>
                <a:t>How did the speech </a:t>
              </a:r>
              <a:r>
                <a:rPr lang="en-US" sz="1400" dirty="0" smtClean="0">
                  <a:solidFill>
                    <a:srgbClr val="2D1817"/>
                  </a:solidFill>
                  <a:latin typeface="Bell MT" panose="02020503060305020303" pitchFamily="18" charset="0"/>
                </a:rPr>
                <a:t>end?</a:t>
              </a:r>
              <a:endParaRPr lang="en-PH" sz="1400" dirty="0">
                <a:solidFill>
                  <a:srgbClr val="2D1817"/>
                </a:solidFill>
                <a:latin typeface="Bell MT" panose="02020503060305020303" pitchFamily="18" charset="0"/>
              </a:endParaRPr>
            </a:p>
          </p:txBody>
        </p:sp>
      </p:grpSp>
      <p:sp>
        <p:nvSpPr>
          <p:cNvPr id="89" name="TextBox 88">
            <a:extLst>
              <a:ext uri="{FF2B5EF4-FFF2-40B4-BE49-F238E27FC236}">
                <a16:creationId xmlns:a16="http://schemas.microsoft.com/office/drawing/2014/main" id="{8227AADA-3F9F-4F4F-B7CF-63B7E018CF7F}"/>
              </a:ext>
            </a:extLst>
          </p:cNvPr>
          <p:cNvSpPr txBox="1"/>
          <p:nvPr/>
        </p:nvSpPr>
        <p:spPr>
          <a:xfrm>
            <a:off x="1145285" y="2918861"/>
            <a:ext cx="4615244" cy="856272"/>
          </a:xfrm>
          <a:prstGeom prst="rect">
            <a:avLst/>
          </a:prstGeom>
          <a:noFill/>
        </p:spPr>
        <p:txBody>
          <a:bodyPr wrap="square" rtlCol="0">
            <a:prstTxWarp prst="textWave1">
              <a:avLst>
                <a:gd name="adj1" fmla="val 10031"/>
                <a:gd name="adj2" fmla="val -1009"/>
              </a:avLst>
            </a:prstTxWarp>
            <a:spAutoFit/>
          </a:bodyPr>
          <a:lstStyle/>
          <a:p>
            <a:pPr algn="ctr"/>
            <a:r>
              <a:rPr lang="en-PH" sz="3200" dirty="0" smtClean="0">
                <a:solidFill>
                  <a:srgbClr val="2D1817"/>
                </a:solidFill>
                <a:latin typeface="Arial Black" panose="020B0A04020102020204" pitchFamily="34" charset="0"/>
              </a:rPr>
              <a:t>Speech Content</a:t>
            </a:r>
            <a:endParaRPr lang="en-PH" sz="3200" dirty="0">
              <a:solidFill>
                <a:srgbClr val="2D1817"/>
              </a:solidFill>
              <a:latin typeface="Arial Black" panose="020B0A04020102020204" pitchFamily="34" charset="0"/>
            </a:endParaRPr>
          </a:p>
        </p:txBody>
      </p:sp>
      <p:sp>
        <p:nvSpPr>
          <p:cNvPr id="90" name="TextBox 89">
            <a:extLst>
              <a:ext uri="{FF2B5EF4-FFF2-40B4-BE49-F238E27FC236}">
                <a16:creationId xmlns:a16="http://schemas.microsoft.com/office/drawing/2014/main" id="{9846F5A1-B0CE-4405-8890-8E738589058A}"/>
              </a:ext>
            </a:extLst>
          </p:cNvPr>
          <p:cNvSpPr txBox="1"/>
          <p:nvPr/>
        </p:nvSpPr>
        <p:spPr>
          <a:xfrm>
            <a:off x="1330810" y="2272173"/>
            <a:ext cx="4615244" cy="856272"/>
          </a:xfrm>
          <a:prstGeom prst="rect">
            <a:avLst/>
          </a:prstGeom>
          <a:noFill/>
        </p:spPr>
        <p:txBody>
          <a:bodyPr wrap="square" rtlCol="0">
            <a:prstTxWarp prst="textWave1">
              <a:avLst>
                <a:gd name="adj1" fmla="val 10031"/>
                <a:gd name="adj2" fmla="val -1009"/>
              </a:avLst>
            </a:prstTxWarp>
            <a:spAutoFit/>
          </a:bodyPr>
          <a:lstStyle/>
          <a:p>
            <a:pPr algn="ctr"/>
            <a:r>
              <a:rPr lang="en-PH" sz="3200" dirty="0">
                <a:solidFill>
                  <a:srgbClr val="2D1817"/>
                </a:solidFill>
                <a:latin typeface="Arial Narrow" panose="020B0606020202030204" pitchFamily="34" charset="0"/>
              </a:rPr>
              <a:t>Speech Content</a:t>
            </a:r>
          </a:p>
        </p:txBody>
      </p:sp>
      <p:sp>
        <p:nvSpPr>
          <p:cNvPr id="91" name="TextBox 90">
            <a:extLst>
              <a:ext uri="{FF2B5EF4-FFF2-40B4-BE49-F238E27FC236}">
                <a16:creationId xmlns:a16="http://schemas.microsoft.com/office/drawing/2014/main" id="{9D7A277E-2E9F-44BF-B171-F6EDE8AC1FEC}"/>
              </a:ext>
            </a:extLst>
          </p:cNvPr>
          <p:cNvSpPr txBox="1"/>
          <p:nvPr/>
        </p:nvSpPr>
        <p:spPr>
          <a:xfrm>
            <a:off x="967484" y="3568172"/>
            <a:ext cx="4615244" cy="856272"/>
          </a:xfrm>
          <a:prstGeom prst="rect">
            <a:avLst/>
          </a:prstGeom>
          <a:noFill/>
        </p:spPr>
        <p:txBody>
          <a:bodyPr wrap="square" rtlCol="0">
            <a:prstTxWarp prst="textWave1">
              <a:avLst>
                <a:gd name="adj1" fmla="val 10031"/>
                <a:gd name="adj2" fmla="val -1009"/>
              </a:avLst>
            </a:prstTxWarp>
            <a:spAutoFit/>
          </a:bodyPr>
          <a:lstStyle/>
          <a:p>
            <a:pPr algn="ctr"/>
            <a:r>
              <a:rPr lang="en-PH" sz="3200" dirty="0">
                <a:solidFill>
                  <a:srgbClr val="2D1817"/>
                </a:solidFill>
                <a:latin typeface="Arial Narrow" panose="020B0606020202030204" pitchFamily="34" charset="0"/>
              </a:rPr>
              <a:t>Speech Content</a:t>
            </a:r>
          </a:p>
        </p:txBody>
      </p:sp>
      <p:sp>
        <p:nvSpPr>
          <p:cNvPr id="92" name="Oval 91">
            <a:extLst>
              <a:ext uri="{FF2B5EF4-FFF2-40B4-BE49-F238E27FC236}">
                <a16:creationId xmlns:a16="http://schemas.microsoft.com/office/drawing/2014/main" id="{19AFA2B4-B633-4771-8F5C-73764D6BCDFE}"/>
              </a:ext>
            </a:extLst>
          </p:cNvPr>
          <p:cNvSpPr/>
          <p:nvPr/>
        </p:nvSpPr>
        <p:spPr>
          <a:xfrm>
            <a:off x="250883" y="192284"/>
            <a:ext cx="515664" cy="515664"/>
          </a:xfrm>
          <a:prstGeom prst="ellipse">
            <a:avLst/>
          </a:prstGeom>
          <a:solidFill>
            <a:srgbClr val="A9C9FD"/>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rgbClr val="A9C9FD"/>
              </a:solidFill>
              <a:latin typeface="Arial" panose="020B0604020202020204" pitchFamily="34" charset="0"/>
              <a:cs typeface="Arial" panose="020B0604020202020204" pitchFamily="34" charset="0"/>
            </a:endParaRPr>
          </a:p>
        </p:txBody>
      </p:sp>
      <p:sp>
        <p:nvSpPr>
          <p:cNvPr id="93" name="Oval 92">
            <a:extLst>
              <a:ext uri="{FF2B5EF4-FFF2-40B4-BE49-F238E27FC236}">
                <a16:creationId xmlns:a16="http://schemas.microsoft.com/office/drawing/2014/main" id="{36CD6D17-504E-4EB7-83DD-72E481A31601}"/>
              </a:ext>
            </a:extLst>
          </p:cNvPr>
          <p:cNvSpPr/>
          <p:nvPr/>
        </p:nvSpPr>
        <p:spPr>
          <a:xfrm>
            <a:off x="1292833" y="192284"/>
            <a:ext cx="515664" cy="515664"/>
          </a:xfrm>
          <a:prstGeom prst="ellipse">
            <a:avLst/>
          </a:prstGeom>
          <a:solidFill>
            <a:srgbClr val="DFC9EF"/>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94" name="Oval 93">
            <a:extLst>
              <a:ext uri="{FF2B5EF4-FFF2-40B4-BE49-F238E27FC236}">
                <a16:creationId xmlns:a16="http://schemas.microsoft.com/office/drawing/2014/main" id="{FFD9E288-21D8-4D30-8D2F-47A8BA6CF6C9}"/>
              </a:ext>
            </a:extLst>
          </p:cNvPr>
          <p:cNvSpPr/>
          <p:nvPr/>
        </p:nvSpPr>
        <p:spPr>
          <a:xfrm>
            <a:off x="2334783" y="192284"/>
            <a:ext cx="515664" cy="515664"/>
          </a:xfrm>
          <a:prstGeom prst="ellipse">
            <a:avLst/>
          </a:prstGeom>
          <a:solidFill>
            <a:srgbClr val="FDBED1"/>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0725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00" fill="hold"/>
                                        <p:tgtEl>
                                          <p:spTgt spid="102"/>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2000" fill="hold"/>
                                        <p:tgtEl>
                                          <p:spTgt spid="103"/>
                                        </p:tgtEl>
                                        <p:attrNameLst>
                                          <p:attrName>r</p:attrName>
                                        </p:attrNameLst>
                                      </p:cBhvr>
                                    </p:animRot>
                                  </p:childTnLst>
                                </p:cTn>
                              </p:par>
                              <p:par>
                                <p:cTn id="9" presetID="8" presetClass="emph" presetSubtype="0" repeatCount="indefinite" fill="hold" grpId="0" nodeType="withEffect">
                                  <p:stCondLst>
                                    <p:cond delay="0"/>
                                  </p:stCondLst>
                                  <p:childTnLst>
                                    <p:animRot by="21600000">
                                      <p:cBhvr>
                                        <p:cTn id="10" dur="2000" fill="hold"/>
                                        <p:tgtEl>
                                          <p:spTgt spid="104"/>
                                        </p:tgtEl>
                                        <p:attrNameLst>
                                          <p:attrName>r</p:attrName>
                                        </p:attrNameLst>
                                      </p:cBhvr>
                                    </p:animRot>
                                  </p:childTnLst>
                                </p:cTn>
                              </p:par>
                              <p:par>
                                <p:cTn id="11" presetID="8" presetClass="emph" presetSubtype="0" repeatCount="indefinite" fill="hold" grpId="0" nodeType="withEffect">
                                  <p:stCondLst>
                                    <p:cond delay="0"/>
                                  </p:stCondLst>
                                  <p:childTnLst>
                                    <p:animRot by="21600000">
                                      <p:cBhvr>
                                        <p:cTn id="12" dur="2000" fill="hold"/>
                                        <p:tgtEl>
                                          <p:spTgt spid="92"/>
                                        </p:tgtEl>
                                        <p:attrNameLst>
                                          <p:attrName>r</p:attrName>
                                        </p:attrNameLst>
                                      </p:cBhvr>
                                    </p:animRot>
                                  </p:childTnLst>
                                </p:cTn>
                              </p:par>
                              <p:par>
                                <p:cTn id="13" presetID="8" presetClass="emph" presetSubtype="0" repeatCount="indefinite" fill="hold" grpId="0" nodeType="withEffect">
                                  <p:stCondLst>
                                    <p:cond delay="0"/>
                                  </p:stCondLst>
                                  <p:childTnLst>
                                    <p:animRot by="-21600000">
                                      <p:cBhvr>
                                        <p:cTn id="14" dur="2000" fill="hold"/>
                                        <p:tgtEl>
                                          <p:spTgt spid="93"/>
                                        </p:tgtEl>
                                        <p:attrNameLst>
                                          <p:attrName>r</p:attrName>
                                        </p:attrNameLst>
                                      </p:cBhvr>
                                    </p:animRot>
                                  </p:childTnLst>
                                </p:cTn>
                              </p:par>
                              <p:par>
                                <p:cTn id="15" presetID="8" presetClass="emph" presetSubtype="0" repeatCount="indefinite" fill="hold" grpId="0" nodeType="withEffect">
                                  <p:stCondLst>
                                    <p:cond delay="0"/>
                                  </p:stCondLst>
                                  <p:childTnLst>
                                    <p:animRot by="21600000">
                                      <p:cBhvr>
                                        <p:cTn id="1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4" grpId="0" animBg="1"/>
      <p:bldP spid="92" grpId="0" animBg="1"/>
      <p:bldP spid="93" grpId="0" animBg="1"/>
      <p:bldP spid="9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85D30A5-E24A-4418-B823-AFA2DD7B092E}"/>
              </a:ext>
            </a:extLst>
          </p:cNvPr>
          <p:cNvGrpSpPr/>
          <p:nvPr/>
        </p:nvGrpSpPr>
        <p:grpSpPr>
          <a:xfrm>
            <a:off x="0" y="0"/>
            <a:ext cx="12192000" cy="6858000"/>
            <a:chOff x="0" y="0"/>
            <a:chExt cx="12192000" cy="6858000"/>
          </a:xfrm>
        </p:grpSpPr>
        <p:cxnSp>
          <p:nvCxnSpPr>
            <p:cNvPr id="6" name="Straight Connector 5">
              <a:extLst>
                <a:ext uri="{FF2B5EF4-FFF2-40B4-BE49-F238E27FC236}">
                  <a16:creationId xmlns:a16="http://schemas.microsoft.com/office/drawing/2014/main" id="{37CDC673-D8E8-471D-B839-6CA5CE0F1AC2}"/>
                </a:ext>
              </a:extLst>
            </p:cNvPr>
            <p:cNvCxnSpPr>
              <a:cxnSpLocks/>
            </p:cNvCxnSpPr>
            <p:nvPr/>
          </p:nvCxnSpPr>
          <p:spPr>
            <a:xfrm>
              <a:off x="23201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B298C97-C1B6-4BE8-89F3-87E565B15615}"/>
                </a:ext>
              </a:extLst>
            </p:cNvPr>
            <p:cNvCxnSpPr>
              <a:cxnSpLocks/>
            </p:cNvCxnSpPr>
            <p:nvPr/>
          </p:nvCxnSpPr>
          <p:spPr>
            <a:xfrm>
              <a:off x="54172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E365D0E-63DD-4F10-9E34-259F54992941}"/>
                </a:ext>
              </a:extLst>
            </p:cNvPr>
            <p:cNvCxnSpPr>
              <a:cxnSpLocks/>
            </p:cNvCxnSpPr>
            <p:nvPr/>
          </p:nvCxnSpPr>
          <p:spPr>
            <a:xfrm>
              <a:off x="85142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67792F3-7196-4D5D-9101-5E2ADBF959AE}"/>
                </a:ext>
              </a:extLst>
            </p:cNvPr>
            <p:cNvCxnSpPr>
              <a:cxnSpLocks/>
            </p:cNvCxnSpPr>
            <p:nvPr/>
          </p:nvCxnSpPr>
          <p:spPr>
            <a:xfrm>
              <a:off x="116113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589292C-434A-4FC6-B74A-AA9AF25A95CB}"/>
                </a:ext>
              </a:extLst>
            </p:cNvPr>
            <p:cNvCxnSpPr>
              <a:cxnSpLocks/>
            </p:cNvCxnSpPr>
            <p:nvPr/>
          </p:nvCxnSpPr>
          <p:spPr>
            <a:xfrm>
              <a:off x="147084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84D9C0F-E5CE-4AC3-997C-F90BA0C6118D}"/>
                </a:ext>
              </a:extLst>
            </p:cNvPr>
            <p:cNvCxnSpPr>
              <a:cxnSpLocks/>
            </p:cNvCxnSpPr>
            <p:nvPr/>
          </p:nvCxnSpPr>
          <p:spPr>
            <a:xfrm>
              <a:off x="178055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8E1DA2-0DE8-4381-9929-630A2C46B5A8}"/>
                </a:ext>
              </a:extLst>
            </p:cNvPr>
            <p:cNvCxnSpPr>
              <a:cxnSpLocks/>
            </p:cNvCxnSpPr>
            <p:nvPr/>
          </p:nvCxnSpPr>
          <p:spPr>
            <a:xfrm>
              <a:off x="209026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8CF1702-6786-4A51-B07B-8196BD6C5CF0}"/>
                </a:ext>
              </a:extLst>
            </p:cNvPr>
            <p:cNvCxnSpPr>
              <a:cxnSpLocks/>
            </p:cNvCxnSpPr>
            <p:nvPr/>
          </p:nvCxnSpPr>
          <p:spPr>
            <a:xfrm>
              <a:off x="239996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23AD255-1630-42A0-884C-EB341FECA35A}"/>
                </a:ext>
              </a:extLst>
            </p:cNvPr>
            <p:cNvCxnSpPr>
              <a:cxnSpLocks/>
            </p:cNvCxnSpPr>
            <p:nvPr/>
          </p:nvCxnSpPr>
          <p:spPr>
            <a:xfrm>
              <a:off x="270967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03FF685-8CEF-4F28-8BEF-EB3FD2FD5861}"/>
                </a:ext>
              </a:extLst>
            </p:cNvPr>
            <p:cNvCxnSpPr>
              <a:cxnSpLocks/>
            </p:cNvCxnSpPr>
            <p:nvPr/>
          </p:nvCxnSpPr>
          <p:spPr>
            <a:xfrm>
              <a:off x="301938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E3AF498-5871-4D97-9A3B-FE4F5565C350}"/>
                </a:ext>
              </a:extLst>
            </p:cNvPr>
            <p:cNvCxnSpPr>
              <a:cxnSpLocks/>
            </p:cNvCxnSpPr>
            <p:nvPr/>
          </p:nvCxnSpPr>
          <p:spPr>
            <a:xfrm>
              <a:off x="332909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830B6DC-512E-4428-A626-6EA49AD569B8}"/>
                </a:ext>
              </a:extLst>
            </p:cNvPr>
            <p:cNvCxnSpPr>
              <a:cxnSpLocks/>
            </p:cNvCxnSpPr>
            <p:nvPr/>
          </p:nvCxnSpPr>
          <p:spPr>
            <a:xfrm>
              <a:off x="363880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17DCCEC-89E2-4DD6-95BC-90C8EF87B8F6}"/>
                </a:ext>
              </a:extLst>
            </p:cNvPr>
            <p:cNvCxnSpPr>
              <a:cxnSpLocks/>
            </p:cNvCxnSpPr>
            <p:nvPr/>
          </p:nvCxnSpPr>
          <p:spPr>
            <a:xfrm>
              <a:off x="394850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994C3E1-EA39-4EF6-940A-3751BF1D8ECD}"/>
                </a:ext>
              </a:extLst>
            </p:cNvPr>
            <p:cNvCxnSpPr>
              <a:cxnSpLocks/>
            </p:cNvCxnSpPr>
            <p:nvPr/>
          </p:nvCxnSpPr>
          <p:spPr>
            <a:xfrm>
              <a:off x="425821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1463FB8-3EF8-4B81-AFBC-26364D930AFB}"/>
                </a:ext>
              </a:extLst>
            </p:cNvPr>
            <p:cNvCxnSpPr>
              <a:cxnSpLocks/>
            </p:cNvCxnSpPr>
            <p:nvPr/>
          </p:nvCxnSpPr>
          <p:spPr>
            <a:xfrm>
              <a:off x="456792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EA384C-20F2-44DF-AD3B-DA1FF1591E43}"/>
                </a:ext>
              </a:extLst>
            </p:cNvPr>
            <p:cNvCxnSpPr>
              <a:cxnSpLocks/>
            </p:cNvCxnSpPr>
            <p:nvPr/>
          </p:nvCxnSpPr>
          <p:spPr>
            <a:xfrm>
              <a:off x="487763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4509A23-6663-43A7-AEB2-DEE467C48E01}"/>
                </a:ext>
              </a:extLst>
            </p:cNvPr>
            <p:cNvCxnSpPr>
              <a:cxnSpLocks/>
            </p:cNvCxnSpPr>
            <p:nvPr/>
          </p:nvCxnSpPr>
          <p:spPr>
            <a:xfrm>
              <a:off x="518734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16D40DC-FBAD-4285-95B7-13E3BA7BB6AA}"/>
                </a:ext>
              </a:extLst>
            </p:cNvPr>
            <p:cNvCxnSpPr>
              <a:cxnSpLocks/>
            </p:cNvCxnSpPr>
            <p:nvPr/>
          </p:nvCxnSpPr>
          <p:spPr>
            <a:xfrm>
              <a:off x="549704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0E5CBC7-1F06-4D8A-849D-26DD9303F3D4}"/>
                </a:ext>
              </a:extLst>
            </p:cNvPr>
            <p:cNvCxnSpPr>
              <a:cxnSpLocks/>
            </p:cNvCxnSpPr>
            <p:nvPr/>
          </p:nvCxnSpPr>
          <p:spPr>
            <a:xfrm>
              <a:off x="580675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27E9E1-4722-415F-B486-54151ABCF247}"/>
                </a:ext>
              </a:extLst>
            </p:cNvPr>
            <p:cNvCxnSpPr>
              <a:cxnSpLocks/>
            </p:cNvCxnSpPr>
            <p:nvPr/>
          </p:nvCxnSpPr>
          <p:spPr>
            <a:xfrm>
              <a:off x="611646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8269951-7629-4014-9999-1A8A186B5DC7}"/>
                </a:ext>
              </a:extLst>
            </p:cNvPr>
            <p:cNvCxnSpPr>
              <a:cxnSpLocks/>
            </p:cNvCxnSpPr>
            <p:nvPr/>
          </p:nvCxnSpPr>
          <p:spPr>
            <a:xfrm>
              <a:off x="642617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6C633AA-8D03-4B86-BEDD-BBB9B91EEC4C}"/>
                </a:ext>
              </a:extLst>
            </p:cNvPr>
            <p:cNvCxnSpPr>
              <a:cxnSpLocks/>
            </p:cNvCxnSpPr>
            <p:nvPr/>
          </p:nvCxnSpPr>
          <p:spPr>
            <a:xfrm>
              <a:off x="673588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72B9B39-A3B9-4D96-B6DC-682AEC51D1E0}"/>
                </a:ext>
              </a:extLst>
            </p:cNvPr>
            <p:cNvCxnSpPr>
              <a:cxnSpLocks/>
            </p:cNvCxnSpPr>
            <p:nvPr/>
          </p:nvCxnSpPr>
          <p:spPr>
            <a:xfrm>
              <a:off x="704558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E05F095-5194-4391-95DD-12AA8A9743D6}"/>
                </a:ext>
              </a:extLst>
            </p:cNvPr>
            <p:cNvCxnSpPr>
              <a:cxnSpLocks/>
            </p:cNvCxnSpPr>
            <p:nvPr/>
          </p:nvCxnSpPr>
          <p:spPr>
            <a:xfrm>
              <a:off x="735529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178BFE4-626F-4516-A52F-C95360B1E3D0}"/>
                </a:ext>
              </a:extLst>
            </p:cNvPr>
            <p:cNvCxnSpPr>
              <a:cxnSpLocks/>
            </p:cNvCxnSpPr>
            <p:nvPr/>
          </p:nvCxnSpPr>
          <p:spPr>
            <a:xfrm>
              <a:off x="766500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22BA462-752D-4DE6-B51F-D3304C9864B8}"/>
                </a:ext>
              </a:extLst>
            </p:cNvPr>
            <p:cNvCxnSpPr>
              <a:cxnSpLocks/>
            </p:cNvCxnSpPr>
            <p:nvPr/>
          </p:nvCxnSpPr>
          <p:spPr>
            <a:xfrm>
              <a:off x="797471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F2757CD-F84E-469B-9B57-F45FC00A7BB5}"/>
                </a:ext>
              </a:extLst>
            </p:cNvPr>
            <p:cNvCxnSpPr>
              <a:cxnSpLocks/>
            </p:cNvCxnSpPr>
            <p:nvPr/>
          </p:nvCxnSpPr>
          <p:spPr>
            <a:xfrm>
              <a:off x="828442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AF77D44-691A-4DEF-A0A3-EFDCD3647B2A}"/>
                </a:ext>
              </a:extLst>
            </p:cNvPr>
            <p:cNvCxnSpPr>
              <a:cxnSpLocks/>
            </p:cNvCxnSpPr>
            <p:nvPr/>
          </p:nvCxnSpPr>
          <p:spPr>
            <a:xfrm>
              <a:off x="859412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00BF7C-732B-4BC3-97F6-6B3C280B319C}"/>
                </a:ext>
              </a:extLst>
            </p:cNvPr>
            <p:cNvCxnSpPr>
              <a:cxnSpLocks/>
            </p:cNvCxnSpPr>
            <p:nvPr/>
          </p:nvCxnSpPr>
          <p:spPr>
            <a:xfrm>
              <a:off x="890383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9963C6C-C18B-406D-B893-A57C11F446F5}"/>
                </a:ext>
              </a:extLst>
            </p:cNvPr>
            <p:cNvCxnSpPr>
              <a:cxnSpLocks/>
            </p:cNvCxnSpPr>
            <p:nvPr/>
          </p:nvCxnSpPr>
          <p:spPr>
            <a:xfrm>
              <a:off x="921354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AFDE59A-1B16-407B-A15F-B555A1AACDF7}"/>
                </a:ext>
              </a:extLst>
            </p:cNvPr>
            <p:cNvCxnSpPr>
              <a:cxnSpLocks/>
            </p:cNvCxnSpPr>
            <p:nvPr/>
          </p:nvCxnSpPr>
          <p:spPr>
            <a:xfrm>
              <a:off x="952325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D3EB1D6-2DFE-452A-8639-BE3EACC1C998}"/>
                </a:ext>
              </a:extLst>
            </p:cNvPr>
            <p:cNvCxnSpPr>
              <a:cxnSpLocks/>
            </p:cNvCxnSpPr>
            <p:nvPr/>
          </p:nvCxnSpPr>
          <p:spPr>
            <a:xfrm>
              <a:off x="983296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C8E17F8-8322-4AE7-B753-4CA1014B5036}"/>
                </a:ext>
              </a:extLst>
            </p:cNvPr>
            <p:cNvCxnSpPr>
              <a:cxnSpLocks/>
            </p:cNvCxnSpPr>
            <p:nvPr/>
          </p:nvCxnSpPr>
          <p:spPr>
            <a:xfrm>
              <a:off x="1014266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5DEB9E7-622C-4700-88C7-9B9DA01BB8BB}"/>
                </a:ext>
              </a:extLst>
            </p:cNvPr>
            <p:cNvCxnSpPr>
              <a:cxnSpLocks/>
            </p:cNvCxnSpPr>
            <p:nvPr/>
          </p:nvCxnSpPr>
          <p:spPr>
            <a:xfrm>
              <a:off x="1045237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FA4E56F-C26C-4E4E-91C0-7ABFCAD651E7}"/>
                </a:ext>
              </a:extLst>
            </p:cNvPr>
            <p:cNvCxnSpPr>
              <a:cxnSpLocks/>
            </p:cNvCxnSpPr>
            <p:nvPr/>
          </p:nvCxnSpPr>
          <p:spPr>
            <a:xfrm>
              <a:off x="1076208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982037C-CC14-49BC-9585-CA63EECB6336}"/>
                </a:ext>
              </a:extLst>
            </p:cNvPr>
            <p:cNvCxnSpPr>
              <a:cxnSpLocks/>
            </p:cNvCxnSpPr>
            <p:nvPr/>
          </p:nvCxnSpPr>
          <p:spPr>
            <a:xfrm>
              <a:off x="1107179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841DD41-7079-4BB8-BE1A-BEEDEBA2DE3A}"/>
                </a:ext>
              </a:extLst>
            </p:cNvPr>
            <p:cNvCxnSpPr>
              <a:cxnSpLocks/>
            </p:cNvCxnSpPr>
            <p:nvPr/>
          </p:nvCxnSpPr>
          <p:spPr>
            <a:xfrm>
              <a:off x="1138150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2B4AE76-B83F-4548-889A-F463504FE492}"/>
                </a:ext>
              </a:extLst>
            </p:cNvPr>
            <p:cNvCxnSpPr>
              <a:cxnSpLocks/>
            </p:cNvCxnSpPr>
            <p:nvPr/>
          </p:nvCxnSpPr>
          <p:spPr>
            <a:xfrm>
              <a:off x="1169120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F94EE5D-68CE-4086-AB56-FDF511D22987}"/>
                </a:ext>
              </a:extLst>
            </p:cNvPr>
            <p:cNvCxnSpPr>
              <a:cxnSpLocks/>
            </p:cNvCxnSpPr>
            <p:nvPr/>
          </p:nvCxnSpPr>
          <p:spPr>
            <a:xfrm>
              <a:off x="1200093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791B53A-ED64-4EB8-B9D2-AE532A837B17}"/>
                </a:ext>
              </a:extLst>
            </p:cNvPr>
            <p:cNvCxnSpPr>
              <a:cxnSpLocks/>
            </p:cNvCxnSpPr>
            <p:nvPr/>
          </p:nvCxnSpPr>
          <p:spPr>
            <a:xfrm rot="16200000">
              <a:off x="6096000" y="58493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3E593ED-A07B-44AB-9B62-4FCBE4F60981}"/>
                </a:ext>
              </a:extLst>
            </p:cNvPr>
            <p:cNvCxnSpPr>
              <a:cxnSpLocks/>
            </p:cNvCxnSpPr>
            <p:nvPr/>
          </p:nvCxnSpPr>
          <p:spPr>
            <a:xfrm rot="16200000">
              <a:off x="6096000" y="27522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6B1D60A-AFDD-46FA-A48F-94324BAACC42}"/>
                </a:ext>
              </a:extLst>
            </p:cNvPr>
            <p:cNvCxnSpPr>
              <a:cxnSpLocks/>
            </p:cNvCxnSpPr>
            <p:nvPr/>
          </p:nvCxnSpPr>
          <p:spPr>
            <a:xfrm rot="16200000">
              <a:off x="6096000" y="-3448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2E4B60A-7AFE-4E16-8FE0-3FFB261AFF21}"/>
                </a:ext>
              </a:extLst>
            </p:cNvPr>
            <p:cNvCxnSpPr>
              <a:cxnSpLocks/>
            </p:cNvCxnSpPr>
            <p:nvPr/>
          </p:nvCxnSpPr>
          <p:spPr>
            <a:xfrm rot="16200000">
              <a:off x="6096000" y="-34419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A162AF3-2C50-4A7D-81C4-0C6E9D758764}"/>
                </a:ext>
              </a:extLst>
            </p:cNvPr>
            <p:cNvCxnSpPr>
              <a:cxnSpLocks/>
            </p:cNvCxnSpPr>
            <p:nvPr/>
          </p:nvCxnSpPr>
          <p:spPr>
            <a:xfrm rot="16200000">
              <a:off x="6096000" y="-65389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90C766-2DF7-423D-A3FC-F2D865D4B4CE}"/>
                </a:ext>
              </a:extLst>
            </p:cNvPr>
            <p:cNvCxnSpPr>
              <a:cxnSpLocks/>
            </p:cNvCxnSpPr>
            <p:nvPr/>
          </p:nvCxnSpPr>
          <p:spPr>
            <a:xfrm rot="16200000">
              <a:off x="6096000" y="-96360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4076546-2D29-4F7F-AE71-1B080721798A}"/>
                </a:ext>
              </a:extLst>
            </p:cNvPr>
            <p:cNvCxnSpPr>
              <a:cxnSpLocks/>
            </p:cNvCxnSpPr>
            <p:nvPr/>
          </p:nvCxnSpPr>
          <p:spPr>
            <a:xfrm rot="16200000">
              <a:off x="6096000" y="-127331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83AE883-3989-4ED8-BA2C-3E58DD9FE62F}"/>
                </a:ext>
              </a:extLst>
            </p:cNvPr>
            <p:cNvCxnSpPr>
              <a:cxnSpLocks/>
            </p:cNvCxnSpPr>
            <p:nvPr/>
          </p:nvCxnSpPr>
          <p:spPr>
            <a:xfrm rot="16200000">
              <a:off x="6096000" y="-158302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CE76BF3-F1E8-4667-A6D6-4976C1979574}"/>
                </a:ext>
              </a:extLst>
            </p:cNvPr>
            <p:cNvCxnSpPr>
              <a:cxnSpLocks/>
            </p:cNvCxnSpPr>
            <p:nvPr/>
          </p:nvCxnSpPr>
          <p:spPr>
            <a:xfrm rot="16200000">
              <a:off x="6096000" y="-189273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BDFD6D1-5123-445A-8CC6-D6A5858A4B84}"/>
                </a:ext>
              </a:extLst>
            </p:cNvPr>
            <p:cNvCxnSpPr>
              <a:cxnSpLocks/>
            </p:cNvCxnSpPr>
            <p:nvPr/>
          </p:nvCxnSpPr>
          <p:spPr>
            <a:xfrm rot="16200000">
              <a:off x="6096000" y="-220243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6FF69EA-0AAF-4B27-A46F-49ECD9D43033}"/>
                </a:ext>
              </a:extLst>
            </p:cNvPr>
            <p:cNvCxnSpPr>
              <a:cxnSpLocks/>
            </p:cNvCxnSpPr>
            <p:nvPr/>
          </p:nvCxnSpPr>
          <p:spPr>
            <a:xfrm rot="16200000">
              <a:off x="6096000" y="-251214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6D3D5DE-25C9-4AE6-804E-D6A2D2086628}"/>
                </a:ext>
              </a:extLst>
            </p:cNvPr>
            <p:cNvCxnSpPr>
              <a:cxnSpLocks/>
            </p:cNvCxnSpPr>
            <p:nvPr/>
          </p:nvCxnSpPr>
          <p:spPr>
            <a:xfrm rot="16200000">
              <a:off x="6096000" y="-282185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6761F28-30B5-4713-AC64-0D1F638807EC}"/>
                </a:ext>
              </a:extLst>
            </p:cNvPr>
            <p:cNvCxnSpPr>
              <a:cxnSpLocks/>
            </p:cNvCxnSpPr>
            <p:nvPr/>
          </p:nvCxnSpPr>
          <p:spPr>
            <a:xfrm rot="16200000">
              <a:off x="6096000" y="-313156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5364DFC-C684-4FAC-8DF1-03943A77D1BD}"/>
                </a:ext>
              </a:extLst>
            </p:cNvPr>
            <p:cNvCxnSpPr>
              <a:cxnSpLocks/>
            </p:cNvCxnSpPr>
            <p:nvPr/>
          </p:nvCxnSpPr>
          <p:spPr>
            <a:xfrm rot="16200000">
              <a:off x="6096000" y="-344127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6F5F1FD-6BA6-481B-8351-24C2D11FB80E}"/>
                </a:ext>
              </a:extLst>
            </p:cNvPr>
            <p:cNvCxnSpPr>
              <a:cxnSpLocks/>
            </p:cNvCxnSpPr>
            <p:nvPr/>
          </p:nvCxnSpPr>
          <p:spPr>
            <a:xfrm rot="16200000">
              <a:off x="6096000" y="-375097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643458A-D4CD-4A63-8829-FA0AEA621EFD}"/>
                </a:ext>
              </a:extLst>
            </p:cNvPr>
            <p:cNvCxnSpPr>
              <a:cxnSpLocks/>
            </p:cNvCxnSpPr>
            <p:nvPr/>
          </p:nvCxnSpPr>
          <p:spPr>
            <a:xfrm rot="16200000">
              <a:off x="6096000" y="-406068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24E9568-6580-4A59-8BBE-1D0AE6E07C7D}"/>
                </a:ext>
              </a:extLst>
            </p:cNvPr>
            <p:cNvCxnSpPr>
              <a:cxnSpLocks/>
            </p:cNvCxnSpPr>
            <p:nvPr/>
          </p:nvCxnSpPr>
          <p:spPr>
            <a:xfrm rot="16200000">
              <a:off x="6096000" y="-437039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7A3CDB7-1401-4B7A-81F4-CC8B644E0E91}"/>
                </a:ext>
              </a:extLst>
            </p:cNvPr>
            <p:cNvCxnSpPr>
              <a:cxnSpLocks/>
            </p:cNvCxnSpPr>
            <p:nvPr/>
          </p:nvCxnSpPr>
          <p:spPr>
            <a:xfrm rot="16200000">
              <a:off x="6096000" y="-468010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4F6D120-8323-44E9-B58F-09EB54B08FBE}"/>
                </a:ext>
              </a:extLst>
            </p:cNvPr>
            <p:cNvCxnSpPr>
              <a:cxnSpLocks/>
            </p:cNvCxnSpPr>
            <p:nvPr/>
          </p:nvCxnSpPr>
          <p:spPr>
            <a:xfrm rot="16200000">
              <a:off x="6096000" y="-498981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A606EE6-9AD4-4F25-9C28-922E10437A96}"/>
                </a:ext>
              </a:extLst>
            </p:cNvPr>
            <p:cNvCxnSpPr>
              <a:cxnSpLocks/>
            </p:cNvCxnSpPr>
            <p:nvPr/>
          </p:nvCxnSpPr>
          <p:spPr>
            <a:xfrm rot="16200000">
              <a:off x="6096000" y="-529951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FDCD7D8-F7C7-4B37-A1D6-EF42803D433C}"/>
                </a:ext>
              </a:extLst>
            </p:cNvPr>
            <p:cNvCxnSpPr>
              <a:cxnSpLocks/>
            </p:cNvCxnSpPr>
            <p:nvPr/>
          </p:nvCxnSpPr>
          <p:spPr>
            <a:xfrm rot="16200000">
              <a:off x="6096000" y="-560922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8D7BE47-0E57-40E5-BBE5-6CA3BE17FA06}"/>
                </a:ext>
              </a:extLst>
            </p:cNvPr>
            <p:cNvCxnSpPr>
              <a:cxnSpLocks/>
            </p:cNvCxnSpPr>
            <p:nvPr/>
          </p:nvCxnSpPr>
          <p:spPr>
            <a:xfrm rot="16200000">
              <a:off x="6096000" y="-591893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2" name="Rectangle: Rounded Corners 141">
            <a:extLst>
              <a:ext uri="{FF2B5EF4-FFF2-40B4-BE49-F238E27FC236}">
                <a16:creationId xmlns:a16="http://schemas.microsoft.com/office/drawing/2014/main" id="{9DFE9F8A-69D2-43AA-AFAC-FB42F375D438}"/>
              </a:ext>
            </a:extLst>
          </p:cNvPr>
          <p:cNvSpPr/>
          <p:nvPr/>
        </p:nvSpPr>
        <p:spPr>
          <a:xfrm>
            <a:off x="252659" y="1100325"/>
            <a:ext cx="11707329" cy="4961192"/>
          </a:xfrm>
          <a:prstGeom prst="roundRect">
            <a:avLst>
              <a:gd name="adj" fmla="val 8884"/>
            </a:avLst>
          </a:prstGeom>
          <a:solidFill>
            <a:srgbClr val="F7C5D4"/>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43" name="TextBox 142">
            <a:extLst>
              <a:ext uri="{FF2B5EF4-FFF2-40B4-BE49-F238E27FC236}">
                <a16:creationId xmlns:a16="http://schemas.microsoft.com/office/drawing/2014/main" id="{8001F734-6C41-47A2-90D8-878B36225F3F}"/>
              </a:ext>
            </a:extLst>
          </p:cNvPr>
          <p:cNvSpPr txBox="1"/>
          <p:nvPr/>
        </p:nvSpPr>
        <p:spPr>
          <a:xfrm>
            <a:off x="830782" y="1271058"/>
            <a:ext cx="10469853" cy="4524315"/>
          </a:xfrm>
          <a:prstGeom prst="rect">
            <a:avLst/>
          </a:prstGeom>
          <a:noFill/>
        </p:spPr>
        <p:txBody>
          <a:bodyPr wrap="square" rtlCol="0">
            <a:spAutoFit/>
          </a:bodyPr>
          <a:lstStyle/>
          <a:p>
            <a:pPr algn="just">
              <a:lnSpc>
                <a:spcPct val="150000"/>
              </a:lnSpc>
            </a:pPr>
            <a:r>
              <a:rPr lang="en-US" sz="1600" dirty="0">
                <a:latin typeface="Arial Rounded MT Bold" panose="020F0704030504030204" pitchFamily="34" charset="0"/>
                <a:cs typeface="Arial" panose="020B0604020202020204" pitchFamily="34" charset="0"/>
              </a:rPr>
              <a:t>The ‘Grit: The power of passion and perseverance is a 6-minute Ted Talk delivered by a speaker who talks about grit as the determinant of success, Angela Lee Duckworth. At first glance, she started as an unknown speaker without even introducing herself but ended up as a motivational speaker by mentioning a story based on her own experience. Angela's style of delivering was very approachable as she first mentions her experiences, then observations and showed comparisons and contrasts. The hook of the speech showed that the presenter has something to convey a lesson about her experience and is something to think that it is worth listening to because the speaker is experienced. She shared </a:t>
            </a:r>
            <a:r>
              <a:rPr lang="en-US" sz="1600" dirty="0" smtClean="0">
                <a:latin typeface="Arial Rounded MT Bold" panose="020F0704030504030204" pitchFamily="34" charset="0"/>
                <a:cs typeface="Arial" panose="020B0604020202020204" pitchFamily="34" charset="0"/>
              </a:rPr>
              <a:t>that she </a:t>
            </a:r>
            <a:r>
              <a:rPr lang="en-US" sz="1600" dirty="0">
                <a:latin typeface="Arial Rounded MT Bold" panose="020F0704030504030204" pitchFamily="34" charset="0"/>
                <a:cs typeface="Arial" panose="020B0604020202020204" pitchFamily="34" charset="0"/>
              </a:rPr>
              <a:t>once took a job teaching Math to seventh graders at a New York public school after quitting a high-flying consulting job. Her speech was focused as she tied back her experiences to support her idea like how she had her first thought about her research when she was teaching students in 7th grade. She mentioned the comparison of her best and worst </a:t>
            </a:r>
            <a:r>
              <a:rPr lang="en-US" sz="1600" dirty="0" smtClean="0">
                <a:latin typeface="Arial Rounded MT Bold" panose="020F0704030504030204" pitchFamily="34" charset="0"/>
                <a:cs typeface="Arial" panose="020B0604020202020204" pitchFamily="34" charset="0"/>
              </a:rPr>
              <a:t>students and stated </a:t>
            </a:r>
            <a:r>
              <a:rPr lang="en-US" sz="1600" dirty="0">
                <a:latin typeface="Arial Rounded MT Bold" panose="020F0704030504030204" pitchFamily="34" charset="0"/>
                <a:cs typeface="Arial" panose="020B0604020202020204" pitchFamily="34" charset="0"/>
              </a:rPr>
              <a:t>that some of her strongest performers, did not have stratospheric IQ scores and some of her smartest kids, weren't doing so well </a:t>
            </a:r>
          </a:p>
        </p:txBody>
      </p:sp>
      <p:sp>
        <p:nvSpPr>
          <p:cNvPr id="110" name="Oval 109">
            <a:extLst>
              <a:ext uri="{FF2B5EF4-FFF2-40B4-BE49-F238E27FC236}">
                <a16:creationId xmlns:a16="http://schemas.microsoft.com/office/drawing/2014/main" id="{6CDA95E3-D840-458F-BB85-0769219C8F32}"/>
              </a:ext>
            </a:extLst>
          </p:cNvPr>
          <p:cNvSpPr/>
          <p:nvPr/>
        </p:nvSpPr>
        <p:spPr>
          <a:xfrm>
            <a:off x="9007708" y="6180153"/>
            <a:ext cx="515664" cy="515664"/>
          </a:xfrm>
          <a:prstGeom prst="ellipse">
            <a:avLst/>
          </a:prstGeom>
          <a:solidFill>
            <a:srgbClr val="A9C9FD"/>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111" name="Oval 110">
            <a:extLst>
              <a:ext uri="{FF2B5EF4-FFF2-40B4-BE49-F238E27FC236}">
                <a16:creationId xmlns:a16="http://schemas.microsoft.com/office/drawing/2014/main" id="{6935E9DD-5D86-459B-A91B-BDA0CE28CE79}"/>
              </a:ext>
            </a:extLst>
          </p:cNvPr>
          <p:cNvSpPr/>
          <p:nvPr/>
        </p:nvSpPr>
        <p:spPr>
          <a:xfrm>
            <a:off x="10049658" y="6180153"/>
            <a:ext cx="515664" cy="515664"/>
          </a:xfrm>
          <a:prstGeom prst="ellipse">
            <a:avLst/>
          </a:prstGeom>
          <a:solidFill>
            <a:srgbClr val="DFC9EF"/>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12" name="Oval 111">
            <a:extLst>
              <a:ext uri="{FF2B5EF4-FFF2-40B4-BE49-F238E27FC236}">
                <a16:creationId xmlns:a16="http://schemas.microsoft.com/office/drawing/2014/main" id="{4D0F7922-D2E8-45E1-8DC6-CBBA4ECE1E7A}"/>
              </a:ext>
            </a:extLst>
          </p:cNvPr>
          <p:cNvSpPr/>
          <p:nvPr/>
        </p:nvSpPr>
        <p:spPr>
          <a:xfrm>
            <a:off x="11091608" y="6180153"/>
            <a:ext cx="515664" cy="515664"/>
          </a:xfrm>
          <a:prstGeom prst="ellipse">
            <a:avLst/>
          </a:prstGeom>
          <a:solidFill>
            <a:srgbClr val="FDBED1"/>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pic>
        <p:nvPicPr>
          <p:cNvPr id="117" name="Graphic 116">
            <a:hlinkClick r:id="rId2" action="ppaction://hlinksldjump"/>
            <a:extLst>
              <a:ext uri="{FF2B5EF4-FFF2-40B4-BE49-F238E27FC236}">
                <a16:creationId xmlns:a16="http://schemas.microsoft.com/office/drawing/2014/main" id="{3443CB8B-376E-4789-9094-C8D6B98A8A1C}"/>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272426" y="3064721"/>
            <a:ext cx="537439" cy="537439"/>
          </a:xfrm>
          <a:prstGeom prst="rect">
            <a:avLst/>
          </a:prstGeom>
        </p:spPr>
      </p:pic>
      <p:pic>
        <p:nvPicPr>
          <p:cNvPr id="118" name="Graphic 117">
            <a:hlinkClick r:id="rId4" action="ppaction://hlinksldjump"/>
            <a:extLst>
              <a:ext uri="{FF2B5EF4-FFF2-40B4-BE49-F238E27FC236}">
                <a16:creationId xmlns:a16="http://schemas.microsoft.com/office/drawing/2014/main" id="{25F2559C-6435-47C9-99FE-8139EF21E7B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0800000">
            <a:off x="328969" y="3064721"/>
            <a:ext cx="537439" cy="537439"/>
          </a:xfrm>
          <a:prstGeom prst="rect">
            <a:avLst/>
          </a:prstGeom>
        </p:spPr>
      </p:pic>
      <p:grpSp>
        <p:nvGrpSpPr>
          <p:cNvPr id="2" name="Group 1"/>
          <p:cNvGrpSpPr/>
          <p:nvPr/>
        </p:nvGrpSpPr>
        <p:grpSpPr>
          <a:xfrm>
            <a:off x="5510258" y="209424"/>
            <a:ext cx="7510563" cy="790619"/>
            <a:chOff x="2709676" y="340134"/>
            <a:chExt cx="10744420" cy="845335"/>
          </a:xfrm>
        </p:grpSpPr>
        <p:sp>
          <p:nvSpPr>
            <p:cNvPr id="146" name="TextBox 145">
              <a:extLst>
                <a:ext uri="{FF2B5EF4-FFF2-40B4-BE49-F238E27FC236}">
                  <a16:creationId xmlns:a16="http://schemas.microsoft.com/office/drawing/2014/main" id="{278B29C6-8965-4B32-9C0B-3A636C5713D5}"/>
                </a:ext>
              </a:extLst>
            </p:cNvPr>
            <p:cNvSpPr txBox="1"/>
            <p:nvPr/>
          </p:nvSpPr>
          <p:spPr>
            <a:xfrm>
              <a:off x="2709676" y="362778"/>
              <a:ext cx="10744420" cy="822691"/>
            </a:xfrm>
            <a:prstGeom prst="rect">
              <a:avLst/>
            </a:prstGeom>
            <a:noFill/>
          </p:spPr>
          <p:txBody>
            <a:bodyPr wrap="square" rtlCol="0">
              <a:spAutoFit/>
            </a:bodyPr>
            <a:lstStyle/>
            <a:p>
              <a:pPr algn="ctr"/>
              <a:r>
                <a:rPr lang="en-US" sz="4400" dirty="0" smtClean="0">
                  <a:solidFill>
                    <a:srgbClr val="2D1817"/>
                  </a:solidFill>
                  <a:latin typeface="Arial Black" panose="020B0A04020102020204" pitchFamily="34" charset="0"/>
                  <a:cs typeface="Arial" panose="020B0604020202020204" pitchFamily="34" charset="0"/>
                </a:rPr>
                <a:t>INTRODUCTION</a:t>
              </a:r>
              <a:endParaRPr lang="en-ID" sz="4400" dirty="0">
                <a:solidFill>
                  <a:srgbClr val="2D1817"/>
                </a:solidFill>
                <a:latin typeface="Arial Black" panose="020B0A04020102020204" pitchFamily="34" charset="0"/>
                <a:cs typeface="Arial" panose="020B0604020202020204" pitchFamily="34" charset="0"/>
              </a:endParaRPr>
            </a:p>
          </p:txBody>
        </p:sp>
        <p:sp>
          <p:nvSpPr>
            <p:cNvPr id="147" name="TextBox 146">
              <a:extLst>
                <a:ext uri="{FF2B5EF4-FFF2-40B4-BE49-F238E27FC236}">
                  <a16:creationId xmlns:a16="http://schemas.microsoft.com/office/drawing/2014/main" id="{9C7B4F8E-3A6A-406A-AE0A-00CEC66698C1}"/>
                </a:ext>
              </a:extLst>
            </p:cNvPr>
            <p:cNvSpPr txBox="1"/>
            <p:nvPr/>
          </p:nvSpPr>
          <p:spPr>
            <a:xfrm>
              <a:off x="4258216" y="340134"/>
              <a:ext cx="7485368" cy="822691"/>
            </a:xfrm>
            <a:prstGeom prst="rect">
              <a:avLst/>
            </a:prstGeom>
            <a:noFill/>
            <a:ln>
              <a:noFill/>
            </a:ln>
          </p:spPr>
          <p:txBody>
            <a:bodyPr wrap="square" rtlCol="0">
              <a:spAutoFit/>
            </a:bodyPr>
            <a:lstStyle/>
            <a:p>
              <a:pPr algn="ctr"/>
              <a:r>
                <a:rPr lang="en-US" sz="4400" dirty="0" smtClean="0">
                  <a:solidFill>
                    <a:srgbClr val="F2A4BC"/>
                  </a:solidFill>
                  <a:latin typeface="Arial Black" panose="020B0A04020102020204" pitchFamily="34" charset="0"/>
                  <a:cs typeface="Arial" panose="020B0604020202020204" pitchFamily="34" charset="0"/>
                </a:rPr>
                <a:t>I</a:t>
              </a:r>
              <a:r>
                <a:rPr lang="en-US" sz="4400" dirty="0" smtClean="0">
                  <a:solidFill>
                    <a:srgbClr val="FADB8E"/>
                  </a:solidFill>
                  <a:latin typeface="Arial Black" panose="020B0A04020102020204" pitchFamily="34" charset="0"/>
                  <a:cs typeface="Arial" panose="020B0604020202020204" pitchFamily="34" charset="0"/>
                </a:rPr>
                <a:t>N</a:t>
              </a:r>
              <a:r>
                <a:rPr lang="en-US" sz="4400" dirty="0" smtClean="0">
                  <a:solidFill>
                    <a:srgbClr val="A9C9FD"/>
                  </a:solidFill>
                  <a:latin typeface="Arial Black" panose="020B0A04020102020204" pitchFamily="34" charset="0"/>
                  <a:cs typeface="Arial" panose="020B0604020202020204" pitchFamily="34" charset="0"/>
                </a:rPr>
                <a:t>T</a:t>
              </a:r>
              <a:r>
                <a:rPr lang="en-US" sz="4400" dirty="0" smtClean="0">
                  <a:solidFill>
                    <a:srgbClr val="DFC9EF"/>
                  </a:solidFill>
                  <a:latin typeface="Arial Black" panose="020B0A04020102020204" pitchFamily="34" charset="0"/>
                  <a:cs typeface="Arial" panose="020B0604020202020204" pitchFamily="34" charset="0"/>
                </a:rPr>
                <a:t>R</a:t>
              </a:r>
              <a:r>
                <a:rPr lang="en-US" sz="4400" dirty="0" smtClean="0">
                  <a:solidFill>
                    <a:srgbClr val="F2A4BC"/>
                  </a:solidFill>
                  <a:latin typeface="Arial Black" panose="020B0A04020102020204" pitchFamily="34" charset="0"/>
                  <a:cs typeface="Arial" panose="020B0604020202020204" pitchFamily="34" charset="0"/>
                </a:rPr>
                <a:t>O</a:t>
              </a:r>
              <a:r>
                <a:rPr lang="en-US" sz="4400" dirty="0" smtClean="0">
                  <a:solidFill>
                    <a:srgbClr val="FADB8E"/>
                  </a:solidFill>
                  <a:latin typeface="Arial Black" panose="020B0A04020102020204" pitchFamily="34" charset="0"/>
                  <a:cs typeface="Arial" panose="020B0604020202020204" pitchFamily="34" charset="0"/>
                </a:rPr>
                <a:t>D</a:t>
              </a:r>
              <a:r>
                <a:rPr lang="en-US" sz="4400" dirty="0" smtClean="0">
                  <a:solidFill>
                    <a:srgbClr val="A9C9FD"/>
                  </a:solidFill>
                  <a:latin typeface="Arial Black" panose="020B0A04020102020204" pitchFamily="34" charset="0"/>
                  <a:cs typeface="Arial" panose="020B0604020202020204" pitchFamily="34" charset="0"/>
                </a:rPr>
                <a:t>U</a:t>
              </a:r>
              <a:r>
                <a:rPr lang="en-US" sz="4400" dirty="0" smtClean="0">
                  <a:solidFill>
                    <a:srgbClr val="DFC9EF"/>
                  </a:solidFill>
                  <a:latin typeface="Arial Black" panose="020B0A04020102020204" pitchFamily="34" charset="0"/>
                  <a:cs typeface="Arial" panose="020B0604020202020204" pitchFamily="34" charset="0"/>
                </a:rPr>
                <a:t>C</a:t>
              </a:r>
              <a:r>
                <a:rPr lang="en-US" sz="4400" dirty="0" smtClean="0">
                  <a:solidFill>
                    <a:srgbClr val="F2A4BC"/>
                  </a:solidFill>
                  <a:latin typeface="Arial Black" panose="020B0A04020102020204" pitchFamily="34" charset="0"/>
                  <a:cs typeface="Arial" panose="020B0604020202020204" pitchFamily="34" charset="0"/>
                </a:rPr>
                <a:t>T</a:t>
              </a:r>
              <a:r>
                <a:rPr lang="en-US" sz="4400" dirty="0" smtClean="0">
                  <a:solidFill>
                    <a:srgbClr val="FADB8E"/>
                  </a:solidFill>
                  <a:latin typeface="Arial Black" panose="020B0A04020102020204" pitchFamily="34" charset="0"/>
                  <a:cs typeface="Arial" panose="020B0604020202020204" pitchFamily="34" charset="0"/>
                </a:rPr>
                <a:t>I</a:t>
              </a:r>
              <a:r>
                <a:rPr lang="en-US" sz="4400" dirty="0" smtClean="0">
                  <a:solidFill>
                    <a:srgbClr val="A9C9FD"/>
                  </a:solidFill>
                  <a:latin typeface="Arial Black" panose="020B0A04020102020204" pitchFamily="34" charset="0"/>
                  <a:cs typeface="Arial" panose="020B0604020202020204" pitchFamily="34" charset="0"/>
                </a:rPr>
                <a:t>O</a:t>
              </a:r>
              <a:r>
                <a:rPr lang="en-US" sz="4400" dirty="0" smtClean="0">
                  <a:solidFill>
                    <a:srgbClr val="DFC9EF"/>
                  </a:solidFill>
                  <a:latin typeface="Arial Black" panose="020B0A04020102020204" pitchFamily="34" charset="0"/>
                  <a:cs typeface="Arial" panose="020B0604020202020204" pitchFamily="34" charset="0"/>
                </a:rPr>
                <a:t>N</a:t>
              </a:r>
              <a:r>
                <a:rPr lang="en-US" sz="4400" dirty="0" smtClean="0">
                  <a:solidFill>
                    <a:srgbClr val="8AB6FD"/>
                  </a:solidFill>
                  <a:latin typeface="Arial Black" panose="020B0A04020102020204" pitchFamily="34" charset="0"/>
                  <a:cs typeface="Arial" panose="020B0604020202020204" pitchFamily="34" charset="0"/>
                </a:rPr>
                <a:t> </a:t>
              </a:r>
              <a:endParaRPr lang="en-ID" sz="4400" dirty="0">
                <a:solidFill>
                  <a:srgbClr val="8AB6FD"/>
                </a:solidFill>
                <a:latin typeface="Arial Black" panose="020B0A04020102020204" pitchFamily="34" charset="0"/>
                <a:cs typeface="Arial" panose="020B0604020202020204" pitchFamily="34" charset="0"/>
              </a:endParaRPr>
            </a:p>
          </p:txBody>
        </p:sp>
      </p:grpSp>
      <p:sp>
        <p:nvSpPr>
          <p:cNvPr id="95" name="Oval 94">
            <a:extLst>
              <a:ext uri="{FF2B5EF4-FFF2-40B4-BE49-F238E27FC236}">
                <a16:creationId xmlns:a16="http://schemas.microsoft.com/office/drawing/2014/main" id="{4A934B5E-9B59-487F-879F-020946C89691}"/>
              </a:ext>
            </a:extLst>
          </p:cNvPr>
          <p:cNvSpPr/>
          <p:nvPr/>
        </p:nvSpPr>
        <p:spPr>
          <a:xfrm flipH="1" flipV="1">
            <a:off x="1006054" y="731360"/>
            <a:ext cx="261022" cy="259243"/>
          </a:xfrm>
          <a:prstGeom prst="ellipse">
            <a:avLst/>
          </a:prstGeom>
          <a:solidFill>
            <a:srgbClr val="A9C9FD"/>
          </a:solidFill>
          <a:ln w="38100">
            <a:solidFill>
              <a:srgbClr val="2D181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rgbClr val="A9C9FD"/>
              </a:solidFill>
              <a:latin typeface="Arial" panose="020B0604020202020204" pitchFamily="34" charset="0"/>
              <a:cs typeface="Arial" panose="020B0604020202020204" pitchFamily="34" charset="0"/>
            </a:endParaRPr>
          </a:p>
        </p:txBody>
      </p:sp>
      <p:sp>
        <p:nvSpPr>
          <p:cNvPr id="96" name="Oval 95">
            <a:extLst>
              <a:ext uri="{FF2B5EF4-FFF2-40B4-BE49-F238E27FC236}">
                <a16:creationId xmlns:a16="http://schemas.microsoft.com/office/drawing/2014/main" id="{B66034DC-020D-41EC-9362-B846550F6142}"/>
              </a:ext>
            </a:extLst>
          </p:cNvPr>
          <p:cNvSpPr/>
          <p:nvPr/>
        </p:nvSpPr>
        <p:spPr>
          <a:xfrm flipH="1" flipV="1">
            <a:off x="679582" y="728619"/>
            <a:ext cx="261022" cy="259243"/>
          </a:xfrm>
          <a:prstGeom prst="ellipse">
            <a:avLst/>
          </a:prstGeom>
          <a:solidFill>
            <a:srgbClr val="DFC9EF"/>
          </a:solidFill>
          <a:ln w="38100">
            <a:solidFill>
              <a:srgbClr val="2D181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rgbClr val="DFC9EF"/>
              </a:solidFill>
              <a:latin typeface="Arial" panose="020B0604020202020204" pitchFamily="34" charset="0"/>
              <a:cs typeface="Arial" panose="020B0604020202020204" pitchFamily="34" charset="0"/>
            </a:endParaRPr>
          </a:p>
        </p:txBody>
      </p:sp>
      <p:sp>
        <p:nvSpPr>
          <p:cNvPr id="97" name="Oval 96">
            <a:extLst>
              <a:ext uri="{FF2B5EF4-FFF2-40B4-BE49-F238E27FC236}">
                <a16:creationId xmlns:a16="http://schemas.microsoft.com/office/drawing/2014/main" id="{3980B35E-B927-4E9A-A141-F52134D50722}"/>
              </a:ext>
            </a:extLst>
          </p:cNvPr>
          <p:cNvSpPr/>
          <p:nvPr/>
        </p:nvSpPr>
        <p:spPr>
          <a:xfrm flipH="1" flipV="1">
            <a:off x="349198" y="744656"/>
            <a:ext cx="261022" cy="259243"/>
          </a:xfrm>
          <a:prstGeom prst="ellipse">
            <a:avLst/>
          </a:prstGeom>
          <a:solidFill>
            <a:srgbClr val="FDBED1"/>
          </a:solidFill>
          <a:ln w="38100">
            <a:solidFill>
              <a:srgbClr val="2D181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670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00" fill="hold"/>
                                        <p:tgtEl>
                                          <p:spTgt spid="110"/>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2000" fill="hold"/>
                                        <p:tgtEl>
                                          <p:spTgt spid="111"/>
                                        </p:tgtEl>
                                        <p:attrNameLst>
                                          <p:attrName>r</p:attrName>
                                        </p:attrNameLst>
                                      </p:cBhvr>
                                    </p:animRot>
                                  </p:childTnLst>
                                </p:cTn>
                              </p:par>
                              <p:par>
                                <p:cTn id="9" presetID="8" presetClass="emph" presetSubtype="0" repeatCount="indefinite" fill="hold" grpId="0" nodeType="withEffect">
                                  <p:stCondLst>
                                    <p:cond delay="0"/>
                                  </p:stCondLst>
                                  <p:childTnLst>
                                    <p:animRot by="21600000">
                                      <p:cBhvr>
                                        <p:cTn id="10" dur="2000" fill="hold"/>
                                        <p:tgtEl>
                                          <p:spTgt spid="1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111" grpId="0" animBg="1"/>
      <p:bldP spid="1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85D30A5-E24A-4418-B823-AFA2DD7B092E}"/>
              </a:ext>
            </a:extLst>
          </p:cNvPr>
          <p:cNvGrpSpPr/>
          <p:nvPr/>
        </p:nvGrpSpPr>
        <p:grpSpPr>
          <a:xfrm>
            <a:off x="0" y="0"/>
            <a:ext cx="12192000" cy="6858000"/>
            <a:chOff x="0" y="0"/>
            <a:chExt cx="12192000" cy="6858000"/>
          </a:xfrm>
        </p:grpSpPr>
        <p:cxnSp>
          <p:nvCxnSpPr>
            <p:cNvPr id="6" name="Straight Connector 5">
              <a:extLst>
                <a:ext uri="{FF2B5EF4-FFF2-40B4-BE49-F238E27FC236}">
                  <a16:creationId xmlns:a16="http://schemas.microsoft.com/office/drawing/2014/main" id="{37CDC673-D8E8-471D-B839-6CA5CE0F1AC2}"/>
                </a:ext>
              </a:extLst>
            </p:cNvPr>
            <p:cNvCxnSpPr>
              <a:cxnSpLocks/>
            </p:cNvCxnSpPr>
            <p:nvPr/>
          </p:nvCxnSpPr>
          <p:spPr>
            <a:xfrm>
              <a:off x="23201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B298C97-C1B6-4BE8-89F3-87E565B15615}"/>
                </a:ext>
              </a:extLst>
            </p:cNvPr>
            <p:cNvCxnSpPr>
              <a:cxnSpLocks/>
            </p:cNvCxnSpPr>
            <p:nvPr/>
          </p:nvCxnSpPr>
          <p:spPr>
            <a:xfrm>
              <a:off x="54172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E365D0E-63DD-4F10-9E34-259F54992941}"/>
                </a:ext>
              </a:extLst>
            </p:cNvPr>
            <p:cNvCxnSpPr>
              <a:cxnSpLocks/>
            </p:cNvCxnSpPr>
            <p:nvPr/>
          </p:nvCxnSpPr>
          <p:spPr>
            <a:xfrm>
              <a:off x="85142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67792F3-7196-4D5D-9101-5E2ADBF959AE}"/>
                </a:ext>
              </a:extLst>
            </p:cNvPr>
            <p:cNvCxnSpPr>
              <a:cxnSpLocks/>
            </p:cNvCxnSpPr>
            <p:nvPr/>
          </p:nvCxnSpPr>
          <p:spPr>
            <a:xfrm>
              <a:off x="116113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589292C-434A-4FC6-B74A-AA9AF25A95CB}"/>
                </a:ext>
              </a:extLst>
            </p:cNvPr>
            <p:cNvCxnSpPr>
              <a:cxnSpLocks/>
            </p:cNvCxnSpPr>
            <p:nvPr/>
          </p:nvCxnSpPr>
          <p:spPr>
            <a:xfrm>
              <a:off x="147084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84D9C0F-E5CE-4AC3-997C-F90BA0C6118D}"/>
                </a:ext>
              </a:extLst>
            </p:cNvPr>
            <p:cNvCxnSpPr>
              <a:cxnSpLocks/>
            </p:cNvCxnSpPr>
            <p:nvPr/>
          </p:nvCxnSpPr>
          <p:spPr>
            <a:xfrm>
              <a:off x="178055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8E1DA2-0DE8-4381-9929-630A2C46B5A8}"/>
                </a:ext>
              </a:extLst>
            </p:cNvPr>
            <p:cNvCxnSpPr>
              <a:cxnSpLocks/>
            </p:cNvCxnSpPr>
            <p:nvPr/>
          </p:nvCxnSpPr>
          <p:spPr>
            <a:xfrm>
              <a:off x="209026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8CF1702-6786-4A51-B07B-8196BD6C5CF0}"/>
                </a:ext>
              </a:extLst>
            </p:cNvPr>
            <p:cNvCxnSpPr>
              <a:cxnSpLocks/>
            </p:cNvCxnSpPr>
            <p:nvPr/>
          </p:nvCxnSpPr>
          <p:spPr>
            <a:xfrm>
              <a:off x="239996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23AD255-1630-42A0-884C-EB341FECA35A}"/>
                </a:ext>
              </a:extLst>
            </p:cNvPr>
            <p:cNvCxnSpPr>
              <a:cxnSpLocks/>
            </p:cNvCxnSpPr>
            <p:nvPr/>
          </p:nvCxnSpPr>
          <p:spPr>
            <a:xfrm>
              <a:off x="270967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03FF685-8CEF-4F28-8BEF-EB3FD2FD5861}"/>
                </a:ext>
              </a:extLst>
            </p:cNvPr>
            <p:cNvCxnSpPr>
              <a:cxnSpLocks/>
            </p:cNvCxnSpPr>
            <p:nvPr/>
          </p:nvCxnSpPr>
          <p:spPr>
            <a:xfrm>
              <a:off x="301938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E3AF498-5871-4D97-9A3B-FE4F5565C350}"/>
                </a:ext>
              </a:extLst>
            </p:cNvPr>
            <p:cNvCxnSpPr>
              <a:cxnSpLocks/>
            </p:cNvCxnSpPr>
            <p:nvPr/>
          </p:nvCxnSpPr>
          <p:spPr>
            <a:xfrm>
              <a:off x="332909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830B6DC-512E-4428-A626-6EA49AD569B8}"/>
                </a:ext>
              </a:extLst>
            </p:cNvPr>
            <p:cNvCxnSpPr>
              <a:cxnSpLocks/>
            </p:cNvCxnSpPr>
            <p:nvPr/>
          </p:nvCxnSpPr>
          <p:spPr>
            <a:xfrm>
              <a:off x="363880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17DCCEC-89E2-4DD6-95BC-90C8EF87B8F6}"/>
                </a:ext>
              </a:extLst>
            </p:cNvPr>
            <p:cNvCxnSpPr>
              <a:cxnSpLocks/>
            </p:cNvCxnSpPr>
            <p:nvPr/>
          </p:nvCxnSpPr>
          <p:spPr>
            <a:xfrm>
              <a:off x="394850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994C3E1-EA39-4EF6-940A-3751BF1D8ECD}"/>
                </a:ext>
              </a:extLst>
            </p:cNvPr>
            <p:cNvCxnSpPr>
              <a:cxnSpLocks/>
            </p:cNvCxnSpPr>
            <p:nvPr/>
          </p:nvCxnSpPr>
          <p:spPr>
            <a:xfrm>
              <a:off x="425821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1463FB8-3EF8-4B81-AFBC-26364D930AFB}"/>
                </a:ext>
              </a:extLst>
            </p:cNvPr>
            <p:cNvCxnSpPr>
              <a:cxnSpLocks/>
            </p:cNvCxnSpPr>
            <p:nvPr/>
          </p:nvCxnSpPr>
          <p:spPr>
            <a:xfrm>
              <a:off x="456792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EA384C-20F2-44DF-AD3B-DA1FF1591E43}"/>
                </a:ext>
              </a:extLst>
            </p:cNvPr>
            <p:cNvCxnSpPr>
              <a:cxnSpLocks/>
            </p:cNvCxnSpPr>
            <p:nvPr/>
          </p:nvCxnSpPr>
          <p:spPr>
            <a:xfrm>
              <a:off x="487763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4509A23-6663-43A7-AEB2-DEE467C48E01}"/>
                </a:ext>
              </a:extLst>
            </p:cNvPr>
            <p:cNvCxnSpPr>
              <a:cxnSpLocks/>
            </p:cNvCxnSpPr>
            <p:nvPr/>
          </p:nvCxnSpPr>
          <p:spPr>
            <a:xfrm>
              <a:off x="518734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16D40DC-FBAD-4285-95B7-13E3BA7BB6AA}"/>
                </a:ext>
              </a:extLst>
            </p:cNvPr>
            <p:cNvCxnSpPr>
              <a:cxnSpLocks/>
            </p:cNvCxnSpPr>
            <p:nvPr/>
          </p:nvCxnSpPr>
          <p:spPr>
            <a:xfrm>
              <a:off x="549704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0E5CBC7-1F06-4D8A-849D-26DD9303F3D4}"/>
                </a:ext>
              </a:extLst>
            </p:cNvPr>
            <p:cNvCxnSpPr>
              <a:cxnSpLocks/>
            </p:cNvCxnSpPr>
            <p:nvPr/>
          </p:nvCxnSpPr>
          <p:spPr>
            <a:xfrm>
              <a:off x="580675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27E9E1-4722-415F-B486-54151ABCF247}"/>
                </a:ext>
              </a:extLst>
            </p:cNvPr>
            <p:cNvCxnSpPr>
              <a:cxnSpLocks/>
            </p:cNvCxnSpPr>
            <p:nvPr/>
          </p:nvCxnSpPr>
          <p:spPr>
            <a:xfrm>
              <a:off x="611646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8269951-7629-4014-9999-1A8A186B5DC7}"/>
                </a:ext>
              </a:extLst>
            </p:cNvPr>
            <p:cNvCxnSpPr>
              <a:cxnSpLocks/>
            </p:cNvCxnSpPr>
            <p:nvPr/>
          </p:nvCxnSpPr>
          <p:spPr>
            <a:xfrm>
              <a:off x="642617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6C633AA-8D03-4B86-BEDD-BBB9B91EEC4C}"/>
                </a:ext>
              </a:extLst>
            </p:cNvPr>
            <p:cNvCxnSpPr>
              <a:cxnSpLocks/>
            </p:cNvCxnSpPr>
            <p:nvPr/>
          </p:nvCxnSpPr>
          <p:spPr>
            <a:xfrm>
              <a:off x="673588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72B9B39-A3B9-4D96-B6DC-682AEC51D1E0}"/>
                </a:ext>
              </a:extLst>
            </p:cNvPr>
            <p:cNvCxnSpPr>
              <a:cxnSpLocks/>
            </p:cNvCxnSpPr>
            <p:nvPr/>
          </p:nvCxnSpPr>
          <p:spPr>
            <a:xfrm>
              <a:off x="704558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E05F095-5194-4391-95DD-12AA8A9743D6}"/>
                </a:ext>
              </a:extLst>
            </p:cNvPr>
            <p:cNvCxnSpPr>
              <a:cxnSpLocks/>
            </p:cNvCxnSpPr>
            <p:nvPr/>
          </p:nvCxnSpPr>
          <p:spPr>
            <a:xfrm>
              <a:off x="735529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178BFE4-626F-4516-A52F-C95360B1E3D0}"/>
                </a:ext>
              </a:extLst>
            </p:cNvPr>
            <p:cNvCxnSpPr>
              <a:cxnSpLocks/>
            </p:cNvCxnSpPr>
            <p:nvPr/>
          </p:nvCxnSpPr>
          <p:spPr>
            <a:xfrm>
              <a:off x="766500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22BA462-752D-4DE6-B51F-D3304C9864B8}"/>
                </a:ext>
              </a:extLst>
            </p:cNvPr>
            <p:cNvCxnSpPr>
              <a:cxnSpLocks/>
            </p:cNvCxnSpPr>
            <p:nvPr/>
          </p:nvCxnSpPr>
          <p:spPr>
            <a:xfrm>
              <a:off x="797471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F2757CD-F84E-469B-9B57-F45FC00A7BB5}"/>
                </a:ext>
              </a:extLst>
            </p:cNvPr>
            <p:cNvCxnSpPr>
              <a:cxnSpLocks/>
            </p:cNvCxnSpPr>
            <p:nvPr/>
          </p:nvCxnSpPr>
          <p:spPr>
            <a:xfrm>
              <a:off x="828442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AF77D44-691A-4DEF-A0A3-EFDCD3647B2A}"/>
                </a:ext>
              </a:extLst>
            </p:cNvPr>
            <p:cNvCxnSpPr>
              <a:cxnSpLocks/>
            </p:cNvCxnSpPr>
            <p:nvPr/>
          </p:nvCxnSpPr>
          <p:spPr>
            <a:xfrm>
              <a:off x="859412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00BF7C-732B-4BC3-97F6-6B3C280B319C}"/>
                </a:ext>
              </a:extLst>
            </p:cNvPr>
            <p:cNvCxnSpPr>
              <a:cxnSpLocks/>
            </p:cNvCxnSpPr>
            <p:nvPr/>
          </p:nvCxnSpPr>
          <p:spPr>
            <a:xfrm>
              <a:off x="890383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9963C6C-C18B-406D-B893-A57C11F446F5}"/>
                </a:ext>
              </a:extLst>
            </p:cNvPr>
            <p:cNvCxnSpPr>
              <a:cxnSpLocks/>
            </p:cNvCxnSpPr>
            <p:nvPr/>
          </p:nvCxnSpPr>
          <p:spPr>
            <a:xfrm>
              <a:off x="921354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AFDE59A-1B16-407B-A15F-B555A1AACDF7}"/>
                </a:ext>
              </a:extLst>
            </p:cNvPr>
            <p:cNvCxnSpPr>
              <a:cxnSpLocks/>
            </p:cNvCxnSpPr>
            <p:nvPr/>
          </p:nvCxnSpPr>
          <p:spPr>
            <a:xfrm>
              <a:off x="952325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D3EB1D6-2DFE-452A-8639-BE3EACC1C998}"/>
                </a:ext>
              </a:extLst>
            </p:cNvPr>
            <p:cNvCxnSpPr>
              <a:cxnSpLocks/>
            </p:cNvCxnSpPr>
            <p:nvPr/>
          </p:nvCxnSpPr>
          <p:spPr>
            <a:xfrm>
              <a:off x="983296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C8E17F8-8322-4AE7-B753-4CA1014B5036}"/>
                </a:ext>
              </a:extLst>
            </p:cNvPr>
            <p:cNvCxnSpPr>
              <a:cxnSpLocks/>
            </p:cNvCxnSpPr>
            <p:nvPr/>
          </p:nvCxnSpPr>
          <p:spPr>
            <a:xfrm>
              <a:off x="1014266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5DEB9E7-622C-4700-88C7-9B9DA01BB8BB}"/>
                </a:ext>
              </a:extLst>
            </p:cNvPr>
            <p:cNvCxnSpPr>
              <a:cxnSpLocks/>
            </p:cNvCxnSpPr>
            <p:nvPr/>
          </p:nvCxnSpPr>
          <p:spPr>
            <a:xfrm>
              <a:off x="1045237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FA4E56F-C26C-4E4E-91C0-7ABFCAD651E7}"/>
                </a:ext>
              </a:extLst>
            </p:cNvPr>
            <p:cNvCxnSpPr>
              <a:cxnSpLocks/>
            </p:cNvCxnSpPr>
            <p:nvPr/>
          </p:nvCxnSpPr>
          <p:spPr>
            <a:xfrm>
              <a:off x="1076208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982037C-CC14-49BC-9585-CA63EECB6336}"/>
                </a:ext>
              </a:extLst>
            </p:cNvPr>
            <p:cNvCxnSpPr>
              <a:cxnSpLocks/>
            </p:cNvCxnSpPr>
            <p:nvPr/>
          </p:nvCxnSpPr>
          <p:spPr>
            <a:xfrm>
              <a:off x="1107179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841DD41-7079-4BB8-BE1A-BEEDEBA2DE3A}"/>
                </a:ext>
              </a:extLst>
            </p:cNvPr>
            <p:cNvCxnSpPr>
              <a:cxnSpLocks/>
            </p:cNvCxnSpPr>
            <p:nvPr/>
          </p:nvCxnSpPr>
          <p:spPr>
            <a:xfrm>
              <a:off x="1138150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2B4AE76-B83F-4548-889A-F463504FE492}"/>
                </a:ext>
              </a:extLst>
            </p:cNvPr>
            <p:cNvCxnSpPr>
              <a:cxnSpLocks/>
            </p:cNvCxnSpPr>
            <p:nvPr/>
          </p:nvCxnSpPr>
          <p:spPr>
            <a:xfrm>
              <a:off x="1169120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F94EE5D-68CE-4086-AB56-FDF511D22987}"/>
                </a:ext>
              </a:extLst>
            </p:cNvPr>
            <p:cNvCxnSpPr>
              <a:cxnSpLocks/>
            </p:cNvCxnSpPr>
            <p:nvPr/>
          </p:nvCxnSpPr>
          <p:spPr>
            <a:xfrm>
              <a:off x="1200093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791B53A-ED64-4EB8-B9D2-AE532A837B17}"/>
                </a:ext>
              </a:extLst>
            </p:cNvPr>
            <p:cNvCxnSpPr>
              <a:cxnSpLocks/>
            </p:cNvCxnSpPr>
            <p:nvPr/>
          </p:nvCxnSpPr>
          <p:spPr>
            <a:xfrm rot="16200000">
              <a:off x="6096000" y="58493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3E593ED-A07B-44AB-9B62-4FCBE4F60981}"/>
                </a:ext>
              </a:extLst>
            </p:cNvPr>
            <p:cNvCxnSpPr>
              <a:cxnSpLocks/>
            </p:cNvCxnSpPr>
            <p:nvPr/>
          </p:nvCxnSpPr>
          <p:spPr>
            <a:xfrm rot="16200000">
              <a:off x="6096000" y="27522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6B1D60A-AFDD-46FA-A48F-94324BAACC42}"/>
                </a:ext>
              </a:extLst>
            </p:cNvPr>
            <p:cNvCxnSpPr>
              <a:cxnSpLocks/>
            </p:cNvCxnSpPr>
            <p:nvPr/>
          </p:nvCxnSpPr>
          <p:spPr>
            <a:xfrm rot="16200000">
              <a:off x="6096000" y="-3448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2E4B60A-7AFE-4E16-8FE0-3FFB261AFF21}"/>
                </a:ext>
              </a:extLst>
            </p:cNvPr>
            <p:cNvCxnSpPr>
              <a:cxnSpLocks/>
            </p:cNvCxnSpPr>
            <p:nvPr/>
          </p:nvCxnSpPr>
          <p:spPr>
            <a:xfrm rot="16200000">
              <a:off x="6096000" y="-34419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A162AF3-2C50-4A7D-81C4-0C6E9D758764}"/>
                </a:ext>
              </a:extLst>
            </p:cNvPr>
            <p:cNvCxnSpPr>
              <a:cxnSpLocks/>
            </p:cNvCxnSpPr>
            <p:nvPr/>
          </p:nvCxnSpPr>
          <p:spPr>
            <a:xfrm rot="16200000">
              <a:off x="6096000" y="-65389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90C766-2DF7-423D-A3FC-F2D865D4B4CE}"/>
                </a:ext>
              </a:extLst>
            </p:cNvPr>
            <p:cNvCxnSpPr>
              <a:cxnSpLocks/>
            </p:cNvCxnSpPr>
            <p:nvPr/>
          </p:nvCxnSpPr>
          <p:spPr>
            <a:xfrm rot="16200000">
              <a:off x="6096000" y="-96360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4076546-2D29-4F7F-AE71-1B080721798A}"/>
                </a:ext>
              </a:extLst>
            </p:cNvPr>
            <p:cNvCxnSpPr>
              <a:cxnSpLocks/>
            </p:cNvCxnSpPr>
            <p:nvPr/>
          </p:nvCxnSpPr>
          <p:spPr>
            <a:xfrm rot="16200000">
              <a:off x="6096000" y="-127331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83AE883-3989-4ED8-BA2C-3E58DD9FE62F}"/>
                </a:ext>
              </a:extLst>
            </p:cNvPr>
            <p:cNvCxnSpPr>
              <a:cxnSpLocks/>
            </p:cNvCxnSpPr>
            <p:nvPr/>
          </p:nvCxnSpPr>
          <p:spPr>
            <a:xfrm rot="16200000">
              <a:off x="6096000" y="-158302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CE76BF3-F1E8-4667-A6D6-4976C1979574}"/>
                </a:ext>
              </a:extLst>
            </p:cNvPr>
            <p:cNvCxnSpPr>
              <a:cxnSpLocks/>
            </p:cNvCxnSpPr>
            <p:nvPr/>
          </p:nvCxnSpPr>
          <p:spPr>
            <a:xfrm rot="16200000">
              <a:off x="6096000" y="-189273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BDFD6D1-5123-445A-8CC6-D6A5858A4B84}"/>
                </a:ext>
              </a:extLst>
            </p:cNvPr>
            <p:cNvCxnSpPr>
              <a:cxnSpLocks/>
            </p:cNvCxnSpPr>
            <p:nvPr/>
          </p:nvCxnSpPr>
          <p:spPr>
            <a:xfrm rot="16200000">
              <a:off x="6096000" y="-220243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6FF69EA-0AAF-4B27-A46F-49ECD9D43033}"/>
                </a:ext>
              </a:extLst>
            </p:cNvPr>
            <p:cNvCxnSpPr>
              <a:cxnSpLocks/>
            </p:cNvCxnSpPr>
            <p:nvPr/>
          </p:nvCxnSpPr>
          <p:spPr>
            <a:xfrm rot="16200000">
              <a:off x="6096000" y="-251214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6D3D5DE-25C9-4AE6-804E-D6A2D2086628}"/>
                </a:ext>
              </a:extLst>
            </p:cNvPr>
            <p:cNvCxnSpPr>
              <a:cxnSpLocks/>
            </p:cNvCxnSpPr>
            <p:nvPr/>
          </p:nvCxnSpPr>
          <p:spPr>
            <a:xfrm rot="16200000">
              <a:off x="6096000" y="-282185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6761F28-30B5-4713-AC64-0D1F638807EC}"/>
                </a:ext>
              </a:extLst>
            </p:cNvPr>
            <p:cNvCxnSpPr>
              <a:cxnSpLocks/>
            </p:cNvCxnSpPr>
            <p:nvPr/>
          </p:nvCxnSpPr>
          <p:spPr>
            <a:xfrm rot="16200000">
              <a:off x="6096000" y="-313156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5364DFC-C684-4FAC-8DF1-03943A77D1BD}"/>
                </a:ext>
              </a:extLst>
            </p:cNvPr>
            <p:cNvCxnSpPr>
              <a:cxnSpLocks/>
            </p:cNvCxnSpPr>
            <p:nvPr/>
          </p:nvCxnSpPr>
          <p:spPr>
            <a:xfrm rot="16200000">
              <a:off x="6096000" y="-344127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6F5F1FD-6BA6-481B-8351-24C2D11FB80E}"/>
                </a:ext>
              </a:extLst>
            </p:cNvPr>
            <p:cNvCxnSpPr>
              <a:cxnSpLocks/>
            </p:cNvCxnSpPr>
            <p:nvPr/>
          </p:nvCxnSpPr>
          <p:spPr>
            <a:xfrm rot="16200000">
              <a:off x="6096000" y="-375097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643458A-D4CD-4A63-8829-FA0AEA621EFD}"/>
                </a:ext>
              </a:extLst>
            </p:cNvPr>
            <p:cNvCxnSpPr>
              <a:cxnSpLocks/>
            </p:cNvCxnSpPr>
            <p:nvPr/>
          </p:nvCxnSpPr>
          <p:spPr>
            <a:xfrm rot="16200000">
              <a:off x="6096000" y="-406068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24E9568-6580-4A59-8BBE-1D0AE6E07C7D}"/>
                </a:ext>
              </a:extLst>
            </p:cNvPr>
            <p:cNvCxnSpPr>
              <a:cxnSpLocks/>
            </p:cNvCxnSpPr>
            <p:nvPr/>
          </p:nvCxnSpPr>
          <p:spPr>
            <a:xfrm rot="16200000">
              <a:off x="6096000" y="-437039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7A3CDB7-1401-4B7A-81F4-CC8B644E0E91}"/>
                </a:ext>
              </a:extLst>
            </p:cNvPr>
            <p:cNvCxnSpPr>
              <a:cxnSpLocks/>
            </p:cNvCxnSpPr>
            <p:nvPr/>
          </p:nvCxnSpPr>
          <p:spPr>
            <a:xfrm rot="16200000">
              <a:off x="6096000" y="-468010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4F6D120-8323-44E9-B58F-09EB54B08FBE}"/>
                </a:ext>
              </a:extLst>
            </p:cNvPr>
            <p:cNvCxnSpPr>
              <a:cxnSpLocks/>
            </p:cNvCxnSpPr>
            <p:nvPr/>
          </p:nvCxnSpPr>
          <p:spPr>
            <a:xfrm rot="16200000">
              <a:off x="6096000" y="-498981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A606EE6-9AD4-4F25-9C28-922E10437A96}"/>
                </a:ext>
              </a:extLst>
            </p:cNvPr>
            <p:cNvCxnSpPr>
              <a:cxnSpLocks/>
            </p:cNvCxnSpPr>
            <p:nvPr/>
          </p:nvCxnSpPr>
          <p:spPr>
            <a:xfrm rot="16200000">
              <a:off x="6096000" y="-529951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FDCD7D8-F7C7-4B37-A1D6-EF42803D433C}"/>
                </a:ext>
              </a:extLst>
            </p:cNvPr>
            <p:cNvCxnSpPr>
              <a:cxnSpLocks/>
            </p:cNvCxnSpPr>
            <p:nvPr/>
          </p:nvCxnSpPr>
          <p:spPr>
            <a:xfrm rot="16200000">
              <a:off x="6096000" y="-560922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8D7BE47-0E57-40E5-BBE5-6CA3BE17FA06}"/>
                </a:ext>
              </a:extLst>
            </p:cNvPr>
            <p:cNvCxnSpPr>
              <a:cxnSpLocks/>
            </p:cNvCxnSpPr>
            <p:nvPr/>
          </p:nvCxnSpPr>
          <p:spPr>
            <a:xfrm rot="16200000">
              <a:off x="6096000" y="-591893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2" name="Rectangle: Rounded Corners 141">
            <a:extLst>
              <a:ext uri="{FF2B5EF4-FFF2-40B4-BE49-F238E27FC236}">
                <a16:creationId xmlns:a16="http://schemas.microsoft.com/office/drawing/2014/main" id="{9DFE9F8A-69D2-43AA-AFAC-FB42F375D438}"/>
              </a:ext>
            </a:extLst>
          </p:cNvPr>
          <p:cNvSpPr/>
          <p:nvPr/>
        </p:nvSpPr>
        <p:spPr>
          <a:xfrm>
            <a:off x="252659" y="1102665"/>
            <a:ext cx="11707329" cy="4958852"/>
          </a:xfrm>
          <a:prstGeom prst="roundRect">
            <a:avLst>
              <a:gd name="adj" fmla="val 8884"/>
            </a:avLst>
          </a:prstGeom>
          <a:solidFill>
            <a:srgbClr val="DFC9EF"/>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10" name="Oval 109">
            <a:extLst>
              <a:ext uri="{FF2B5EF4-FFF2-40B4-BE49-F238E27FC236}">
                <a16:creationId xmlns:a16="http://schemas.microsoft.com/office/drawing/2014/main" id="{646A9BD7-2659-4B84-A6A6-DC329E5C503F}"/>
              </a:ext>
            </a:extLst>
          </p:cNvPr>
          <p:cNvSpPr/>
          <p:nvPr/>
        </p:nvSpPr>
        <p:spPr>
          <a:xfrm>
            <a:off x="9007708" y="6180153"/>
            <a:ext cx="515664" cy="515664"/>
          </a:xfrm>
          <a:prstGeom prst="ellipse">
            <a:avLst/>
          </a:prstGeom>
          <a:solidFill>
            <a:srgbClr val="A9C9FD"/>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111" name="Oval 110">
            <a:extLst>
              <a:ext uri="{FF2B5EF4-FFF2-40B4-BE49-F238E27FC236}">
                <a16:creationId xmlns:a16="http://schemas.microsoft.com/office/drawing/2014/main" id="{D41F95BF-B636-4169-8F77-6659350035BC}"/>
              </a:ext>
            </a:extLst>
          </p:cNvPr>
          <p:cNvSpPr/>
          <p:nvPr/>
        </p:nvSpPr>
        <p:spPr>
          <a:xfrm>
            <a:off x="10049658" y="6180153"/>
            <a:ext cx="515664" cy="515664"/>
          </a:xfrm>
          <a:prstGeom prst="ellipse">
            <a:avLst/>
          </a:prstGeom>
          <a:solidFill>
            <a:srgbClr val="DFC9EF"/>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12" name="Oval 111">
            <a:extLst>
              <a:ext uri="{FF2B5EF4-FFF2-40B4-BE49-F238E27FC236}">
                <a16:creationId xmlns:a16="http://schemas.microsoft.com/office/drawing/2014/main" id="{770AF2B2-2DA9-4B11-9D0F-ABE5D639B5AA}"/>
              </a:ext>
            </a:extLst>
          </p:cNvPr>
          <p:cNvSpPr/>
          <p:nvPr/>
        </p:nvSpPr>
        <p:spPr>
          <a:xfrm>
            <a:off x="11091608" y="6180153"/>
            <a:ext cx="515664" cy="515664"/>
          </a:xfrm>
          <a:prstGeom prst="ellipse">
            <a:avLst/>
          </a:prstGeom>
          <a:solidFill>
            <a:srgbClr val="FDBED1"/>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pic>
        <p:nvPicPr>
          <p:cNvPr id="116" name="Graphic 115">
            <a:hlinkClick r:id="rId2" action="ppaction://hlinksldjump"/>
            <a:extLst>
              <a:ext uri="{FF2B5EF4-FFF2-40B4-BE49-F238E27FC236}">
                <a16:creationId xmlns:a16="http://schemas.microsoft.com/office/drawing/2014/main" id="{0F906BA6-4F44-4758-88CE-DBC833C80FAC}"/>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272426" y="3064721"/>
            <a:ext cx="537439" cy="537439"/>
          </a:xfrm>
          <a:prstGeom prst="rect">
            <a:avLst/>
          </a:prstGeom>
        </p:spPr>
      </p:pic>
      <p:pic>
        <p:nvPicPr>
          <p:cNvPr id="117" name="Graphic 116">
            <a:hlinkClick r:id="rId4" action="ppaction://hlinksldjump"/>
            <a:extLst>
              <a:ext uri="{FF2B5EF4-FFF2-40B4-BE49-F238E27FC236}">
                <a16:creationId xmlns:a16="http://schemas.microsoft.com/office/drawing/2014/main" id="{65CF140E-20BD-4A97-97A9-7E2DF620EB6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0800000">
            <a:off x="328969" y="3064721"/>
            <a:ext cx="537439" cy="537439"/>
          </a:xfrm>
          <a:prstGeom prst="rect">
            <a:avLst/>
          </a:prstGeom>
        </p:spPr>
      </p:pic>
      <p:grpSp>
        <p:nvGrpSpPr>
          <p:cNvPr id="2" name="Group 1"/>
          <p:cNvGrpSpPr/>
          <p:nvPr/>
        </p:nvGrpSpPr>
        <p:grpSpPr>
          <a:xfrm>
            <a:off x="9200432" y="228511"/>
            <a:ext cx="3394516" cy="769442"/>
            <a:chOff x="6715225" y="492940"/>
            <a:chExt cx="3394516" cy="769442"/>
          </a:xfrm>
        </p:grpSpPr>
        <p:sp>
          <p:nvSpPr>
            <p:cNvPr id="152" name="TextBox 151">
              <a:extLst>
                <a:ext uri="{FF2B5EF4-FFF2-40B4-BE49-F238E27FC236}">
                  <a16:creationId xmlns:a16="http://schemas.microsoft.com/office/drawing/2014/main" id="{278B29C6-8965-4B32-9C0B-3A636C5713D5}"/>
                </a:ext>
              </a:extLst>
            </p:cNvPr>
            <p:cNvSpPr txBox="1"/>
            <p:nvPr/>
          </p:nvSpPr>
          <p:spPr>
            <a:xfrm>
              <a:off x="6715225" y="492941"/>
              <a:ext cx="3394516" cy="769441"/>
            </a:xfrm>
            <a:prstGeom prst="rect">
              <a:avLst/>
            </a:prstGeom>
            <a:noFill/>
          </p:spPr>
          <p:txBody>
            <a:bodyPr wrap="square" rtlCol="0">
              <a:spAutoFit/>
            </a:bodyPr>
            <a:lstStyle/>
            <a:p>
              <a:pPr algn="ctr"/>
              <a:r>
                <a:rPr lang="en-US" sz="4400" dirty="0" smtClean="0">
                  <a:solidFill>
                    <a:srgbClr val="2D1817"/>
                  </a:solidFill>
                  <a:latin typeface="Arial Black" panose="020B0A04020102020204" pitchFamily="34" charset="0"/>
                  <a:cs typeface="Arial" panose="020B0604020202020204" pitchFamily="34" charset="0"/>
                </a:rPr>
                <a:t>BODY</a:t>
              </a:r>
              <a:endParaRPr lang="en-ID" sz="4400" dirty="0">
                <a:solidFill>
                  <a:srgbClr val="2D1817"/>
                </a:solidFill>
                <a:latin typeface="Arial Black" panose="020B0A04020102020204" pitchFamily="34" charset="0"/>
                <a:cs typeface="Arial" panose="020B0604020202020204" pitchFamily="34" charset="0"/>
              </a:endParaRPr>
            </a:p>
          </p:txBody>
        </p:sp>
        <p:sp>
          <p:nvSpPr>
            <p:cNvPr id="153" name="TextBox 152">
              <a:extLst>
                <a:ext uri="{FF2B5EF4-FFF2-40B4-BE49-F238E27FC236}">
                  <a16:creationId xmlns:a16="http://schemas.microsoft.com/office/drawing/2014/main" id="{9C7B4F8E-3A6A-406A-AE0A-00CEC66698C1}"/>
                </a:ext>
              </a:extLst>
            </p:cNvPr>
            <p:cNvSpPr txBox="1"/>
            <p:nvPr/>
          </p:nvSpPr>
          <p:spPr>
            <a:xfrm>
              <a:off x="7136918" y="492940"/>
              <a:ext cx="2439071" cy="769441"/>
            </a:xfrm>
            <a:prstGeom prst="rect">
              <a:avLst/>
            </a:prstGeom>
            <a:noFill/>
            <a:ln>
              <a:noFill/>
            </a:ln>
          </p:spPr>
          <p:txBody>
            <a:bodyPr wrap="square" rtlCol="0">
              <a:spAutoFit/>
            </a:bodyPr>
            <a:lstStyle/>
            <a:p>
              <a:pPr algn="ctr"/>
              <a:r>
                <a:rPr lang="en-US" sz="4400" dirty="0" smtClean="0">
                  <a:solidFill>
                    <a:srgbClr val="F2A4BC"/>
                  </a:solidFill>
                  <a:latin typeface="Arial Black" panose="020B0A04020102020204" pitchFamily="34" charset="0"/>
                  <a:cs typeface="Arial" panose="020B0604020202020204" pitchFamily="34" charset="0"/>
                </a:rPr>
                <a:t>B</a:t>
              </a:r>
              <a:r>
                <a:rPr lang="en-US" sz="4400" dirty="0" smtClean="0">
                  <a:solidFill>
                    <a:srgbClr val="FADB8E"/>
                  </a:solidFill>
                  <a:latin typeface="Arial Black" panose="020B0A04020102020204" pitchFamily="34" charset="0"/>
                  <a:cs typeface="Arial" panose="020B0604020202020204" pitchFamily="34" charset="0"/>
                </a:rPr>
                <a:t>O</a:t>
              </a:r>
              <a:r>
                <a:rPr lang="en-US" sz="4400" dirty="0" smtClean="0">
                  <a:solidFill>
                    <a:srgbClr val="A9C9FD"/>
                  </a:solidFill>
                  <a:latin typeface="Arial Black" panose="020B0A04020102020204" pitchFamily="34" charset="0"/>
                  <a:cs typeface="Arial" panose="020B0604020202020204" pitchFamily="34" charset="0"/>
                </a:rPr>
                <a:t>D</a:t>
              </a:r>
              <a:r>
                <a:rPr lang="en-US" sz="4400" dirty="0" smtClean="0">
                  <a:solidFill>
                    <a:srgbClr val="DFC9EF"/>
                  </a:solidFill>
                  <a:latin typeface="Arial Black" panose="020B0A04020102020204" pitchFamily="34" charset="0"/>
                  <a:cs typeface="Arial" panose="020B0604020202020204" pitchFamily="34" charset="0"/>
                </a:rPr>
                <a:t>Y</a:t>
              </a:r>
              <a:endParaRPr lang="en-ID" sz="4400" dirty="0">
                <a:solidFill>
                  <a:srgbClr val="8AB6FD"/>
                </a:solidFill>
                <a:latin typeface="Arial Black" panose="020B0A04020102020204" pitchFamily="34" charset="0"/>
                <a:cs typeface="Arial" panose="020B0604020202020204" pitchFamily="34" charset="0"/>
              </a:endParaRPr>
            </a:p>
          </p:txBody>
        </p:sp>
      </p:grpSp>
      <p:sp>
        <p:nvSpPr>
          <p:cNvPr id="95" name="Oval 94">
            <a:extLst>
              <a:ext uri="{FF2B5EF4-FFF2-40B4-BE49-F238E27FC236}">
                <a16:creationId xmlns:a16="http://schemas.microsoft.com/office/drawing/2014/main" id="{4A934B5E-9B59-487F-879F-020946C89691}"/>
              </a:ext>
            </a:extLst>
          </p:cNvPr>
          <p:cNvSpPr/>
          <p:nvPr/>
        </p:nvSpPr>
        <p:spPr>
          <a:xfrm flipH="1" flipV="1">
            <a:off x="1006054" y="731360"/>
            <a:ext cx="261022" cy="259243"/>
          </a:xfrm>
          <a:prstGeom prst="ellipse">
            <a:avLst/>
          </a:prstGeom>
          <a:solidFill>
            <a:srgbClr val="A9C9FD"/>
          </a:solidFill>
          <a:ln w="38100">
            <a:solidFill>
              <a:srgbClr val="2D181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rgbClr val="A9C9FD"/>
              </a:solidFill>
              <a:latin typeface="Arial" panose="020B0604020202020204" pitchFamily="34" charset="0"/>
              <a:cs typeface="Arial" panose="020B0604020202020204" pitchFamily="34" charset="0"/>
            </a:endParaRPr>
          </a:p>
        </p:txBody>
      </p:sp>
      <p:sp>
        <p:nvSpPr>
          <p:cNvPr id="96" name="Oval 95">
            <a:extLst>
              <a:ext uri="{FF2B5EF4-FFF2-40B4-BE49-F238E27FC236}">
                <a16:creationId xmlns:a16="http://schemas.microsoft.com/office/drawing/2014/main" id="{B66034DC-020D-41EC-9362-B846550F6142}"/>
              </a:ext>
            </a:extLst>
          </p:cNvPr>
          <p:cNvSpPr/>
          <p:nvPr/>
        </p:nvSpPr>
        <p:spPr>
          <a:xfrm flipH="1" flipV="1">
            <a:off x="679582" y="728619"/>
            <a:ext cx="261022" cy="259243"/>
          </a:xfrm>
          <a:prstGeom prst="ellipse">
            <a:avLst/>
          </a:prstGeom>
          <a:solidFill>
            <a:srgbClr val="DFC9EF"/>
          </a:solidFill>
          <a:ln w="38100">
            <a:solidFill>
              <a:srgbClr val="2D181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rgbClr val="DFC9EF"/>
              </a:solidFill>
              <a:latin typeface="Arial" panose="020B0604020202020204" pitchFamily="34" charset="0"/>
              <a:cs typeface="Arial" panose="020B0604020202020204" pitchFamily="34" charset="0"/>
            </a:endParaRPr>
          </a:p>
        </p:txBody>
      </p:sp>
      <p:sp>
        <p:nvSpPr>
          <p:cNvPr id="97" name="Oval 96">
            <a:extLst>
              <a:ext uri="{FF2B5EF4-FFF2-40B4-BE49-F238E27FC236}">
                <a16:creationId xmlns:a16="http://schemas.microsoft.com/office/drawing/2014/main" id="{3980B35E-B927-4E9A-A141-F52134D50722}"/>
              </a:ext>
            </a:extLst>
          </p:cNvPr>
          <p:cNvSpPr/>
          <p:nvPr/>
        </p:nvSpPr>
        <p:spPr>
          <a:xfrm flipH="1" flipV="1">
            <a:off x="349198" y="744656"/>
            <a:ext cx="261022" cy="259243"/>
          </a:xfrm>
          <a:prstGeom prst="ellipse">
            <a:avLst/>
          </a:prstGeom>
          <a:solidFill>
            <a:srgbClr val="FDBED1"/>
          </a:solidFill>
          <a:ln w="38100">
            <a:solidFill>
              <a:srgbClr val="2D181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79" name="TextBox 78">
            <a:extLst>
              <a:ext uri="{FF2B5EF4-FFF2-40B4-BE49-F238E27FC236}">
                <a16:creationId xmlns:a16="http://schemas.microsoft.com/office/drawing/2014/main" id="{8001F734-6C41-47A2-90D8-878B36225F3F}"/>
              </a:ext>
            </a:extLst>
          </p:cNvPr>
          <p:cNvSpPr txBox="1"/>
          <p:nvPr/>
        </p:nvSpPr>
        <p:spPr>
          <a:xfrm>
            <a:off x="820642" y="1393579"/>
            <a:ext cx="10469853" cy="4524315"/>
          </a:xfrm>
          <a:prstGeom prst="rect">
            <a:avLst/>
          </a:prstGeom>
          <a:noFill/>
        </p:spPr>
        <p:txBody>
          <a:bodyPr wrap="square" rtlCol="0">
            <a:spAutoFit/>
          </a:bodyPr>
          <a:lstStyle/>
          <a:p>
            <a:pPr algn="just">
              <a:lnSpc>
                <a:spcPct val="150000"/>
              </a:lnSpc>
            </a:pPr>
            <a:r>
              <a:rPr lang="en-US" sz="1600" dirty="0">
                <a:latin typeface="Arial Rounded MT Bold" panose="020F0704030504030204" pitchFamily="34" charset="0"/>
                <a:cs typeface="Arial" panose="020B0604020202020204" pitchFamily="34" charset="0"/>
              </a:rPr>
              <a:t>There is where one can say that IQ wasn't the only factor that differentiates successful students and those who struggle. </a:t>
            </a:r>
            <a:r>
              <a:rPr lang="en-US" sz="1600" dirty="0" smtClean="0">
                <a:latin typeface="Arial Rounded MT Bold" panose="020F0704030504030204" pitchFamily="34" charset="0"/>
                <a:cs typeface="Arial" panose="020B0604020202020204" pitchFamily="34" charset="0"/>
              </a:rPr>
              <a:t>That’s when </a:t>
            </a:r>
            <a:r>
              <a:rPr lang="en-US" sz="1600" dirty="0">
                <a:latin typeface="Arial Rounded MT Bold" panose="020F0704030504030204" pitchFamily="34" charset="0"/>
                <a:cs typeface="Arial" panose="020B0604020202020204" pitchFamily="34" charset="0"/>
              </a:rPr>
              <a:t>Angela Duckworth left the classroom, she then become a psychologist. She had a lot of experience with the jobs she had in her life and with it came the question she had that was “who would be successful in a group of people, and why” and her goal was to find an answer to it. Although we admit that IQ plays a role in excellent scores, she believes that perseverance is a far more important aspect in achieving success. Moreover, she studied for different professions to understand and bring an answer to the question she had in her mind. Like how they went to academies, to national spelling bees, and even partnering with private companies in finding statistics and ideas that support her research. As she moves forward in her life, she realized that there is “One characteristic emerged as a significant predictor of success. It wasn’t intelligence, good looks, physical health, and it wasn’t IQ. It was GRIT.” She also supported her idea by finding examples that she and her research team had gone to find. </a:t>
            </a:r>
          </a:p>
        </p:txBody>
      </p:sp>
    </p:spTree>
    <p:extLst>
      <p:ext uri="{BB962C8B-B14F-4D97-AF65-F5344CB8AC3E}">
        <p14:creationId xmlns:p14="http://schemas.microsoft.com/office/powerpoint/2010/main" val="2803729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00" fill="hold"/>
                                        <p:tgtEl>
                                          <p:spTgt spid="110"/>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2000" fill="hold"/>
                                        <p:tgtEl>
                                          <p:spTgt spid="111"/>
                                        </p:tgtEl>
                                        <p:attrNameLst>
                                          <p:attrName>r</p:attrName>
                                        </p:attrNameLst>
                                      </p:cBhvr>
                                    </p:animRot>
                                  </p:childTnLst>
                                </p:cTn>
                              </p:par>
                              <p:par>
                                <p:cTn id="9" presetID="8" presetClass="emph" presetSubtype="0" repeatCount="indefinite" fill="hold" grpId="0" nodeType="withEffect">
                                  <p:stCondLst>
                                    <p:cond delay="0"/>
                                  </p:stCondLst>
                                  <p:childTnLst>
                                    <p:animRot by="21600000">
                                      <p:cBhvr>
                                        <p:cTn id="10" dur="2000" fill="hold"/>
                                        <p:tgtEl>
                                          <p:spTgt spid="1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111" grpId="0" animBg="1"/>
      <p:bldP spid="1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85D30A5-E24A-4418-B823-AFA2DD7B092E}"/>
              </a:ext>
            </a:extLst>
          </p:cNvPr>
          <p:cNvGrpSpPr/>
          <p:nvPr/>
        </p:nvGrpSpPr>
        <p:grpSpPr>
          <a:xfrm>
            <a:off x="0" y="0"/>
            <a:ext cx="12192000" cy="6858000"/>
            <a:chOff x="0" y="0"/>
            <a:chExt cx="12192000" cy="6858000"/>
          </a:xfrm>
        </p:grpSpPr>
        <p:cxnSp>
          <p:nvCxnSpPr>
            <p:cNvPr id="6" name="Straight Connector 5">
              <a:extLst>
                <a:ext uri="{FF2B5EF4-FFF2-40B4-BE49-F238E27FC236}">
                  <a16:creationId xmlns:a16="http://schemas.microsoft.com/office/drawing/2014/main" id="{37CDC673-D8E8-471D-B839-6CA5CE0F1AC2}"/>
                </a:ext>
              </a:extLst>
            </p:cNvPr>
            <p:cNvCxnSpPr>
              <a:cxnSpLocks/>
            </p:cNvCxnSpPr>
            <p:nvPr/>
          </p:nvCxnSpPr>
          <p:spPr>
            <a:xfrm>
              <a:off x="23201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B298C97-C1B6-4BE8-89F3-87E565B15615}"/>
                </a:ext>
              </a:extLst>
            </p:cNvPr>
            <p:cNvCxnSpPr>
              <a:cxnSpLocks/>
            </p:cNvCxnSpPr>
            <p:nvPr/>
          </p:nvCxnSpPr>
          <p:spPr>
            <a:xfrm>
              <a:off x="54172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E365D0E-63DD-4F10-9E34-259F54992941}"/>
                </a:ext>
              </a:extLst>
            </p:cNvPr>
            <p:cNvCxnSpPr>
              <a:cxnSpLocks/>
            </p:cNvCxnSpPr>
            <p:nvPr/>
          </p:nvCxnSpPr>
          <p:spPr>
            <a:xfrm>
              <a:off x="85142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67792F3-7196-4D5D-9101-5E2ADBF959AE}"/>
                </a:ext>
              </a:extLst>
            </p:cNvPr>
            <p:cNvCxnSpPr>
              <a:cxnSpLocks/>
            </p:cNvCxnSpPr>
            <p:nvPr/>
          </p:nvCxnSpPr>
          <p:spPr>
            <a:xfrm>
              <a:off x="116113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589292C-434A-4FC6-B74A-AA9AF25A95CB}"/>
                </a:ext>
              </a:extLst>
            </p:cNvPr>
            <p:cNvCxnSpPr>
              <a:cxnSpLocks/>
            </p:cNvCxnSpPr>
            <p:nvPr/>
          </p:nvCxnSpPr>
          <p:spPr>
            <a:xfrm>
              <a:off x="147084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84D9C0F-E5CE-4AC3-997C-F90BA0C6118D}"/>
                </a:ext>
              </a:extLst>
            </p:cNvPr>
            <p:cNvCxnSpPr>
              <a:cxnSpLocks/>
            </p:cNvCxnSpPr>
            <p:nvPr/>
          </p:nvCxnSpPr>
          <p:spPr>
            <a:xfrm>
              <a:off x="178055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8E1DA2-0DE8-4381-9929-630A2C46B5A8}"/>
                </a:ext>
              </a:extLst>
            </p:cNvPr>
            <p:cNvCxnSpPr>
              <a:cxnSpLocks/>
            </p:cNvCxnSpPr>
            <p:nvPr/>
          </p:nvCxnSpPr>
          <p:spPr>
            <a:xfrm>
              <a:off x="209026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8CF1702-6786-4A51-B07B-8196BD6C5CF0}"/>
                </a:ext>
              </a:extLst>
            </p:cNvPr>
            <p:cNvCxnSpPr>
              <a:cxnSpLocks/>
            </p:cNvCxnSpPr>
            <p:nvPr/>
          </p:nvCxnSpPr>
          <p:spPr>
            <a:xfrm>
              <a:off x="239996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23AD255-1630-42A0-884C-EB341FECA35A}"/>
                </a:ext>
              </a:extLst>
            </p:cNvPr>
            <p:cNvCxnSpPr>
              <a:cxnSpLocks/>
            </p:cNvCxnSpPr>
            <p:nvPr/>
          </p:nvCxnSpPr>
          <p:spPr>
            <a:xfrm>
              <a:off x="270967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03FF685-8CEF-4F28-8BEF-EB3FD2FD5861}"/>
                </a:ext>
              </a:extLst>
            </p:cNvPr>
            <p:cNvCxnSpPr>
              <a:cxnSpLocks/>
            </p:cNvCxnSpPr>
            <p:nvPr/>
          </p:nvCxnSpPr>
          <p:spPr>
            <a:xfrm>
              <a:off x="301938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E3AF498-5871-4D97-9A3B-FE4F5565C350}"/>
                </a:ext>
              </a:extLst>
            </p:cNvPr>
            <p:cNvCxnSpPr>
              <a:cxnSpLocks/>
            </p:cNvCxnSpPr>
            <p:nvPr/>
          </p:nvCxnSpPr>
          <p:spPr>
            <a:xfrm>
              <a:off x="332909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830B6DC-512E-4428-A626-6EA49AD569B8}"/>
                </a:ext>
              </a:extLst>
            </p:cNvPr>
            <p:cNvCxnSpPr>
              <a:cxnSpLocks/>
            </p:cNvCxnSpPr>
            <p:nvPr/>
          </p:nvCxnSpPr>
          <p:spPr>
            <a:xfrm>
              <a:off x="363880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17DCCEC-89E2-4DD6-95BC-90C8EF87B8F6}"/>
                </a:ext>
              </a:extLst>
            </p:cNvPr>
            <p:cNvCxnSpPr>
              <a:cxnSpLocks/>
            </p:cNvCxnSpPr>
            <p:nvPr/>
          </p:nvCxnSpPr>
          <p:spPr>
            <a:xfrm>
              <a:off x="394850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994C3E1-EA39-4EF6-940A-3751BF1D8ECD}"/>
                </a:ext>
              </a:extLst>
            </p:cNvPr>
            <p:cNvCxnSpPr>
              <a:cxnSpLocks/>
            </p:cNvCxnSpPr>
            <p:nvPr/>
          </p:nvCxnSpPr>
          <p:spPr>
            <a:xfrm>
              <a:off x="425821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1463FB8-3EF8-4B81-AFBC-26364D930AFB}"/>
                </a:ext>
              </a:extLst>
            </p:cNvPr>
            <p:cNvCxnSpPr>
              <a:cxnSpLocks/>
            </p:cNvCxnSpPr>
            <p:nvPr/>
          </p:nvCxnSpPr>
          <p:spPr>
            <a:xfrm>
              <a:off x="456792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EA384C-20F2-44DF-AD3B-DA1FF1591E43}"/>
                </a:ext>
              </a:extLst>
            </p:cNvPr>
            <p:cNvCxnSpPr>
              <a:cxnSpLocks/>
            </p:cNvCxnSpPr>
            <p:nvPr/>
          </p:nvCxnSpPr>
          <p:spPr>
            <a:xfrm>
              <a:off x="487763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4509A23-6663-43A7-AEB2-DEE467C48E01}"/>
                </a:ext>
              </a:extLst>
            </p:cNvPr>
            <p:cNvCxnSpPr>
              <a:cxnSpLocks/>
            </p:cNvCxnSpPr>
            <p:nvPr/>
          </p:nvCxnSpPr>
          <p:spPr>
            <a:xfrm>
              <a:off x="518734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16D40DC-FBAD-4285-95B7-13E3BA7BB6AA}"/>
                </a:ext>
              </a:extLst>
            </p:cNvPr>
            <p:cNvCxnSpPr>
              <a:cxnSpLocks/>
            </p:cNvCxnSpPr>
            <p:nvPr/>
          </p:nvCxnSpPr>
          <p:spPr>
            <a:xfrm>
              <a:off x="549704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0E5CBC7-1F06-4D8A-849D-26DD9303F3D4}"/>
                </a:ext>
              </a:extLst>
            </p:cNvPr>
            <p:cNvCxnSpPr>
              <a:cxnSpLocks/>
            </p:cNvCxnSpPr>
            <p:nvPr/>
          </p:nvCxnSpPr>
          <p:spPr>
            <a:xfrm>
              <a:off x="580675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27E9E1-4722-415F-B486-54151ABCF247}"/>
                </a:ext>
              </a:extLst>
            </p:cNvPr>
            <p:cNvCxnSpPr>
              <a:cxnSpLocks/>
            </p:cNvCxnSpPr>
            <p:nvPr/>
          </p:nvCxnSpPr>
          <p:spPr>
            <a:xfrm>
              <a:off x="611646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8269951-7629-4014-9999-1A8A186B5DC7}"/>
                </a:ext>
              </a:extLst>
            </p:cNvPr>
            <p:cNvCxnSpPr>
              <a:cxnSpLocks/>
            </p:cNvCxnSpPr>
            <p:nvPr/>
          </p:nvCxnSpPr>
          <p:spPr>
            <a:xfrm>
              <a:off x="642617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6C633AA-8D03-4B86-BEDD-BBB9B91EEC4C}"/>
                </a:ext>
              </a:extLst>
            </p:cNvPr>
            <p:cNvCxnSpPr>
              <a:cxnSpLocks/>
            </p:cNvCxnSpPr>
            <p:nvPr/>
          </p:nvCxnSpPr>
          <p:spPr>
            <a:xfrm>
              <a:off x="673588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72B9B39-A3B9-4D96-B6DC-682AEC51D1E0}"/>
                </a:ext>
              </a:extLst>
            </p:cNvPr>
            <p:cNvCxnSpPr>
              <a:cxnSpLocks/>
            </p:cNvCxnSpPr>
            <p:nvPr/>
          </p:nvCxnSpPr>
          <p:spPr>
            <a:xfrm>
              <a:off x="704558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E05F095-5194-4391-95DD-12AA8A9743D6}"/>
                </a:ext>
              </a:extLst>
            </p:cNvPr>
            <p:cNvCxnSpPr>
              <a:cxnSpLocks/>
            </p:cNvCxnSpPr>
            <p:nvPr/>
          </p:nvCxnSpPr>
          <p:spPr>
            <a:xfrm>
              <a:off x="735529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178BFE4-626F-4516-A52F-C95360B1E3D0}"/>
                </a:ext>
              </a:extLst>
            </p:cNvPr>
            <p:cNvCxnSpPr>
              <a:cxnSpLocks/>
            </p:cNvCxnSpPr>
            <p:nvPr/>
          </p:nvCxnSpPr>
          <p:spPr>
            <a:xfrm>
              <a:off x="766500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22BA462-752D-4DE6-B51F-D3304C9864B8}"/>
                </a:ext>
              </a:extLst>
            </p:cNvPr>
            <p:cNvCxnSpPr>
              <a:cxnSpLocks/>
            </p:cNvCxnSpPr>
            <p:nvPr/>
          </p:nvCxnSpPr>
          <p:spPr>
            <a:xfrm>
              <a:off x="797471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F2757CD-F84E-469B-9B57-F45FC00A7BB5}"/>
                </a:ext>
              </a:extLst>
            </p:cNvPr>
            <p:cNvCxnSpPr>
              <a:cxnSpLocks/>
            </p:cNvCxnSpPr>
            <p:nvPr/>
          </p:nvCxnSpPr>
          <p:spPr>
            <a:xfrm>
              <a:off x="828442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AF77D44-691A-4DEF-A0A3-EFDCD3647B2A}"/>
                </a:ext>
              </a:extLst>
            </p:cNvPr>
            <p:cNvCxnSpPr>
              <a:cxnSpLocks/>
            </p:cNvCxnSpPr>
            <p:nvPr/>
          </p:nvCxnSpPr>
          <p:spPr>
            <a:xfrm>
              <a:off x="859412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00BF7C-732B-4BC3-97F6-6B3C280B319C}"/>
                </a:ext>
              </a:extLst>
            </p:cNvPr>
            <p:cNvCxnSpPr>
              <a:cxnSpLocks/>
            </p:cNvCxnSpPr>
            <p:nvPr/>
          </p:nvCxnSpPr>
          <p:spPr>
            <a:xfrm>
              <a:off x="890383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9963C6C-C18B-406D-B893-A57C11F446F5}"/>
                </a:ext>
              </a:extLst>
            </p:cNvPr>
            <p:cNvCxnSpPr>
              <a:cxnSpLocks/>
            </p:cNvCxnSpPr>
            <p:nvPr/>
          </p:nvCxnSpPr>
          <p:spPr>
            <a:xfrm>
              <a:off x="921354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AFDE59A-1B16-407B-A15F-B555A1AACDF7}"/>
                </a:ext>
              </a:extLst>
            </p:cNvPr>
            <p:cNvCxnSpPr>
              <a:cxnSpLocks/>
            </p:cNvCxnSpPr>
            <p:nvPr/>
          </p:nvCxnSpPr>
          <p:spPr>
            <a:xfrm>
              <a:off x="952325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D3EB1D6-2DFE-452A-8639-BE3EACC1C998}"/>
                </a:ext>
              </a:extLst>
            </p:cNvPr>
            <p:cNvCxnSpPr>
              <a:cxnSpLocks/>
            </p:cNvCxnSpPr>
            <p:nvPr/>
          </p:nvCxnSpPr>
          <p:spPr>
            <a:xfrm>
              <a:off x="983296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C8E17F8-8322-4AE7-B753-4CA1014B5036}"/>
                </a:ext>
              </a:extLst>
            </p:cNvPr>
            <p:cNvCxnSpPr>
              <a:cxnSpLocks/>
            </p:cNvCxnSpPr>
            <p:nvPr/>
          </p:nvCxnSpPr>
          <p:spPr>
            <a:xfrm>
              <a:off x="1014266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5DEB9E7-622C-4700-88C7-9B9DA01BB8BB}"/>
                </a:ext>
              </a:extLst>
            </p:cNvPr>
            <p:cNvCxnSpPr>
              <a:cxnSpLocks/>
            </p:cNvCxnSpPr>
            <p:nvPr/>
          </p:nvCxnSpPr>
          <p:spPr>
            <a:xfrm>
              <a:off x="10452376"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FA4E56F-C26C-4E4E-91C0-7ABFCAD651E7}"/>
                </a:ext>
              </a:extLst>
            </p:cNvPr>
            <p:cNvCxnSpPr>
              <a:cxnSpLocks/>
            </p:cNvCxnSpPr>
            <p:nvPr/>
          </p:nvCxnSpPr>
          <p:spPr>
            <a:xfrm>
              <a:off x="10762084"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982037C-CC14-49BC-9585-CA63EECB6336}"/>
                </a:ext>
              </a:extLst>
            </p:cNvPr>
            <p:cNvCxnSpPr>
              <a:cxnSpLocks/>
            </p:cNvCxnSpPr>
            <p:nvPr/>
          </p:nvCxnSpPr>
          <p:spPr>
            <a:xfrm>
              <a:off x="1107179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841DD41-7079-4BB8-BE1A-BEEDEBA2DE3A}"/>
                </a:ext>
              </a:extLst>
            </p:cNvPr>
            <p:cNvCxnSpPr>
              <a:cxnSpLocks/>
            </p:cNvCxnSpPr>
            <p:nvPr/>
          </p:nvCxnSpPr>
          <p:spPr>
            <a:xfrm>
              <a:off x="11381500"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2B4AE76-B83F-4548-889A-F463504FE492}"/>
                </a:ext>
              </a:extLst>
            </p:cNvPr>
            <p:cNvCxnSpPr>
              <a:cxnSpLocks/>
            </p:cNvCxnSpPr>
            <p:nvPr/>
          </p:nvCxnSpPr>
          <p:spPr>
            <a:xfrm>
              <a:off x="11691208"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F94EE5D-68CE-4086-AB56-FDF511D22987}"/>
                </a:ext>
              </a:extLst>
            </p:cNvPr>
            <p:cNvCxnSpPr>
              <a:cxnSpLocks/>
            </p:cNvCxnSpPr>
            <p:nvPr/>
          </p:nvCxnSpPr>
          <p:spPr>
            <a:xfrm>
              <a:off x="12000932" y="0"/>
              <a:ext cx="0" cy="6858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791B53A-ED64-4EB8-B9D2-AE532A837B17}"/>
                </a:ext>
              </a:extLst>
            </p:cNvPr>
            <p:cNvCxnSpPr>
              <a:cxnSpLocks/>
            </p:cNvCxnSpPr>
            <p:nvPr/>
          </p:nvCxnSpPr>
          <p:spPr>
            <a:xfrm rot="16200000">
              <a:off x="6096000" y="58493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3E593ED-A07B-44AB-9B62-4FCBE4F60981}"/>
                </a:ext>
              </a:extLst>
            </p:cNvPr>
            <p:cNvCxnSpPr>
              <a:cxnSpLocks/>
            </p:cNvCxnSpPr>
            <p:nvPr/>
          </p:nvCxnSpPr>
          <p:spPr>
            <a:xfrm rot="16200000">
              <a:off x="6096000" y="27522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6B1D60A-AFDD-46FA-A48F-94324BAACC42}"/>
                </a:ext>
              </a:extLst>
            </p:cNvPr>
            <p:cNvCxnSpPr>
              <a:cxnSpLocks/>
            </p:cNvCxnSpPr>
            <p:nvPr/>
          </p:nvCxnSpPr>
          <p:spPr>
            <a:xfrm rot="16200000">
              <a:off x="6096000" y="-3448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2E4B60A-7AFE-4E16-8FE0-3FFB261AFF21}"/>
                </a:ext>
              </a:extLst>
            </p:cNvPr>
            <p:cNvCxnSpPr>
              <a:cxnSpLocks/>
            </p:cNvCxnSpPr>
            <p:nvPr/>
          </p:nvCxnSpPr>
          <p:spPr>
            <a:xfrm rot="16200000">
              <a:off x="6096000" y="-34419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A162AF3-2C50-4A7D-81C4-0C6E9D758764}"/>
                </a:ext>
              </a:extLst>
            </p:cNvPr>
            <p:cNvCxnSpPr>
              <a:cxnSpLocks/>
            </p:cNvCxnSpPr>
            <p:nvPr/>
          </p:nvCxnSpPr>
          <p:spPr>
            <a:xfrm rot="16200000">
              <a:off x="6096000" y="-65389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90C766-2DF7-423D-A3FC-F2D865D4B4CE}"/>
                </a:ext>
              </a:extLst>
            </p:cNvPr>
            <p:cNvCxnSpPr>
              <a:cxnSpLocks/>
            </p:cNvCxnSpPr>
            <p:nvPr/>
          </p:nvCxnSpPr>
          <p:spPr>
            <a:xfrm rot="16200000">
              <a:off x="6096000" y="-96360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4076546-2D29-4F7F-AE71-1B080721798A}"/>
                </a:ext>
              </a:extLst>
            </p:cNvPr>
            <p:cNvCxnSpPr>
              <a:cxnSpLocks/>
            </p:cNvCxnSpPr>
            <p:nvPr/>
          </p:nvCxnSpPr>
          <p:spPr>
            <a:xfrm rot="16200000">
              <a:off x="6096000" y="-127331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83AE883-3989-4ED8-BA2C-3E58DD9FE62F}"/>
                </a:ext>
              </a:extLst>
            </p:cNvPr>
            <p:cNvCxnSpPr>
              <a:cxnSpLocks/>
            </p:cNvCxnSpPr>
            <p:nvPr/>
          </p:nvCxnSpPr>
          <p:spPr>
            <a:xfrm rot="16200000">
              <a:off x="6096000" y="-158302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CE76BF3-F1E8-4667-A6D6-4976C1979574}"/>
                </a:ext>
              </a:extLst>
            </p:cNvPr>
            <p:cNvCxnSpPr>
              <a:cxnSpLocks/>
            </p:cNvCxnSpPr>
            <p:nvPr/>
          </p:nvCxnSpPr>
          <p:spPr>
            <a:xfrm rot="16200000">
              <a:off x="6096000" y="-189273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BDFD6D1-5123-445A-8CC6-D6A5858A4B84}"/>
                </a:ext>
              </a:extLst>
            </p:cNvPr>
            <p:cNvCxnSpPr>
              <a:cxnSpLocks/>
            </p:cNvCxnSpPr>
            <p:nvPr/>
          </p:nvCxnSpPr>
          <p:spPr>
            <a:xfrm rot="16200000">
              <a:off x="6096000" y="-220243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6FF69EA-0AAF-4B27-A46F-49ECD9D43033}"/>
                </a:ext>
              </a:extLst>
            </p:cNvPr>
            <p:cNvCxnSpPr>
              <a:cxnSpLocks/>
            </p:cNvCxnSpPr>
            <p:nvPr/>
          </p:nvCxnSpPr>
          <p:spPr>
            <a:xfrm rot="16200000">
              <a:off x="6096000" y="-251214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6D3D5DE-25C9-4AE6-804E-D6A2D2086628}"/>
                </a:ext>
              </a:extLst>
            </p:cNvPr>
            <p:cNvCxnSpPr>
              <a:cxnSpLocks/>
            </p:cNvCxnSpPr>
            <p:nvPr/>
          </p:nvCxnSpPr>
          <p:spPr>
            <a:xfrm rot="16200000">
              <a:off x="6096000" y="-282185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6761F28-30B5-4713-AC64-0D1F638807EC}"/>
                </a:ext>
              </a:extLst>
            </p:cNvPr>
            <p:cNvCxnSpPr>
              <a:cxnSpLocks/>
            </p:cNvCxnSpPr>
            <p:nvPr/>
          </p:nvCxnSpPr>
          <p:spPr>
            <a:xfrm rot="16200000">
              <a:off x="6096000" y="-313156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5364DFC-C684-4FAC-8DF1-03943A77D1BD}"/>
                </a:ext>
              </a:extLst>
            </p:cNvPr>
            <p:cNvCxnSpPr>
              <a:cxnSpLocks/>
            </p:cNvCxnSpPr>
            <p:nvPr/>
          </p:nvCxnSpPr>
          <p:spPr>
            <a:xfrm rot="16200000">
              <a:off x="6096000" y="-344127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6F5F1FD-6BA6-481B-8351-24C2D11FB80E}"/>
                </a:ext>
              </a:extLst>
            </p:cNvPr>
            <p:cNvCxnSpPr>
              <a:cxnSpLocks/>
            </p:cNvCxnSpPr>
            <p:nvPr/>
          </p:nvCxnSpPr>
          <p:spPr>
            <a:xfrm rot="16200000">
              <a:off x="6096000" y="-375097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643458A-D4CD-4A63-8829-FA0AEA621EFD}"/>
                </a:ext>
              </a:extLst>
            </p:cNvPr>
            <p:cNvCxnSpPr>
              <a:cxnSpLocks/>
            </p:cNvCxnSpPr>
            <p:nvPr/>
          </p:nvCxnSpPr>
          <p:spPr>
            <a:xfrm rot="16200000">
              <a:off x="6096000" y="-406068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24E9568-6580-4A59-8BBE-1D0AE6E07C7D}"/>
                </a:ext>
              </a:extLst>
            </p:cNvPr>
            <p:cNvCxnSpPr>
              <a:cxnSpLocks/>
            </p:cNvCxnSpPr>
            <p:nvPr/>
          </p:nvCxnSpPr>
          <p:spPr>
            <a:xfrm rot="16200000">
              <a:off x="6096000" y="-437039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7A3CDB7-1401-4B7A-81F4-CC8B644E0E91}"/>
                </a:ext>
              </a:extLst>
            </p:cNvPr>
            <p:cNvCxnSpPr>
              <a:cxnSpLocks/>
            </p:cNvCxnSpPr>
            <p:nvPr/>
          </p:nvCxnSpPr>
          <p:spPr>
            <a:xfrm rot="16200000">
              <a:off x="6096000" y="-4680102"/>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4F6D120-8323-44E9-B58F-09EB54B08FBE}"/>
                </a:ext>
              </a:extLst>
            </p:cNvPr>
            <p:cNvCxnSpPr>
              <a:cxnSpLocks/>
            </p:cNvCxnSpPr>
            <p:nvPr/>
          </p:nvCxnSpPr>
          <p:spPr>
            <a:xfrm rot="16200000">
              <a:off x="6096000" y="-4989810"/>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A606EE6-9AD4-4F25-9C28-922E10437A96}"/>
                </a:ext>
              </a:extLst>
            </p:cNvPr>
            <p:cNvCxnSpPr>
              <a:cxnSpLocks/>
            </p:cNvCxnSpPr>
            <p:nvPr/>
          </p:nvCxnSpPr>
          <p:spPr>
            <a:xfrm rot="16200000">
              <a:off x="6096000" y="-5299518"/>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FDCD7D8-F7C7-4B37-A1D6-EF42803D433C}"/>
                </a:ext>
              </a:extLst>
            </p:cNvPr>
            <p:cNvCxnSpPr>
              <a:cxnSpLocks/>
            </p:cNvCxnSpPr>
            <p:nvPr/>
          </p:nvCxnSpPr>
          <p:spPr>
            <a:xfrm rot="16200000">
              <a:off x="6096000" y="-5609226"/>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8D7BE47-0E57-40E5-BBE5-6CA3BE17FA06}"/>
                </a:ext>
              </a:extLst>
            </p:cNvPr>
            <p:cNvCxnSpPr>
              <a:cxnSpLocks/>
            </p:cNvCxnSpPr>
            <p:nvPr/>
          </p:nvCxnSpPr>
          <p:spPr>
            <a:xfrm rot="16200000">
              <a:off x="6096000" y="-5918934"/>
              <a:ext cx="0" cy="121920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2" name="Rectangle: Rounded Corners 141">
            <a:extLst>
              <a:ext uri="{FF2B5EF4-FFF2-40B4-BE49-F238E27FC236}">
                <a16:creationId xmlns:a16="http://schemas.microsoft.com/office/drawing/2014/main" id="{9DFE9F8A-69D2-43AA-AFAC-FB42F375D438}"/>
              </a:ext>
            </a:extLst>
          </p:cNvPr>
          <p:cNvSpPr/>
          <p:nvPr/>
        </p:nvSpPr>
        <p:spPr>
          <a:xfrm>
            <a:off x="252659" y="1106189"/>
            <a:ext cx="11707329" cy="4940445"/>
          </a:xfrm>
          <a:prstGeom prst="roundRect">
            <a:avLst>
              <a:gd name="adj" fmla="val 8884"/>
            </a:avLst>
          </a:prstGeom>
          <a:solidFill>
            <a:srgbClr val="BFD7FD"/>
          </a:solidFill>
          <a:ln w="38100">
            <a:solidFill>
              <a:srgbClr val="2D18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03" name="Oval 102">
            <a:extLst>
              <a:ext uri="{FF2B5EF4-FFF2-40B4-BE49-F238E27FC236}">
                <a16:creationId xmlns:a16="http://schemas.microsoft.com/office/drawing/2014/main" id="{58CAD271-6A99-4590-B993-E4F16BAB7381}"/>
              </a:ext>
            </a:extLst>
          </p:cNvPr>
          <p:cNvSpPr/>
          <p:nvPr/>
        </p:nvSpPr>
        <p:spPr>
          <a:xfrm>
            <a:off x="9007708" y="6180153"/>
            <a:ext cx="515664" cy="515664"/>
          </a:xfrm>
          <a:prstGeom prst="ellipse">
            <a:avLst/>
          </a:prstGeom>
          <a:solidFill>
            <a:srgbClr val="A9C9FD"/>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Arial" panose="020B0604020202020204" pitchFamily="34" charset="0"/>
              <a:cs typeface="Arial" panose="020B0604020202020204" pitchFamily="34" charset="0"/>
            </a:endParaRPr>
          </a:p>
        </p:txBody>
      </p:sp>
      <p:sp>
        <p:nvSpPr>
          <p:cNvPr id="104" name="Oval 103">
            <a:extLst>
              <a:ext uri="{FF2B5EF4-FFF2-40B4-BE49-F238E27FC236}">
                <a16:creationId xmlns:a16="http://schemas.microsoft.com/office/drawing/2014/main" id="{C93904CB-1A68-4022-B21F-CF250E0786E5}"/>
              </a:ext>
            </a:extLst>
          </p:cNvPr>
          <p:cNvSpPr/>
          <p:nvPr/>
        </p:nvSpPr>
        <p:spPr>
          <a:xfrm>
            <a:off x="10049658" y="6180153"/>
            <a:ext cx="515664" cy="515664"/>
          </a:xfrm>
          <a:prstGeom prst="ellipse">
            <a:avLst/>
          </a:prstGeom>
          <a:solidFill>
            <a:srgbClr val="DFC9EF"/>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sp>
        <p:nvSpPr>
          <p:cNvPr id="107" name="Oval 106">
            <a:extLst>
              <a:ext uri="{FF2B5EF4-FFF2-40B4-BE49-F238E27FC236}">
                <a16:creationId xmlns:a16="http://schemas.microsoft.com/office/drawing/2014/main" id="{8180AC29-401F-4972-8F80-3540139EA6E4}"/>
              </a:ext>
            </a:extLst>
          </p:cNvPr>
          <p:cNvSpPr/>
          <p:nvPr/>
        </p:nvSpPr>
        <p:spPr>
          <a:xfrm>
            <a:off x="11091608" y="6180153"/>
            <a:ext cx="515664" cy="515664"/>
          </a:xfrm>
          <a:prstGeom prst="ellipse">
            <a:avLst/>
          </a:prstGeom>
          <a:solidFill>
            <a:srgbClr val="FDBED1"/>
          </a:solidFill>
          <a:ln w="38100">
            <a:solidFill>
              <a:srgbClr val="2D181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pic>
        <p:nvPicPr>
          <p:cNvPr id="111" name="Graphic 110">
            <a:hlinkClick r:id="rId2" action="ppaction://hlinksldjump"/>
            <a:extLst>
              <a:ext uri="{FF2B5EF4-FFF2-40B4-BE49-F238E27FC236}">
                <a16:creationId xmlns:a16="http://schemas.microsoft.com/office/drawing/2014/main" id="{624113B2-2C6D-491A-A373-23520B21602C}"/>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272426" y="3064721"/>
            <a:ext cx="537439" cy="537439"/>
          </a:xfrm>
          <a:prstGeom prst="rect">
            <a:avLst/>
          </a:prstGeom>
        </p:spPr>
      </p:pic>
      <p:pic>
        <p:nvPicPr>
          <p:cNvPr id="112" name="Graphic 111">
            <a:hlinkClick r:id="rId4" action="ppaction://hlinksldjump"/>
            <a:extLst>
              <a:ext uri="{FF2B5EF4-FFF2-40B4-BE49-F238E27FC236}">
                <a16:creationId xmlns:a16="http://schemas.microsoft.com/office/drawing/2014/main" id="{BCDE70EA-C919-48CE-A071-3064440255B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0800000">
            <a:off x="328969" y="3064721"/>
            <a:ext cx="537439" cy="537439"/>
          </a:xfrm>
          <a:prstGeom prst="rect">
            <a:avLst/>
          </a:prstGeom>
        </p:spPr>
      </p:pic>
      <p:sp>
        <p:nvSpPr>
          <p:cNvPr id="94" name="Oval 93">
            <a:extLst>
              <a:ext uri="{FF2B5EF4-FFF2-40B4-BE49-F238E27FC236}">
                <a16:creationId xmlns:a16="http://schemas.microsoft.com/office/drawing/2014/main" id="{4A934B5E-9B59-487F-879F-020946C89691}"/>
              </a:ext>
            </a:extLst>
          </p:cNvPr>
          <p:cNvSpPr/>
          <p:nvPr/>
        </p:nvSpPr>
        <p:spPr>
          <a:xfrm flipH="1" flipV="1">
            <a:off x="1006054" y="731360"/>
            <a:ext cx="261022" cy="259243"/>
          </a:xfrm>
          <a:prstGeom prst="ellipse">
            <a:avLst/>
          </a:prstGeom>
          <a:solidFill>
            <a:srgbClr val="A9C9FD"/>
          </a:solidFill>
          <a:ln w="38100">
            <a:solidFill>
              <a:srgbClr val="2D181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rgbClr val="A9C9FD"/>
              </a:solidFill>
              <a:latin typeface="Arial" panose="020B0604020202020204" pitchFamily="34" charset="0"/>
              <a:cs typeface="Arial" panose="020B0604020202020204" pitchFamily="34" charset="0"/>
            </a:endParaRPr>
          </a:p>
        </p:txBody>
      </p:sp>
      <p:sp>
        <p:nvSpPr>
          <p:cNvPr id="95" name="Oval 94">
            <a:extLst>
              <a:ext uri="{FF2B5EF4-FFF2-40B4-BE49-F238E27FC236}">
                <a16:creationId xmlns:a16="http://schemas.microsoft.com/office/drawing/2014/main" id="{B66034DC-020D-41EC-9362-B846550F6142}"/>
              </a:ext>
            </a:extLst>
          </p:cNvPr>
          <p:cNvSpPr/>
          <p:nvPr/>
        </p:nvSpPr>
        <p:spPr>
          <a:xfrm flipH="1" flipV="1">
            <a:off x="679582" y="728619"/>
            <a:ext cx="261022" cy="259243"/>
          </a:xfrm>
          <a:prstGeom prst="ellipse">
            <a:avLst/>
          </a:prstGeom>
          <a:solidFill>
            <a:srgbClr val="DFC9EF"/>
          </a:solidFill>
          <a:ln w="38100">
            <a:solidFill>
              <a:srgbClr val="2D181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rgbClr val="DFC9EF"/>
              </a:solidFill>
              <a:latin typeface="Arial" panose="020B0604020202020204" pitchFamily="34" charset="0"/>
              <a:cs typeface="Arial" panose="020B0604020202020204" pitchFamily="34" charset="0"/>
            </a:endParaRPr>
          </a:p>
        </p:txBody>
      </p:sp>
      <p:sp>
        <p:nvSpPr>
          <p:cNvPr id="96" name="Oval 95">
            <a:extLst>
              <a:ext uri="{FF2B5EF4-FFF2-40B4-BE49-F238E27FC236}">
                <a16:creationId xmlns:a16="http://schemas.microsoft.com/office/drawing/2014/main" id="{3980B35E-B927-4E9A-A141-F52134D50722}"/>
              </a:ext>
            </a:extLst>
          </p:cNvPr>
          <p:cNvSpPr/>
          <p:nvPr/>
        </p:nvSpPr>
        <p:spPr>
          <a:xfrm flipH="1" flipV="1">
            <a:off x="349198" y="744656"/>
            <a:ext cx="261022" cy="259243"/>
          </a:xfrm>
          <a:prstGeom prst="ellipse">
            <a:avLst/>
          </a:prstGeom>
          <a:solidFill>
            <a:srgbClr val="FDBED1"/>
          </a:solidFill>
          <a:ln w="38100">
            <a:solidFill>
              <a:srgbClr val="2D181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pitchFamily="34" charset="0"/>
              <a:cs typeface="Arial" panose="020B0604020202020204" pitchFamily="34" charset="0"/>
            </a:endParaRPr>
          </a:p>
        </p:txBody>
      </p:sp>
      <p:grpSp>
        <p:nvGrpSpPr>
          <p:cNvPr id="78" name="Group 77"/>
          <p:cNvGrpSpPr/>
          <p:nvPr/>
        </p:nvGrpSpPr>
        <p:grpSpPr>
          <a:xfrm>
            <a:off x="9200432" y="228511"/>
            <a:ext cx="3394516" cy="769442"/>
            <a:chOff x="6715225" y="492940"/>
            <a:chExt cx="3394516" cy="769442"/>
          </a:xfrm>
        </p:grpSpPr>
        <p:sp>
          <p:nvSpPr>
            <p:cNvPr id="79" name="TextBox 78">
              <a:extLst>
                <a:ext uri="{FF2B5EF4-FFF2-40B4-BE49-F238E27FC236}">
                  <a16:creationId xmlns:a16="http://schemas.microsoft.com/office/drawing/2014/main" id="{278B29C6-8965-4B32-9C0B-3A636C5713D5}"/>
                </a:ext>
              </a:extLst>
            </p:cNvPr>
            <p:cNvSpPr txBox="1"/>
            <p:nvPr/>
          </p:nvSpPr>
          <p:spPr>
            <a:xfrm>
              <a:off x="6715225" y="492941"/>
              <a:ext cx="3394516" cy="769441"/>
            </a:xfrm>
            <a:prstGeom prst="rect">
              <a:avLst/>
            </a:prstGeom>
            <a:noFill/>
          </p:spPr>
          <p:txBody>
            <a:bodyPr wrap="square" rtlCol="0">
              <a:spAutoFit/>
            </a:bodyPr>
            <a:lstStyle/>
            <a:p>
              <a:pPr algn="ctr"/>
              <a:r>
                <a:rPr lang="en-US" sz="4400" dirty="0" smtClean="0">
                  <a:solidFill>
                    <a:srgbClr val="2D1817"/>
                  </a:solidFill>
                  <a:latin typeface="Arial Black" panose="020B0A04020102020204" pitchFamily="34" charset="0"/>
                  <a:cs typeface="Arial" panose="020B0604020202020204" pitchFamily="34" charset="0"/>
                </a:rPr>
                <a:t>BODY</a:t>
              </a:r>
              <a:endParaRPr lang="en-ID" sz="4400" dirty="0">
                <a:solidFill>
                  <a:srgbClr val="2D1817"/>
                </a:solidFill>
                <a:latin typeface="Arial Black" panose="020B0A04020102020204" pitchFamily="34" charset="0"/>
                <a:cs typeface="Arial" panose="020B0604020202020204" pitchFamily="34" charset="0"/>
              </a:endParaRPr>
            </a:p>
          </p:txBody>
        </p:sp>
        <p:sp>
          <p:nvSpPr>
            <p:cNvPr id="80" name="TextBox 79">
              <a:extLst>
                <a:ext uri="{FF2B5EF4-FFF2-40B4-BE49-F238E27FC236}">
                  <a16:creationId xmlns:a16="http://schemas.microsoft.com/office/drawing/2014/main" id="{9C7B4F8E-3A6A-406A-AE0A-00CEC66698C1}"/>
                </a:ext>
              </a:extLst>
            </p:cNvPr>
            <p:cNvSpPr txBox="1"/>
            <p:nvPr/>
          </p:nvSpPr>
          <p:spPr>
            <a:xfrm>
              <a:off x="7136918" y="492940"/>
              <a:ext cx="2439071" cy="769441"/>
            </a:xfrm>
            <a:prstGeom prst="rect">
              <a:avLst/>
            </a:prstGeom>
            <a:noFill/>
            <a:ln>
              <a:noFill/>
            </a:ln>
          </p:spPr>
          <p:txBody>
            <a:bodyPr wrap="square" rtlCol="0">
              <a:spAutoFit/>
            </a:bodyPr>
            <a:lstStyle/>
            <a:p>
              <a:pPr algn="ctr"/>
              <a:r>
                <a:rPr lang="en-US" sz="4400" dirty="0" smtClean="0">
                  <a:solidFill>
                    <a:srgbClr val="F2A4BC"/>
                  </a:solidFill>
                  <a:latin typeface="Arial Black" panose="020B0A04020102020204" pitchFamily="34" charset="0"/>
                  <a:cs typeface="Arial" panose="020B0604020202020204" pitchFamily="34" charset="0"/>
                </a:rPr>
                <a:t>B</a:t>
              </a:r>
              <a:r>
                <a:rPr lang="en-US" sz="4400" dirty="0" smtClean="0">
                  <a:solidFill>
                    <a:srgbClr val="FADB8E"/>
                  </a:solidFill>
                  <a:latin typeface="Arial Black" panose="020B0A04020102020204" pitchFamily="34" charset="0"/>
                  <a:cs typeface="Arial" panose="020B0604020202020204" pitchFamily="34" charset="0"/>
                </a:rPr>
                <a:t>O</a:t>
              </a:r>
              <a:r>
                <a:rPr lang="en-US" sz="4400" dirty="0" smtClean="0">
                  <a:solidFill>
                    <a:srgbClr val="A9C9FD"/>
                  </a:solidFill>
                  <a:latin typeface="Arial Black" panose="020B0A04020102020204" pitchFamily="34" charset="0"/>
                  <a:cs typeface="Arial" panose="020B0604020202020204" pitchFamily="34" charset="0"/>
                </a:rPr>
                <a:t>D</a:t>
              </a:r>
              <a:r>
                <a:rPr lang="en-US" sz="4400" dirty="0" smtClean="0">
                  <a:solidFill>
                    <a:srgbClr val="DFC9EF"/>
                  </a:solidFill>
                  <a:latin typeface="Arial Black" panose="020B0A04020102020204" pitchFamily="34" charset="0"/>
                  <a:cs typeface="Arial" panose="020B0604020202020204" pitchFamily="34" charset="0"/>
                </a:rPr>
                <a:t>Y</a:t>
              </a:r>
              <a:endParaRPr lang="en-ID" sz="4400" dirty="0">
                <a:solidFill>
                  <a:srgbClr val="8AB6FD"/>
                </a:solidFill>
                <a:latin typeface="Arial Black" panose="020B0A04020102020204" pitchFamily="34" charset="0"/>
                <a:cs typeface="Arial" panose="020B0604020202020204" pitchFamily="34" charset="0"/>
              </a:endParaRPr>
            </a:p>
          </p:txBody>
        </p:sp>
      </p:grpSp>
      <p:sp>
        <p:nvSpPr>
          <p:cNvPr id="81" name="TextBox 80">
            <a:extLst>
              <a:ext uri="{FF2B5EF4-FFF2-40B4-BE49-F238E27FC236}">
                <a16:creationId xmlns:a16="http://schemas.microsoft.com/office/drawing/2014/main" id="{8001F734-6C41-47A2-90D8-878B36225F3F}"/>
              </a:ext>
            </a:extLst>
          </p:cNvPr>
          <p:cNvSpPr txBox="1"/>
          <p:nvPr/>
        </p:nvSpPr>
        <p:spPr>
          <a:xfrm>
            <a:off x="823750" y="1663694"/>
            <a:ext cx="10469853" cy="3738203"/>
          </a:xfrm>
          <a:prstGeom prst="rect">
            <a:avLst/>
          </a:prstGeom>
          <a:noFill/>
        </p:spPr>
        <p:txBody>
          <a:bodyPr wrap="square" rtlCol="0">
            <a:spAutoFit/>
          </a:bodyPr>
          <a:lstStyle/>
          <a:p>
            <a:pPr algn="just">
              <a:lnSpc>
                <a:spcPct val="150000"/>
              </a:lnSpc>
            </a:pPr>
            <a:r>
              <a:rPr lang="en-US" sz="1600" dirty="0">
                <a:latin typeface="Arial Rounded MT Bold" panose="020F0704030504030204" pitchFamily="34" charset="0"/>
                <a:cs typeface="Arial" panose="020B0604020202020204" pitchFamily="34" charset="0"/>
              </a:rPr>
              <a:t>As Angela Duckworth defines it, grit is passion and continuous persistence applied toward a long-term goal with no consideration for rewards or acknowledgment along the way. It combines perseverance, determination, and self-control in the pursuit of long-term goals that can take months, years, or even decades to achieve. Then the following, she explains her concept of "grit" as a predictor of success. She answered that grit was one common characteristic of successful people. She then explained that being gritty means one must do a marathon and not a sprint. Implying that having a goal in life was important to the road to success. Furthermore, her speech was very organized in a way that the people listening would understand her thoughts, ideas, and messages she intended to give. She transitioned her topics smoothly from one another by connecting the common ideas it had. All of this made her speech seamless and she had successfully made her point come across to the audience.</a:t>
            </a:r>
          </a:p>
        </p:txBody>
      </p:sp>
    </p:spTree>
    <p:extLst>
      <p:ext uri="{BB962C8B-B14F-4D97-AF65-F5344CB8AC3E}">
        <p14:creationId xmlns:p14="http://schemas.microsoft.com/office/powerpoint/2010/main" val="2946490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00" fill="hold"/>
                                        <p:tgtEl>
                                          <p:spTgt spid="103"/>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2000" fill="hold"/>
                                        <p:tgtEl>
                                          <p:spTgt spid="104"/>
                                        </p:tgtEl>
                                        <p:attrNameLst>
                                          <p:attrName>r</p:attrName>
                                        </p:attrNameLst>
                                      </p:cBhvr>
                                    </p:animRot>
                                  </p:childTnLst>
                                </p:cTn>
                              </p:par>
                              <p:par>
                                <p:cTn id="9" presetID="8" presetClass="emph" presetSubtype="0" repeatCount="indefinite" fill="hold" grpId="0" nodeType="withEffect">
                                  <p:stCondLst>
                                    <p:cond delay="0"/>
                                  </p:stCondLst>
                                  <p:childTnLst>
                                    <p:animRot by="21600000">
                                      <p:cBhvr>
                                        <p:cTn id="10" dur="2000" fill="hold"/>
                                        <p:tgtEl>
                                          <p:spTgt spid="10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4" grpId="0" animBg="1"/>
      <p:bldP spid="10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2015</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Bell MT</vt:lpstr>
      <vt:lpstr>Calibri</vt:lpstr>
      <vt:lpstr>Calibri Light</vt:lpstr>
      <vt:lpstr>Arial Black</vt:lpstr>
      <vt:lpstr>Gadugi</vt:lpstr>
      <vt:lpstr>Arial</vt:lpstr>
      <vt:lpstr>Arial Narrow</vt:lpstr>
      <vt:lpstr>Arial Rounded MT Bold</vt:lpstr>
      <vt:lpstr>Bahnschrift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14</cp:revision>
  <dcterms:created xsi:type="dcterms:W3CDTF">2021-10-14T06:33:13Z</dcterms:created>
  <dcterms:modified xsi:type="dcterms:W3CDTF">2022-02-27T13:33:53Z</dcterms:modified>
  <cp:contentStatus/>
</cp:coreProperties>
</file>