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sldIdLst>
    <p:sldId id="256" r:id="rId2"/>
    <p:sldId id="258" r:id="rId3"/>
    <p:sldId id="263" r:id="rId4"/>
    <p:sldId id="269" r:id="rId5"/>
    <p:sldId id="270" r:id="rId6"/>
    <p:sldId id="271" r:id="rId7"/>
    <p:sldId id="272" r:id="rId8"/>
    <p:sldId id="262" r:id="rId9"/>
    <p:sldId id="273" r:id="rId10"/>
  </p:sldIdLst>
  <p:sldSz cx="12192000" cy="6858000"/>
  <p:notesSz cx="6858000" cy="9144000"/>
  <p:embeddedFontLst>
    <p:embeddedFont>
      <p:font typeface="Calibri Light" panose="020F0302020204030204" pitchFamily="34" charset="0"/>
      <p:regular r:id="rId11"/>
      <p:italic r:id="rId12"/>
    </p:embeddedFont>
    <p:embeddedFont>
      <p:font typeface="Calibri" panose="020F0502020204030204" pitchFamily="34" charset="0"/>
      <p:regular r:id="rId13"/>
      <p:bold r:id="rId14"/>
      <p:italic r:id="rId15"/>
      <p:boldItalic r:id="rId16"/>
    </p:embeddedFont>
    <p:embeddedFont>
      <p:font typeface="Gadugi" panose="020B0502040204020203" pitchFamily="34" charset="0"/>
      <p:regular r:id="rId17"/>
      <p:bold r:id="rId18"/>
    </p:embeddedFont>
    <p:embeddedFont>
      <p:font typeface="Arial Black" panose="020B0A04020102020204" pitchFamily="34" charset="0"/>
      <p:bold r:id="rId19"/>
    </p:embeddedFont>
    <p:embeddedFont>
      <p:font typeface="Arial Rounded MT Bold" panose="020F0704030504030204" pitchFamily="3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76B"/>
    <a:srgbClr val="FADB8E"/>
    <a:srgbClr val="000000"/>
    <a:srgbClr val="FBE09B"/>
    <a:srgbClr val="F8D16A"/>
    <a:srgbClr val="A9C9FD"/>
    <a:srgbClr val="DFC9EF"/>
    <a:srgbClr val="F2A4BC"/>
    <a:srgbClr val="CADEFE"/>
    <a:srgbClr val="8CB7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p:normalViewPr>
  <p:slideViewPr>
    <p:cSldViewPr snapToGrid="0" showGuides="1">
      <p:cViewPr>
        <p:scale>
          <a:sx n="78" d="100"/>
          <a:sy n="78" d="100"/>
        </p:scale>
        <p:origin x="660" y="6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63D2-D50B-4FDA-BF82-419F869D9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F9FB0579-E158-430E-A73E-535DA622A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D8C313F-6985-4BDC-BBA4-313BC617A959}"/>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5" name="Footer Placeholder 4">
            <a:extLst>
              <a:ext uri="{FF2B5EF4-FFF2-40B4-BE49-F238E27FC236}">
                <a16:creationId xmlns:a16="http://schemas.microsoft.com/office/drawing/2014/main" id="{787713F9-23AE-4F0A-B5CA-19B10E3415B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03D3292-4B1F-4DF4-8B71-C2F4A1849159}"/>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82165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4CA-5FD8-420A-A046-156F6D96FD7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4FCBB41-ADCF-438D-A066-F1AD920C6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9341379-33A2-4CE2-9CCF-B856C4DC4926}"/>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5" name="Footer Placeholder 4">
            <a:extLst>
              <a:ext uri="{FF2B5EF4-FFF2-40B4-BE49-F238E27FC236}">
                <a16:creationId xmlns:a16="http://schemas.microsoft.com/office/drawing/2014/main" id="{A0DB1E12-8242-4E01-88C8-88F3E4A6017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787CC0C-F336-49B5-BC0D-5A71D1245A82}"/>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76722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9DE5E-91D1-4858-8C2B-9661E612A5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0F10A9B-CC67-4607-99E4-A449BA546D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78F9A1B-8ABD-4BAE-9F0F-765F6E92E6E7}"/>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5" name="Footer Placeholder 4">
            <a:extLst>
              <a:ext uri="{FF2B5EF4-FFF2-40B4-BE49-F238E27FC236}">
                <a16:creationId xmlns:a16="http://schemas.microsoft.com/office/drawing/2014/main" id="{7A76DA26-9A1E-4465-8A60-5712E49E9F5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56361CB-34F4-4D9C-9BB8-474EB71778D7}"/>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74827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7740-DC4F-45E9-911A-D70F3F2C3BF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9B876F2-6ED9-4F18-A48E-F5C888C49D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26506F-793B-4043-9A9A-AB1BB7329055}"/>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5" name="Footer Placeholder 4">
            <a:extLst>
              <a:ext uri="{FF2B5EF4-FFF2-40B4-BE49-F238E27FC236}">
                <a16:creationId xmlns:a16="http://schemas.microsoft.com/office/drawing/2014/main" id="{58544130-7362-41A0-8042-393CD8FC726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B43303-8E1A-4490-9F9C-DF562C4D0D84}"/>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99275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5569-96DE-42A1-BB83-BD6132BA9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BD12AA5-286C-4CD3-8AFD-59238827E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C23FD6-AFDE-4485-9EE7-0109DDFAD75D}"/>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5" name="Footer Placeholder 4">
            <a:extLst>
              <a:ext uri="{FF2B5EF4-FFF2-40B4-BE49-F238E27FC236}">
                <a16:creationId xmlns:a16="http://schemas.microsoft.com/office/drawing/2014/main" id="{1853D550-1FF0-4C9E-9F90-AD2E7161023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2AE1057-4FE0-48F6-BB03-9C1B7F20C991}"/>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64686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D7FC-5599-4FC5-B452-0FB3D89C985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2D7039-F6EE-4995-99DA-EB154E303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685B7F2C-9E1B-48EA-A1F8-9E30530719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9CF9A27-ACC3-472C-B551-107CC624AEB7}"/>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6" name="Footer Placeholder 5">
            <a:extLst>
              <a:ext uri="{FF2B5EF4-FFF2-40B4-BE49-F238E27FC236}">
                <a16:creationId xmlns:a16="http://schemas.microsoft.com/office/drawing/2014/main" id="{F3C52831-4759-4B17-90F0-9E3C3AACD4F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DF2C101-022C-4F93-935D-60527D043224}"/>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65952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B2-8A9B-4A20-836D-108FE31F513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6B78636-CB05-49C0-8338-2D397DB9E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4706E3-DD15-4D98-BA15-CC739F88C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4399C31C-1694-4BD1-9E9A-1403E99E1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CA7B3C-0AAA-4938-8E0B-999188D3F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D31FC13-8D0E-467F-BCDE-1494071BE945}"/>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8" name="Footer Placeholder 7">
            <a:extLst>
              <a:ext uri="{FF2B5EF4-FFF2-40B4-BE49-F238E27FC236}">
                <a16:creationId xmlns:a16="http://schemas.microsoft.com/office/drawing/2014/main" id="{B756DFB9-E19E-4546-9335-9554FC26E76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A2D6D32-E815-4C1C-9106-0A6CC4BCD0A1}"/>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9211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966C-CEE5-4DDF-95E8-212C901261D6}"/>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B24AE16-138A-4E16-A868-62F1670BEB7C}"/>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4" name="Footer Placeholder 3">
            <a:extLst>
              <a:ext uri="{FF2B5EF4-FFF2-40B4-BE49-F238E27FC236}">
                <a16:creationId xmlns:a16="http://schemas.microsoft.com/office/drawing/2014/main" id="{84096285-3EEB-4450-B626-C06C4CF7280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998C1A8-A0A9-4C1E-A6B2-E92C67630C62}"/>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42414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E42DBE-4FE9-49B9-8209-679A3193593D}"/>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3" name="Footer Placeholder 2">
            <a:extLst>
              <a:ext uri="{FF2B5EF4-FFF2-40B4-BE49-F238E27FC236}">
                <a16:creationId xmlns:a16="http://schemas.microsoft.com/office/drawing/2014/main" id="{F3C82748-F9A9-4540-BF68-488842E29F1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5CA34BE-06B7-4D02-9F16-32C155CAA234}"/>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291898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E9CB-7BE4-4BB2-8F94-460874623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9F133BF-193E-4798-A1C0-4F66D156D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7D2AEA5-C71A-457C-B767-4F0C4DBA7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9FDEF-174F-4BD9-B621-E9290F347799}"/>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6" name="Footer Placeholder 5">
            <a:extLst>
              <a:ext uri="{FF2B5EF4-FFF2-40B4-BE49-F238E27FC236}">
                <a16:creationId xmlns:a16="http://schemas.microsoft.com/office/drawing/2014/main" id="{BA2C2A2F-9D76-4064-8C28-08B59B8FCC4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50B91C3-2CCA-4738-8BFB-D07D41C06C93}"/>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10015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C0DB-8118-4913-8B87-3DD38EDC7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8421F76-493C-4CAD-A540-C61F0F44C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9191C67-47E0-48D0-8F4E-91A21DC61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FB3DE-4A20-4103-A730-EF36E4DD1EBE}"/>
              </a:ext>
            </a:extLst>
          </p:cNvPr>
          <p:cNvSpPr>
            <a:spLocks noGrp="1"/>
          </p:cNvSpPr>
          <p:nvPr>
            <p:ph type="dt" sz="half" idx="10"/>
          </p:nvPr>
        </p:nvSpPr>
        <p:spPr/>
        <p:txBody>
          <a:bodyPr/>
          <a:lstStyle/>
          <a:p>
            <a:fld id="{8847F402-62C1-4B50-9BE6-8254A1BBA7EE}" type="datetimeFigureOut">
              <a:rPr lang="en-ID" smtClean="0"/>
              <a:t>25/02/2022</a:t>
            </a:fld>
            <a:endParaRPr lang="en-ID"/>
          </a:p>
        </p:txBody>
      </p:sp>
      <p:sp>
        <p:nvSpPr>
          <p:cNvPr id="6" name="Footer Placeholder 5">
            <a:extLst>
              <a:ext uri="{FF2B5EF4-FFF2-40B4-BE49-F238E27FC236}">
                <a16:creationId xmlns:a16="http://schemas.microsoft.com/office/drawing/2014/main" id="{79C3C09B-4CCF-42BE-A2A7-E06FFB1956A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6284208-BD17-4D6D-BE9A-024ABBBA56EA}"/>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52958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EAF76-77C1-4718-8BA8-820C28BAC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33C8E6C-AC61-469B-BC8E-4B516A13F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C0F0B09-D05F-4DA3-AF10-8E89E6553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7F402-62C1-4B50-9BE6-8254A1BBA7EE}" type="datetimeFigureOut">
              <a:rPr lang="en-ID" smtClean="0"/>
              <a:t>25/02/2022</a:t>
            </a:fld>
            <a:endParaRPr lang="en-ID"/>
          </a:p>
        </p:txBody>
      </p:sp>
      <p:sp>
        <p:nvSpPr>
          <p:cNvPr id="5" name="Footer Placeholder 4">
            <a:extLst>
              <a:ext uri="{FF2B5EF4-FFF2-40B4-BE49-F238E27FC236}">
                <a16:creationId xmlns:a16="http://schemas.microsoft.com/office/drawing/2014/main" id="{8FB15C2A-4E06-4E85-AB3E-CC7245B26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C29D34C-BF36-4274-822F-701192E25C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D12-D65B-421E-8726-59F02738B269}" type="slidenum">
              <a:rPr lang="en-ID" smtClean="0"/>
              <a:t>‹#›</a:t>
            </a:fld>
            <a:endParaRPr lang="en-ID"/>
          </a:p>
        </p:txBody>
      </p:sp>
    </p:spTree>
    <p:extLst>
      <p:ext uri="{BB962C8B-B14F-4D97-AF65-F5344CB8AC3E}">
        <p14:creationId xmlns:p14="http://schemas.microsoft.com/office/powerpoint/2010/main" val="1871009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9.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9.xml"/><Relationship Id="rId7"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1.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4.png"/><Relationship Id="rId7"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1.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4.png"/><Relationship Id="rId7" Type="http://schemas.openxmlformats.org/officeDocument/2006/relationships/slide" Target="slide2.xml"/><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1.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4.png"/><Relationship Id="rId7"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1494F8F6-0ACD-4DC7-BD1C-254015AEBB2C}"/>
              </a:ext>
            </a:extLst>
          </p:cNvPr>
          <p:cNvSpPr txBox="1"/>
          <p:nvPr/>
        </p:nvSpPr>
        <p:spPr>
          <a:xfrm>
            <a:off x="3320548" y="208406"/>
            <a:ext cx="8665499" cy="1862048"/>
          </a:xfrm>
          <a:prstGeom prst="rect">
            <a:avLst/>
          </a:prstGeom>
          <a:noFill/>
        </p:spPr>
        <p:txBody>
          <a:bodyPr wrap="square" rtlCol="0">
            <a:spAutoFit/>
          </a:bodyPr>
          <a:lstStyle/>
          <a:p>
            <a:pPr algn="ctr"/>
            <a:r>
              <a:rPr lang="en-US" sz="11500" dirty="0" smtClean="0">
                <a:solidFill>
                  <a:srgbClr val="2D1817"/>
                </a:solidFill>
                <a:latin typeface="Arial Black" panose="020B0A04020102020204" pitchFamily="34" charset="0"/>
                <a:cs typeface="Arial" panose="020B0604020202020204" pitchFamily="34" charset="0"/>
              </a:rPr>
              <a:t>WELCOME</a:t>
            </a:r>
            <a:endParaRPr lang="en-ID" sz="11500" dirty="0">
              <a:solidFill>
                <a:srgbClr val="2D1817"/>
              </a:solidFill>
              <a:latin typeface="Arial Black" panose="020B0A040201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C2CE81DA-EDE3-4103-9612-FE9749653BA9}"/>
              </a:ext>
            </a:extLst>
          </p:cNvPr>
          <p:cNvSpPr txBox="1"/>
          <p:nvPr/>
        </p:nvSpPr>
        <p:spPr>
          <a:xfrm>
            <a:off x="3084874" y="213709"/>
            <a:ext cx="8886288" cy="1862048"/>
          </a:xfrm>
          <a:prstGeom prst="rect">
            <a:avLst/>
          </a:prstGeom>
          <a:noFill/>
        </p:spPr>
        <p:txBody>
          <a:bodyPr wrap="square" rtlCol="0">
            <a:spAutoFit/>
          </a:bodyPr>
          <a:lstStyle/>
          <a:p>
            <a:pPr algn="ctr"/>
            <a:r>
              <a:rPr lang="en-US" sz="11500" dirty="0" smtClean="0">
                <a:solidFill>
                  <a:srgbClr val="F2A4BC"/>
                </a:solidFill>
                <a:latin typeface="Arial Black" panose="020B0A04020102020204" pitchFamily="34" charset="0"/>
                <a:cs typeface="Arial" panose="020B0604020202020204" pitchFamily="34" charset="0"/>
              </a:rPr>
              <a:t>W</a:t>
            </a:r>
            <a:r>
              <a:rPr lang="en-US" sz="11500" dirty="0" smtClean="0">
                <a:solidFill>
                  <a:srgbClr val="FADB8E"/>
                </a:solidFill>
                <a:latin typeface="Arial Black" panose="020B0A04020102020204" pitchFamily="34" charset="0"/>
                <a:cs typeface="Arial" panose="020B0604020202020204" pitchFamily="34" charset="0"/>
              </a:rPr>
              <a:t>E</a:t>
            </a:r>
            <a:r>
              <a:rPr lang="en-US" sz="11500" dirty="0" smtClean="0">
                <a:solidFill>
                  <a:srgbClr val="A9C9FD"/>
                </a:solidFill>
                <a:latin typeface="Arial Black" panose="020B0A04020102020204" pitchFamily="34" charset="0"/>
                <a:cs typeface="Arial" panose="020B0604020202020204" pitchFamily="34" charset="0"/>
              </a:rPr>
              <a:t>L</a:t>
            </a:r>
            <a:r>
              <a:rPr lang="en-US" sz="11500" dirty="0" smtClean="0">
                <a:solidFill>
                  <a:srgbClr val="DFC9EF"/>
                </a:solidFill>
                <a:latin typeface="Arial Black" panose="020B0A04020102020204" pitchFamily="34" charset="0"/>
                <a:cs typeface="Arial" panose="020B0604020202020204" pitchFamily="34" charset="0"/>
              </a:rPr>
              <a:t>C</a:t>
            </a:r>
            <a:r>
              <a:rPr lang="en-US" sz="11500" dirty="0" smtClean="0">
                <a:solidFill>
                  <a:srgbClr val="F2A4BC"/>
                </a:solidFill>
                <a:latin typeface="Arial Black" panose="020B0A04020102020204" pitchFamily="34" charset="0"/>
                <a:cs typeface="Arial" panose="020B0604020202020204" pitchFamily="34" charset="0"/>
              </a:rPr>
              <a:t>O</a:t>
            </a:r>
            <a:r>
              <a:rPr lang="en-US" sz="11500" dirty="0" smtClean="0">
                <a:solidFill>
                  <a:srgbClr val="FADB8E"/>
                </a:solidFill>
                <a:latin typeface="Arial Black" panose="020B0A04020102020204" pitchFamily="34" charset="0"/>
                <a:cs typeface="Arial" panose="020B0604020202020204" pitchFamily="34" charset="0"/>
              </a:rPr>
              <a:t>M</a:t>
            </a:r>
            <a:r>
              <a:rPr lang="en-US" sz="11500" dirty="0" smtClean="0">
                <a:solidFill>
                  <a:srgbClr val="A9C9FD"/>
                </a:solidFill>
                <a:latin typeface="Arial Black" panose="020B0A04020102020204" pitchFamily="34" charset="0"/>
                <a:cs typeface="Arial" panose="020B0604020202020204" pitchFamily="34" charset="0"/>
              </a:rPr>
              <a:t>E</a:t>
            </a:r>
            <a:endParaRPr lang="en-ID" sz="11500" dirty="0">
              <a:solidFill>
                <a:srgbClr val="A9C9FD"/>
              </a:solidFill>
              <a:latin typeface="Arial Black" panose="020B0A04020102020204" pitchFamily="34" charset="0"/>
              <a:cs typeface="Arial" panose="020B0604020202020204" pitchFamily="34" charset="0"/>
            </a:endParaRPr>
          </a:p>
        </p:txBody>
      </p:sp>
      <p:sp>
        <p:nvSpPr>
          <p:cNvPr id="87" name="Oval 86">
            <a:extLst>
              <a:ext uri="{FF2B5EF4-FFF2-40B4-BE49-F238E27FC236}">
                <a16:creationId xmlns:a16="http://schemas.microsoft.com/office/drawing/2014/main" id="{2D7A3053-9293-4739-BFF8-97A2B797685A}"/>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88" name="Oval 87">
            <a:extLst>
              <a:ext uri="{FF2B5EF4-FFF2-40B4-BE49-F238E27FC236}">
                <a16:creationId xmlns:a16="http://schemas.microsoft.com/office/drawing/2014/main" id="{B70BC2C8-B376-41D6-B7BE-544454E1DCD1}"/>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89" name="Oval 88">
            <a:extLst>
              <a:ext uri="{FF2B5EF4-FFF2-40B4-BE49-F238E27FC236}">
                <a16:creationId xmlns:a16="http://schemas.microsoft.com/office/drawing/2014/main" id="{3AC85CA6-43CC-4A73-A76B-27961B992F26}"/>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32" name="Rectangle: Rounded Corners 131">
            <a:extLst>
              <a:ext uri="{FF2B5EF4-FFF2-40B4-BE49-F238E27FC236}">
                <a16:creationId xmlns:a16="http://schemas.microsoft.com/office/drawing/2014/main" id="{2810A1B3-92CE-48C5-88C0-2D060790C155}"/>
              </a:ext>
            </a:extLst>
          </p:cNvPr>
          <p:cNvSpPr/>
          <p:nvPr/>
        </p:nvSpPr>
        <p:spPr>
          <a:xfrm>
            <a:off x="664092" y="6261570"/>
            <a:ext cx="1114331" cy="442992"/>
          </a:xfrm>
          <a:prstGeom prst="roundRect">
            <a:avLst>
              <a:gd name="adj" fmla="val 50000"/>
            </a:avLst>
          </a:prstGeom>
          <a:solidFill>
            <a:srgbClr val="FADB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ADB8E"/>
              </a:solidFill>
              <a:latin typeface="Arial" panose="020B0604020202020204" pitchFamily="34" charset="0"/>
              <a:cs typeface="Arial" panose="020B0604020202020204" pitchFamily="34" charset="0"/>
            </a:endParaRPr>
          </a:p>
        </p:txBody>
      </p:sp>
      <p:sp>
        <p:nvSpPr>
          <p:cNvPr id="90" name="Rectangle: Rounded Corners 89">
            <a:extLst>
              <a:ext uri="{FF2B5EF4-FFF2-40B4-BE49-F238E27FC236}">
                <a16:creationId xmlns:a16="http://schemas.microsoft.com/office/drawing/2014/main" id="{0522D8F2-4E17-4ED5-9819-C820FA222791}"/>
              </a:ext>
            </a:extLst>
          </p:cNvPr>
          <p:cNvSpPr/>
          <p:nvPr/>
        </p:nvSpPr>
        <p:spPr>
          <a:xfrm>
            <a:off x="1108711" y="2235232"/>
            <a:ext cx="10629674" cy="2328331"/>
          </a:xfrm>
          <a:prstGeom prst="roundRect">
            <a:avLst>
              <a:gd name="adj" fmla="val 5080"/>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91" name="Rectangle: Rounded Corners 90">
            <a:extLst>
              <a:ext uri="{FF2B5EF4-FFF2-40B4-BE49-F238E27FC236}">
                <a16:creationId xmlns:a16="http://schemas.microsoft.com/office/drawing/2014/main" id="{B7084CF9-F2EA-464F-8F25-6ED1A7658EB7}"/>
              </a:ext>
            </a:extLst>
          </p:cNvPr>
          <p:cNvSpPr/>
          <p:nvPr/>
        </p:nvSpPr>
        <p:spPr>
          <a:xfrm>
            <a:off x="1097424" y="1966885"/>
            <a:ext cx="10652249" cy="471765"/>
          </a:xfrm>
          <a:prstGeom prst="roundRect">
            <a:avLst/>
          </a:prstGeom>
          <a:solidFill>
            <a:srgbClr val="BC8FD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0" name="Oval 99">
            <a:extLst>
              <a:ext uri="{FF2B5EF4-FFF2-40B4-BE49-F238E27FC236}">
                <a16:creationId xmlns:a16="http://schemas.microsoft.com/office/drawing/2014/main" id="{51AD1DA1-9855-4466-AA88-40AA42EB3EA2}"/>
              </a:ext>
            </a:extLst>
          </p:cNvPr>
          <p:cNvSpPr/>
          <p:nvPr/>
        </p:nvSpPr>
        <p:spPr>
          <a:xfrm>
            <a:off x="1210452" y="2078824"/>
            <a:ext cx="247886" cy="247886"/>
          </a:xfrm>
          <a:prstGeom prst="ellipse">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1" name="Oval 100">
            <a:extLst>
              <a:ext uri="{FF2B5EF4-FFF2-40B4-BE49-F238E27FC236}">
                <a16:creationId xmlns:a16="http://schemas.microsoft.com/office/drawing/2014/main" id="{6E0E8263-1F33-40E9-8C29-DCFA176F41CF}"/>
              </a:ext>
            </a:extLst>
          </p:cNvPr>
          <p:cNvSpPr/>
          <p:nvPr/>
        </p:nvSpPr>
        <p:spPr>
          <a:xfrm>
            <a:off x="1572430" y="2078824"/>
            <a:ext cx="247886" cy="247886"/>
          </a:xfrm>
          <a:prstGeom prst="ellipse">
            <a:avLst/>
          </a:prstGeom>
          <a:solidFill>
            <a:srgbClr val="FADB8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ADB8E"/>
              </a:solidFill>
              <a:latin typeface="Arial" panose="020B0604020202020204" pitchFamily="34" charset="0"/>
              <a:cs typeface="Arial" panose="020B0604020202020204" pitchFamily="34" charset="0"/>
            </a:endParaRPr>
          </a:p>
        </p:txBody>
      </p:sp>
      <p:sp>
        <p:nvSpPr>
          <p:cNvPr id="102" name="Oval 101">
            <a:extLst>
              <a:ext uri="{FF2B5EF4-FFF2-40B4-BE49-F238E27FC236}">
                <a16:creationId xmlns:a16="http://schemas.microsoft.com/office/drawing/2014/main" id="{C653DC81-34E1-4D94-BD6C-29A8A1906A20}"/>
              </a:ext>
            </a:extLst>
          </p:cNvPr>
          <p:cNvSpPr/>
          <p:nvPr/>
        </p:nvSpPr>
        <p:spPr>
          <a:xfrm>
            <a:off x="1934409" y="2078824"/>
            <a:ext cx="247886" cy="247886"/>
          </a:xfrm>
          <a:prstGeom prst="ellipse">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Black" panose="020B0A04020102020204" pitchFamily="34" charset="0"/>
              <a:cs typeface="Arial" panose="020B0604020202020204" pitchFamily="34" charset="0"/>
            </a:endParaRPr>
          </a:p>
        </p:txBody>
      </p:sp>
      <p:sp>
        <p:nvSpPr>
          <p:cNvPr id="180" name="Oval 179">
            <a:extLst>
              <a:ext uri="{FF2B5EF4-FFF2-40B4-BE49-F238E27FC236}">
                <a16:creationId xmlns:a16="http://schemas.microsoft.com/office/drawing/2014/main" id="{4A934B5E-9B59-487F-879F-020946C89691}"/>
              </a:ext>
            </a:extLst>
          </p:cNvPr>
          <p:cNvSpPr/>
          <p:nvPr/>
        </p:nvSpPr>
        <p:spPr>
          <a:xfrm flipH="1" flipV="1">
            <a:off x="2336559" y="208406"/>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81" name="Oval 180">
            <a:extLst>
              <a:ext uri="{FF2B5EF4-FFF2-40B4-BE49-F238E27FC236}">
                <a16:creationId xmlns:a16="http://schemas.microsoft.com/office/drawing/2014/main" id="{B66034DC-020D-41EC-9362-B846550F6142}"/>
              </a:ext>
            </a:extLst>
          </p:cNvPr>
          <p:cNvSpPr/>
          <p:nvPr/>
        </p:nvSpPr>
        <p:spPr>
          <a:xfrm flipH="1" flipV="1">
            <a:off x="1294609" y="208406"/>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82" name="Oval 181">
            <a:extLst>
              <a:ext uri="{FF2B5EF4-FFF2-40B4-BE49-F238E27FC236}">
                <a16:creationId xmlns:a16="http://schemas.microsoft.com/office/drawing/2014/main" id="{3980B35E-B927-4E9A-A141-F52134D50722}"/>
              </a:ext>
            </a:extLst>
          </p:cNvPr>
          <p:cNvSpPr/>
          <p:nvPr/>
        </p:nvSpPr>
        <p:spPr>
          <a:xfrm flipH="1" flipV="1">
            <a:off x="252659" y="208406"/>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18B9AF8D-CDF3-463E-A4CC-57569B18CCA1}"/>
              </a:ext>
            </a:extLst>
          </p:cNvPr>
          <p:cNvSpPr txBox="1"/>
          <p:nvPr/>
        </p:nvSpPr>
        <p:spPr>
          <a:xfrm>
            <a:off x="953966" y="2656860"/>
            <a:ext cx="11072630" cy="2308324"/>
          </a:xfrm>
          <a:prstGeom prst="rect">
            <a:avLst/>
          </a:prstGeom>
          <a:noFill/>
        </p:spPr>
        <p:txBody>
          <a:bodyPr wrap="square" rtlCol="0">
            <a:spAutoFit/>
          </a:bodyPr>
          <a:lstStyle/>
          <a:p>
            <a:pPr algn="ctr"/>
            <a:r>
              <a:rPr lang="en-US" sz="4400" dirty="0" smtClean="0">
                <a:solidFill>
                  <a:srgbClr val="2D1817"/>
                </a:solidFill>
                <a:latin typeface="Arial" panose="020B0604020202020204" pitchFamily="34" charset="0"/>
                <a:cs typeface="Arial" panose="020B0604020202020204" pitchFamily="34" charset="0"/>
              </a:rPr>
              <a:t>Advocacy About Suicide Prevention</a:t>
            </a:r>
          </a:p>
          <a:p>
            <a:pPr algn="ctr"/>
            <a:r>
              <a:rPr lang="en-US" sz="2800" dirty="0" smtClean="0">
                <a:solidFill>
                  <a:srgbClr val="2D1817"/>
                </a:solidFill>
                <a:latin typeface="Arial" panose="020B0604020202020204" pitchFamily="34" charset="0"/>
                <a:cs typeface="Arial" panose="020B0604020202020204" pitchFamily="34" charset="0"/>
              </a:rPr>
              <a:t>Christian </a:t>
            </a:r>
            <a:r>
              <a:rPr lang="en-US" sz="2800" dirty="0">
                <a:solidFill>
                  <a:srgbClr val="2D1817"/>
                </a:solidFill>
                <a:latin typeface="Arial" panose="020B0604020202020204" pitchFamily="34" charset="0"/>
                <a:cs typeface="Arial" panose="020B0604020202020204" pitchFamily="34" charset="0"/>
              </a:rPr>
              <a:t>Living Education</a:t>
            </a:r>
          </a:p>
          <a:p>
            <a:pPr algn="ctr"/>
            <a:r>
              <a:rPr lang="en-US" sz="2800" dirty="0">
                <a:solidFill>
                  <a:srgbClr val="2D1817"/>
                </a:solidFill>
                <a:latin typeface="Arial" panose="020B0604020202020204" pitchFamily="34" charset="0"/>
                <a:cs typeface="Arial" panose="020B0604020202020204" pitchFamily="34" charset="0"/>
              </a:rPr>
              <a:t>Grade </a:t>
            </a:r>
            <a:r>
              <a:rPr lang="en-US" sz="2800" dirty="0" smtClean="0">
                <a:solidFill>
                  <a:srgbClr val="2D1817"/>
                </a:solidFill>
                <a:latin typeface="Arial" panose="020B0604020202020204" pitchFamily="34" charset="0"/>
                <a:cs typeface="Arial" panose="020B0604020202020204" pitchFamily="34" charset="0"/>
              </a:rPr>
              <a:t>9A - Group 8</a:t>
            </a:r>
            <a:endParaRPr lang="en-US" sz="2800" dirty="0">
              <a:solidFill>
                <a:srgbClr val="2D1817"/>
              </a:solidFill>
              <a:latin typeface="Arial" panose="020B0604020202020204" pitchFamily="34" charset="0"/>
              <a:cs typeface="Arial" panose="020B0604020202020204" pitchFamily="34" charset="0"/>
            </a:endParaRPr>
          </a:p>
          <a:p>
            <a:pPr algn="ctr"/>
            <a:endParaRPr lang="en-US" sz="4400" dirty="0">
              <a:solidFill>
                <a:srgbClr val="2D1817"/>
              </a:solidFill>
              <a:latin typeface="Arial" panose="020B0604020202020204" pitchFamily="34" charset="0"/>
              <a:cs typeface="Arial" panose="020B0604020202020204" pitchFamily="34" charset="0"/>
            </a:endParaRPr>
          </a:p>
        </p:txBody>
      </p:sp>
      <p:grpSp>
        <p:nvGrpSpPr>
          <p:cNvPr id="159" name="Group 158">
            <a:extLst>
              <a:ext uri="{FF2B5EF4-FFF2-40B4-BE49-F238E27FC236}">
                <a16:creationId xmlns:a16="http://schemas.microsoft.com/office/drawing/2014/main" id="{349F0379-A6C1-47B3-8370-1ECE989BE177}"/>
              </a:ext>
            </a:extLst>
          </p:cNvPr>
          <p:cNvGrpSpPr/>
          <p:nvPr/>
        </p:nvGrpSpPr>
        <p:grpSpPr>
          <a:xfrm>
            <a:off x="882115" y="5464049"/>
            <a:ext cx="620292" cy="565600"/>
            <a:chOff x="6816417" y="195880"/>
            <a:chExt cx="286589" cy="261320"/>
          </a:xfrm>
          <a:solidFill>
            <a:srgbClr val="FADB8E"/>
          </a:solidFill>
        </p:grpSpPr>
        <p:sp>
          <p:nvSpPr>
            <p:cNvPr id="160" name="Freeform: Shape 159">
              <a:extLst>
                <a:ext uri="{FF2B5EF4-FFF2-40B4-BE49-F238E27FC236}">
                  <a16:creationId xmlns:a16="http://schemas.microsoft.com/office/drawing/2014/main" id="{01B10488-D37F-4D6C-B307-9793BA370D13}"/>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rgbClr val="FADB8E"/>
                </a:solidFill>
                <a:latin typeface="Arial" panose="020B0604020202020204" pitchFamily="34" charset="0"/>
                <a:cs typeface="Arial" panose="020B0604020202020204" pitchFamily="34" charset="0"/>
              </a:endParaRPr>
            </a:p>
          </p:txBody>
        </p:sp>
        <p:sp>
          <p:nvSpPr>
            <p:cNvPr id="161" name="Rectangle: Rounded Corners 160">
              <a:extLst>
                <a:ext uri="{FF2B5EF4-FFF2-40B4-BE49-F238E27FC236}">
                  <a16:creationId xmlns:a16="http://schemas.microsoft.com/office/drawing/2014/main" id="{13D4CE6C-B2F7-4B72-9F0A-7C0CCB8CC788}"/>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FADB8E"/>
                </a:solidFill>
                <a:latin typeface="Arial" panose="020B0604020202020204" pitchFamily="34" charset="0"/>
                <a:cs typeface="Arial" panose="020B0604020202020204" pitchFamily="34" charset="0"/>
              </a:endParaRPr>
            </a:p>
          </p:txBody>
        </p:sp>
      </p:grpSp>
      <p:sp>
        <p:nvSpPr>
          <p:cNvPr id="162" name="TextBox 161">
            <a:hlinkClick r:id="rId2" action="ppaction://hlinksldjump"/>
            <a:extLst>
              <a:ext uri="{FF2B5EF4-FFF2-40B4-BE49-F238E27FC236}">
                <a16:creationId xmlns:a16="http://schemas.microsoft.com/office/drawing/2014/main" id="{A4F90955-E31E-44C9-B7A2-7A8B0771EDE8}"/>
              </a:ext>
            </a:extLst>
          </p:cNvPr>
          <p:cNvSpPr txBox="1"/>
          <p:nvPr/>
        </p:nvSpPr>
        <p:spPr>
          <a:xfrm>
            <a:off x="885848" y="6302406"/>
            <a:ext cx="711675"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Title</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63" name="Group 162">
            <a:extLst>
              <a:ext uri="{FF2B5EF4-FFF2-40B4-BE49-F238E27FC236}">
                <a16:creationId xmlns:a16="http://schemas.microsoft.com/office/drawing/2014/main" id="{F6E5BC53-2C43-4FF8-BAD1-952F3A36F9FE}"/>
              </a:ext>
            </a:extLst>
          </p:cNvPr>
          <p:cNvGrpSpPr/>
          <p:nvPr/>
        </p:nvGrpSpPr>
        <p:grpSpPr>
          <a:xfrm>
            <a:off x="2513894" y="5464049"/>
            <a:ext cx="620292" cy="565600"/>
            <a:chOff x="6816417" y="195880"/>
            <a:chExt cx="286589" cy="261320"/>
          </a:xfrm>
          <a:solidFill>
            <a:srgbClr val="F2A4BC"/>
          </a:solidFill>
        </p:grpSpPr>
        <p:sp>
          <p:nvSpPr>
            <p:cNvPr id="164" name="Freeform: Shape 163">
              <a:extLst>
                <a:ext uri="{FF2B5EF4-FFF2-40B4-BE49-F238E27FC236}">
                  <a16:creationId xmlns:a16="http://schemas.microsoft.com/office/drawing/2014/main" id="{4F7776B6-F0A7-48AB-856C-4C1F5702BA5F}"/>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65" name="Rectangle: Rounded Corners 164">
              <a:extLst>
                <a:ext uri="{FF2B5EF4-FFF2-40B4-BE49-F238E27FC236}">
                  <a16:creationId xmlns:a16="http://schemas.microsoft.com/office/drawing/2014/main" id="{B6010E31-EE1C-4096-BAFC-D56B3DBF6356}"/>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66" name="TextBox 165">
            <a:hlinkClick r:id="rId3" action="ppaction://hlinksldjump"/>
            <a:extLst>
              <a:ext uri="{FF2B5EF4-FFF2-40B4-BE49-F238E27FC236}">
                <a16:creationId xmlns:a16="http://schemas.microsoft.com/office/drawing/2014/main" id="{9326F2E6-969B-44BF-948A-F4F19CBC95ED}"/>
              </a:ext>
            </a:extLst>
          </p:cNvPr>
          <p:cNvSpPr txBox="1"/>
          <p:nvPr/>
        </p:nvSpPr>
        <p:spPr>
          <a:xfrm>
            <a:off x="2151349" y="6302406"/>
            <a:ext cx="1270754" cy="400110"/>
          </a:xfrm>
          <a:prstGeom prst="rect">
            <a:avLst/>
          </a:prstGeom>
          <a:noFill/>
        </p:spPr>
        <p:txBody>
          <a:bodyPr wrap="square" rtlCol="0">
            <a:spAutoFit/>
          </a:bodyPr>
          <a:lstStyle/>
          <a:p>
            <a:pPr algn="ctr"/>
            <a:r>
              <a:rPr lang="en-ID" sz="2000" dirty="0" smtClean="0">
                <a:latin typeface="Arial" panose="020B0604020202020204" pitchFamily="34" charset="0"/>
                <a:ea typeface="Gadugi" panose="020B0502040204020203" pitchFamily="34" charset="0"/>
                <a:cs typeface="Arial" panose="020B0604020202020204" pitchFamily="34" charset="0"/>
              </a:rPr>
              <a:t>Members</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68" name="Group 167">
            <a:extLst>
              <a:ext uri="{FF2B5EF4-FFF2-40B4-BE49-F238E27FC236}">
                <a16:creationId xmlns:a16="http://schemas.microsoft.com/office/drawing/2014/main" id="{377DDD7A-CE0F-4A5B-A275-3414026CC047}"/>
              </a:ext>
            </a:extLst>
          </p:cNvPr>
          <p:cNvGrpSpPr/>
          <p:nvPr/>
        </p:nvGrpSpPr>
        <p:grpSpPr>
          <a:xfrm>
            <a:off x="4145673" y="5464049"/>
            <a:ext cx="620292" cy="565600"/>
            <a:chOff x="6816417" y="195880"/>
            <a:chExt cx="286589" cy="261320"/>
          </a:xfrm>
          <a:solidFill>
            <a:srgbClr val="A9C9FD"/>
          </a:solidFill>
        </p:grpSpPr>
        <p:sp>
          <p:nvSpPr>
            <p:cNvPr id="169" name="Freeform: Shape 168">
              <a:extLst>
                <a:ext uri="{FF2B5EF4-FFF2-40B4-BE49-F238E27FC236}">
                  <a16:creationId xmlns:a16="http://schemas.microsoft.com/office/drawing/2014/main" id="{B51A07EC-C02A-4697-AE58-820BA5845010}"/>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70" name="Rectangle: Rounded Corners 169">
              <a:extLst>
                <a:ext uri="{FF2B5EF4-FFF2-40B4-BE49-F238E27FC236}">
                  <a16:creationId xmlns:a16="http://schemas.microsoft.com/office/drawing/2014/main" id="{A8676803-3590-49F7-A636-184F004DE497}"/>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71" name="Group 170">
            <a:extLst>
              <a:ext uri="{FF2B5EF4-FFF2-40B4-BE49-F238E27FC236}">
                <a16:creationId xmlns:a16="http://schemas.microsoft.com/office/drawing/2014/main" id="{84760BCA-0779-4315-8F03-A33A3C76FB05}"/>
              </a:ext>
            </a:extLst>
          </p:cNvPr>
          <p:cNvGrpSpPr/>
          <p:nvPr/>
        </p:nvGrpSpPr>
        <p:grpSpPr>
          <a:xfrm>
            <a:off x="5777452" y="5464049"/>
            <a:ext cx="620292" cy="565600"/>
            <a:chOff x="6816417" y="195880"/>
            <a:chExt cx="286589" cy="261320"/>
          </a:xfrm>
          <a:solidFill>
            <a:srgbClr val="DFC9EF"/>
          </a:solidFill>
        </p:grpSpPr>
        <p:sp>
          <p:nvSpPr>
            <p:cNvPr id="172" name="Freeform: Shape 171">
              <a:extLst>
                <a:ext uri="{FF2B5EF4-FFF2-40B4-BE49-F238E27FC236}">
                  <a16:creationId xmlns:a16="http://schemas.microsoft.com/office/drawing/2014/main" id="{AF3136B7-3080-41CE-80A9-E65B98BFA362}"/>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rgbClr val="BC8FDD"/>
                </a:solidFill>
                <a:latin typeface="Arial" panose="020B0604020202020204" pitchFamily="34" charset="0"/>
                <a:cs typeface="Arial" panose="020B0604020202020204" pitchFamily="34" charset="0"/>
              </a:endParaRPr>
            </a:p>
          </p:txBody>
        </p:sp>
        <p:sp>
          <p:nvSpPr>
            <p:cNvPr id="173" name="Rectangle: Rounded Corners 172">
              <a:extLst>
                <a:ext uri="{FF2B5EF4-FFF2-40B4-BE49-F238E27FC236}">
                  <a16:creationId xmlns:a16="http://schemas.microsoft.com/office/drawing/2014/main" id="{98EC0E07-BB54-4888-8305-DFBF821129FA}"/>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BC8FDD"/>
                </a:solidFill>
                <a:latin typeface="Arial" panose="020B0604020202020204" pitchFamily="34" charset="0"/>
                <a:cs typeface="Arial" panose="020B0604020202020204" pitchFamily="34" charset="0"/>
              </a:endParaRPr>
            </a:p>
          </p:txBody>
        </p:sp>
      </p:grpSp>
      <p:sp>
        <p:nvSpPr>
          <p:cNvPr id="174" name="TextBox 173">
            <a:hlinkClick r:id="rId4" action="ppaction://hlinksldjump"/>
            <a:extLst>
              <a:ext uri="{FF2B5EF4-FFF2-40B4-BE49-F238E27FC236}">
                <a16:creationId xmlns:a16="http://schemas.microsoft.com/office/drawing/2014/main" id="{45CA0461-3750-496A-B325-AF6C43F8182A}"/>
              </a:ext>
            </a:extLst>
          </p:cNvPr>
          <p:cNvSpPr txBox="1"/>
          <p:nvPr/>
        </p:nvSpPr>
        <p:spPr>
          <a:xfrm>
            <a:off x="5531271" y="6302406"/>
            <a:ext cx="1211502"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Closing</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75" name="TextBox 174">
            <a:hlinkClick r:id="rId5" action="ppaction://hlinksldjump"/>
            <a:extLst>
              <a:ext uri="{FF2B5EF4-FFF2-40B4-BE49-F238E27FC236}">
                <a16:creationId xmlns:a16="http://schemas.microsoft.com/office/drawing/2014/main" id="{247F1706-04D7-46E5-8099-8437AC83D66F}"/>
              </a:ext>
            </a:extLst>
          </p:cNvPr>
          <p:cNvSpPr txBox="1"/>
          <p:nvPr/>
        </p:nvSpPr>
        <p:spPr>
          <a:xfrm>
            <a:off x="3804131" y="6302406"/>
            <a:ext cx="1390102" cy="400110"/>
          </a:xfrm>
          <a:prstGeom prst="rect">
            <a:avLst/>
          </a:prstGeom>
          <a:noFill/>
        </p:spPr>
        <p:txBody>
          <a:bodyPr wrap="square" rtlCol="0">
            <a:spAutoFit/>
          </a:bodyPr>
          <a:lstStyle/>
          <a:p>
            <a:pPr algn="ctr"/>
            <a:r>
              <a:rPr lang="en-US" sz="2000" dirty="0" smtClean="0">
                <a:latin typeface="Arial" panose="020B0604020202020204" pitchFamily="34" charset="0"/>
                <a:ea typeface="Gadugi" panose="020B0502040204020203" pitchFamily="34" charset="0"/>
                <a:cs typeface="Arial" panose="020B0604020202020204" pitchFamily="34" charset="0"/>
              </a:rPr>
              <a:t>Advocacy</a:t>
            </a:r>
            <a:endParaRPr lang="en-ID" sz="2000" dirty="0">
              <a:latin typeface="Arial" panose="020B0604020202020204" pitchFamily="34" charset="0"/>
              <a:ea typeface="Gadugi" panose="020B0502040204020203" pitchFamily="34" charset="0"/>
              <a:cs typeface="Arial" panose="020B0604020202020204" pitchFamily="34" charset="0"/>
            </a:endParaRPr>
          </a:p>
        </p:txBody>
      </p:sp>
    </p:spTree>
    <p:extLst>
      <p:ext uri="{BB962C8B-B14F-4D97-AF65-F5344CB8AC3E}">
        <p14:creationId xmlns:p14="http://schemas.microsoft.com/office/powerpoint/2010/main" val="400625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82"/>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81"/>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80"/>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87"/>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88"/>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89"/>
                                        </p:tgtEl>
                                        <p:attrNameLst>
                                          <p:attrName>r</p:attrName>
                                        </p:attrNameLst>
                                      </p:cBhvr>
                                    </p:animRot>
                                  </p:childTnLst>
                                </p:cTn>
                              </p:par>
                              <p:par>
                                <p:cTn id="17" presetID="21" presetClass="emph" presetSubtype="0" repeatCount="indefinite" fill="hold" grpId="0" nodeType="withEffect">
                                  <p:stCondLst>
                                    <p:cond delay="0"/>
                                  </p:stCondLst>
                                  <p:childTnLst>
                                    <p:animClr clrSpc="hsl" dir="cw">
                                      <p:cBhvr override="childStyle">
                                        <p:cTn id="18" dur="500" fill="hold"/>
                                        <p:tgtEl>
                                          <p:spTgt spid="132"/>
                                        </p:tgtEl>
                                        <p:attrNameLst>
                                          <p:attrName>style.color</p:attrName>
                                        </p:attrNameLst>
                                      </p:cBhvr>
                                      <p:by>
                                        <p:hsl h="7200000" s="0" l="0"/>
                                      </p:by>
                                    </p:animClr>
                                    <p:animClr clrSpc="hsl" dir="cw">
                                      <p:cBhvr>
                                        <p:cTn id="19" dur="500" fill="hold"/>
                                        <p:tgtEl>
                                          <p:spTgt spid="132"/>
                                        </p:tgtEl>
                                        <p:attrNameLst>
                                          <p:attrName>fillcolor</p:attrName>
                                        </p:attrNameLst>
                                      </p:cBhvr>
                                      <p:by>
                                        <p:hsl h="7200000" s="0" l="0"/>
                                      </p:by>
                                    </p:animClr>
                                    <p:animClr clrSpc="hsl" dir="cw">
                                      <p:cBhvr>
                                        <p:cTn id="20" dur="500" fill="hold"/>
                                        <p:tgtEl>
                                          <p:spTgt spid="132"/>
                                        </p:tgtEl>
                                        <p:attrNameLst>
                                          <p:attrName>stroke.color</p:attrName>
                                        </p:attrNameLst>
                                      </p:cBhvr>
                                      <p:by>
                                        <p:hsl h="7200000" s="0" l="0"/>
                                      </p:by>
                                    </p:animClr>
                                    <p:set>
                                      <p:cBhvr>
                                        <p:cTn id="21" dur="500" fill="hold"/>
                                        <p:tgtEl>
                                          <p:spTgt spid="132"/>
                                        </p:tgtEl>
                                        <p:attrNameLst>
                                          <p:attrName>fill.type</p:attrName>
                                        </p:attrNameLst>
                                      </p:cBhvr>
                                      <p:to>
                                        <p:strVal val="solid"/>
                                      </p:to>
                                    </p:set>
                                  </p:childTnLst>
                                </p:cTn>
                              </p:par>
                              <p:par>
                                <p:cTn id="22" presetID="10" presetClass="entr" presetSubtype="0" fill="hold" grpId="0" nodeType="withEffect">
                                  <p:stCondLst>
                                    <p:cond delay="500"/>
                                  </p:stCondLst>
                                  <p:iterate type="lt">
                                    <p:tmPct val="10000"/>
                                  </p:iterate>
                                  <p:childTnLst>
                                    <p:set>
                                      <p:cBhvr>
                                        <p:cTn id="23" dur="1" fill="hold">
                                          <p:stCondLst>
                                            <p:cond delay="0"/>
                                          </p:stCondLst>
                                        </p:cTn>
                                        <p:tgtEl>
                                          <p:spTgt spid="111"/>
                                        </p:tgtEl>
                                        <p:attrNameLst>
                                          <p:attrName>style.visibility</p:attrName>
                                        </p:attrNameLst>
                                      </p:cBhvr>
                                      <p:to>
                                        <p:strVal val="visible"/>
                                      </p:to>
                                    </p:set>
                                    <p:animEffect transition="in" filter="fade">
                                      <p:cBhvr>
                                        <p:cTn id="24" dur="7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132" grpId="0" animBg="1"/>
      <p:bldP spid="180" grpId="0" animBg="1"/>
      <p:bldP spid="181" grpId="0" animBg="1"/>
      <p:bldP spid="182" grpId="0" animBg="1"/>
      <p:bldP spid="1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9" name="Rectangle: Rounded Corners 118">
            <a:extLst>
              <a:ext uri="{FF2B5EF4-FFF2-40B4-BE49-F238E27FC236}">
                <a16:creationId xmlns:a16="http://schemas.microsoft.com/office/drawing/2014/main" id="{B04B9CC9-9A7C-45E3-B2AA-5F0FCA1DDABD}"/>
              </a:ext>
            </a:extLst>
          </p:cNvPr>
          <p:cNvSpPr/>
          <p:nvPr/>
        </p:nvSpPr>
        <p:spPr>
          <a:xfrm>
            <a:off x="2230583" y="6271337"/>
            <a:ext cx="1114331" cy="442992"/>
          </a:xfrm>
          <a:prstGeom prst="roundRect">
            <a:avLst>
              <a:gd name="adj" fmla="val 50000"/>
            </a:avLst>
          </a:prstGeom>
          <a:solidFill>
            <a:srgbClr val="F2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90" name="Rectangle: Rounded Corners 89">
            <a:extLst>
              <a:ext uri="{FF2B5EF4-FFF2-40B4-BE49-F238E27FC236}">
                <a16:creationId xmlns:a16="http://schemas.microsoft.com/office/drawing/2014/main" id="{0522D8F2-4E17-4ED5-9819-C820FA222791}"/>
              </a:ext>
            </a:extLst>
          </p:cNvPr>
          <p:cNvSpPr/>
          <p:nvPr/>
        </p:nvSpPr>
        <p:spPr>
          <a:xfrm>
            <a:off x="3071177" y="2028532"/>
            <a:ext cx="1440000" cy="1440000"/>
          </a:xfrm>
          <a:prstGeom prst="roundRect">
            <a:avLst>
              <a:gd name="adj" fmla="val 22445"/>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61" name="Rectangle: Rounded Corners 160">
            <a:extLst>
              <a:ext uri="{FF2B5EF4-FFF2-40B4-BE49-F238E27FC236}">
                <a16:creationId xmlns:a16="http://schemas.microsoft.com/office/drawing/2014/main" id="{DD3C7F44-8879-4D59-8F5D-0CF91536018F}"/>
              </a:ext>
            </a:extLst>
          </p:cNvPr>
          <p:cNvSpPr/>
          <p:nvPr/>
        </p:nvSpPr>
        <p:spPr>
          <a:xfrm>
            <a:off x="5286827" y="2050792"/>
            <a:ext cx="1440000" cy="1440000"/>
          </a:xfrm>
          <a:prstGeom prst="roundRect">
            <a:avLst>
              <a:gd name="adj" fmla="val 22445"/>
            </a:avLst>
          </a:prstGeom>
          <a:solidFill>
            <a:srgbClr val="FADB8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67" name="Rectangle: Rounded Corners 166">
            <a:extLst>
              <a:ext uri="{FF2B5EF4-FFF2-40B4-BE49-F238E27FC236}">
                <a16:creationId xmlns:a16="http://schemas.microsoft.com/office/drawing/2014/main" id="{24A67A6B-1943-49D5-9FBA-D7A87A70BE95}"/>
              </a:ext>
            </a:extLst>
          </p:cNvPr>
          <p:cNvSpPr/>
          <p:nvPr/>
        </p:nvSpPr>
        <p:spPr>
          <a:xfrm>
            <a:off x="7634809" y="2044111"/>
            <a:ext cx="1440000" cy="1440000"/>
          </a:xfrm>
          <a:prstGeom prst="roundRect">
            <a:avLst>
              <a:gd name="adj" fmla="val 22445"/>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73" name="Rectangle: Rounded Corners 172">
            <a:extLst>
              <a:ext uri="{FF2B5EF4-FFF2-40B4-BE49-F238E27FC236}">
                <a16:creationId xmlns:a16="http://schemas.microsoft.com/office/drawing/2014/main" id="{D298BCE1-5292-4420-9727-24A98E6D9019}"/>
              </a:ext>
            </a:extLst>
          </p:cNvPr>
          <p:cNvSpPr/>
          <p:nvPr/>
        </p:nvSpPr>
        <p:spPr>
          <a:xfrm>
            <a:off x="9932081" y="2025218"/>
            <a:ext cx="1440000" cy="1440000"/>
          </a:xfrm>
          <a:prstGeom prst="roundRect">
            <a:avLst>
              <a:gd name="adj" fmla="val 22445"/>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81" name="TextBox 180">
            <a:extLst>
              <a:ext uri="{FF2B5EF4-FFF2-40B4-BE49-F238E27FC236}">
                <a16:creationId xmlns:a16="http://schemas.microsoft.com/office/drawing/2014/main" id="{3D03AF4A-9FF0-49F0-AAF1-7A668E1E8863}"/>
              </a:ext>
            </a:extLst>
          </p:cNvPr>
          <p:cNvSpPr txBox="1"/>
          <p:nvPr/>
        </p:nvSpPr>
        <p:spPr>
          <a:xfrm>
            <a:off x="2862993" y="3480500"/>
            <a:ext cx="1907447" cy="707886"/>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Cardenas, Anne Clarisse</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82" name="TextBox 181">
            <a:extLst>
              <a:ext uri="{FF2B5EF4-FFF2-40B4-BE49-F238E27FC236}">
                <a16:creationId xmlns:a16="http://schemas.microsoft.com/office/drawing/2014/main" id="{FE0F6455-E194-4C3A-A3A4-FF241FBD6E4B}"/>
              </a:ext>
            </a:extLst>
          </p:cNvPr>
          <p:cNvSpPr txBox="1"/>
          <p:nvPr/>
        </p:nvSpPr>
        <p:spPr>
          <a:xfrm>
            <a:off x="5455139" y="3479449"/>
            <a:ext cx="1243113" cy="707886"/>
          </a:xfrm>
          <a:prstGeom prst="rect">
            <a:avLst/>
          </a:prstGeom>
          <a:noFill/>
        </p:spPr>
        <p:txBody>
          <a:bodyPr wrap="square" rtlCol="0">
            <a:spAutoFit/>
          </a:bodyPr>
          <a:lstStyle/>
          <a:p>
            <a:pPr algn="ctr"/>
            <a:r>
              <a:rPr lang="en-US" sz="2000" dirty="0" err="1">
                <a:latin typeface="Arial" panose="020B0604020202020204" pitchFamily="34" charset="0"/>
                <a:ea typeface="Gadugi" panose="020B0502040204020203" pitchFamily="34" charset="0"/>
                <a:cs typeface="Arial" panose="020B0604020202020204" pitchFamily="34" charset="0"/>
              </a:rPr>
              <a:t>Leoncio</a:t>
            </a:r>
            <a:r>
              <a:rPr lang="en-US" sz="2000" dirty="0">
                <a:latin typeface="Arial" panose="020B0604020202020204" pitchFamily="34" charset="0"/>
                <a:ea typeface="Gadugi" panose="020B0502040204020203" pitchFamily="34" charset="0"/>
                <a:cs typeface="Arial" panose="020B0604020202020204" pitchFamily="34" charset="0"/>
              </a:rPr>
              <a:t>, Vesper</a:t>
            </a:r>
          </a:p>
        </p:txBody>
      </p:sp>
      <p:sp>
        <p:nvSpPr>
          <p:cNvPr id="183" name="TextBox 182">
            <a:extLst>
              <a:ext uri="{FF2B5EF4-FFF2-40B4-BE49-F238E27FC236}">
                <a16:creationId xmlns:a16="http://schemas.microsoft.com/office/drawing/2014/main" id="{1667EA6D-498A-4531-A294-598875C038E8}"/>
              </a:ext>
            </a:extLst>
          </p:cNvPr>
          <p:cNvSpPr txBox="1"/>
          <p:nvPr/>
        </p:nvSpPr>
        <p:spPr>
          <a:xfrm>
            <a:off x="7304006" y="3479449"/>
            <a:ext cx="2202593" cy="707886"/>
          </a:xfrm>
          <a:prstGeom prst="rect">
            <a:avLst/>
          </a:prstGeom>
          <a:noFill/>
        </p:spPr>
        <p:txBody>
          <a:bodyPr wrap="square" rtlCol="0">
            <a:spAutoFit/>
          </a:bodyPr>
          <a:lstStyle/>
          <a:p>
            <a:pPr algn="ctr"/>
            <a:r>
              <a:rPr lang="en-US" sz="2000" dirty="0" err="1">
                <a:latin typeface="Arial" panose="020B0604020202020204" pitchFamily="34" charset="0"/>
                <a:ea typeface="Gadugi" panose="020B0502040204020203" pitchFamily="34" charset="0"/>
                <a:cs typeface="Arial" panose="020B0604020202020204" pitchFamily="34" charset="0"/>
              </a:rPr>
              <a:t>Montesa</a:t>
            </a:r>
            <a:r>
              <a:rPr lang="en-US" sz="2000" dirty="0">
                <a:latin typeface="Arial" panose="020B0604020202020204" pitchFamily="34" charset="0"/>
                <a:ea typeface="Gadugi" panose="020B0502040204020203" pitchFamily="34" charset="0"/>
                <a:cs typeface="Arial" panose="020B0604020202020204" pitchFamily="34" charset="0"/>
              </a:rPr>
              <a:t>, Kassandra Marie</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84" name="TextBox 183">
            <a:extLst>
              <a:ext uri="{FF2B5EF4-FFF2-40B4-BE49-F238E27FC236}">
                <a16:creationId xmlns:a16="http://schemas.microsoft.com/office/drawing/2014/main" id="{9457628F-228C-4199-9E58-52327FC4923C}"/>
              </a:ext>
            </a:extLst>
          </p:cNvPr>
          <p:cNvSpPr txBox="1"/>
          <p:nvPr/>
        </p:nvSpPr>
        <p:spPr>
          <a:xfrm>
            <a:off x="9768689" y="3473436"/>
            <a:ext cx="1768776" cy="707886"/>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Perez, </a:t>
            </a:r>
            <a:r>
              <a:rPr lang="en-US" sz="2000" dirty="0" err="1">
                <a:latin typeface="Arial" panose="020B0604020202020204" pitchFamily="34" charset="0"/>
                <a:ea typeface="Gadugi" panose="020B0502040204020203" pitchFamily="34" charset="0"/>
                <a:cs typeface="Arial" panose="020B0604020202020204" pitchFamily="34" charset="0"/>
              </a:rPr>
              <a:t>Matthieu</a:t>
            </a:r>
            <a:r>
              <a:rPr lang="en-US" sz="2000" dirty="0">
                <a:latin typeface="Arial" panose="020B0604020202020204" pitchFamily="34" charset="0"/>
                <a:ea typeface="Gadugi" panose="020B0502040204020203" pitchFamily="34" charset="0"/>
                <a:cs typeface="Arial" panose="020B0604020202020204" pitchFamily="34" charset="0"/>
              </a:rPr>
              <a:t> Jan</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211" name="TextBox 210">
            <a:extLst>
              <a:ext uri="{FF2B5EF4-FFF2-40B4-BE49-F238E27FC236}">
                <a16:creationId xmlns:a16="http://schemas.microsoft.com/office/drawing/2014/main" id="{34575E85-0A76-45DC-AE8E-05B05A94C938}"/>
              </a:ext>
            </a:extLst>
          </p:cNvPr>
          <p:cNvSpPr txBox="1"/>
          <p:nvPr/>
        </p:nvSpPr>
        <p:spPr>
          <a:xfrm>
            <a:off x="-134164" y="202638"/>
            <a:ext cx="7373670" cy="1107996"/>
          </a:xfrm>
          <a:prstGeom prst="rect">
            <a:avLst/>
          </a:prstGeom>
          <a:noFill/>
        </p:spPr>
        <p:txBody>
          <a:bodyPr wrap="square" rtlCol="0">
            <a:spAutoFit/>
          </a:bodyPr>
          <a:lstStyle/>
          <a:p>
            <a:pPr algn="ctr"/>
            <a:r>
              <a:rPr lang="en-US" sz="6600" dirty="0" smtClean="0">
                <a:solidFill>
                  <a:srgbClr val="2D1817"/>
                </a:solidFill>
                <a:latin typeface="Arial Black" panose="020B0A04020102020204" pitchFamily="34" charset="0"/>
                <a:cs typeface="Arial" panose="020B0604020202020204" pitchFamily="34" charset="0"/>
              </a:rPr>
              <a:t>MEMBERS</a:t>
            </a:r>
            <a:endParaRPr lang="en-ID" sz="6600" dirty="0">
              <a:solidFill>
                <a:srgbClr val="2D1817"/>
              </a:solidFill>
              <a:latin typeface="Arial Black" panose="020B0A04020102020204" pitchFamily="34" charset="0"/>
              <a:cs typeface="Arial" panose="020B0604020202020204" pitchFamily="34" charset="0"/>
            </a:endParaRPr>
          </a:p>
        </p:txBody>
      </p:sp>
      <p:sp>
        <p:nvSpPr>
          <p:cNvPr id="217" name="TextBox 216">
            <a:extLst>
              <a:ext uri="{FF2B5EF4-FFF2-40B4-BE49-F238E27FC236}">
                <a16:creationId xmlns:a16="http://schemas.microsoft.com/office/drawing/2014/main" id="{4683BC4B-4697-4AC4-A9B5-95BD0D1B1DAB}"/>
              </a:ext>
            </a:extLst>
          </p:cNvPr>
          <p:cNvSpPr txBox="1"/>
          <p:nvPr/>
        </p:nvSpPr>
        <p:spPr>
          <a:xfrm>
            <a:off x="-245518" y="216083"/>
            <a:ext cx="7429842" cy="1107996"/>
          </a:xfrm>
          <a:prstGeom prst="rect">
            <a:avLst/>
          </a:prstGeom>
          <a:noFill/>
        </p:spPr>
        <p:txBody>
          <a:bodyPr wrap="square" rtlCol="0">
            <a:spAutoFit/>
          </a:bodyPr>
          <a:lstStyle/>
          <a:p>
            <a:pPr algn="ctr"/>
            <a:r>
              <a:rPr lang="en-US" sz="6600" dirty="0" smtClean="0">
                <a:solidFill>
                  <a:srgbClr val="F2A4BC"/>
                </a:solidFill>
                <a:latin typeface="Arial Black" panose="020B0A04020102020204" pitchFamily="34" charset="0"/>
                <a:cs typeface="Arial" panose="020B0604020202020204" pitchFamily="34" charset="0"/>
              </a:rPr>
              <a:t>M</a:t>
            </a:r>
            <a:r>
              <a:rPr lang="en-US" sz="6600" dirty="0" smtClean="0">
                <a:solidFill>
                  <a:srgbClr val="FADB8E"/>
                </a:solidFill>
                <a:latin typeface="Arial Black" panose="020B0A04020102020204" pitchFamily="34" charset="0"/>
                <a:cs typeface="Arial" panose="020B0604020202020204" pitchFamily="34" charset="0"/>
              </a:rPr>
              <a:t>E</a:t>
            </a:r>
            <a:r>
              <a:rPr lang="en-US" sz="6600" dirty="0" smtClean="0">
                <a:solidFill>
                  <a:srgbClr val="A9C9FD"/>
                </a:solidFill>
                <a:latin typeface="Arial Black" panose="020B0A04020102020204" pitchFamily="34" charset="0"/>
                <a:cs typeface="Arial" panose="020B0604020202020204" pitchFamily="34" charset="0"/>
              </a:rPr>
              <a:t>M</a:t>
            </a:r>
            <a:r>
              <a:rPr lang="en-US" sz="6600" dirty="0" smtClean="0">
                <a:solidFill>
                  <a:srgbClr val="DFC9EF"/>
                </a:solidFill>
                <a:latin typeface="Arial Black" panose="020B0A04020102020204" pitchFamily="34" charset="0"/>
                <a:cs typeface="Arial" panose="020B0604020202020204" pitchFamily="34" charset="0"/>
              </a:rPr>
              <a:t>B</a:t>
            </a:r>
            <a:r>
              <a:rPr lang="en-US" sz="6600" dirty="0" smtClean="0">
                <a:solidFill>
                  <a:srgbClr val="F2A4BC"/>
                </a:solidFill>
                <a:latin typeface="Arial Black" panose="020B0A04020102020204" pitchFamily="34" charset="0"/>
                <a:cs typeface="Arial" panose="020B0604020202020204" pitchFamily="34" charset="0"/>
              </a:rPr>
              <a:t>E</a:t>
            </a:r>
            <a:r>
              <a:rPr lang="en-US" sz="6600" dirty="0" smtClean="0">
                <a:solidFill>
                  <a:srgbClr val="FADB8E"/>
                </a:solidFill>
                <a:latin typeface="Arial Black" panose="020B0A04020102020204" pitchFamily="34" charset="0"/>
                <a:cs typeface="Arial" panose="020B0604020202020204" pitchFamily="34" charset="0"/>
              </a:rPr>
              <a:t>R</a:t>
            </a:r>
            <a:r>
              <a:rPr lang="en-US" sz="6600" dirty="0" smtClean="0">
                <a:solidFill>
                  <a:srgbClr val="A9C9FD"/>
                </a:solidFill>
                <a:latin typeface="Arial Black" panose="020B0A04020102020204" pitchFamily="34" charset="0"/>
                <a:cs typeface="Arial" panose="020B0604020202020204" pitchFamily="34" charset="0"/>
              </a:rPr>
              <a:t>S</a:t>
            </a:r>
            <a:endParaRPr lang="en-ID" sz="6600" dirty="0">
              <a:solidFill>
                <a:srgbClr val="A9C9FD"/>
              </a:solidFill>
              <a:latin typeface="Arial Black" panose="020B0A04020102020204" pitchFamily="34" charset="0"/>
              <a:cs typeface="Arial" panose="020B0604020202020204" pitchFamily="34" charset="0"/>
            </a:endParaRPr>
          </a:p>
        </p:txBody>
      </p:sp>
      <p:sp>
        <p:nvSpPr>
          <p:cNvPr id="134" name="Oval 133">
            <a:extLst>
              <a:ext uri="{FF2B5EF4-FFF2-40B4-BE49-F238E27FC236}">
                <a16:creationId xmlns:a16="http://schemas.microsoft.com/office/drawing/2014/main" id="{D7D0BDEF-1F2E-44C0-A519-0F61E9F80F13}"/>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35" name="Oval 134">
            <a:extLst>
              <a:ext uri="{FF2B5EF4-FFF2-40B4-BE49-F238E27FC236}">
                <a16:creationId xmlns:a16="http://schemas.microsoft.com/office/drawing/2014/main" id="{0C4B8F32-05F9-422B-A117-4195F9137077}"/>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36" name="Oval 135">
            <a:extLst>
              <a:ext uri="{FF2B5EF4-FFF2-40B4-BE49-F238E27FC236}">
                <a16:creationId xmlns:a16="http://schemas.microsoft.com/office/drawing/2014/main" id="{2F750880-47E4-4404-92D5-AC420E64F5BE}"/>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grpSp>
        <p:nvGrpSpPr>
          <p:cNvPr id="132" name="Group 131">
            <a:extLst>
              <a:ext uri="{FF2B5EF4-FFF2-40B4-BE49-F238E27FC236}">
                <a16:creationId xmlns:a16="http://schemas.microsoft.com/office/drawing/2014/main" id="{9579F9E7-DA42-4004-B634-BE0DE2F818B2}"/>
              </a:ext>
            </a:extLst>
          </p:cNvPr>
          <p:cNvGrpSpPr/>
          <p:nvPr/>
        </p:nvGrpSpPr>
        <p:grpSpPr>
          <a:xfrm>
            <a:off x="882115" y="5464049"/>
            <a:ext cx="620292" cy="565600"/>
            <a:chOff x="6816417" y="195880"/>
            <a:chExt cx="286589" cy="261320"/>
          </a:xfrm>
          <a:solidFill>
            <a:srgbClr val="FADB8E"/>
          </a:solidFill>
        </p:grpSpPr>
        <p:sp>
          <p:nvSpPr>
            <p:cNvPr id="133" name="Freeform: Shape 132">
              <a:extLst>
                <a:ext uri="{FF2B5EF4-FFF2-40B4-BE49-F238E27FC236}">
                  <a16:creationId xmlns:a16="http://schemas.microsoft.com/office/drawing/2014/main" id="{E46ACAF6-C8DD-41C3-BFDF-6578C0930CE6}"/>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7" name="Rectangle: Rounded Corners 136">
              <a:extLst>
                <a:ext uri="{FF2B5EF4-FFF2-40B4-BE49-F238E27FC236}">
                  <a16:creationId xmlns:a16="http://schemas.microsoft.com/office/drawing/2014/main" id="{4C62E2FD-F4AC-4D18-B000-D0682AD8F35E}"/>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38" name="TextBox 137">
            <a:hlinkClick r:id="rId2" action="ppaction://hlinksldjump"/>
            <a:extLst>
              <a:ext uri="{FF2B5EF4-FFF2-40B4-BE49-F238E27FC236}">
                <a16:creationId xmlns:a16="http://schemas.microsoft.com/office/drawing/2014/main" id="{A5FE6728-0A91-4376-81FE-6A0FFA7C30CD}"/>
              </a:ext>
            </a:extLst>
          </p:cNvPr>
          <p:cNvSpPr txBox="1"/>
          <p:nvPr/>
        </p:nvSpPr>
        <p:spPr>
          <a:xfrm>
            <a:off x="885848" y="6302406"/>
            <a:ext cx="711675"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Title</a:t>
            </a:r>
            <a:endParaRPr lang="en-ID" sz="2000" dirty="0">
              <a:latin typeface="Arial" panose="020B0604020202020204" pitchFamily="34" charset="0"/>
              <a:cs typeface="Arial" panose="020B0604020202020204" pitchFamily="34" charset="0"/>
            </a:endParaRPr>
          </a:p>
        </p:txBody>
      </p:sp>
      <p:grpSp>
        <p:nvGrpSpPr>
          <p:cNvPr id="139" name="Group 138">
            <a:extLst>
              <a:ext uri="{FF2B5EF4-FFF2-40B4-BE49-F238E27FC236}">
                <a16:creationId xmlns:a16="http://schemas.microsoft.com/office/drawing/2014/main" id="{2DEEB870-9020-4C4A-8C6E-D3948096E59A}"/>
              </a:ext>
            </a:extLst>
          </p:cNvPr>
          <p:cNvGrpSpPr/>
          <p:nvPr/>
        </p:nvGrpSpPr>
        <p:grpSpPr>
          <a:xfrm>
            <a:off x="2513894" y="5464049"/>
            <a:ext cx="620292" cy="565600"/>
            <a:chOff x="6816417" y="195880"/>
            <a:chExt cx="286589" cy="261320"/>
          </a:xfrm>
          <a:solidFill>
            <a:srgbClr val="F2A4BC"/>
          </a:solidFill>
        </p:grpSpPr>
        <p:sp>
          <p:nvSpPr>
            <p:cNvPr id="140" name="Freeform: Shape 139">
              <a:extLst>
                <a:ext uri="{FF2B5EF4-FFF2-40B4-BE49-F238E27FC236}">
                  <a16:creationId xmlns:a16="http://schemas.microsoft.com/office/drawing/2014/main" id="{A9EA4E27-2666-4DBD-BF68-392FF233D383}"/>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41" name="Rectangle: Rounded Corners 140">
              <a:extLst>
                <a:ext uri="{FF2B5EF4-FFF2-40B4-BE49-F238E27FC236}">
                  <a16:creationId xmlns:a16="http://schemas.microsoft.com/office/drawing/2014/main" id="{8B69BD82-EC2F-4656-A900-DACEDF6081B5}"/>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43" name="Group 142">
            <a:extLst>
              <a:ext uri="{FF2B5EF4-FFF2-40B4-BE49-F238E27FC236}">
                <a16:creationId xmlns:a16="http://schemas.microsoft.com/office/drawing/2014/main" id="{40085330-71E7-4AA5-8320-70E61442E1F5}"/>
              </a:ext>
            </a:extLst>
          </p:cNvPr>
          <p:cNvGrpSpPr/>
          <p:nvPr/>
        </p:nvGrpSpPr>
        <p:grpSpPr>
          <a:xfrm>
            <a:off x="4145673" y="5464049"/>
            <a:ext cx="620292" cy="565600"/>
            <a:chOff x="6816417" y="195880"/>
            <a:chExt cx="286589" cy="261320"/>
          </a:xfrm>
          <a:solidFill>
            <a:srgbClr val="A9C9FD"/>
          </a:solidFill>
        </p:grpSpPr>
        <p:sp>
          <p:nvSpPr>
            <p:cNvPr id="144" name="Freeform: Shape 143">
              <a:extLst>
                <a:ext uri="{FF2B5EF4-FFF2-40B4-BE49-F238E27FC236}">
                  <a16:creationId xmlns:a16="http://schemas.microsoft.com/office/drawing/2014/main" id="{B63A8729-EAA8-4109-8443-FC9096340586}"/>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45" name="Rectangle: Rounded Corners 144">
              <a:extLst>
                <a:ext uri="{FF2B5EF4-FFF2-40B4-BE49-F238E27FC236}">
                  <a16:creationId xmlns:a16="http://schemas.microsoft.com/office/drawing/2014/main" id="{57339B98-A6F7-4FC1-8121-F532FBA37C27}"/>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46" name="Group 145">
            <a:extLst>
              <a:ext uri="{FF2B5EF4-FFF2-40B4-BE49-F238E27FC236}">
                <a16:creationId xmlns:a16="http://schemas.microsoft.com/office/drawing/2014/main" id="{67BF67DF-FEE5-45C0-85C0-B5FEA89D7BD1}"/>
              </a:ext>
            </a:extLst>
          </p:cNvPr>
          <p:cNvGrpSpPr/>
          <p:nvPr/>
        </p:nvGrpSpPr>
        <p:grpSpPr>
          <a:xfrm>
            <a:off x="5777452" y="5464049"/>
            <a:ext cx="620292" cy="565600"/>
            <a:chOff x="6816417" y="195880"/>
            <a:chExt cx="286589" cy="261320"/>
          </a:xfrm>
          <a:solidFill>
            <a:srgbClr val="DFC9EF"/>
          </a:solidFill>
        </p:grpSpPr>
        <p:sp>
          <p:nvSpPr>
            <p:cNvPr id="147" name="Freeform: Shape 146">
              <a:extLst>
                <a:ext uri="{FF2B5EF4-FFF2-40B4-BE49-F238E27FC236}">
                  <a16:creationId xmlns:a16="http://schemas.microsoft.com/office/drawing/2014/main" id="{90061316-209C-4F51-AD56-EA70BAB4168F}"/>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48" name="Rectangle: Rounded Corners 147">
              <a:extLst>
                <a:ext uri="{FF2B5EF4-FFF2-40B4-BE49-F238E27FC236}">
                  <a16:creationId xmlns:a16="http://schemas.microsoft.com/office/drawing/2014/main" id="{33006CA0-445F-4969-9926-60B71D8302FD}"/>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49" name="TextBox 148">
            <a:hlinkClick r:id="rId3" action="ppaction://hlinksldjump"/>
            <a:extLst>
              <a:ext uri="{FF2B5EF4-FFF2-40B4-BE49-F238E27FC236}">
                <a16:creationId xmlns:a16="http://schemas.microsoft.com/office/drawing/2014/main" id="{44C45078-F7E4-4C8F-A933-8D75020F0A9A}"/>
              </a:ext>
            </a:extLst>
          </p:cNvPr>
          <p:cNvSpPr txBox="1"/>
          <p:nvPr/>
        </p:nvSpPr>
        <p:spPr>
          <a:xfrm>
            <a:off x="5531271" y="6302406"/>
            <a:ext cx="1211502"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Closing</a:t>
            </a:r>
            <a:endParaRPr lang="en-ID" sz="2000" dirty="0">
              <a:latin typeface="Arial" panose="020B0604020202020204" pitchFamily="34" charset="0"/>
              <a:cs typeface="Arial" panose="020B0604020202020204" pitchFamily="34" charset="0"/>
            </a:endParaRPr>
          </a:p>
        </p:txBody>
      </p:sp>
      <p:sp>
        <p:nvSpPr>
          <p:cNvPr id="150" name="TextBox 149">
            <a:hlinkClick r:id="rId4" action="ppaction://hlinksldjump"/>
            <a:extLst>
              <a:ext uri="{FF2B5EF4-FFF2-40B4-BE49-F238E27FC236}">
                <a16:creationId xmlns:a16="http://schemas.microsoft.com/office/drawing/2014/main" id="{2F849943-6395-4189-AF3D-C84F94A2D441}"/>
              </a:ext>
            </a:extLst>
          </p:cNvPr>
          <p:cNvSpPr txBox="1"/>
          <p:nvPr/>
        </p:nvSpPr>
        <p:spPr>
          <a:xfrm>
            <a:off x="3887420" y="6302406"/>
            <a:ext cx="1211502" cy="400110"/>
          </a:xfrm>
          <a:prstGeom prst="rect">
            <a:avLst/>
          </a:prstGeom>
          <a:noFill/>
        </p:spPr>
        <p:txBody>
          <a:bodyPr wrap="square" rtlCol="0">
            <a:spAutoFit/>
          </a:bodyPr>
          <a:lstStyle/>
          <a:p>
            <a:pPr algn="ctr"/>
            <a:endParaRPr lang="en-ID" sz="2000" dirty="0">
              <a:latin typeface="Arial" panose="020B0604020202020204" pitchFamily="34" charset="0"/>
              <a:cs typeface="Arial" panose="020B0604020202020204" pitchFamily="34" charset="0"/>
            </a:endParaRPr>
          </a:p>
        </p:txBody>
      </p:sp>
      <p:sp>
        <p:nvSpPr>
          <p:cNvPr id="151" name="TextBox 150">
            <a:hlinkClick r:id="rId5" action="ppaction://hlinksldjump"/>
            <a:extLst>
              <a:ext uri="{FF2B5EF4-FFF2-40B4-BE49-F238E27FC236}">
                <a16:creationId xmlns:a16="http://schemas.microsoft.com/office/drawing/2014/main" id="{9326F2E6-969B-44BF-948A-F4F19CBC95ED}"/>
              </a:ext>
            </a:extLst>
          </p:cNvPr>
          <p:cNvSpPr txBox="1"/>
          <p:nvPr/>
        </p:nvSpPr>
        <p:spPr>
          <a:xfrm>
            <a:off x="2151349" y="6302406"/>
            <a:ext cx="1270754" cy="400110"/>
          </a:xfrm>
          <a:prstGeom prst="rect">
            <a:avLst/>
          </a:prstGeom>
          <a:noFill/>
        </p:spPr>
        <p:txBody>
          <a:bodyPr wrap="square" rtlCol="0">
            <a:spAutoFit/>
          </a:bodyPr>
          <a:lstStyle/>
          <a:p>
            <a:pPr algn="ctr"/>
            <a:r>
              <a:rPr lang="en-ID" sz="2000" dirty="0" smtClean="0">
                <a:latin typeface="Arial" panose="020B0604020202020204" pitchFamily="34" charset="0"/>
                <a:cs typeface="Arial" panose="020B0604020202020204" pitchFamily="34" charset="0"/>
              </a:rPr>
              <a:t>Members</a:t>
            </a:r>
            <a:endParaRPr lang="en-ID" sz="2000" dirty="0">
              <a:latin typeface="Arial" panose="020B0604020202020204" pitchFamily="34" charset="0"/>
              <a:cs typeface="Arial" panose="020B0604020202020204" pitchFamily="34" charset="0"/>
            </a:endParaRPr>
          </a:p>
        </p:txBody>
      </p:sp>
      <p:sp>
        <p:nvSpPr>
          <p:cNvPr id="152" name="TextBox 151">
            <a:hlinkClick r:id="rId4" action="ppaction://hlinksldjump"/>
            <a:extLst>
              <a:ext uri="{FF2B5EF4-FFF2-40B4-BE49-F238E27FC236}">
                <a16:creationId xmlns:a16="http://schemas.microsoft.com/office/drawing/2014/main" id="{247F1706-04D7-46E5-8099-8437AC83D66F}"/>
              </a:ext>
            </a:extLst>
          </p:cNvPr>
          <p:cNvSpPr txBox="1"/>
          <p:nvPr/>
        </p:nvSpPr>
        <p:spPr>
          <a:xfrm>
            <a:off x="3804131" y="6302406"/>
            <a:ext cx="1390102" cy="400110"/>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Advocacy</a:t>
            </a:r>
            <a:endParaRPr lang="en-ID" sz="2000" dirty="0">
              <a:latin typeface="Arial" panose="020B0604020202020204" pitchFamily="34" charset="0"/>
              <a:cs typeface="Arial" panose="020B0604020202020204" pitchFamily="34" charset="0"/>
            </a:endParaRPr>
          </a:p>
        </p:txBody>
      </p:sp>
      <p:sp>
        <p:nvSpPr>
          <p:cNvPr id="154" name="Rectangle: Rounded Corners 89">
            <a:extLst>
              <a:ext uri="{FF2B5EF4-FFF2-40B4-BE49-F238E27FC236}">
                <a16:creationId xmlns:a16="http://schemas.microsoft.com/office/drawing/2014/main" id="{0522D8F2-4E17-4ED5-9819-C820FA222791}"/>
              </a:ext>
            </a:extLst>
          </p:cNvPr>
          <p:cNvSpPr/>
          <p:nvPr/>
        </p:nvSpPr>
        <p:spPr>
          <a:xfrm>
            <a:off x="743940" y="2034155"/>
            <a:ext cx="1440000" cy="1440000"/>
          </a:xfrm>
          <a:prstGeom prst="roundRect">
            <a:avLst>
              <a:gd name="adj" fmla="val 22445"/>
            </a:avLst>
          </a:prstGeom>
          <a:solidFill>
            <a:srgbClr val="A4D76B"/>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6" name="TextBox 155">
            <a:extLst>
              <a:ext uri="{FF2B5EF4-FFF2-40B4-BE49-F238E27FC236}">
                <a16:creationId xmlns:a16="http://schemas.microsoft.com/office/drawing/2014/main" id="{3D03AF4A-9FF0-49F0-AAF1-7A668E1E8863}"/>
              </a:ext>
            </a:extLst>
          </p:cNvPr>
          <p:cNvSpPr txBox="1"/>
          <p:nvPr/>
        </p:nvSpPr>
        <p:spPr>
          <a:xfrm>
            <a:off x="630165" y="3484211"/>
            <a:ext cx="1710902" cy="646331"/>
          </a:xfrm>
          <a:prstGeom prst="rect">
            <a:avLst/>
          </a:prstGeom>
          <a:noFill/>
        </p:spPr>
        <p:txBody>
          <a:bodyPr wrap="square" rtlCol="0">
            <a:spAutoFit/>
          </a:bodyPr>
          <a:lstStyle/>
          <a:p>
            <a:pPr algn="ctr"/>
            <a:r>
              <a:rPr lang="en-US" dirty="0" err="1">
                <a:latin typeface="Arial" panose="020B0604020202020204" pitchFamily="34" charset="0"/>
                <a:ea typeface="Gadugi" panose="020B0502040204020203" pitchFamily="34" charset="0"/>
                <a:cs typeface="Arial" panose="020B0604020202020204" pitchFamily="34" charset="0"/>
              </a:rPr>
              <a:t>Belotendos</a:t>
            </a:r>
            <a:r>
              <a:rPr lang="en-US" dirty="0">
                <a:latin typeface="Arial" panose="020B0604020202020204" pitchFamily="34" charset="0"/>
                <a:ea typeface="Gadugi" panose="020B0502040204020203" pitchFamily="34" charset="0"/>
                <a:cs typeface="Arial" panose="020B0604020202020204" pitchFamily="34" charset="0"/>
              </a:rPr>
              <a:t>, Nick Tristan</a:t>
            </a:r>
            <a:endParaRPr lang="en-ID" dirty="0">
              <a:latin typeface="Arial" panose="020B0604020202020204" pitchFamily="34" charset="0"/>
              <a:ea typeface="Gadugi" panose="020B0502040204020203" pitchFamily="34" charset="0"/>
              <a:cs typeface="Arial" panose="020B0604020202020204" pitchFamily="34" charset="0"/>
            </a:endParaRP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4072" t="7859" r="75423" b="53093"/>
          <a:stretch/>
        </p:blipFill>
        <p:spPr>
          <a:xfrm>
            <a:off x="926843" y="2026748"/>
            <a:ext cx="1085222" cy="1446962"/>
          </a:xfrm>
          <a:prstGeom prst="rect">
            <a:avLst/>
          </a:prstGeom>
        </p:spPr>
      </p:pic>
      <p:pic>
        <p:nvPicPr>
          <p:cNvPr id="3" name="Picture 2"/>
          <p:cNvPicPr>
            <a:picLocks noChangeAspect="1"/>
          </p:cNvPicPr>
          <p:nvPr/>
        </p:nvPicPr>
        <p:blipFill rotWithShape="1">
          <a:blip r:embed="rId7"/>
          <a:srcRect l="76003" t="53087" r="4249" b="7812"/>
          <a:stretch/>
        </p:blipFill>
        <p:spPr>
          <a:xfrm>
            <a:off x="3305381" y="2034586"/>
            <a:ext cx="1045028" cy="1446963"/>
          </a:xfrm>
          <a:prstGeom prst="rect">
            <a:avLst/>
          </a:prstGeom>
        </p:spPr>
      </p:pic>
      <p:pic>
        <p:nvPicPr>
          <p:cNvPr id="4" name="Picture 3"/>
          <p:cNvPicPr>
            <a:picLocks noChangeAspect="1"/>
          </p:cNvPicPr>
          <p:nvPr/>
        </p:nvPicPr>
        <p:blipFill rotWithShape="1">
          <a:blip r:embed="rId7"/>
          <a:srcRect l="51001" t="7695" r="27922" b="53476"/>
          <a:stretch/>
        </p:blipFill>
        <p:spPr>
          <a:xfrm>
            <a:off x="7841875" y="2042096"/>
            <a:ext cx="1115367" cy="1436915"/>
          </a:xfrm>
          <a:prstGeom prst="rect">
            <a:avLst/>
          </a:prstGeom>
        </p:spPr>
      </p:pic>
      <p:pic>
        <p:nvPicPr>
          <p:cNvPr id="69" name="Picture 68"/>
          <p:cNvPicPr>
            <a:picLocks noChangeAspect="1"/>
          </p:cNvPicPr>
          <p:nvPr/>
        </p:nvPicPr>
        <p:blipFill rotWithShape="1">
          <a:blip r:embed="rId8"/>
          <a:srcRect l="28396" t="7904" r="51476" b="53810"/>
          <a:stretch/>
        </p:blipFill>
        <p:spPr>
          <a:xfrm>
            <a:off x="10189055" y="2024976"/>
            <a:ext cx="1065125" cy="1416818"/>
          </a:xfrm>
          <a:prstGeom prst="rect">
            <a:avLst/>
          </a:prstGeom>
        </p:spPr>
      </p:pic>
      <p:pic>
        <p:nvPicPr>
          <p:cNvPr id="70" name="Picture 69"/>
          <p:cNvPicPr>
            <a:picLocks noChangeAspect="1"/>
          </p:cNvPicPr>
          <p:nvPr/>
        </p:nvPicPr>
        <p:blipFill rotWithShape="1">
          <a:blip r:embed="rId8"/>
          <a:srcRect l="26919" t="53706" r="52383" b="9637"/>
          <a:stretch/>
        </p:blipFill>
        <p:spPr>
          <a:xfrm>
            <a:off x="5459191" y="2092527"/>
            <a:ext cx="1095271" cy="1356529"/>
          </a:xfrm>
          <a:prstGeom prst="rect">
            <a:avLst/>
          </a:prstGeom>
        </p:spPr>
      </p:pic>
    </p:spTree>
    <p:extLst>
      <p:ext uri="{BB962C8B-B14F-4D97-AF65-F5344CB8AC3E}">
        <p14:creationId xmlns:p14="http://schemas.microsoft.com/office/powerpoint/2010/main" val="275540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3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3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36"/>
                                        </p:tgtEl>
                                        <p:attrNameLst>
                                          <p:attrName>r</p:attrName>
                                        </p:attrNameLst>
                                      </p:cBhvr>
                                    </p:animRot>
                                  </p:childTnLst>
                                </p:cTn>
                              </p:par>
                              <p:par>
                                <p:cTn id="11" presetID="21" presetClass="emph" presetSubtype="0" repeatCount="indefinite" fill="hold" grpId="0" nodeType="withEffect">
                                  <p:stCondLst>
                                    <p:cond delay="0"/>
                                  </p:stCondLst>
                                  <p:childTnLst>
                                    <p:animClr clrSpc="hsl" dir="cw">
                                      <p:cBhvr override="childStyle">
                                        <p:cTn id="12" dur="500" fill="hold"/>
                                        <p:tgtEl>
                                          <p:spTgt spid="119"/>
                                        </p:tgtEl>
                                        <p:attrNameLst>
                                          <p:attrName>style.color</p:attrName>
                                        </p:attrNameLst>
                                      </p:cBhvr>
                                      <p:by>
                                        <p:hsl h="7200000" s="0" l="0"/>
                                      </p:by>
                                    </p:animClr>
                                    <p:animClr clrSpc="hsl" dir="cw">
                                      <p:cBhvr>
                                        <p:cTn id="13" dur="500" fill="hold"/>
                                        <p:tgtEl>
                                          <p:spTgt spid="119"/>
                                        </p:tgtEl>
                                        <p:attrNameLst>
                                          <p:attrName>fillcolor</p:attrName>
                                        </p:attrNameLst>
                                      </p:cBhvr>
                                      <p:by>
                                        <p:hsl h="7200000" s="0" l="0"/>
                                      </p:by>
                                    </p:animClr>
                                    <p:animClr clrSpc="hsl" dir="cw">
                                      <p:cBhvr>
                                        <p:cTn id="14" dur="500" fill="hold"/>
                                        <p:tgtEl>
                                          <p:spTgt spid="119"/>
                                        </p:tgtEl>
                                        <p:attrNameLst>
                                          <p:attrName>stroke.color</p:attrName>
                                        </p:attrNameLst>
                                      </p:cBhvr>
                                      <p:by>
                                        <p:hsl h="7200000" s="0" l="0"/>
                                      </p:by>
                                    </p:animClr>
                                    <p:set>
                                      <p:cBhvr>
                                        <p:cTn id="15" dur="500" fill="hold"/>
                                        <p:tgtEl>
                                          <p:spTgt spid="1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34" grpId="0" animBg="1"/>
      <p:bldP spid="135" grpId="0" animBg="1"/>
      <p:bldP spid="1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52659" y="1670969"/>
            <a:ext cx="11707329" cy="3324943"/>
          </a:xfrm>
          <a:prstGeom prst="roundRect">
            <a:avLst>
              <a:gd name="adj" fmla="val 8884"/>
            </a:avLst>
          </a:prstGeom>
          <a:solidFill>
            <a:srgbClr val="FADB8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278B29C6-8965-4B32-9C0B-3A636C5713D5}"/>
              </a:ext>
            </a:extLst>
          </p:cNvPr>
          <p:cNvSpPr txBox="1"/>
          <p:nvPr/>
        </p:nvSpPr>
        <p:spPr>
          <a:xfrm>
            <a:off x="2728157" y="701769"/>
            <a:ext cx="9552911" cy="646331"/>
          </a:xfrm>
          <a:prstGeom prst="rect">
            <a:avLst/>
          </a:prstGeom>
          <a:noFill/>
        </p:spPr>
        <p:txBody>
          <a:bodyPr wrap="square" rtlCol="0">
            <a:spAutoFit/>
          </a:bodyPr>
          <a:lstStyle/>
          <a:p>
            <a:pPr algn="ctr"/>
            <a:r>
              <a:rPr lang="en-US" sz="3600" dirty="0" smtClean="0">
                <a:solidFill>
                  <a:srgbClr val="2D1817"/>
                </a:solidFill>
                <a:latin typeface="Arial Black" panose="020B0A04020102020204" pitchFamily="34" charset="0"/>
                <a:cs typeface="Arial" panose="020B0604020202020204" pitchFamily="34" charset="0"/>
              </a:rPr>
              <a:t>OBJECTIVES AND BENEFICIARIES</a:t>
            </a:r>
            <a:endParaRPr lang="en-ID" sz="3600" dirty="0">
              <a:solidFill>
                <a:srgbClr val="2D1817"/>
              </a:solidFill>
              <a:latin typeface="Arial Black" panose="020B0A040201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9C7B4F8E-3A6A-406A-AE0A-00CEC66698C1}"/>
              </a:ext>
            </a:extLst>
          </p:cNvPr>
          <p:cNvSpPr txBox="1"/>
          <p:nvPr/>
        </p:nvSpPr>
        <p:spPr>
          <a:xfrm>
            <a:off x="2058698" y="705195"/>
            <a:ext cx="10774856" cy="646331"/>
          </a:xfrm>
          <a:prstGeom prst="rect">
            <a:avLst/>
          </a:prstGeom>
          <a:noFill/>
        </p:spPr>
        <p:txBody>
          <a:bodyPr wrap="square" rtlCol="0">
            <a:spAutoFit/>
          </a:bodyPr>
          <a:lstStyle/>
          <a:p>
            <a:pPr algn="ctr"/>
            <a:r>
              <a:rPr lang="en-US" sz="3600" dirty="0" smtClean="0">
                <a:solidFill>
                  <a:srgbClr val="F2A4BC"/>
                </a:solidFill>
                <a:latin typeface="Arial Black" panose="020B0A04020102020204" pitchFamily="34" charset="0"/>
                <a:cs typeface="Arial" panose="020B0604020202020204" pitchFamily="34" charset="0"/>
              </a:rPr>
              <a:t>O</a:t>
            </a:r>
            <a:r>
              <a:rPr lang="en-US" sz="3600" dirty="0" smtClean="0">
                <a:solidFill>
                  <a:srgbClr val="FADB8E"/>
                </a:solidFill>
                <a:latin typeface="Arial Black" panose="020B0A04020102020204" pitchFamily="34" charset="0"/>
                <a:cs typeface="Arial" panose="020B0604020202020204" pitchFamily="34" charset="0"/>
              </a:rPr>
              <a:t>B</a:t>
            </a:r>
            <a:r>
              <a:rPr lang="en-US" sz="3600" dirty="0" smtClean="0">
                <a:solidFill>
                  <a:srgbClr val="A9C9FD"/>
                </a:solidFill>
                <a:latin typeface="Arial Black" panose="020B0A04020102020204" pitchFamily="34" charset="0"/>
                <a:cs typeface="Arial" panose="020B0604020202020204" pitchFamily="34" charset="0"/>
              </a:rPr>
              <a:t>J</a:t>
            </a:r>
            <a:r>
              <a:rPr lang="en-US" sz="3600" dirty="0" smtClean="0">
                <a:solidFill>
                  <a:srgbClr val="DFC9EF"/>
                </a:solidFill>
                <a:latin typeface="Arial Black" panose="020B0A04020102020204" pitchFamily="34" charset="0"/>
                <a:cs typeface="Arial" panose="020B0604020202020204" pitchFamily="34" charset="0"/>
              </a:rPr>
              <a:t>E</a:t>
            </a:r>
            <a:r>
              <a:rPr lang="en-US" sz="3600" dirty="0" smtClean="0">
                <a:solidFill>
                  <a:srgbClr val="F2A4BC"/>
                </a:solidFill>
                <a:latin typeface="Arial Black" panose="020B0A04020102020204" pitchFamily="34" charset="0"/>
                <a:cs typeface="Arial" panose="020B0604020202020204" pitchFamily="34" charset="0"/>
              </a:rPr>
              <a:t>C</a:t>
            </a:r>
            <a:r>
              <a:rPr lang="en-US" sz="3600" dirty="0" smtClean="0">
                <a:solidFill>
                  <a:srgbClr val="FADB8E"/>
                </a:solidFill>
                <a:latin typeface="Arial Black" panose="020B0A04020102020204" pitchFamily="34" charset="0"/>
                <a:cs typeface="Arial" panose="020B0604020202020204" pitchFamily="34" charset="0"/>
              </a:rPr>
              <a:t>T</a:t>
            </a:r>
            <a:r>
              <a:rPr lang="en-US" sz="3600" dirty="0" smtClean="0">
                <a:solidFill>
                  <a:srgbClr val="A9C9FD"/>
                </a:solidFill>
                <a:latin typeface="Arial Black" panose="020B0A04020102020204" pitchFamily="34" charset="0"/>
                <a:cs typeface="Arial" panose="020B0604020202020204" pitchFamily="34" charset="0"/>
              </a:rPr>
              <a:t>I</a:t>
            </a:r>
            <a:r>
              <a:rPr lang="en-US" sz="3600" dirty="0" smtClean="0">
                <a:solidFill>
                  <a:srgbClr val="DFC9EF"/>
                </a:solidFill>
                <a:latin typeface="Arial Black" panose="020B0A04020102020204" pitchFamily="34" charset="0"/>
                <a:cs typeface="Arial" panose="020B0604020202020204" pitchFamily="34" charset="0"/>
              </a:rPr>
              <a:t>V</a:t>
            </a:r>
            <a:r>
              <a:rPr lang="en-US" sz="3600" dirty="0" smtClean="0">
                <a:solidFill>
                  <a:srgbClr val="F2A4BC"/>
                </a:solidFill>
                <a:latin typeface="Arial Black" panose="020B0A04020102020204" pitchFamily="34" charset="0"/>
                <a:cs typeface="Arial" panose="020B0604020202020204" pitchFamily="34" charset="0"/>
              </a:rPr>
              <a:t>E</a:t>
            </a:r>
            <a:r>
              <a:rPr lang="en-US" sz="3600" dirty="0" smtClean="0">
                <a:solidFill>
                  <a:srgbClr val="FADB8E"/>
                </a:solidFill>
                <a:latin typeface="Arial Black" panose="020B0A04020102020204" pitchFamily="34" charset="0"/>
                <a:cs typeface="Arial" panose="020B0604020202020204" pitchFamily="34" charset="0"/>
              </a:rPr>
              <a:t>S </a:t>
            </a:r>
            <a:r>
              <a:rPr lang="en-US" sz="3600" dirty="0" smtClean="0">
                <a:solidFill>
                  <a:srgbClr val="F2A4BC"/>
                </a:solidFill>
                <a:latin typeface="Arial Black" panose="020B0A04020102020204" pitchFamily="34" charset="0"/>
                <a:cs typeface="Arial" panose="020B0604020202020204" pitchFamily="34" charset="0"/>
              </a:rPr>
              <a:t>A</a:t>
            </a:r>
            <a:r>
              <a:rPr lang="en-US" sz="3600" dirty="0" smtClean="0">
                <a:solidFill>
                  <a:srgbClr val="FADB8E"/>
                </a:solidFill>
                <a:latin typeface="Arial Black" panose="020B0A04020102020204" pitchFamily="34" charset="0"/>
                <a:cs typeface="Arial" panose="020B0604020202020204" pitchFamily="34" charset="0"/>
              </a:rPr>
              <a:t>N</a:t>
            </a:r>
            <a:r>
              <a:rPr lang="en-US" sz="3600" dirty="0" smtClean="0">
                <a:solidFill>
                  <a:srgbClr val="A9C9FD"/>
                </a:solidFill>
                <a:latin typeface="Arial Black" panose="020B0A04020102020204" pitchFamily="34" charset="0"/>
                <a:cs typeface="Arial" panose="020B0604020202020204" pitchFamily="34" charset="0"/>
              </a:rPr>
              <a:t>D </a:t>
            </a:r>
            <a:r>
              <a:rPr lang="en-US" sz="3600" dirty="0" smtClean="0">
                <a:solidFill>
                  <a:srgbClr val="DFC9EF"/>
                </a:solidFill>
                <a:latin typeface="Arial Black" panose="020B0A04020102020204" pitchFamily="34" charset="0"/>
                <a:cs typeface="Arial" panose="020B0604020202020204" pitchFamily="34" charset="0"/>
              </a:rPr>
              <a:t>B</a:t>
            </a:r>
            <a:r>
              <a:rPr lang="en-US" sz="3600" dirty="0" smtClean="0">
                <a:solidFill>
                  <a:srgbClr val="F2A4BC"/>
                </a:solidFill>
                <a:latin typeface="Arial Black" panose="020B0A04020102020204" pitchFamily="34" charset="0"/>
                <a:cs typeface="Arial" panose="020B0604020202020204" pitchFamily="34" charset="0"/>
              </a:rPr>
              <a:t>E</a:t>
            </a:r>
            <a:r>
              <a:rPr lang="en-US" sz="3600" dirty="0" smtClean="0">
                <a:solidFill>
                  <a:srgbClr val="FADB8E"/>
                </a:solidFill>
                <a:latin typeface="Arial Black" panose="020B0A04020102020204" pitchFamily="34" charset="0"/>
                <a:cs typeface="Arial" panose="020B0604020202020204" pitchFamily="34" charset="0"/>
              </a:rPr>
              <a:t>N</a:t>
            </a:r>
            <a:r>
              <a:rPr lang="en-US" sz="3600" dirty="0" smtClean="0">
                <a:solidFill>
                  <a:srgbClr val="A9C9FD"/>
                </a:solidFill>
                <a:latin typeface="Arial Black" panose="020B0A04020102020204" pitchFamily="34" charset="0"/>
                <a:cs typeface="Arial" panose="020B0604020202020204" pitchFamily="34" charset="0"/>
              </a:rPr>
              <a:t>E</a:t>
            </a:r>
            <a:r>
              <a:rPr lang="en-US" sz="3600" dirty="0" smtClean="0">
                <a:solidFill>
                  <a:srgbClr val="DFC9EF"/>
                </a:solidFill>
                <a:latin typeface="Arial Black" panose="020B0A04020102020204" pitchFamily="34" charset="0"/>
                <a:cs typeface="Arial" panose="020B0604020202020204" pitchFamily="34" charset="0"/>
              </a:rPr>
              <a:t>F</a:t>
            </a:r>
            <a:r>
              <a:rPr lang="en-US" sz="3600" dirty="0" smtClean="0">
                <a:solidFill>
                  <a:srgbClr val="F2A4BC"/>
                </a:solidFill>
                <a:latin typeface="Arial Black" panose="020B0A04020102020204" pitchFamily="34" charset="0"/>
                <a:cs typeface="Arial" panose="020B0604020202020204" pitchFamily="34" charset="0"/>
              </a:rPr>
              <a:t>I</a:t>
            </a:r>
            <a:r>
              <a:rPr lang="en-US" sz="3600" dirty="0" smtClean="0">
                <a:solidFill>
                  <a:srgbClr val="FADB8E"/>
                </a:solidFill>
                <a:latin typeface="Arial Black" panose="020B0A04020102020204" pitchFamily="34" charset="0"/>
                <a:cs typeface="Arial" panose="020B0604020202020204" pitchFamily="34" charset="0"/>
              </a:rPr>
              <a:t>C</a:t>
            </a:r>
            <a:r>
              <a:rPr lang="en-US" sz="3600" dirty="0" smtClean="0">
                <a:solidFill>
                  <a:srgbClr val="A9C9FD"/>
                </a:solidFill>
                <a:latin typeface="Arial Black" panose="020B0A04020102020204" pitchFamily="34" charset="0"/>
                <a:cs typeface="Arial" panose="020B0604020202020204" pitchFamily="34" charset="0"/>
              </a:rPr>
              <a:t>I</a:t>
            </a:r>
            <a:r>
              <a:rPr lang="en-US" sz="3600" dirty="0" smtClean="0">
                <a:solidFill>
                  <a:srgbClr val="DFC9EF"/>
                </a:solidFill>
                <a:latin typeface="Arial Black" panose="020B0A04020102020204" pitchFamily="34" charset="0"/>
                <a:cs typeface="Arial" panose="020B0604020202020204" pitchFamily="34" charset="0"/>
              </a:rPr>
              <a:t>A</a:t>
            </a:r>
            <a:r>
              <a:rPr lang="en-US" sz="3600" dirty="0" smtClean="0">
                <a:solidFill>
                  <a:srgbClr val="F2A4BC"/>
                </a:solidFill>
                <a:latin typeface="Arial Black" panose="020B0A04020102020204" pitchFamily="34" charset="0"/>
                <a:cs typeface="Arial" panose="020B0604020202020204" pitchFamily="34" charset="0"/>
              </a:rPr>
              <a:t>R</a:t>
            </a:r>
            <a:r>
              <a:rPr lang="en-US" sz="3600" dirty="0" smtClean="0">
                <a:solidFill>
                  <a:srgbClr val="FADB8E"/>
                </a:solidFill>
                <a:latin typeface="Arial Black" panose="020B0A04020102020204" pitchFamily="34" charset="0"/>
                <a:cs typeface="Arial" panose="020B0604020202020204" pitchFamily="34" charset="0"/>
              </a:rPr>
              <a:t>I</a:t>
            </a:r>
            <a:r>
              <a:rPr lang="en-US" sz="3600" dirty="0" smtClean="0">
                <a:solidFill>
                  <a:srgbClr val="A9C9FD"/>
                </a:solidFill>
                <a:latin typeface="Arial Black" panose="020B0A04020102020204" pitchFamily="34" charset="0"/>
                <a:cs typeface="Arial" panose="020B0604020202020204" pitchFamily="34" charset="0"/>
              </a:rPr>
              <a:t>E</a:t>
            </a:r>
            <a:r>
              <a:rPr lang="en-US" sz="3600" dirty="0" smtClean="0">
                <a:solidFill>
                  <a:srgbClr val="DFC9EF"/>
                </a:solidFill>
                <a:latin typeface="Arial Black" panose="020B0A04020102020204" pitchFamily="34" charset="0"/>
                <a:cs typeface="Arial" panose="020B0604020202020204" pitchFamily="34" charset="0"/>
              </a:rPr>
              <a:t>S</a:t>
            </a:r>
            <a:r>
              <a:rPr lang="en-US" sz="3600" dirty="0" smtClean="0">
                <a:solidFill>
                  <a:srgbClr val="FADB8E"/>
                </a:solidFill>
                <a:latin typeface="Arial Black" panose="020B0A04020102020204" pitchFamily="34" charset="0"/>
                <a:cs typeface="Arial" panose="020B0604020202020204" pitchFamily="34" charset="0"/>
              </a:rPr>
              <a:t> </a:t>
            </a:r>
            <a:r>
              <a:rPr lang="en-US" sz="3600" dirty="0" smtClean="0">
                <a:solidFill>
                  <a:srgbClr val="8AB6FD"/>
                </a:solidFill>
                <a:latin typeface="Arial Black" panose="020B0A04020102020204" pitchFamily="34" charset="0"/>
                <a:cs typeface="Arial" panose="020B0604020202020204" pitchFamily="34" charset="0"/>
              </a:rPr>
              <a:t> </a:t>
            </a:r>
            <a:endParaRPr lang="en-ID" sz="3600" dirty="0">
              <a:solidFill>
                <a:srgbClr val="8AB6FD"/>
              </a:solidFill>
              <a:latin typeface="Arial Black" panose="020B0A04020102020204" pitchFamily="34" charset="0"/>
              <a:cs typeface="Arial" panose="020B0604020202020204" pitchFamily="34" charset="0"/>
            </a:endParaRPr>
          </a:p>
        </p:txBody>
      </p:sp>
      <p:sp>
        <p:nvSpPr>
          <p:cNvPr id="102" name="Oval 101">
            <a:extLst>
              <a:ext uri="{FF2B5EF4-FFF2-40B4-BE49-F238E27FC236}">
                <a16:creationId xmlns:a16="http://schemas.microsoft.com/office/drawing/2014/main" id="{19AFA2B4-B633-4771-8F5C-73764D6BCDFE}"/>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A9C9FD"/>
              </a:solidFill>
              <a:latin typeface="Arial" panose="020B0604020202020204" pitchFamily="34" charset="0"/>
              <a:cs typeface="Arial" panose="020B0604020202020204" pitchFamily="34" charset="0"/>
            </a:endParaRPr>
          </a:p>
        </p:txBody>
      </p:sp>
      <p:sp>
        <p:nvSpPr>
          <p:cNvPr id="103" name="Oval 102">
            <a:extLst>
              <a:ext uri="{FF2B5EF4-FFF2-40B4-BE49-F238E27FC236}">
                <a16:creationId xmlns:a16="http://schemas.microsoft.com/office/drawing/2014/main" id="{36CD6D17-504E-4EB7-83DD-72E481A31601}"/>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4" name="Oval 103">
            <a:extLst>
              <a:ext uri="{FF2B5EF4-FFF2-40B4-BE49-F238E27FC236}">
                <a16:creationId xmlns:a16="http://schemas.microsoft.com/office/drawing/2014/main" id="{FFD9E288-21D8-4D30-8D2F-47A8BA6CF6C9}"/>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5" name="Graphic 114">
            <a:hlinkClick r:id="rId2" action="ppaction://hlinksldjump"/>
            <a:extLst>
              <a:ext uri="{FF2B5EF4-FFF2-40B4-BE49-F238E27FC236}">
                <a16:creationId xmlns:a16="http://schemas.microsoft.com/office/drawing/2014/main" id="{BD27FC8D-EE5D-45D8-9EBC-D6C6F19DAB4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sp>
        <p:nvSpPr>
          <p:cNvPr id="168" name="Rectangle: Rounded Corners 167">
            <a:extLst>
              <a:ext uri="{FF2B5EF4-FFF2-40B4-BE49-F238E27FC236}">
                <a16:creationId xmlns:a16="http://schemas.microsoft.com/office/drawing/2014/main" id="{C42F7745-91A9-4C22-84D3-4978F6E97857}"/>
              </a:ext>
            </a:extLst>
          </p:cNvPr>
          <p:cNvSpPr/>
          <p:nvPr/>
        </p:nvSpPr>
        <p:spPr>
          <a:xfrm>
            <a:off x="3927244" y="6278379"/>
            <a:ext cx="1114331" cy="442992"/>
          </a:xfrm>
          <a:prstGeom prst="roundRect">
            <a:avLst>
              <a:gd name="adj" fmla="val 50000"/>
            </a:avLst>
          </a:prstGeom>
          <a:solidFill>
            <a:srgbClr val="A9C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ea typeface="Gadugi" panose="020B0502040204020203" pitchFamily="34" charset="0"/>
              <a:cs typeface="Arial" panose="020B0604020202020204" pitchFamily="34" charset="0"/>
            </a:endParaRPr>
          </a:p>
        </p:txBody>
      </p:sp>
      <p:grpSp>
        <p:nvGrpSpPr>
          <p:cNvPr id="107" name="Group 106">
            <a:extLst>
              <a:ext uri="{FF2B5EF4-FFF2-40B4-BE49-F238E27FC236}">
                <a16:creationId xmlns:a16="http://schemas.microsoft.com/office/drawing/2014/main" id="{28376EF0-9E13-4C55-B94D-02466B565F67}"/>
              </a:ext>
            </a:extLst>
          </p:cNvPr>
          <p:cNvGrpSpPr/>
          <p:nvPr/>
        </p:nvGrpSpPr>
        <p:grpSpPr>
          <a:xfrm>
            <a:off x="882115" y="5464049"/>
            <a:ext cx="620292" cy="565600"/>
            <a:chOff x="6816417" y="195880"/>
            <a:chExt cx="286589" cy="261320"/>
          </a:xfrm>
          <a:solidFill>
            <a:srgbClr val="FADB8E"/>
          </a:solidFill>
        </p:grpSpPr>
        <p:sp>
          <p:nvSpPr>
            <p:cNvPr id="108" name="Freeform: Shape 107">
              <a:extLst>
                <a:ext uri="{FF2B5EF4-FFF2-40B4-BE49-F238E27FC236}">
                  <a16:creationId xmlns:a16="http://schemas.microsoft.com/office/drawing/2014/main" id="{B82496C5-A119-42D7-B258-3C341B3E247F}"/>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09" name="Rectangle: Rounded Corners 108">
              <a:extLst>
                <a:ext uri="{FF2B5EF4-FFF2-40B4-BE49-F238E27FC236}">
                  <a16:creationId xmlns:a16="http://schemas.microsoft.com/office/drawing/2014/main" id="{2E40F851-89BA-4362-8AEB-0BBEAAC392EB}"/>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10" name="TextBox 109">
            <a:hlinkClick r:id="rId4" action="ppaction://hlinksldjump"/>
            <a:extLst>
              <a:ext uri="{FF2B5EF4-FFF2-40B4-BE49-F238E27FC236}">
                <a16:creationId xmlns:a16="http://schemas.microsoft.com/office/drawing/2014/main" id="{65EBAE07-29B3-467D-BBE9-856F79BB40E0}"/>
              </a:ext>
            </a:extLst>
          </p:cNvPr>
          <p:cNvSpPr txBox="1"/>
          <p:nvPr/>
        </p:nvSpPr>
        <p:spPr>
          <a:xfrm>
            <a:off x="885848" y="6302406"/>
            <a:ext cx="711675"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Title</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11" name="Group 110">
            <a:extLst>
              <a:ext uri="{FF2B5EF4-FFF2-40B4-BE49-F238E27FC236}">
                <a16:creationId xmlns:a16="http://schemas.microsoft.com/office/drawing/2014/main" id="{F7DFDBA8-EC30-44FD-A567-BC853F59D2A9}"/>
              </a:ext>
            </a:extLst>
          </p:cNvPr>
          <p:cNvGrpSpPr/>
          <p:nvPr/>
        </p:nvGrpSpPr>
        <p:grpSpPr>
          <a:xfrm>
            <a:off x="2513894" y="5464049"/>
            <a:ext cx="620292" cy="565600"/>
            <a:chOff x="6816417" y="195880"/>
            <a:chExt cx="286589" cy="261320"/>
          </a:xfrm>
          <a:solidFill>
            <a:srgbClr val="F2A4BC"/>
          </a:solidFill>
        </p:grpSpPr>
        <p:sp>
          <p:nvSpPr>
            <p:cNvPr id="112" name="Freeform: Shape 111">
              <a:extLst>
                <a:ext uri="{FF2B5EF4-FFF2-40B4-BE49-F238E27FC236}">
                  <a16:creationId xmlns:a16="http://schemas.microsoft.com/office/drawing/2014/main" id="{73054689-6919-48BC-8A2A-AF0D899F3610}"/>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13" name="Rectangle: Rounded Corners 112">
              <a:extLst>
                <a:ext uri="{FF2B5EF4-FFF2-40B4-BE49-F238E27FC236}">
                  <a16:creationId xmlns:a16="http://schemas.microsoft.com/office/drawing/2014/main" id="{2ABC3E83-C814-401F-B489-F876DF958F86}"/>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14" name="TextBox 113">
            <a:hlinkClick r:id="rId5" action="ppaction://hlinksldjump"/>
            <a:extLst>
              <a:ext uri="{FF2B5EF4-FFF2-40B4-BE49-F238E27FC236}">
                <a16:creationId xmlns:a16="http://schemas.microsoft.com/office/drawing/2014/main" id="{45C08BA2-1E7F-48EE-9F33-82E2A9E53D93}"/>
              </a:ext>
            </a:extLst>
          </p:cNvPr>
          <p:cNvSpPr txBox="1"/>
          <p:nvPr/>
        </p:nvSpPr>
        <p:spPr>
          <a:xfrm>
            <a:off x="2450011" y="6302406"/>
            <a:ext cx="794990" cy="400110"/>
          </a:xfrm>
          <a:prstGeom prst="rect">
            <a:avLst/>
          </a:prstGeom>
          <a:noFill/>
        </p:spPr>
        <p:txBody>
          <a:bodyPr wrap="square" rtlCol="0">
            <a:spAutoFit/>
          </a:bodyPr>
          <a:lstStyle/>
          <a:p>
            <a:pPr algn="ct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16" name="Group 115">
            <a:extLst>
              <a:ext uri="{FF2B5EF4-FFF2-40B4-BE49-F238E27FC236}">
                <a16:creationId xmlns:a16="http://schemas.microsoft.com/office/drawing/2014/main" id="{C403B5FC-169B-44E8-8C32-704B06A7C0F6}"/>
              </a:ext>
            </a:extLst>
          </p:cNvPr>
          <p:cNvGrpSpPr/>
          <p:nvPr/>
        </p:nvGrpSpPr>
        <p:grpSpPr>
          <a:xfrm>
            <a:off x="4145673" y="5464049"/>
            <a:ext cx="620292" cy="565600"/>
            <a:chOff x="6816417" y="195880"/>
            <a:chExt cx="286589" cy="261320"/>
          </a:xfrm>
          <a:solidFill>
            <a:srgbClr val="A9C9FD"/>
          </a:solidFill>
        </p:grpSpPr>
        <p:sp>
          <p:nvSpPr>
            <p:cNvPr id="117" name="Freeform: Shape 116">
              <a:extLst>
                <a:ext uri="{FF2B5EF4-FFF2-40B4-BE49-F238E27FC236}">
                  <a16:creationId xmlns:a16="http://schemas.microsoft.com/office/drawing/2014/main" id="{3DA14B98-7795-42D4-A1BA-91517ED9C7D1}"/>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18" name="Rectangle: Rounded Corners 117">
              <a:extLst>
                <a:ext uri="{FF2B5EF4-FFF2-40B4-BE49-F238E27FC236}">
                  <a16:creationId xmlns:a16="http://schemas.microsoft.com/office/drawing/2014/main" id="{6DDA50EF-954E-42A2-AD2C-9D76C1A5515B}"/>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19" name="Group 118">
            <a:extLst>
              <a:ext uri="{FF2B5EF4-FFF2-40B4-BE49-F238E27FC236}">
                <a16:creationId xmlns:a16="http://schemas.microsoft.com/office/drawing/2014/main" id="{F82332B3-F2AB-4BE8-B138-57F952BF8757}"/>
              </a:ext>
            </a:extLst>
          </p:cNvPr>
          <p:cNvGrpSpPr/>
          <p:nvPr/>
        </p:nvGrpSpPr>
        <p:grpSpPr>
          <a:xfrm>
            <a:off x="5777452" y="5464049"/>
            <a:ext cx="620292" cy="565600"/>
            <a:chOff x="6816417" y="195880"/>
            <a:chExt cx="286589" cy="261320"/>
          </a:xfrm>
          <a:solidFill>
            <a:srgbClr val="DFC9EF"/>
          </a:solidFill>
        </p:grpSpPr>
        <p:sp>
          <p:nvSpPr>
            <p:cNvPr id="120" name="Freeform: Shape 119">
              <a:extLst>
                <a:ext uri="{FF2B5EF4-FFF2-40B4-BE49-F238E27FC236}">
                  <a16:creationId xmlns:a16="http://schemas.microsoft.com/office/drawing/2014/main" id="{E11CB65A-EF67-4BA8-9441-FEF1E26B2CCC}"/>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21" name="Rectangle: Rounded Corners 120">
              <a:extLst>
                <a:ext uri="{FF2B5EF4-FFF2-40B4-BE49-F238E27FC236}">
                  <a16:creationId xmlns:a16="http://schemas.microsoft.com/office/drawing/2014/main" id="{B1F882E7-6063-4311-89AD-C38FB8AEB45C}"/>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33" name="TextBox 132">
            <a:hlinkClick r:id="rId6" action="ppaction://hlinksldjump"/>
            <a:extLst>
              <a:ext uri="{FF2B5EF4-FFF2-40B4-BE49-F238E27FC236}">
                <a16:creationId xmlns:a16="http://schemas.microsoft.com/office/drawing/2014/main" id="{9ECE370C-7119-44F8-8B12-FEC555D770DA}"/>
              </a:ext>
            </a:extLst>
          </p:cNvPr>
          <p:cNvSpPr txBox="1"/>
          <p:nvPr/>
        </p:nvSpPr>
        <p:spPr>
          <a:xfrm>
            <a:off x="5531271" y="6302406"/>
            <a:ext cx="1211502"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Closing</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35" name="TextBox 134">
            <a:hlinkClick r:id="rId5" action="ppaction://hlinksldjump"/>
            <a:extLst>
              <a:ext uri="{FF2B5EF4-FFF2-40B4-BE49-F238E27FC236}">
                <a16:creationId xmlns:a16="http://schemas.microsoft.com/office/drawing/2014/main" id="{9326F2E6-969B-44BF-948A-F4F19CBC95ED}"/>
              </a:ext>
            </a:extLst>
          </p:cNvPr>
          <p:cNvSpPr txBox="1"/>
          <p:nvPr/>
        </p:nvSpPr>
        <p:spPr>
          <a:xfrm>
            <a:off x="2151349" y="6302406"/>
            <a:ext cx="1270754" cy="400110"/>
          </a:xfrm>
          <a:prstGeom prst="rect">
            <a:avLst/>
          </a:prstGeom>
          <a:noFill/>
        </p:spPr>
        <p:txBody>
          <a:bodyPr wrap="square" rtlCol="0">
            <a:spAutoFit/>
          </a:bodyPr>
          <a:lstStyle/>
          <a:p>
            <a:pPr algn="ctr"/>
            <a:r>
              <a:rPr lang="en-ID" sz="2000" dirty="0" smtClean="0">
                <a:latin typeface="Arial" panose="020B0604020202020204" pitchFamily="34" charset="0"/>
                <a:ea typeface="Gadugi" panose="020B0502040204020203" pitchFamily="34" charset="0"/>
                <a:cs typeface="Arial" panose="020B0604020202020204" pitchFamily="34" charset="0"/>
              </a:rPr>
              <a:t>Members</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37" name="TextBox 136">
            <a:hlinkClick r:id="rId7" action="ppaction://hlinksldjump"/>
            <a:extLst>
              <a:ext uri="{FF2B5EF4-FFF2-40B4-BE49-F238E27FC236}">
                <a16:creationId xmlns:a16="http://schemas.microsoft.com/office/drawing/2014/main" id="{247F1706-04D7-46E5-8099-8437AC83D66F}"/>
              </a:ext>
            </a:extLst>
          </p:cNvPr>
          <p:cNvSpPr txBox="1"/>
          <p:nvPr/>
        </p:nvSpPr>
        <p:spPr>
          <a:xfrm>
            <a:off x="3804131" y="6302406"/>
            <a:ext cx="1390102" cy="400110"/>
          </a:xfrm>
          <a:prstGeom prst="rect">
            <a:avLst/>
          </a:prstGeom>
          <a:noFill/>
        </p:spPr>
        <p:txBody>
          <a:bodyPr wrap="square" rtlCol="0">
            <a:spAutoFit/>
          </a:bodyPr>
          <a:lstStyle/>
          <a:p>
            <a:pPr algn="ctr"/>
            <a:r>
              <a:rPr lang="en-US" sz="2000" dirty="0" smtClean="0">
                <a:latin typeface="Arial" panose="020B0604020202020204" pitchFamily="34" charset="0"/>
                <a:ea typeface="Gadugi" panose="020B0502040204020203" pitchFamily="34" charset="0"/>
                <a:cs typeface="Arial" panose="020B0604020202020204" pitchFamily="34" charset="0"/>
              </a:rPr>
              <a:t>Advocacy</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38" name="Oval 137">
            <a:extLst>
              <a:ext uri="{FF2B5EF4-FFF2-40B4-BE49-F238E27FC236}">
                <a16:creationId xmlns:a16="http://schemas.microsoft.com/office/drawing/2014/main" id="{4A934B5E-9B59-487F-879F-020946C89691}"/>
              </a:ext>
            </a:extLst>
          </p:cNvPr>
          <p:cNvSpPr/>
          <p:nvPr/>
        </p:nvSpPr>
        <p:spPr>
          <a:xfrm flipH="1" flipV="1">
            <a:off x="937868" y="1239677"/>
            <a:ext cx="261022" cy="259243"/>
          </a:xfrm>
          <a:prstGeom prst="ellipse">
            <a:avLst/>
          </a:prstGeom>
          <a:solidFill>
            <a:srgbClr val="A9C9FD"/>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A9C9FD"/>
              </a:solidFill>
              <a:latin typeface="Arial" panose="020B0604020202020204" pitchFamily="34" charset="0"/>
              <a:cs typeface="Arial" panose="020B0604020202020204" pitchFamily="34" charset="0"/>
            </a:endParaRPr>
          </a:p>
        </p:txBody>
      </p:sp>
      <p:sp>
        <p:nvSpPr>
          <p:cNvPr id="139" name="Oval 138">
            <a:extLst>
              <a:ext uri="{FF2B5EF4-FFF2-40B4-BE49-F238E27FC236}">
                <a16:creationId xmlns:a16="http://schemas.microsoft.com/office/drawing/2014/main" id="{B66034DC-020D-41EC-9362-B846550F6142}"/>
              </a:ext>
            </a:extLst>
          </p:cNvPr>
          <p:cNvSpPr/>
          <p:nvPr/>
        </p:nvSpPr>
        <p:spPr>
          <a:xfrm flipH="1" flipV="1">
            <a:off x="611396" y="1236936"/>
            <a:ext cx="261022" cy="259243"/>
          </a:xfrm>
          <a:prstGeom prst="ellipse">
            <a:avLst/>
          </a:prstGeom>
          <a:solidFill>
            <a:srgbClr val="DFC9EF"/>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DFC9EF"/>
              </a:solidFill>
              <a:latin typeface="Arial" panose="020B0604020202020204" pitchFamily="34" charset="0"/>
              <a:cs typeface="Arial" panose="020B0604020202020204" pitchFamily="34" charset="0"/>
            </a:endParaRPr>
          </a:p>
        </p:txBody>
      </p:sp>
      <p:sp>
        <p:nvSpPr>
          <p:cNvPr id="140" name="Oval 139">
            <a:extLst>
              <a:ext uri="{FF2B5EF4-FFF2-40B4-BE49-F238E27FC236}">
                <a16:creationId xmlns:a16="http://schemas.microsoft.com/office/drawing/2014/main" id="{3980B35E-B927-4E9A-A141-F52134D50722}"/>
              </a:ext>
            </a:extLst>
          </p:cNvPr>
          <p:cNvSpPr/>
          <p:nvPr/>
        </p:nvSpPr>
        <p:spPr>
          <a:xfrm flipH="1" flipV="1">
            <a:off x="281012" y="1252973"/>
            <a:ext cx="261022" cy="259243"/>
          </a:xfrm>
          <a:prstGeom prst="ellipse">
            <a:avLst/>
          </a:prstGeom>
          <a:solidFill>
            <a:srgbClr val="FDBED1"/>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grpSp>
        <p:nvGrpSpPr>
          <p:cNvPr id="141" name="Group 140">
            <a:extLst>
              <a:ext uri="{FF2B5EF4-FFF2-40B4-BE49-F238E27FC236}">
                <a16:creationId xmlns:a16="http://schemas.microsoft.com/office/drawing/2014/main" id="{B38F41C6-52B4-4E30-BE70-3697B7FC39F7}"/>
              </a:ext>
            </a:extLst>
          </p:cNvPr>
          <p:cNvGrpSpPr/>
          <p:nvPr/>
        </p:nvGrpSpPr>
        <p:grpSpPr>
          <a:xfrm>
            <a:off x="393167" y="3879369"/>
            <a:ext cx="537189" cy="511927"/>
            <a:chOff x="9388085" y="2306221"/>
            <a:chExt cx="1079389" cy="993149"/>
          </a:xfrm>
        </p:grpSpPr>
        <p:sp>
          <p:nvSpPr>
            <p:cNvPr id="144" name="Oval 143">
              <a:extLst>
                <a:ext uri="{FF2B5EF4-FFF2-40B4-BE49-F238E27FC236}">
                  <a16:creationId xmlns:a16="http://schemas.microsoft.com/office/drawing/2014/main" id="{EBFAF5A9-9DE4-4CF9-8376-29FD657C80E6}"/>
                </a:ext>
              </a:extLst>
            </p:cNvPr>
            <p:cNvSpPr/>
            <p:nvPr/>
          </p:nvSpPr>
          <p:spPr>
            <a:xfrm>
              <a:off x="9483835" y="2306221"/>
              <a:ext cx="983639" cy="9836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45" name="Oval 144">
              <a:extLst>
                <a:ext uri="{FF2B5EF4-FFF2-40B4-BE49-F238E27FC236}">
                  <a16:creationId xmlns:a16="http://schemas.microsoft.com/office/drawing/2014/main" id="{727977CB-3C72-43EE-8145-8FEF26C77E5F}"/>
                </a:ext>
              </a:extLst>
            </p:cNvPr>
            <p:cNvSpPr/>
            <p:nvPr/>
          </p:nvSpPr>
          <p:spPr>
            <a:xfrm>
              <a:off x="9388085" y="2315731"/>
              <a:ext cx="983639" cy="983639"/>
            </a:xfrm>
            <a:prstGeom prst="ellipse">
              <a:avLst/>
            </a:prstGeom>
            <a:solidFill>
              <a:srgbClr val="A9C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46" name="TextBox 145">
              <a:extLst>
                <a:ext uri="{FF2B5EF4-FFF2-40B4-BE49-F238E27FC236}">
                  <a16:creationId xmlns:a16="http://schemas.microsoft.com/office/drawing/2014/main" id="{80A77EA9-0D86-4CC7-8E8C-A7FD09B05E8B}"/>
                </a:ext>
              </a:extLst>
            </p:cNvPr>
            <p:cNvSpPr txBox="1"/>
            <p:nvPr/>
          </p:nvSpPr>
          <p:spPr>
            <a:xfrm>
              <a:off x="9524960" y="2399270"/>
              <a:ext cx="584628" cy="776222"/>
            </a:xfrm>
            <a:prstGeom prst="rect">
              <a:avLst/>
            </a:prstGeom>
            <a:noFill/>
          </p:spPr>
          <p:txBody>
            <a:bodyPr wrap="none" rtlCol="0">
              <a:spAutoFit/>
            </a:bodyPr>
            <a:lstStyle/>
            <a:p>
              <a:r>
                <a:rPr lang="en-US" sz="2000" dirty="0">
                  <a:solidFill>
                    <a:schemeClr val="bg1"/>
                  </a:solidFill>
                  <a:latin typeface="Arial" panose="020B0604020202020204" pitchFamily="34" charset="0"/>
                  <a:ea typeface="Gadugi" panose="020B0502040204020203" pitchFamily="34" charset="0"/>
                  <a:cs typeface="Arial" panose="020B0604020202020204" pitchFamily="34" charset="0"/>
                </a:rPr>
                <a:t>3</a:t>
              </a:r>
              <a:endParaRPr lang="en-ID" sz="2000" dirty="0">
                <a:solidFill>
                  <a:schemeClr val="bg1"/>
                </a:solidFill>
                <a:latin typeface="Arial" panose="020B0604020202020204" pitchFamily="34" charset="0"/>
                <a:ea typeface="Gadugi" panose="020B0502040204020203"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B38F41C6-52B4-4E30-BE70-3697B7FC39F7}"/>
              </a:ext>
            </a:extLst>
          </p:cNvPr>
          <p:cNvGrpSpPr/>
          <p:nvPr/>
        </p:nvGrpSpPr>
        <p:grpSpPr>
          <a:xfrm>
            <a:off x="369795" y="2435423"/>
            <a:ext cx="538969" cy="519445"/>
            <a:chOff x="9384507" y="2306221"/>
            <a:chExt cx="1082967" cy="1007734"/>
          </a:xfrm>
        </p:grpSpPr>
        <p:sp>
          <p:nvSpPr>
            <p:cNvPr id="148" name="Oval 147">
              <a:extLst>
                <a:ext uri="{FF2B5EF4-FFF2-40B4-BE49-F238E27FC236}">
                  <a16:creationId xmlns:a16="http://schemas.microsoft.com/office/drawing/2014/main" id="{EBFAF5A9-9DE4-4CF9-8376-29FD657C80E6}"/>
                </a:ext>
              </a:extLst>
            </p:cNvPr>
            <p:cNvSpPr/>
            <p:nvPr/>
          </p:nvSpPr>
          <p:spPr>
            <a:xfrm>
              <a:off x="9483835" y="2306221"/>
              <a:ext cx="983639" cy="9836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49" name="Oval 148">
              <a:extLst>
                <a:ext uri="{FF2B5EF4-FFF2-40B4-BE49-F238E27FC236}">
                  <a16:creationId xmlns:a16="http://schemas.microsoft.com/office/drawing/2014/main" id="{727977CB-3C72-43EE-8145-8FEF26C77E5F}"/>
                </a:ext>
              </a:extLst>
            </p:cNvPr>
            <p:cNvSpPr/>
            <p:nvPr/>
          </p:nvSpPr>
          <p:spPr>
            <a:xfrm>
              <a:off x="9384507" y="2330316"/>
              <a:ext cx="983639" cy="983639"/>
            </a:xfrm>
            <a:prstGeom prst="ellipse">
              <a:avLst/>
            </a:prstGeom>
            <a:solidFill>
              <a:srgbClr val="F2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50" name="TextBox 149">
              <a:extLst>
                <a:ext uri="{FF2B5EF4-FFF2-40B4-BE49-F238E27FC236}">
                  <a16:creationId xmlns:a16="http://schemas.microsoft.com/office/drawing/2014/main" id="{80A77EA9-0D86-4CC7-8E8C-A7FD09B05E8B}"/>
                </a:ext>
              </a:extLst>
            </p:cNvPr>
            <p:cNvSpPr txBox="1"/>
            <p:nvPr/>
          </p:nvSpPr>
          <p:spPr>
            <a:xfrm>
              <a:off x="9581375" y="2426613"/>
              <a:ext cx="584631" cy="776222"/>
            </a:xfrm>
            <a:prstGeom prst="rect">
              <a:avLst/>
            </a:prstGeom>
            <a:noFill/>
          </p:spPr>
          <p:txBody>
            <a:bodyPr wrap="none" rtlCol="0">
              <a:spAutoFit/>
            </a:bodyPr>
            <a:lstStyle/>
            <a:p>
              <a:r>
                <a:rPr lang="en-US" sz="2000" dirty="0">
                  <a:solidFill>
                    <a:schemeClr val="bg1"/>
                  </a:solidFill>
                  <a:latin typeface="Arial" panose="020B0604020202020204" pitchFamily="34" charset="0"/>
                  <a:ea typeface="Gadugi" panose="020B0502040204020203" pitchFamily="34" charset="0"/>
                  <a:cs typeface="Arial" panose="020B0604020202020204" pitchFamily="34" charset="0"/>
                </a:rPr>
                <a:t>1</a:t>
              </a:r>
              <a:endParaRPr lang="en-ID" sz="2000" dirty="0">
                <a:solidFill>
                  <a:schemeClr val="bg1"/>
                </a:solidFill>
                <a:latin typeface="Arial" panose="020B0604020202020204" pitchFamily="34" charset="0"/>
                <a:ea typeface="Gadugi" panose="020B0502040204020203" pitchFamily="34" charset="0"/>
                <a:cs typeface="Arial" panose="020B0604020202020204" pitchFamily="34" charset="0"/>
              </a:endParaRPr>
            </a:p>
          </p:txBody>
        </p:sp>
      </p:grpSp>
      <p:grpSp>
        <p:nvGrpSpPr>
          <p:cNvPr id="151" name="Group 150">
            <a:extLst>
              <a:ext uri="{FF2B5EF4-FFF2-40B4-BE49-F238E27FC236}">
                <a16:creationId xmlns:a16="http://schemas.microsoft.com/office/drawing/2014/main" id="{B38F41C6-52B4-4E30-BE70-3697B7FC39F7}"/>
              </a:ext>
            </a:extLst>
          </p:cNvPr>
          <p:cNvGrpSpPr/>
          <p:nvPr/>
        </p:nvGrpSpPr>
        <p:grpSpPr>
          <a:xfrm>
            <a:off x="372111" y="3148061"/>
            <a:ext cx="537189" cy="511927"/>
            <a:chOff x="9388085" y="2306221"/>
            <a:chExt cx="1079389" cy="993149"/>
          </a:xfrm>
        </p:grpSpPr>
        <p:sp>
          <p:nvSpPr>
            <p:cNvPr id="152" name="Oval 151">
              <a:extLst>
                <a:ext uri="{FF2B5EF4-FFF2-40B4-BE49-F238E27FC236}">
                  <a16:creationId xmlns:a16="http://schemas.microsoft.com/office/drawing/2014/main" id="{EBFAF5A9-9DE4-4CF9-8376-29FD657C80E6}"/>
                </a:ext>
              </a:extLst>
            </p:cNvPr>
            <p:cNvSpPr/>
            <p:nvPr/>
          </p:nvSpPr>
          <p:spPr>
            <a:xfrm>
              <a:off x="9483835" y="2306221"/>
              <a:ext cx="983639" cy="9836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53" name="Oval 152">
              <a:extLst>
                <a:ext uri="{FF2B5EF4-FFF2-40B4-BE49-F238E27FC236}">
                  <a16:creationId xmlns:a16="http://schemas.microsoft.com/office/drawing/2014/main" id="{727977CB-3C72-43EE-8145-8FEF26C77E5F}"/>
                </a:ext>
              </a:extLst>
            </p:cNvPr>
            <p:cNvSpPr/>
            <p:nvPr/>
          </p:nvSpPr>
          <p:spPr>
            <a:xfrm>
              <a:off x="9388085" y="2315731"/>
              <a:ext cx="983639" cy="983639"/>
            </a:xfrm>
            <a:prstGeom prst="ellipse">
              <a:avLst/>
            </a:prstGeom>
            <a:solidFill>
              <a:srgbClr val="DFC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54" name="TextBox 153">
              <a:extLst>
                <a:ext uri="{FF2B5EF4-FFF2-40B4-BE49-F238E27FC236}">
                  <a16:creationId xmlns:a16="http://schemas.microsoft.com/office/drawing/2014/main" id="{80A77EA9-0D86-4CC7-8E8C-A7FD09B05E8B}"/>
                </a:ext>
              </a:extLst>
            </p:cNvPr>
            <p:cNvSpPr txBox="1"/>
            <p:nvPr/>
          </p:nvSpPr>
          <p:spPr>
            <a:xfrm>
              <a:off x="9580139" y="2402229"/>
              <a:ext cx="584628" cy="776222"/>
            </a:xfrm>
            <a:prstGeom prst="rect">
              <a:avLst/>
            </a:prstGeom>
            <a:noFill/>
          </p:spPr>
          <p:txBody>
            <a:bodyPr wrap="none" rtlCol="0">
              <a:spAutoFit/>
            </a:bodyPr>
            <a:lstStyle/>
            <a:p>
              <a:r>
                <a:rPr lang="en-US" sz="2000" dirty="0">
                  <a:solidFill>
                    <a:schemeClr val="bg1"/>
                  </a:solidFill>
                  <a:latin typeface="Arial" panose="020B0604020202020204" pitchFamily="34" charset="0"/>
                  <a:ea typeface="Gadugi" panose="020B0502040204020203" pitchFamily="34" charset="0"/>
                  <a:cs typeface="Arial" panose="020B0604020202020204" pitchFamily="34" charset="0"/>
                </a:rPr>
                <a:t>2</a:t>
              </a:r>
              <a:endParaRPr lang="en-ID" sz="2000" dirty="0">
                <a:solidFill>
                  <a:schemeClr val="bg1"/>
                </a:solidFill>
                <a:latin typeface="Arial" panose="020B0604020202020204" pitchFamily="34" charset="0"/>
                <a:ea typeface="Gadugi" panose="020B0502040204020203" pitchFamily="34" charset="0"/>
                <a:cs typeface="Arial" panose="020B0604020202020204" pitchFamily="34" charset="0"/>
              </a:endParaRPr>
            </a:p>
          </p:txBody>
        </p:sp>
      </p:grpSp>
      <p:sp>
        <p:nvSpPr>
          <p:cNvPr id="155" name="TextBox 154">
            <a:hlinkClick r:id="rId5" action="ppaction://hlinksldjump"/>
            <a:extLst>
              <a:ext uri="{FF2B5EF4-FFF2-40B4-BE49-F238E27FC236}">
                <a16:creationId xmlns:a16="http://schemas.microsoft.com/office/drawing/2014/main" id="{9326F2E6-969B-44BF-948A-F4F19CBC95ED}"/>
              </a:ext>
            </a:extLst>
          </p:cNvPr>
          <p:cNvSpPr txBox="1"/>
          <p:nvPr/>
        </p:nvSpPr>
        <p:spPr>
          <a:xfrm>
            <a:off x="1015639" y="2380488"/>
            <a:ext cx="4573795" cy="646331"/>
          </a:xfrm>
          <a:prstGeom prst="rect">
            <a:avLst/>
          </a:prstGeom>
          <a:noFill/>
        </p:spPr>
        <p:txBody>
          <a:bodyPr wrap="square" rtlCol="0">
            <a:spAutoFit/>
          </a:bodyPr>
          <a:lstStyle/>
          <a:p>
            <a:pPr fontAlgn="base"/>
            <a:r>
              <a:rPr lang="en-US" dirty="0">
                <a:latin typeface="Arial" panose="020B0604020202020204" pitchFamily="34" charset="0"/>
                <a:ea typeface="Gadugi" panose="020B0502040204020203" pitchFamily="34" charset="0"/>
                <a:cs typeface="Arial" panose="020B0604020202020204" pitchFamily="34" charset="0"/>
              </a:rPr>
              <a:t>R</a:t>
            </a:r>
            <a:r>
              <a:rPr lang="en-US" dirty="0" smtClean="0">
                <a:latin typeface="Arial" panose="020B0604020202020204" pitchFamily="34" charset="0"/>
                <a:ea typeface="Gadugi" panose="020B0502040204020203" pitchFamily="34" charset="0"/>
                <a:cs typeface="Arial" panose="020B0604020202020204" pitchFamily="34" charset="0"/>
              </a:rPr>
              <a:t>aise </a:t>
            </a:r>
            <a:r>
              <a:rPr lang="en-US" dirty="0">
                <a:latin typeface="Arial" panose="020B0604020202020204" pitchFamily="34" charset="0"/>
                <a:ea typeface="Gadugi" panose="020B0502040204020203" pitchFamily="34" charset="0"/>
                <a:cs typeface="Arial" panose="020B0604020202020204" pitchFamily="34" charset="0"/>
              </a:rPr>
              <a:t>awareness that mental health is no joke</a:t>
            </a:r>
            <a:r>
              <a:rPr lang="en-US" dirty="0">
                <a:latin typeface="Arial" panose="020B0604020202020204" pitchFamily="34" charset="0"/>
                <a:ea typeface="Gadugi" panose="020B0502040204020203" pitchFamily="34" charset="0"/>
                <a:cs typeface="Arial" panose="020B0604020202020204" pitchFamily="34" charset="0"/>
              </a:rPr>
              <a:t>.  </a:t>
            </a:r>
          </a:p>
        </p:txBody>
      </p:sp>
      <p:sp>
        <p:nvSpPr>
          <p:cNvPr id="156" name="TextBox 155">
            <a:hlinkClick r:id="rId5" action="ppaction://hlinksldjump"/>
            <a:extLst>
              <a:ext uri="{FF2B5EF4-FFF2-40B4-BE49-F238E27FC236}">
                <a16:creationId xmlns:a16="http://schemas.microsoft.com/office/drawing/2014/main" id="{9326F2E6-969B-44BF-948A-F4F19CBC95ED}"/>
              </a:ext>
            </a:extLst>
          </p:cNvPr>
          <p:cNvSpPr txBox="1"/>
          <p:nvPr/>
        </p:nvSpPr>
        <p:spPr>
          <a:xfrm>
            <a:off x="1033572" y="3109261"/>
            <a:ext cx="4573795" cy="646331"/>
          </a:xfrm>
          <a:prstGeom prst="rect">
            <a:avLst/>
          </a:prstGeom>
          <a:noFill/>
        </p:spPr>
        <p:txBody>
          <a:bodyPr wrap="square" rtlCol="0">
            <a:spAutoFit/>
          </a:bodyPr>
          <a:lstStyle/>
          <a:p>
            <a:pPr fontAlgn="base"/>
            <a:r>
              <a:rPr lang="en-US" dirty="0">
                <a:latin typeface="Arial" panose="020B0604020202020204" pitchFamily="34" charset="0"/>
                <a:ea typeface="Gadugi" panose="020B0502040204020203" pitchFamily="34" charset="0"/>
                <a:cs typeface="Arial" panose="020B0604020202020204" pitchFamily="34" charset="0"/>
              </a:rPr>
              <a:t>H</a:t>
            </a:r>
            <a:r>
              <a:rPr lang="en-US" dirty="0" smtClean="0">
                <a:latin typeface="Arial" panose="020B0604020202020204" pitchFamily="34" charset="0"/>
                <a:ea typeface="Gadugi" panose="020B0502040204020203" pitchFamily="34" charset="0"/>
                <a:cs typeface="Arial" panose="020B0604020202020204" pitchFamily="34" charset="0"/>
              </a:rPr>
              <a:t>andle </a:t>
            </a:r>
            <a:r>
              <a:rPr lang="en-US" dirty="0">
                <a:latin typeface="Arial" panose="020B0604020202020204" pitchFamily="34" charset="0"/>
                <a:ea typeface="Gadugi" panose="020B0502040204020203" pitchFamily="34" charset="0"/>
                <a:cs typeface="Arial" panose="020B0604020202020204" pitchFamily="34" charset="0"/>
              </a:rPr>
              <a:t>and address suicidal thoughts or intentions.</a:t>
            </a:r>
            <a:endParaRPr lang="en-US" dirty="0">
              <a:latin typeface="Arial" panose="020B0604020202020204" pitchFamily="34" charset="0"/>
              <a:ea typeface="Gadugi" panose="020B0502040204020203" pitchFamily="34" charset="0"/>
              <a:cs typeface="Arial" panose="020B0604020202020204" pitchFamily="34" charset="0"/>
            </a:endParaRPr>
          </a:p>
        </p:txBody>
      </p:sp>
      <p:sp>
        <p:nvSpPr>
          <p:cNvPr id="161" name="TextBox 160">
            <a:hlinkClick r:id="rId5" action="ppaction://hlinksldjump"/>
            <a:extLst>
              <a:ext uri="{FF2B5EF4-FFF2-40B4-BE49-F238E27FC236}">
                <a16:creationId xmlns:a16="http://schemas.microsoft.com/office/drawing/2014/main" id="{9326F2E6-969B-44BF-948A-F4F19CBC95ED}"/>
              </a:ext>
            </a:extLst>
          </p:cNvPr>
          <p:cNvSpPr txBox="1"/>
          <p:nvPr/>
        </p:nvSpPr>
        <p:spPr>
          <a:xfrm>
            <a:off x="1029540" y="3797854"/>
            <a:ext cx="5116520" cy="923330"/>
          </a:xfrm>
          <a:prstGeom prst="rect">
            <a:avLst/>
          </a:prstGeom>
          <a:noFill/>
        </p:spPr>
        <p:txBody>
          <a:bodyPr wrap="square" rtlCol="0">
            <a:spAutoFit/>
          </a:bodyPr>
          <a:lstStyle/>
          <a:p>
            <a:pPr fontAlgn="base"/>
            <a:r>
              <a:rPr lang="en-US" dirty="0">
                <a:latin typeface="Arial" panose="020B0604020202020204" pitchFamily="34" charset="0"/>
                <a:ea typeface="Gadugi" panose="020B0502040204020203" pitchFamily="34" charset="0"/>
                <a:cs typeface="Arial" panose="020B0604020202020204" pitchFamily="34" charset="0"/>
              </a:rPr>
              <a:t>Enhance love and support to fellow </a:t>
            </a:r>
            <a:r>
              <a:rPr lang="en-US" dirty="0" smtClean="0">
                <a:latin typeface="Arial" panose="020B0604020202020204" pitchFamily="34" charset="0"/>
                <a:ea typeface="Gadugi" panose="020B0502040204020203" pitchFamily="34" charset="0"/>
                <a:cs typeface="Arial" panose="020B0604020202020204" pitchFamily="34" charset="0"/>
              </a:rPr>
              <a:t>beings and i</a:t>
            </a:r>
            <a:r>
              <a:rPr lang="en-US" dirty="0" smtClean="0">
                <a:latin typeface="Arial" panose="020B0604020202020204" pitchFamily="34" charset="0"/>
                <a:ea typeface="Gadugi" panose="020B0502040204020203" pitchFamily="34" charset="0"/>
                <a:cs typeface="Arial" panose="020B0604020202020204" pitchFamily="34" charset="0"/>
              </a:rPr>
              <a:t>nform </a:t>
            </a:r>
            <a:r>
              <a:rPr lang="en-US" dirty="0">
                <a:latin typeface="Arial" panose="020B0604020202020204" pitchFamily="34" charset="0"/>
                <a:ea typeface="Gadugi" panose="020B0502040204020203" pitchFamily="34" charset="0"/>
                <a:cs typeface="Arial" panose="020B0604020202020204" pitchFamily="34" charset="0"/>
              </a:rPr>
              <a:t>that life is still a gift that must be cherished.</a:t>
            </a:r>
          </a:p>
        </p:txBody>
      </p:sp>
      <p:sp>
        <p:nvSpPr>
          <p:cNvPr id="2" name="Rectangle 1"/>
          <p:cNvSpPr/>
          <p:nvPr/>
        </p:nvSpPr>
        <p:spPr>
          <a:xfrm>
            <a:off x="345960" y="1865535"/>
            <a:ext cx="3905364" cy="400110"/>
          </a:xfrm>
          <a:prstGeom prst="rect">
            <a:avLst/>
          </a:prstGeom>
        </p:spPr>
        <p:txBody>
          <a:bodyPr wrap="none">
            <a:spAutoFit/>
          </a:bodyPr>
          <a:lstStyle/>
          <a:p>
            <a:r>
              <a:rPr lang="en-US" sz="2000" b="1" dirty="0" smtClean="0">
                <a:solidFill>
                  <a:srgbClr val="000000"/>
                </a:solidFill>
                <a:latin typeface="Arial" panose="020B0604020202020204" pitchFamily="34" charset="0"/>
                <a:cs typeface="Arial" panose="020B0604020202020204" pitchFamily="34" charset="0"/>
              </a:rPr>
              <a:t>This Project Proposal Aims to:</a:t>
            </a:r>
            <a:endParaRPr lang="en-US" sz="2000" b="1" dirty="0">
              <a:solidFill>
                <a:srgbClr val="000000"/>
              </a:solidFill>
              <a:latin typeface="Arial" panose="020B0604020202020204" pitchFamily="34" charset="0"/>
              <a:cs typeface="Arial" panose="020B0604020202020204" pitchFamily="34" charset="0"/>
            </a:endParaRPr>
          </a:p>
        </p:txBody>
      </p:sp>
      <p:sp>
        <p:nvSpPr>
          <p:cNvPr id="122" name="Rectangle 121"/>
          <p:cNvSpPr/>
          <p:nvPr/>
        </p:nvSpPr>
        <p:spPr>
          <a:xfrm>
            <a:off x="6337526" y="1835259"/>
            <a:ext cx="2832827" cy="400110"/>
          </a:xfrm>
          <a:prstGeom prst="rect">
            <a:avLst/>
          </a:prstGeom>
        </p:spPr>
        <p:txBody>
          <a:bodyPr wrap="none">
            <a:spAutoFit/>
          </a:bodyPr>
          <a:lstStyle/>
          <a:p>
            <a:r>
              <a:rPr lang="en-US" sz="2000" b="1" dirty="0" smtClean="0">
                <a:solidFill>
                  <a:srgbClr val="000000"/>
                </a:solidFill>
                <a:latin typeface="Arial" panose="020B0604020202020204" pitchFamily="34" charset="0"/>
                <a:cs typeface="Arial" panose="020B0604020202020204" pitchFamily="34" charset="0"/>
              </a:rPr>
              <a:t>Specific Beneficiaries</a:t>
            </a:r>
            <a:endParaRPr lang="en-US" sz="2000" b="1" dirty="0">
              <a:solidFill>
                <a:srgbClr val="000000"/>
              </a:solidFill>
              <a:latin typeface="Arial" panose="020B0604020202020204" pitchFamily="34" charset="0"/>
              <a:cs typeface="Arial" panose="020B0604020202020204" pitchFamily="34" charset="0"/>
            </a:endParaRPr>
          </a:p>
        </p:txBody>
      </p:sp>
      <p:cxnSp>
        <p:nvCxnSpPr>
          <p:cNvPr id="67" name="Straight Connector 66"/>
          <p:cNvCxnSpPr/>
          <p:nvPr/>
        </p:nvCxnSpPr>
        <p:spPr>
          <a:xfrm>
            <a:off x="6007390" y="1989073"/>
            <a:ext cx="0" cy="2701799"/>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23" name="TextBox 122">
            <a:hlinkClick r:id="rId5" action="ppaction://hlinksldjump"/>
            <a:extLst>
              <a:ext uri="{FF2B5EF4-FFF2-40B4-BE49-F238E27FC236}">
                <a16:creationId xmlns:a16="http://schemas.microsoft.com/office/drawing/2014/main" id="{9326F2E6-969B-44BF-948A-F4F19CBC95ED}"/>
              </a:ext>
            </a:extLst>
          </p:cNvPr>
          <p:cNvSpPr txBox="1"/>
          <p:nvPr/>
        </p:nvSpPr>
        <p:spPr>
          <a:xfrm>
            <a:off x="6172385" y="2519813"/>
            <a:ext cx="4573795" cy="2031325"/>
          </a:xfrm>
          <a:prstGeom prst="rect">
            <a:avLst/>
          </a:prstGeom>
          <a:noFill/>
        </p:spPr>
        <p:txBody>
          <a:bodyPr wrap="square" rtlCol="0">
            <a:spAutoFit/>
          </a:bodyPr>
          <a:lstStyle/>
          <a:p>
            <a:pPr fontAlgn="base"/>
            <a:r>
              <a:rPr lang="en-US" dirty="0">
                <a:latin typeface="Arial" panose="020B0604020202020204" pitchFamily="34" charset="0"/>
                <a:ea typeface="Gadugi" panose="020B0502040204020203" pitchFamily="34" charset="0"/>
                <a:cs typeface="Arial" panose="020B0604020202020204" pitchFamily="34" charset="0"/>
              </a:rPr>
              <a:t>H</a:t>
            </a:r>
            <a:r>
              <a:rPr lang="en-US" dirty="0" smtClean="0">
                <a:latin typeface="Arial" panose="020B0604020202020204" pitchFamily="34" charset="0"/>
                <a:ea typeface="Gadugi" panose="020B0502040204020203" pitchFamily="34" charset="0"/>
                <a:cs typeface="Arial" panose="020B0604020202020204" pitchFamily="34" charset="0"/>
              </a:rPr>
              <a:t>igher risk of suicide:</a:t>
            </a:r>
          </a:p>
          <a:p>
            <a:pPr fontAlgn="base"/>
            <a:endParaRPr lang="en-US" dirty="0">
              <a:latin typeface="Arial" panose="020B0604020202020204" pitchFamily="34" charset="0"/>
              <a:ea typeface="Gadugi" panose="020B0502040204020203" pitchFamily="34" charset="0"/>
              <a:cs typeface="Arial" panose="020B0604020202020204" pitchFamily="34" charset="0"/>
            </a:endParaRPr>
          </a:p>
          <a:p>
            <a:pPr fontAlgn="base"/>
            <a:r>
              <a:rPr lang="en-US" i="1" dirty="0" smtClean="0">
                <a:latin typeface="Arial" panose="020B0604020202020204" pitchFamily="34" charset="0"/>
                <a:ea typeface="Gadugi" panose="020B0502040204020203" pitchFamily="34" charset="0"/>
                <a:cs typeface="Arial" panose="020B0604020202020204" pitchFamily="34" charset="0"/>
              </a:rPr>
              <a:t>Those who are not mentally stable.</a:t>
            </a:r>
          </a:p>
          <a:p>
            <a:pPr fontAlgn="base"/>
            <a:endParaRPr lang="en-US" dirty="0" smtClean="0">
              <a:latin typeface="Arial" panose="020B0604020202020204" pitchFamily="34" charset="0"/>
              <a:ea typeface="Gadugi" panose="020B0502040204020203" pitchFamily="34" charset="0"/>
              <a:cs typeface="Arial" panose="020B0604020202020204" pitchFamily="34" charset="0"/>
            </a:endParaRPr>
          </a:p>
          <a:p>
            <a:pPr fontAlgn="base"/>
            <a:r>
              <a:rPr lang="en-US" i="1" dirty="0" smtClean="0">
                <a:latin typeface="Arial" panose="020B0604020202020204" pitchFamily="34" charset="0"/>
                <a:ea typeface="Gadugi" panose="020B0502040204020203" pitchFamily="34" charset="0"/>
                <a:cs typeface="Arial" panose="020B0604020202020204" pitchFamily="34" charset="0"/>
              </a:rPr>
              <a:t>Those </a:t>
            </a:r>
            <a:r>
              <a:rPr lang="en-US" i="1" dirty="0">
                <a:latin typeface="Arial" panose="020B0604020202020204" pitchFamily="34" charset="0"/>
                <a:ea typeface="Gadugi" panose="020B0502040204020203" pitchFamily="34" charset="0"/>
                <a:cs typeface="Arial" panose="020B0604020202020204" pitchFamily="34" charset="0"/>
              </a:rPr>
              <a:t>who experience </a:t>
            </a:r>
            <a:r>
              <a:rPr lang="en-US" i="1" dirty="0" smtClean="0">
                <a:latin typeface="Arial" panose="020B0604020202020204" pitchFamily="34" charset="0"/>
                <a:ea typeface="Gadugi" panose="020B0502040204020203" pitchFamily="34" charset="0"/>
                <a:cs typeface="Arial" panose="020B0604020202020204" pitchFamily="34" charset="0"/>
              </a:rPr>
              <a:t>abuse </a:t>
            </a:r>
            <a:r>
              <a:rPr lang="en-US" i="1" dirty="0">
                <a:latin typeface="Arial" panose="020B0604020202020204" pitchFamily="34" charset="0"/>
                <a:ea typeface="Gadugi" panose="020B0502040204020203" pitchFamily="34" charset="0"/>
                <a:cs typeface="Arial" panose="020B0604020202020204" pitchFamily="34" charset="0"/>
              </a:rPr>
              <a:t>or </a:t>
            </a:r>
            <a:r>
              <a:rPr lang="en-US" i="1" dirty="0" smtClean="0">
                <a:latin typeface="Arial" panose="020B0604020202020204" pitchFamily="34" charset="0"/>
                <a:ea typeface="Gadugi" panose="020B0502040204020203" pitchFamily="34" charset="0"/>
                <a:cs typeface="Arial" panose="020B0604020202020204" pitchFamily="34" charset="0"/>
              </a:rPr>
              <a:t>neglect</a:t>
            </a:r>
            <a:endParaRPr lang="en-US" i="1" dirty="0">
              <a:latin typeface="Arial" panose="020B0604020202020204" pitchFamily="34" charset="0"/>
              <a:ea typeface="Gadugi" panose="020B0502040204020203" pitchFamily="34" charset="0"/>
              <a:cs typeface="Arial" panose="020B0604020202020204" pitchFamily="34" charset="0"/>
            </a:endParaRPr>
          </a:p>
          <a:p>
            <a:pPr fontAlgn="base"/>
            <a:endParaRPr lang="en-US" dirty="0">
              <a:latin typeface="Arial" panose="020B0604020202020204" pitchFamily="34" charset="0"/>
              <a:ea typeface="Gadugi" panose="020B0502040204020203" pitchFamily="34" charset="0"/>
              <a:cs typeface="Arial" panose="020B0604020202020204" pitchFamily="34" charset="0"/>
            </a:endParaRPr>
          </a:p>
          <a:p>
            <a:pPr fontAlgn="base"/>
            <a:r>
              <a:rPr lang="en-US" i="1" dirty="0">
                <a:latin typeface="Arial" panose="020B0604020202020204" pitchFamily="34" charset="0"/>
                <a:ea typeface="Gadugi" panose="020B0502040204020203" pitchFamily="34" charset="0"/>
                <a:cs typeface="Arial" panose="020B0604020202020204" pitchFamily="34" charset="0"/>
              </a:rPr>
              <a:t>T</a:t>
            </a:r>
            <a:r>
              <a:rPr lang="en-US" i="1" dirty="0" smtClean="0">
                <a:latin typeface="Arial" panose="020B0604020202020204" pitchFamily="34" charset="0"/>
                <a:ea typeface="Gadugi" panose="020B0502040204020203" pitchFamily="34" charset="0"/>
                <a:cs typeface="Arial" panose="020B0604020202020204" pitchFamily="34" charset="0"/>
              </a:rPr>
              <a:t>hose </a:t>
            </a:r>
            <a:r>
              <a:rPr lang="en-US" i="1" dirty="0">
                <a:latin typeface="Arial" panose="020B0604020202020204" pitchFamily="34" charset="0"/>
                <a:ea typeface="Gadugi" panose="020B0502040204020203" pitchFamily="34" charset="0"/>
                <a:cs typeface="Arial" panose="020B0604020202020204" pitchFamily="34" charset="0"/>
              </a:rPr>
              <a:t>who have experienced </a:t>
            </a:r>
            <a:r>
              <a:rPr lang="en-US" i="1" dirty="0" smtClean="0">
                <a:latin typeface="Arial" panose="020B0604020202020204" pitchFamily="34" charset="0"/>
                <a:ea typeface="Gadugi" panose="020B0502040204020203" pitchFamily="34" charset="0"/>
                <a:cs typeface="Arial" panose="020B0604020202020204" pitchFamily="34" charset="0"/>
              </a:rPr>
              <a:t>trauma</a:t>
            </a:r>
            <a:endParaRPr lang="en-US" i="1" dirty="0">
              <a:latin typeface="Arial" panose="020B0604020202020204" pitchFamily="34" charset="0"/>
              <a:ea typeface="Gadugi" panose="020B0502040204020203" pitchFamily="34" charset="0"/>
              <a:cs typeface="Arial" panose="020B0604020202020204" pitchFamily="34" charset="0"/>
            </a:endParaRPr>
          </a:p>
        </p:txBody>
      </p:sp>
    </p:spTree>
    <p:extLst>
      <p:ext uri="{BB962C8B-B14F-4D97-AF65-F5344CB8AC3E}">
        <p14:creationId xmlns:p14="http://schemas.microsoft.com/office/powerpoint/2010/main" val="13407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02"/>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03"/>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04"/>
                                        </p:tgtEl>
                                        <p:attrNameLst>
                                          <p:attrName>r</p:attrName>
                                        </p:attrNameLst>
                                      </p:cBhvr>
                                    </p:animRot>
                                  </p:childTnLst>
                                </p:cTn>
                              </p:par>
                              <p:par>
                                <p:cTn id="11" presetID="21" presetClass="emph" presetSubtype="0" repeatCount="indefinite" fill="hold" grpId="0" nodeType="withEffect">
                                  <p:stCondLst>
                                    <p:cond delay="0"/>
                                  </p:stCondLst>
                                  <p:childTnLst>
                                    <p:animClr clrSpc="hsl" dir="cw">
                                      <p:cBhvr override="childStyle">
                                        <p:cTn id="12" dur="500" fill="hold"/>
                                        <p:tgtEl>
                                          <p:spTgt spid="168"/>
                                        </p:tgtEl>
                                        <p:attrNameLst>
                                          <p:attrName>style.color</p:attrName>
                                        </p:attrNameLst>
                                      </p:cBhvr>
                                      <p:by>
                                        <p:hsl h="7200000" s="0" l="0"/>
                                      </p:by>
                                    </p:animClr>
                                    <p:animClr clrSpc="hsl" dir="cw">
                                      <p:cBhvr>
                                        <p:cTn id="13" dur="500" fill="hold"/>
                                        <p:tgtEl>
                                          <p:spTgt spid="168"/>
                                        </p:tgtEl>
                                        <p:attrNameLst>
                                          <p:attrName>fillcolor</p:attrName>
                                        </p:attrNameLst>
                                      </p:cBhvr>
                                      <p:by>
                                        <p:hsl h="7200000" s="0" l="0"/>
                                      </p:by>
                                    </p:animClr>
                                    <p:animClr clrSpc="hsl" dir="cw">
                                      <p:cBhvr>
                                        <p:cTn id="14" dur="500" fill="hold"/>
                                        <p:tgtEl>
                                          <p:spTgt spid="168"/>
                                        </p:tgtEl>
                                        <p:attrNameLst>
                                          <p:attrName>stroke.color</p:attrName>
                                        </p:attrNameLst>
                                      </p:cBhvr>
                                      <p:by>
                                        <p:hsl h="7200000" s="0" l="0"/>
                                      </p:by>
                                    </p:animClr>
                                    <p:set>
                                      <p:cBhvr>
                                        <p:cTn id="15" dur="500" fill="hold"/>
                                        <p:tgtEl>
                                          <p:spTgt spid="16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52659" y="1670969"/>
            <a:ext cx="11707329" cy="3324943"/>
          </a:xfrm>
          <a:prstGeom prst="roundRect">
            <a:avLst>
              <a:gd name="adj" fmla="val 8884"/>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43" name="TextBox 142">
            <a:extLst>
              <a:ext uri="{FF2B5EF4-FFF2-40B4-BE49-F238E27FC236}">
                <a16:creationId xmlns:a16="http://schemas.microsoft.com/office/drawing/2014/main" id="{8001F734-6C41-47A2-90D8-878B36225F3F}"/>
              </a:ext>
            </a:extLst>
          </p:cNvPr>
          <p:cNvSpPr txBox="1"/>
          <p:nvPr/>
        </p:nvSpPr>
        <p:spPr>
          <a:xfrm>
            <a:off x="851428" y="1666655"/>
            <a:ext cx="10469853" cy="3368871"/>
          </a:xfrm>
          <a:prstGeom prst="rect">
            <a:avLst/>
          </a:prstGeom>
          <a:noFill/>
        </p:spPr>
        <p:txBody>
          <a:bodyPr wrap="square" rtlCol="0">
            <a:spAutoFit/>
          </a:bodyPr>
          <a:lstStyle/>
          <a:p>
            <a:pPr>
              <a:lnSpc>
                <a:spcPct val="150000"/>
              </a:lnSpc>
            </a:pPr>
            <a:r>
              <a:rPr lang="en-US" sz="1600" dirty="0" smtClean="0">
                <a:latin typeface="Arial Rounded MT Bold" panose="020F0704030504030204" pitchFamily="34" charset="0"/>
                <a:cs typeface="Arial" panose="020B0604020202020204" pitchFamily="34" charset="0"/>
              </a:rPr>
              <a:t>Suicide </a:t>
            </a:r>
            <a:r>
              <a:rPr lang="en-US" sz="1600" dirty="0">
                <a:latin typeface="Arial Rounded MT Bold" panose="020F0704030504030204" pitchFamily="34" charset="0"/>
                <a:cs typeface="Arial" panose="020B0604020202020204" pitchFamily="34" charset="0"/>
              </a:rPr>
              <a:t>is the act of intentionally causing one's own death. It is one of the leading causes of deaths today and it is a serious problem in our society. According to the world health organization More than 700,000 people die due to suicide every year. Suicide can occur in all ages, though it is most common in ages 10-34. There are many causes of people thinking about committing suicide, but the most common among all other causes are Mental illness, Stress, Anxiety, and Depression. These are the main causes of suicides today</a:t>
            </a:r>
            <a:r>
              <a:rPr lang="en-US" sz="1600" dirty="0">
                <a:latin typeface="Arial Rounded MT Bold" panose="020F0704030504030204" pitchFamily="34" charset="0"/>
                <a:cs typeface="Arial" panose="020B0604020202020204" pitchFamily="34" charset="0"/>
              </a:rPr>
              <a:t>. Teens are a vulnerable population of individuals and to maintain proper health, both physically and mentally, they must be given the proper resources. By </a:t>
            </a:r>
            <a:r>
              <a:rPr lang="en-US" sz="1600" dirty="0" smtClean="0">
                <a:latin typeface="Arial Rounded MT Bold" panose="020F0704030504030204" pitchFamily="34" charset="0"/>
                <a:cs typeface="Arial" panose="020B0604020202020204" pitchFamily="34" charset="0"/>
              </a:rPr>
              <a:t>promoting suicide prevention programs, students </a:t>
            </a:r>
            <a:r>
              <a:rPr lang="en-US" sz="1600" dirty="0">
                <a:latin typeface="Arial Rounded MT Bold" panose="020F0704030504030204" pitchFamily="34" charset="0"/>
                <a:cs typeface="Arial" panose="020B0604020202020204" pitchFamily="34" charset="0"/>
              </a:rPr>
              <a:t>are better able to handle and address suicidal thoughts or intentions. Prevention can save lives, especially those of younger populations who are at higher risk.</a:t>
            </a:r>
            <a:endParaRPr lang="en-US" sz="1600" dirty="0">
              <a:latin typeface="Arial Rounded MT Bold" panose="020F0704030504030204" pitchFamily="34" charset="0"/>
              <a:cs typeface="Arial" panose="020B0604020202020204" pitchFamily="34" charset="0"/>
            </a:endParaRPr>
          </a:p>
        </p:txBody>
      </p:sp>
      <p:sp>
        <p:nvSpPr>
          <p:cNvPr id="110" name="Oval 109">
            <a:extLst>
              <a:ext uri="{FF2B5EF4-FFF2-40B4-BE49-F238E27FC236}">
                <a16:creationId xmlns:a16="http://schemas.microsoft.com/office/drawing/2014/main" id="{6CDA95E3-D840-458F-BB85-0769219C8F32}"/>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11" name="Oval 110">
            <a:extLst>
              <a:ext uri="{FF2B5EF4-FFF2-40B4-BE49-F238E27FC236}">
                <a16:creationId xmlns:a16="http://schemas.microsoft.com/office/drawing/2014/main" id="{6935E9DD-5D86-459B-A91B-BDA0CE28CE79}"/>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12" name="Oval 111">
            <a:extLst>
              <a:ext uri="{FF2B5EF4-FFF2-40B4-BE49-F238E27FC236}">
                <a16:creationId xmlns:a16="http://schemas.microsoft.com/office/drawing/2014/main" id="{4D0F7922-D2E8-45E1-8DC6-CBBA4ECE1E7A}"/>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7" name="Graphic 116">
            <a:hlinkClick r:id="rId2" action="ppaction://hlinksldjump"/>
            <a:extLst>
              <a:ext uri="{FF2B5EF4-FFF2-40B4-BE49-F238E27FC236}">
                <a16:creationId xmlns:a16="http://schemas.microsoft.com/office/drawing/2014/main" id="{3443CB8B-376E-4789-9094-C8D6B98A8A1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pic>
        <p:nvPicPr>
          <p:cNvPr id="118" name="Graphic 117">
            <a:hlinkClick r:id="rId4" action="ppaction://hlinksldjump"/>
            <a:extLst>
              <a:ext uri="{FF2B5EF4-FFF2-40B4-BE49-F238E27FC236}">
                <a16:creationId xmlns:a16="http://schemas.microsoft.com/office/drawing/2014/main" id="{25F2559C-6435-47C9-99FE-8139EF21E7B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328969" y="3064721"/>
            <a:ext cx="537439" cy="537439"/>
          </a:xfrm>
          <a:prstGeom prst="rect">
            <a:avLst/>
          </a:prstGeom>
        </p:spPr>
      </p:pic>
      <p:sp>
        <p:nvSpPr>
          <p:cNvPr id="108" name="Rectangle: Rounded Corners 107">
            <a:extLst>
              <a:ext uri="{FF2B5EF4-FFF2-40B4-BE49-F238E27FC236}">
                <a16:creationId xmlns:a16="http://schemas.microsoft.com/office/drawing/2014/main" id="{D7A89114-18D4-4A72-9CE4-BF6F7469A9F7}"/>
              </a:ext>
            </a:extLst>
          </p:cNvPr>
          <p:cNvSpPr/>
          <p:nvPr/>
        </p:nvSpPr>
        <p:spPr>
          <a:xfrm>
            <a:off x="3927244" y="6278379"/>
            <a:ext cx="1114331" cy="442992"/>
          </a:xfrm>
          <a:prstGeom prst="roundRect">
            <a:avLst>
              <a:gd name="adj" fmla="val 50000"/>
            </a:avLst>
          </a:prstGeom>
          <a:solidFill>
            <a:srgbClr val="A9C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99AB1934-B35E-484B-9601-3F9AAA2D3425}"/>
              </a:ext>
            </a:extLst>
          </p:cNvPr>
          <p:cNvGrpSpPr/>
          <p:nvPr/>
        </p:nvGrpSpPr>
        <p:grpSpPr>
          <a:xfrm>
            <a:off x="882115" y="5464049"/>
            <a:ext cx="620292" cy="565600"/>
            <a:chOff x="6816417" y="195880"/>
            <a:chExt cx="286589" cy="261320"/>
          </a:xfrm>
          <a:solidFill>
            <a:srgbClr val="FADB8E"/>
          </a:solidFill>
        </p:grpSpPr>
        <p:sp>
          <p:nvSpPr>
            <p:cNvPr id="113" name="Freeform: Shape 112">
              <a:extLst>
                <a:ext uri="{FF2B5EF4-FFF2-40B4-BE49-F238E27FC236}">
                  <a16:creationId xmlns:a16="http://schemas.microsoft.com/office/drawing/2014/main" id="{88D43EBF-AB52-488A-9D54-A99FE609945D}"/>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14" name="Rectangle: Rounded Corners 113">
              <a:extLst>
                <a:ext uri="{FF2B5EF4-FFF2-40B4-BE49-F238E27FC236}">
                  <a16:creationId xmlns:a16="http://schemas.microsoft.com/office/drawing/2014/main" id="{4B73BF86-3417-4900-9E94-449BE2A33BED}"/>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15" name="TextBox 114">
            <a:hlinkClick r:id="rId5" action="ppaction://hlinksldjump"/>
            <a:extLst>
              <a:ext uri="{FF2B5EF4-FFF2-40B4-BE49-F238E27FC236}">
                <a16:creationId xmlns:a16="http://schemas.microsoft.com/office/drawing/2014/main" id="{2A7DD746-EA6F-44AA-9A61-3C191F80E1E2}"/>
              </a:ext>
            </a:extLst>
          </p:cNvPr>
          <p:cNvSpPr txBox="1"/>
          <p:nvPr/>
        </p:nvSpPr>
        <p:spPr>
          <a:xfrm>
            <a:off x="885848" y="6302406"/>
            <a:ext cx="711675"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Title</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16" name="Group 115">
            <a:extLst>
              <a:ext uri="{FF2B5EF4-FFF2-40B4-BE49-F238E27FC236}">
                <a16:creationId xmlns:a16="http://schemas.microsoft.com/office/drawing/2014/main" id="{5E00621A-D144-4C22-9EC7-4AA7BAC1264A}"/>
              </a:ext>
            </a:extLst>
          </p:cNvPr>
          <p:cNvGrpSpPr/>
          <p:nvPr/>
        </p:nvGrpSpPr>
        <p:grpSpPr>
          <a:xfrm>
            <a:off x="2513894" y="5464049"/>
            <a:ext cx="620292" cy="565600"/>
            <a:chOff x="6816417" y="195880"/>
            <a:chExt cx="286589" cy="261320"/>
          </a:xfrm>
          <a:solidFill>
            <a:srgbClr val="F2A4BC"/>
          </a:solidFill>
        </p:grpSpPr>
        <p:sp>
          <p:nvSpPr>
            <p:cNvPr id="119" name="Freeform: Shape 118">
              <a:extLst>
                <a:ext uri="{FF2B5EF4-FFF2-40B4-BE49-F238E27FC236}">
                  <a16:creationId xmlns:a16="http://schemas.microsoft.com/office/drawing/2014/main" id="{70A9AAF3-0DF7-4DD4-BF59-225BFDACB34A}"/>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20" name="Rectangle: Rounded Corners 119">
              <a:extLst>
                <a:ext uri="{FF2B5EF4-FFF2-40B4-BE49-F238E27FC236}">
                  <a16:creationId xmlns:a16="http://schemas.microsoft.com/office/drawing/2014/main" id="{7C82F3AB-B733-4994-97A2-CE6F5A50DFF3}"/>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33" name="Group 132">
            <a:extLst>
              <a:ext uri="{FF2B5EF4-FFF2-40B4-BE49-F238E27FC236}">
                <a16:creationId xmlns:a16="http://schemas.microsoft.com/office/drawing/2014/main" id="{1447D342-E8BA-464F-A9F2-FB5FB5509ED2}"/>
              </a:ext>
            </a:extLst>
          </p:cNvPr>
          <p:cNvGrpSpPr/>
          <p:nvPr/>
        </p:nvGrpSpPr>
        <p:grpSpPr>
          <a:xfrm>
            <a:off x="4145673" y="5464049"/>
            <a:ext cx="620292" cy="565600"/>
            <a:chOff x="6816417" y="195880"/>
            <a:chExt cx="286589" cy="261320"/>
          </a:xfrm>
          <a:solidFill>
            <a:srgbClr val="A9C9FD"/>
          </a:solidFill>
        </p:grpSpPr>
        <p:sp>
          <p:nvSpPr>
            <p:cNvPr id="134" name="Freeform: Shape 133">
              <a:extLst>
                <a:ext uri="{FF2B5EF4-FFF2-40B4-BE49-F238E27FC236}">
                  <a16:creationId xmlns:a16="http://schemas.microsoft.com/office/drawing/2014/main" id="{19EEB5F6-4DE6-440E-8442-BB0B9F51EACC}"/>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5" name="Rectangle: Rounded Corners 134">
              <a:extLst>
                <a:ext uri="{FF2B5EF4-FFF2-40B4-BE49-F238E27FC236}">
                  <a16:creationId xmlns:a16="http://schemas.microsoft.com/office/drawing/2014/main" id="{1BC08001-063A-4FF1-9901-990E0D40878B}"/>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36" name="Group 135">
            <a:extLst>
              <a:ext uri="{FF2B5EF4-FFF2-40B4-BE49-F238E27FC236}">
                <a16:creationId xmlns:a16="http://schemas.microsoft.com/office/drawing/2014/main" id="{07E1D7DD-73EC-483D-8969-00171AC04CE1}"/>
              </a:ext>
            </a:extLst>
          </p:cNvPr>
          <p:cNvGrpSpPr/>
          <p:nvPr/>
        </p:nvGrpSpPr>
        <p:grpSpPr>
          <a:xfrm>
            <a:off x="5777452" y="5464049"/>
            <a:ext cx="620292" cy="565600"/>
            <a:chOff x="6816417" y="195880"/>
            <a:chExt cx="286589" cy="261320"/>
          </a:xfrm>
          <a:solidFill>
            <a:srgbClr val="DFC9EF"/>
          </a:solidFill>
        </p:grpSpPr>
        <p:sp>
          <p:nvSpPr>
            <p:cNvPr id="137" name="Freeform: Shape 136">
              <a:extLst>
                <a:ext uri="{FF2B5EF4-FFF2-40B4-BE49-F238E27FC236}">
                  <a16:creationId xmlns:a16="http://schemas.microsoft.com/office/drawing/2014/main" id="{934E6835-2657-46ED-8160-F8BBA80677A8}"/>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8" name="Rectangle: Rounded Corners 137">
              <a:extLst>
                <a:ext uri="{FF2B5EF4-FFF2-40B4-BE49-F238E27FC236}">
                  <a16:creationId xmlns:a16="http://schemas.microsoft.com/office/drawing/2014/main" id="{4245E94F-0311-4BAF-A366-67D314DA5FFD}"/>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39" name="TextBox 138">
            <a:hlinkClick r:id="rId6" action="ppaction://hlinksldjump"/>
            <a:extLst>
              <a:ext uri="{FF2B5EF4-FFF2-40B4-BE49-F238E27FC236}">
                <a16:creationId xmlns:a16="http://schemas.microsoft.com/office/drawing/2014/main" id="{036C1AD9-DA03-4E86-9416-8BD4BFBB324D}"/>
              </a:ext>
            </a:extLst>
          </p:cNvPr>
          <p:cNvSpPr txBox="1"/>
          <p:nvPr/>
        </p:nvSpPr>
        <p:spPr>
          <a:xfrm>
            <a:off x="5531271" y="6302406"/>
            <a:ext cx="1211502"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Closing</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4" name="TextBox 143">
            <a:hlinkClick r:id="rId7" action="ppaction://hlinksldjump"/>
            <a:extLst>
              <a:ext uri="{FF2B5EF4-FFF2-40B4-BE49-F238E27FC236}">
                <a16:creationId xmlns:a16="http://schemas.microsoft.com/office/drawing/2014/main" id="{9326F2E6-969B-44BF-948A-F4F19CBC95ED}"/>
              </a:ext>
            </a:extLst>
          </p:cNvPr>
          <p:cNvSpPr txBox="1"/>
          <p:nvPr/>
        </p:nvSpPr>
        <p:spPr>
          <a:xfrm>
            <a:off x="2151349" y="6302406"/>
            <a:ext cx="1270754" cy="400110"/>
          </a:xfrm>
          <a:prstGeom prst="rect">
            <a:avLst/>
          </a:prstGeom>
          <a:noFill/>
        </p:spPr>
        <p:txBody>
          <a:bodyPr wrap="square" rtlCol="0">
            <a:spAutoFit/>
          </a:bodyPr>
          <a:lstStyle/>
          <a:p>
            <a:pPr algn="ctr"/>
            <a:r>
              <a:rPr lang="en-ID" sz="2000" dirty="0" smtClean="0">
                <a:latin typeface="Arial" panose="020B0604020202020204" pitchFamily="34" charset="0"/>
                <a:ea typeface="Gadugi" panose="020B0502040204020203" pitchFamily="34" charset="0"/>
                <a:cs typeface="Arial" panose="020B0604020202020204" pitchFamily="34" charset="0"/>
              </a:rPr>
              <a:t>Members</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5" name="TextBox 144">
            <a:hlinkClick r:id="rId4" action="ppaction://hlinksldjump"/>
            <a:extLst>
              <a:ext uri="{FF2B5EF4-FFF2-40B4-BE49-F238E27FC236}">
                <a16:creationId xmlns:a16="http://schemas.microsoft.com/office/drawing/2014/main" id="{247F1706-04D7-46E5-8099-8437AC83D66F}"/>
              </a:ext>
            </a:extLst>
          </p:cNvPr>
          <p:cNvSpPr txBox="1"/>
          <p:nvPr/>
        </p:nvSpPr>
        <p:spPr>
          <a:xfrm>
            <a:off x="3804131" y="6302406"/>
            <a:ext cx="1390102" cy="400110"/>
          </a:xfrm>
          <a:prstGeom prst="rect">
            <a:avLst/>
          </a:prstGeom>
          <a:noFill/>
        </p:spPr>
        <p:txBody>
          <a:bodyPr wrap="square" rtlCol="0">
            <a:spAutoFit/>
          </a:bodyPr>
          <a:lstStyle/>
          <a:p>
            <a:pPr algn="ctr"/>
            <a:r>
              <a:rPr lang="en-US" sz="2000" dirty="0" smtClean="0">
                <a:latin typeface="Arial" panose="020B0604020202020204" pitchFamily="34" charset="0"/>
                <a:ea typeface="Gadugi" panose="020B0502040204020203" pitchFamily="34" charset="0"/>
                <a:cs typeface="Arial" panose="020B0604020202020204" pitchFamily="34" charset="0"/>
              </a:rPr>
              <a:t>Advocacy</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6" name="TextBox 145">
            <a:extLst>
              <a:ext uri="{FF2B5EF4-FFF2-40B4-BE49-F238E27FC236}">
                <a16:creationId xmlns:a16="http://schemas.microsoft.com/office/drawing/2014/main" id="{278B29C6-8965-4B32-9C0B-3A636C5713D5}"/>
              </a:ext>
            </a:extLst>
          </p:cNvPr>
          <p:cNvSpPr txBox="1"/>
          <p:nvPr/>
        </p:nvSpPr>
        <p:spPr>
          <a:xfrm>
            <a:off x="2702133" y="335820"/>
            <a:ext cx="10744420" cy="1107996"/>
          </a:xfrm>
          <a:prstGeom prst="rect">
            <a:avLst/>
          </a:prstGeom>
          <a:noFill/>
        </p:spPr>
        <p:txBody>
          <a:bodyPr wrap="square" rtlCol="0">
            <a:spAutoFit/>
          </a:bodyPr>
          <a:lstStyle/>
          <a:p>
            <a:pPr algn="ctr"/>
            <a:r>
              <a:rPr lang="en-US" sz="6600" dirty="0" smtClean="0">
                <a:solidFill>
                  <a:srgbClr val="2D1817"/>
                </a:solidFill>
                <a:latin typeface="Arial Black" panose="020B0A04020102020204" pitchFamily="34" charset="0"/>
                <a:cs typeface="Arial" panose="020B0604020202020204" pitchFamily="34" charset="0"/>
              </a:rPr>
              <a:t>INTRODUCTION</a:t>
            </a:r>
            <a:endParaRPr lang="en-ID" sz="6600" dirty="0">
              <a:solidFill>
                <a:srgbClr val="2D1817"/>
              </a:solidFill>
              <a:latin typeface="Arial Black" panose="020B0A04020102020204" pitchFamily="34" charset="0"/>
              <a:cs typeface="Arial" panose="020B0604020202020204" pitchFamily="34" charset="0"/>
            </a:endParaRPr>
          </a:p>
        </p:txBody>
      </p:sp>
      <p:sp>
        <p:nvSpPr>
          <p:cNvPr id="147" name="TextBox 146">
            <a:extLst>
              <a:ext uri="{FF2B5EF4-FFF2-40B4-BE49-F238E27FC236}">
                <a16:creationId xmlns:a16="http://schemas.microsoft.com/office/drawing/2014/main" id="{9C7B4F8E-3A6A-406A-AE0A-00CEC66698C1}"/>
              </a:ext>
            </a:extLst>
          </p:cNvPr>
          <p:cNvSpPr txBox="1"/>
          <p:nvPr/>
        </p:nvSpPr>
        <p:spPr>
          <a:xfrm>
            <a:off x="4258216" y="340134"/>
            <a:ext cx="7485368" cy="1107996"/>
          </a:xfrm>
          <a:prstGeom prst="rect">
            <a:avLst/>
          </a:prstGeom>
          <a:noFill/>
          <a:ln>
            <a:noFill/>
          </a:ln>
        </p:spPr>
        <p:txBody>
          <a:bodyPr wrap="square" rtlCol="0">
            <a:spAutoFit/>
          </a:bodyPr>
          <a:lstStyle/>
          <a:p>
            <a:pPr algn="ctr"/>
            <a:r>
              <a:rPr lang="en-US" sz="6600" dirty="0" smtClean="0">
                <a:solidFill>
                  <a:srgbClr val="F2A4BC"/>
                </a:solidFill>
                <a:latin typeface="Arial Black" panose="020B0A04020102020204" pitchFamily="34" charset="0"/>
                <a:cs typeface="Arial" panose="020B0604020202020204" pitchFamily="34" charset="0"/>
              </a:rPr>
              <a:t>I</a:t>
            </a:r>
            <a:r>
              <a:rPr lang="en-US" sz="6600" dirty="0" smtClean="0">
                <a:solidFill>
                  <a:srgbClr val="FADB8E"/>
                </a:solidFill>
                <a:latin typeface="Arial Black" panose="020B0A04020102020204" pitchFamily="34" charset="0"/>
                <a:cs typeface="Arial" panose="020B0604020202020204" pitchFamily="34" charset="0"/>
              </a:rPr>
              <a:t>N</a:t>
            </a:r>
            <a:r>
              <a:rPr lang="en-US" sz="6600" dirty="0" smtClean="0">
                <a:solidFill>
                  <a:srgbClr val="A9C9FD"/>
                </a:solidFill>
                <a:latin typeface="Arial Black" panose="020B0A04020102020204" pitchFamily="34" charset="0"/>
                <a:cs typeface="Arial" panose="020B0604020202020204" pitchFamily="34" charset="0"/>
              </a:rPr>
              <a:t>T</a:t>
            </a:r>
            <a:r>
              <a:rPr lang="en-US" sz="6600" dirty="0" smtClean="0">
                <a:solidFill>
                  <a:srgbClr val="DFC9EF"/>
                </a:solidFill>
                <a:latin typeface="Arial Black" panose="020B0A04020102020204" pitchFamily="34" charset="0"/>
                <a:cs typeface="Arial" panose="020B0604020202020204" pitchFamily="34" charset="0"/>
              </a:rPr>
              <a:t>R</a:t>
            </a:r>
            <a:r>
              <a:rPr lang="en-US" sz="6600" dirty="0" smtClean="0">
                <a:solidFill>
                  <a:srgbClr val="F2A4BC"/>
                </a:solidFill>
                <a:latin typeface="Arial Black" panose="020B0A04020102020204" pitchFamily="34" charset="0"/>
                <a:cs typeface="Arial" panose="020B0604020202020204" pitchFamily="34" charset="0"/>
              </a:rPr>
              <a:t>O</a:t>
            </a:r>
            <a:r>
              <a:rPr lang="en-US" sz="6600" dirty="0" smtClean="0">
                <a:solidFill>
                  <a:srgbClr val="FADB8E"/>
                </a:solidFill>
                <a:latin typeface="Arial Black" panose="020B0A04020102020204" pitchFamily="34" charset="0"/>
                <a:cs typeface="Arial" panose="020B0604020202020204" pitchFamily="34" charset="0"/>
              </a:rPr>
              <a:t>D</a:t>
            </a:r>
            <a:r>
              <a:rPr lang="en-US" sz="6600" dirty="0" smtClean="0">
                <a:solidFill>
                  <a:srgbClr val="A9C9FD"/>
                </a:solidFill>
                <a:latin typeface="Arial Black" panose="020B0A04020102020204" pitchFamily="34" charset="0"/>
                <a:cs typeface="Arial" panose="020B0604020202020204" pitchFamily="34" charset="0"/>
              </a:rPr>
              <a:t>U</a:t>
            </a:r>
            <a:r>
              <a:rPr lang="en-US" sz="6600" dirty="0" smtClean="0">
                <a:solidFill>
                  <a:srgbClr val="DFC9EF"/>
                </a:solidFill>
                <a:latin typeface="Arial Black" panose="020B0A04020102020204" pitchFamily="34" charset="0"/>
                <a:cs typeface="Arial" panose="020B0604020202020204" pitchFamily="34" charset="0"/>
              </a:rPr>
              <a:t>C</a:t>
            </a:r>
            <a:r>
              <a:rPr lang="en-US" sz="6600" dirty="0" smtClean="0">
                <a:solidFill>
                  <a:srgbClr val="F2A4BC"/>
                </a:solidFill>
                <a:latin typeface="Arial Black" panose="020B0A04020102020204" pitchFamily="34" charset="0"/>
                <a:cs typeface="Arial" panose="020B0604020202020204" pitchFamily="34" charset="0"/>
              </a:rPr>
              <a:t>T</a:t>
            </a:r>
            <a:r>
              <a:rPr lang="en-US" sz="6600" dirty="0" smtClean="0">
                <a:solidFill>
                  <a:srgbClr val="FADB8E"/>
                </a:solidFill>
                <a:latin typeface="Arial Black" panose="020B0A04020102020204" pitchFamily="34" charset="0"/>
                <a:cs typeface="Arial" panose="020B0604020202020204" pitchFamily="34" charset="0"/>
              </a:rPr>
              <a:t>I</a:t>
            </a:r>
            <a:r>
              <a:rPr lang="en-US" sz="6600" dirty="0" smtClean="0">
                <a:solidFill>
                  <a:srgbClr val="A9C9FD"/>
                </a:solidFill>
                <a:latin typeface="Arial Black" panose="020B0A04020102020204" pitchFamily="34" charset="0"/>
                <a:cs typeface="Arial" panose="020B0604020202020204" pitchFamily="34" charset="0"/>
              </a:rPr>
              <a:t>O</a:t>
            </a:r>
            <a:r>
              <a:rPr lang="en-US" sz="6600" dirty="0" smtClean="0">
                <a:solidFill>
                  <a:srgbClr val="DFC9EF"/>
                </a:solidFill>
                <a:latin typeface="Arial Black" panose="020B0A04020102020204" pitchFamily="34" charset="0"/>
                <a:cs typeface="Arial" panose="020B0604020202020204" pitchFamily="34" charset="0"/>
              </a:rPr>
              <a:t>N</a:t>
            </a:r>
            <a:r>
              <a:rPr lang="en-US" sz="6600" dirty="0" smtClean="0">
                <a:solidFill>
                  <a:srgbClr val="8AB6FD"/>
                </a:solidFill>
                <a:latin typeface="Arial Black" panose="020B0A04020102020204" pitchFamily="34" charset="0"/>
                <a:cs typeface="Arial" panose="020B0604020202020204" pitchFamily="34" charset="0"/>
              </a:rPr>
              <a:t> </a:t>
            </a:r>
            <a:endParaRPr lang="en-ID" sz="6600" dirty="0">
              <a:solidFill>
                <a:srgbClr val="8AB6FD"/>
              </a:solidFill>
              <a:latin typeface="Arial Black" panose="020B0A04020102020204" pitchFamily="34" charset="0"/>
              <a:cs typeface="Arial" panose="020B0604020202020204" pitchFamily="34" charset="0"/>
            </a:endParaRPr>
          </a:p>
        </p:txBody>
      </p:sp>
      <p:sp>
        <p:nvSpPr>
          <p:cNvPr id="148" name="Oval 147">
            <a:extLst>
              <a:ext uri="{FF2B5EF4-FFF2-40B4-BE49-F238E27FC236}">
                <a16:creationId xmlns:a16="http://schemas.microsoft.com/office/drawing/2014/main" id="{4A934B5E-9B59-487F-879F-020946C89691}"/>
              </a:ext>
            </a:extLst>
          </p:cNvPr>
          <p:cNvSpPr/>
          <p:nvPr/>
        </p:nvSpPr>
        <p:spPr>
          <a:xfrm flipH="1" flipV="1">
            <a:off x="937868" y="1239677"/>
            <a:ext cx="261022" cy="259243"/>
          </a:xfrm>
          <a:prstGeom prst="ellipse">
            <a:avLst/>
          </a:prstGeom>
          <a:solidFill>
            <a:srgbClr val="A9C9FD"/>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49" name="Oval 148">
            <a:extLst>
              <a:ext uri="{FF2B5EF4-FFF2-40B4-BE49-F238E27FC236}">
                <a16:creationId xmlns:a16="http://schemas.microsoft.com/office/drawing/2014/main" id="{B66034DC-020D-41EC-9362-B846550F6142}"/>
              </a:ext>
            </a:extLst>
          </p:cNvPr>
          <p:cNvSpPr/>
          <p:nvPr/>
        </p:nvSpPr>
        <p:spPr>
          <a:xfrm flipH="1" flipV="1">
            <a:off x="611396" y="1236936"/>
            <a:ext cx="261022" cy="259243"/>
          </a:xfrm>
          <a:prstGeom prst="ellipse">
            <a:avLst/>
          </a:prstGeom>
          <a:solidFill>
            <a:srgbClr val="DFC9EF"/>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3980B35E-B927-4E9A-A141-F52134D50722}"/>
              </a:ext>
            </a:extLst>
          </p:cNvPr>
          <p:cNvSpPr/>
          <p:nvPr/>
        </p:nvSpPr>
        <p:spPr>
          <a:xfrm flipH="1" flipV="1">
            <a:off x="281012" y="1252973"/>
            <a:ext cx="261022" cy="259243"/>
          </a:xfrm>
          <a:prstGeom prst="ellipse">
            <a:avLst/>
          </a:prstGeom>
          <a:solidFill>
            <a:srgbClr val="FDBED1"/>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278B29C6-8965-4B32-9C0B-3A636C5713D5}"/>
              </a:ext>
            </a:extLst>
          </p:cNvPr>
          <p:cNvSpPr txBox="1"/>
          <p:nvPr/>
        </p:nvSpPr>
        <p:spPr>
          <a:xfrm>
            <a:off x="7854708" y="1215843"/>
            <a:ext cx="4191040" cy="400110"/>
          </a:xfrm>
          <a:prstGeom prst="rect">
            <a:avLst/>
          </a:prstGeom>
          <a:noFill/>
        </p:spPr>
        <p:txBody>
          <a:bodyPr wrap="square" rtlCol="0">
            <a:spAutoFit/>
          </a:bodyPr>
          <a:lstStyle/>
          <a:p>
            <a:pPr algn="ctr"/>
            <a:r>
              <a:rPr lang="en-ID" sz="2000" dirty="0" smtClean="0">
                <a:solidFill>
                  <a:srgbClr val="2D1817"/>
                </a:solidFill>
                <a:latin typeface="Arial Black" panose="020B0A04020102020204" pitchFamily="34" charset="0"/>
                <a:cs typeface="Arial" panose="020B0604020202020204" pitchFamily="34" charset="0"/>
              </a:rPr>
              <a:t>Background of the Issue</a:t>
            </a:r>
            <a:endParaRPr lang="en-ID" sz="2000" dirty="0">
              <a:solidFill>
                <a:srgbClr val="2D1817"/>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5670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10"/>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11"/>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12"/>
                                        </p:tgtEl>
                                        <p:attrNameLst>
                                          <p:attrName>r</p:attrName>
                                        </p:attrNameLst>
                                      </p:cBhvr>
                                    </p:animRot>
                                  </p:childTnLst>
                                </p:cTn>
                              </p:par>
                              <p:par>
                                <p:cTn id="11" presetID="21" presetClass="emph" presetSubtype="0" repeatCount="indefinite" fill="hold" grpId="0" nodeType="withEffect">
                                  <p:stCondLst>
                                    <p:cond delay="0"/>
                                  </p:stCondLst>
                                  <p:childTnLst>
                                    <p:animClr clrSpc="hsl" dir="cw">
                                      <p:cBhvr override="childStyle">
                                        <p:cTn id="12" dur="500" fill="hold"/>
                                        <p:tgtEl>
                                          <p:spTgt spid="108"/>
                                        </p:tgtEl>
                                        <p:attrNameLst>
                                          <p:attrName>style.color</p:attrName>
                                        </p:attrNameLst>
                                      </p:cBhvr>
                                      <p:by>
                                        <p:hsl h="7200000" s="0" l="0"/>
                                      </p:by>
                                    </p:animClr>
                                    <p:animClr clrSpc="hsl" dir="cw">
                                      <p:cBhvr>
                                        <p:cTn id="13" dur="500" fill="hold"/>
                                        <p:tgtEl>
                                          <p:spTgt spid="108"/>
                                        </p:tgtEl>
                                        <p:attrNameLst>
                                          <p:attrName>fillcolor</p:attrName>
                                        </p:attrNameLst>
                                      </p:cBhvr>
                                      <p:by>
                                        <p:hsl h="7200000" s="0" l="0"/>
                                      </p:by>
                                    </p:animClr>
                                    <p:animClr clrSpc="hsl" dir="cw">
                                      <p:cBhvr>
                                        <p:cTn id="14" dur="500" fill="hold"/>
                                        <p:tgtEl>
                                          <p:spTgt spid="108"/>
                                        </p:tgtEl>
                                        <p:attrNameLst>
                                          <p:attrName>stroke.color</p:attrName>
                                        </p:attrNameLst>
                                      </p:cBhvr>
                                      <p:by>
                                        <p:hsl h="7200000" s="0" l="0"/>
                                      </p:by>
                                    </p:animClr>
                                    <p:set>
                                      <p:cBhvr>
                                        <p:cTn id="15" dur="500" fill="hold"/>
                                        <p:tgtEl>
                                          <p:spTgt spid="10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0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52659" y="1670969"/>
            <a:ext cx="11707329" cy="3324943"/>
          </a:xfrm>
          <a:prstGeom prst="roundRect">
            <a:avLst>
              <a:gd name="adj" fmla="val 8884"/>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43" name="TextBox 142">
            <a:extLst>
              <a:ext uri="{FF2B5EF4-FFF2-40B4-BE49-F238E27FC236}">
                <a16:creationId xmlns:a16="http://schemas.microsoft.com/office/drawing/2014/main" id="{8001F734-6C41-47A2-90D8-878B36225F3F}"/>
              </a:ext>
            </a:extLst>
          </p:cNvPr>
          <p:cNvSpPr txBox="1"/>
          <p:nvPr/>
        </p:nvSpPr>
        <p:spPr>
          <a:xfrm>
            <a:off x="983197" y="1665191"/>
            <a:ext cx="10278906" cy="3362908"/>
          </a:xfrm>
          <a:prstGeom prst="rect">
            <a:avLst/>
          </a:prstGeom>
          <a:noFill/>
        </p:spPr>
        <p:txBody>
          <a:bodyPr wrap="square" rtlCol="0">
            <a:spAutoFit/>
          </a:bodyPr>
          <a:lstStyle/>
          <a:p>
            <a:pPr>
              <a:lnSpc>
                <a:spcPct val="150000"/>
              </a:lnSpc>
            </a:pPr>
            <a:r>
              <a:rPr lang="en-US" dirty="0">
                <a:latin typeface="Arial Rounded MT Bold" panose="020F0704030504030204" pitchFamily="34" charset="0"/>
                <a:cs typeface="Arial" panose="020B0604020202020204" pitchFamily="34" charset="0"/>
              </a:rPr>
              <a:t>The church is completely against suicide. God is the giver and creator of all life on earth. Suicide is a mortal sin. We are all created in the likeness and the image of God, therefore all life is sacred and must be cherished. This violates the love for oneself and the love for one's neighbors. Other loved ones can also be effected of suicide, due to the loss of a fellow loved one. It is completely against human nature to commit suicide because we were built to die cause of natural death. In conclusion it is important to help those who are thinking about suicide and if you are thinking about it then it is important that you seek for help from other loved one or individuals</a:t>
            </a:r>
            <a:r>
              <a:rPr lang="en-US" dirty="0" smtClean="0">
                <a:latin typeface="Arial Rounded MT Bold" panose="020F0704030504030204" pitchFamily="34" charset="0"/>
                <a:cs typeface="Arial" panose="020B0604020202020204" pitchFamily="34" charset="0"/>
              </a:rPr>
              <a:t>.</a:t>
            </a:r>
            <a:endParaRPr lang="en-US" dirty="0">
              <a:latin typeface="Arial Rounded MT Bold" panose="020F0704030504030204" pitchFamily="34" charset="0"/>
              <a:cs typeface="Arial" panose="020B0604020202020204" pitchFamily="34" charset="0"/>
            </a:endParaRPr>
          </a:p>
        </p:txBody>
      </p:sp>
      <p:sp>
        <p:nvSpPr>
          <p:cNvPr id="110" name="Oval 109">
            <a:extLst>
              <a:ext uri="{FF2B5EF4-FFF2-40B4-BE49-F238E27FC236}">
                <a16:creationId xmlns:a16="http://schemas.microsoft.com/office/drawing/2014/main" id="{646A9BD7-2659-4B84-A6A6-DC329E5C503F}"/>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11" name="Oval 110">
            <a:extLst>
              <a:ext uri="{FF2B5EF4-FFF2-40B4-BE49-F238E27FC236}">
                <a16:creationId xmlns:a16="http://schemas.microsoft.com/office/drawing/2014/main" id="{D41F95BF-B636-4169-8F77-6659350035BC}"/>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12" name="Oval 111">
            <a:extLst>
              <a:ext uri="{FF2B5EF4-FFF2-40B4-BE49-F238E27FC236}">
                <a16:creationId xmlns:a16="http://schemas.microsoft.com/office/drawing/2014/main" id="{770AF2B2-2DA9-4B11-9D0F-ABE5D639B5AA}"/>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6" name="Graphic 115">
            <a:hlinkClick r:id="rId2" action="ppaction://hlinksldjump"/>
            <a:extLst>
              <a:ext uri="{FF2B5EF4-FFF2-40B4-BE49-F238E27FC236}">
                <a16:creationId xmlns:a16="http://schemas.microsoft.com/office/drawing/2014/main" id="{0F906BA6-4F44-4758-88CE-DBC833C80FA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pic>
        <p:nvPicPr>
          <p:cNvPr id="117" name="Graphic 116">
            <a:hlinkClick r:id="rId4" action="ppaction://hlinksldjump"/>
            <a:extLst>
              <a:ext uri="{FF2B5EF4-FFF2-40B4-BE49-F238E27FC236}">
                <a16:creationId xmlns:a16="http://schemas.microsoft.com/office/drawing/2014/main" id="{65CF140E-20BD-4A97-97A9-7E2DF620EB6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328969" y="3064721"/>
            <a:ext cx="537439" cy="537439"/>
          </a:xfrm>
          <a:prstGeom prst="rect">
            <a:avLst/>
          </a:prstGeom>
        </p:spPr>
      </p:pic>
      <p:sp>
        <p:nvSpPr>
          <p:cNvPr id="108" name="Rectangle: Rounded Corners 107">
            <a:extLst>
              <a:ext uri="{FF2B5EF4-FFF2-40B4-BE49-F238E27FC236}">
                <a16:creationId xmlns:a16="http://schemas.microsoft.com/office/drawing/2014/main" id="{B9C9E6AA-782B-4592-B90B-6543471E5E0F}"/>
              </a:ext>
            </a:extLst>
          </p:cNvPr>
          <p:cNvSpPr/>
          <p:nvPr/>
        </p:nvSpPr>
        <p:spPr>
          <a:xfrm>
            <a:off x="3927244" y="6278379"/>
            <a:ext cx="1114331" cy="442992"/>
          </a:xfrm>
          <a:prstGeom prst="roundRect">
            <a:avLst>
              <a:gd name="adj" fmla="val 50000"/>
            </a:avLst>
          </a:prstGeom>
          <a:solidFill>
            <a:srgbClr val="A9C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ea typeface="Gadugi" panose="020B0502040204020203"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ABB45FE8-9155-4C7E-A7F0-F606E1656C60}"/>
              </a:ext>
            </a:extLst>
          </p:cNvPr>
          <p:cNvGrpSpPr/>
          <p:nvPr/>
        </p:nvGrpSpPr>
        <p:grpSpPr>
          <a:xfrm>
            <a:off x="882115" y="5464049"/>
            <a:ext cx="620292" cy="565600"/>
            <a:chOff x="6816417" y="195880"/>
            <a:chExt cx="286589" cy="261320"/>
          </a:xfrm>
          <a:solidFill>
            <a:srgbClr val="FADB8E"/>
          </a:solidFill>
        </p:grpSpPr>
        <p:sp>
          <p:nvSpPr>
            <p:cNvPr id="113" name="Freeform: Shape 112">
              <a:extLst>
                <a:ext uri="{FF2B5EF4-FFF2-40B4-BE49-F238E27FC236}">
                  <a16:creationId xmlns:a16="http://schemas.microsoft.com/office/drawing/2014/main" id="{22D7A58B-FE46-4949-A628-80C0DBE9622F}"/>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14" name="Rectangle: Rounded Corners 113">
              <a:extLst>
                <a:ext uri="{FF2B5EF4-FFF2-40B4-BE49-F238E27FC236}">
                  <a16:creationId xmlns:a16="http://schemas.microsoft.com/office/drawing/2014/main" id="{29355A7A-A7FB-4996-88A0-06745127FF8B}"/>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15" name="TextBox 114">
            <a:hlinkClick r:id="rId5" action="ppaction://hlinksldjump"/>
            <a:extLst>
              <a:ext uri="{FF2B5EF4-FFF2-40B4-BE49-F238E27FC236}">
                <a16:creationId xmlns:a16="http://schemas.microsoft.com/office/drawing/2014/main" id="{A13F87F7-F3EF-4ABF-9328-FFE3B53A4109}"/>
              </a:ext>
            </a:extLst>
          </p:cNvPr>
          <p:cNvSpPr txBox="1"/>
          <p:nvPr/>
        </p:nvSpPr>
        <p:spPr>
          <a:xfrm>
            <a:off x="885848" y="6302406"/>
            <a:ext cx="711675"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Title</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18" name="Group 117">
            <a:extLst>
              <a:ext uri="{FF2B5EF4-FFF2-40B4-BE49-F238E27FC236}">
                <a16:creationId xmlns:a16="http://schemas.microsoft.com/office/drawing/2014/main" id="{BA9AD624-46F5-454F-BB74-00920A318B3F}"/>
              </a:ext>
            </a:extLst>
          </p:cNvPr>
          <p:cNvGrpSpPr/>
          <p:nvPr/>
        </p:nvGrpSpPr>
        <p:grpSpPr>
          <a:xfrm>
            <a:off x="2513894" y="5464049"/>
            <a:ext cx="620292" cy="565600"/>
            <a:chOff x="6816417" y="195880"/>
            <a:chExt cx="286589" cy="261320"/>
          </a:xfrm>
          <a:solidFill>
            <a:srgbClr val="F2A4BC"/>
          </a:solidFill>
        </p:grpSpPr>
        <p:sp>
          <p:nvSpPr>
            <p:cNvPr id="119" name="Freeform: Shape 118">
              <a:extLst>
                <a:ext uri="{FF2B5EF4-FFF2-40B4-BE49-F238E27FC236}">
                  <a16:creationId xmlns:a16="http://schemas.microsoft.com/office/drawing/2014/main" id="{2EED9FB0-D5E2-45CD-A2FE-D5718F1B0B45}"/>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20" name="Rectangle: Rounded Corners 119">
              <a:extLst>
                <a:ext uri="{FF2B5EF4-FFF2-40B4-BE49-F238E27FC236}">
                  <a16:creationId xmlns:a16="http://schemas.microsoft.com/office/drawing/2014/main" id="{4A9390DB-2B8F-4FB1-83DF-B0C98329AE9A}"/>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33" name="Group 132">
            <a:extLst>
              <a:ext uri="{FF2B5EF4-FFF2-40B4-BE49-F238E27FC236}">
                <a16:creationId xmlns:a16="http://schemas.microsoft.com/office/drawing/2014/main" id="{ACD88157-7D70-414E-97F2-6501D07365B4}"/>
              </a:ext>
            </a:extLst>
          </p:cNvPr>
          <p:cNvGrpSpPr/>
          <p:nvPr/>
        </p:nvGrpSpPr>
        <p:grpSpPr>
          <a:xfrm>
            <a:off x="4145673" y="5464049"/>
            <a:ext cx="620292" cy="565600"/>
            <a:chOff x="6816417" y="195880"/>
            <a:chExt cx="286589" cy="261320"/>
          </a:xfrm>
          <a:solidFill>
            <a:srgbClr val="A9C9FD"/>
          </a:solidFill>
        </p:grpSpPr>
        <p:sp>
          <p:nvSpPr>
            <p:cNvPr id="134" name="Freeform: Shape 133">
              <a:extLst>
                <a:ext uri="{FF2B5EF4-FFF2-40B4-BE49-F238E27FC236}">
                  <a16:creationId xmlns:a16="http://schemas.microsoft.com/office/drawing/2014/main" id="{20C2FB98-9821-4235-B76B-CB31A9262231}"/>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5" name="Rectangle: Rounded Corners 134">
              <a:extLst>
                <a:ext uri="{FF2B5EF4-FFF2-40B4-BE49-F238E27FC236}">
                  <a16:creationId xmlns:a16="http://schemas.microsoft.com/office/drawing/2014/main" id="{094DE684-B065-4983-964D-6CD972434BF0}"/>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36" name="Group 135">
            <a:extLst>
              <a:ext uri="{FF2B5EF4-FFF2-40B4-BE49-F238E27FC236}">
                <a16:creationId xmlns:a16="http://schemas.microsoft.com/office/drawing/2014/main" id="{B7BD7D71-2693-4EF4-8077-7F8A91BD5A6B}"/>
              </a:ext>
            </a:extLst>
          </p:cNvPr>
          <p:cNvGrpSpPr/>
          <p:nvPr/>
        </p:nvGrpSpPr>
        <p:grpSpPr>
          <a:xfrm>
            <a:off x="5777452" y="5464049"/>
            <a:ext cx="620292" cy="565600"/>
            <a:chOff x="6816417" y="195880"/>
            <a:chExt cx="286589" cy="261320"/>
          </a:xfrm>
          <a:solidFill>
            <a:srgbClr val="DFC9EF"/>
          </a:solidFill>
        </p:grpSpPr>
        <p:sp>
          <p:nvSpPr>
            <p:cNvPr id="137" name="Freeform: Shape 136">
              <a:extLst>
                <a:ext uri="{FF2B5EF4-FFF2-40B4-BE49-F238E27FC236}">
                  <a16:creationId xmlns:a16="http://schemas.microsoft.com/office/drawing/2014/main" id="{25FC0944-1BC8-4B65-9B49-A39EBF970B58}"/>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8" name="Rectangle: Rounded Corners 137">
              <a:extLst>
                <a:ext uri="{FF2B5EF4-FFF2-40B4-BE49-F238E27FC236}">
                  <a16:creationId xmlns:a16="http://schemas.microsoft.com/office/drawing/2014/main" id="{ECFAAFAC-9C21-45B6-A3A7-18A96ED979B7}"/>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39" name="TextBox 138">
            <a:hlinkClick r:id="rId6" action="ppaction://hlinksldjump"/>
            <a:extLst>
              <a:ext uri="{FF2B5EF4-FFF2-40B4-BE49-F238E27FC236}">
                <a16:creationId xmlns:a16="http://schemas.microsoft.com/office/drawing/2014/main" id="{98217133-D252-4CE5-AEEE-4DA9C95CDEA2}"/>
              </a:ext>
            </a:extLst>
          </p:cNvPr>
          <p:cNvSpPr txBox="1"/>
          <p:nvPr/>
        </p:nvSpPr>
        <p:spPr>
          <a:xfrm>
            <a:off x="5531271" y="6302406"/>
            <a:ext cx="1211502"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Closing</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1" name="TextBox 140">
            <a:hlinkClick r:id="rId7" action="ppaction://hlinksldjump"/>
            <a:extLst>
              <a:ext uri="{FF2B5EF4-FFF2-40B4-BE49-F238E27FC236}">
                <a16:creationId xmlns:a16="http://schemas.microsoft.com/office/drawing/2014/main" id="{9326F2E6-969B-44BF-948A-F4F19CBC95ED}"/>
              </a:ext>
            </a:extLst>
          </p:cNvPr>
          <p:cNvSpPr txBox="1"/>
          <p:nvPr/>
        </p:nvSpPr>
        <p:spPr>
          <a:xfrm>
            <a:off x="2151349" y="6302406"/>
            <a:ext cx="1270754" cy="400110"/>
          </a:xfrm>
          <a:prstGeom prst="rect">
            <a:avLst/>
          </a:prstGeom>
          <a:noFill/>
        </p:spPr>
        <p:txBody>
          <a:bodyPr wrap="square" rtlCol="0">
            <a:spAutoFit/>
          </a:bodyPr>
          <a:lstStyle/>
          <a:p>
            <a:pPr algn="ctr"/>
            <a:r>
              <a:rPr lang="en-ID" sz="2000" dirty="0" smtClean="0">
                <a:latin typeface="Arial" panose="020B0604020202020204" pitchFamily="34" charset="0"/>
                <a:ea typeface="Gadugi" panose="020B0502040204020203" pitchFamily="34" charset="0"/>
                <a:cs typeface="Arial" panose="020B0604020202020204" pitchFamily="34" charset="0"/>
              </a:rPr>
              <a:t>Members</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4" name="TextBox 143">
            <a:hlinkClick r:id="rId8" action="ppaction://hlinksldjump"/>
            <a:extLst>
              <a:ext uri="{FF2B5EF4-FFF2-40B4-BE49-F238E27FC236}">
                <a16:creationId xmlns:a16="http://schemas.microsoft.com/office/drawing/2014/main" id="{247F1706-04D7-46E5-8099-8437AC83D66F}"/>
              </a:ext>
            </a:extLst>
          </p:cNvPr>
          <p:cNvSpPr txBox="1"/>
          <p:nvPr/>
        </p:nvSpPr>
        <p:spPr>
          <a:xfrm>
            <a:off x="3804131" y="6302406"/>
            <a:ext cx="1390102" cy="400110"/>
          </a:xfrm>
          <a:prstGeom prst="rect">
            <a:avLst/>
          </a:prstGeom>
          <a:noFill/>
        </p:spPr>
        <p:txBody>
          <a:bodyPr wrap="square" rtlCol="0">
            <a:spAutoFit/>
          </a:bodyPr>
          <a:lstStyle/>
          <a:p>
            <a:pPr algn="ctr"/>
            <a:r>
              <a:rPr lang="en-US" sz="2000" dirty="0" smtClean="0">
                <a:latin typeface="Arial" panose="020B0604020202020204" pitchFamily="34" charset="0"/>
                <a:ea typeface="Gadugi" panose="020B0502040204020203" pitchFamily="34" charset="0"/>
                <a:cs typeface="Arial" panose="020B0604020202020204" pitchFamily="34" charset="0"/>
              </a:rPr>
              <a:t>Advocacy</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5" name="Oval 144">
            <a:extLst>
              <a:ext uri="{FF2B5EF4-FFF2-40B4-BE49-F238E27FC236}">
                <a16:creationId xmlns:a16="http://schemas.microsoft.com/office/drawing/2014/main" id="{4A934B5E-9B59-487F-879F-020946C89691}"/>
              </a:ext>
            </a:extLst>
          </p:cNvPr>
          <p:cNvSpPr/>
          <p:nvPr/>
        </p:nvSpPr>
        <p:spPr>
          <a:xfrm flipH="1" flipV="1">
            <a:off x="937868" y="1239677"/>
            <a:ext cx="261022" cy="259243"/>
          </a:xfrm>
          <a:prstGeom prst="ellipse">
            <a:avLst/>
          </a:prstGeom>
          <a:solidFill>
            <a:srgbClr val="A9C9FD"/>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46" name="Oval 145">
            <a:extLst>
              <a:ext uri="{FF2B5EF4-FFF2-40B4-BE49-F238E27FC236}">
                <a16:creationId xmlns:a16="http://schemas.microsoft.com/office/drawing/2014/main" id="{B66034DC-020D-41EC-9362-B846550F6142}"/>
              </a:ext>
            </a:extLst>
          </p:cNvPr>
          <p:cNvSpPr/>
          <p:nvPr/>
        </p:nvSpPr>
        <p:spPr>
          <a:xfrm flipH="1" flipV="1">
            <a:off x="611396" y="1236936"/>
            <a:ext cx="261022" cy="259243"/>
          </a:xfrm>
          <a:prstGeom prst="ellipse">
            <a:avLst/>
          </a:prstGeom>
          <a:solidFill>
            <a:srgbClr val="DFC9EF"/>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47" name="Oval 146">
            <a:extLst>
              <a:ext uri="{FF2B5EF4-FFF2-40B4-BE49-F238E27FC236}">
                <a16:creationId xmlns:a16="http://schemas.microsoft.com/office/drawing/2014/main" id="{3980B35E-B927-4E9A-A141-F52134D50722}"/>
              </a:ext>
            </a:extLst>
          </p:cNvPr>
          <p:cNvSpPr/>
          <p:nvPr/>
        </p:nvSpPr>
        <p:spPr>
          <a:xfrm flipH="1" flipV="1">
            <a:off x="281012" y="1252973"/>
            <a:ext cx="261022" cy="259243"/>
          </a:xfrm>
          <a:prstGeom prst="ellipse">
            <a:avLst/>
          </a:prstGeom>
          <a:solidFill>
            <a:srgbClr val="FDBED1"/>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2" name="TextBox 151">
            <a:extLst>
              <a:ext uri="{FF2B5EF4-FFF2-40B4-BE49-F238E27FC236}">
                <a16:creationId xmlns:a16="http://schemas.microsoft.com/office/drawing/2014/main" id="{278B29C6-8965-4B32-9C0B-3A636C5713D5}"/>
              </a:ext>
            </a:extLst>
          </p:cNvPr>
          <p:cNvSpPr txBox="1"/>
          <p:nvPr/>
        </p:nvSpPr>
        <p:spPr>
          <a:xfrm>
            <a:off x="2702133" y="335820"/>
            <a:ext cx="10744420" cy="1107996"/>
          </a:xfrm>
          <a:prstGeom prst="rect">
            <a:avLst/>
          </a:prstGeom>
          <a:noFill/>
        </p:spPr>
        <p:txBody>
          <a:bodyPr wrap="square" rtlCol="0">
            <a:spAutoFit/>
          </a:bodyPr>
          <a:lstStyle/>
          <a:p>
            <a:pPr algn="ctr"/>
            <a:r>
              <a:rPr lang="en-US" sz="6600" dirty="0" smtClean="0">
                <a:solidFill>
                  <a:srgbClr val="2D1817"/>
                </a:solidFill>
                <a:latin typeface="Arial Black" panose="020B0A04020102020204" pitchFamily="34" charset="0"/>
                <a:cs typeface="Arial" panose="020B0604020202020204" pitchFamily="34" charset="0"/>
              </a:rPr>
              <a:t>INTRODUCTION</a:t>
            </a:r>
            <a:endParaRPr lang="en-ID" sz="6600" dirty="0">
              <a:solidFill>
                <a:srgbClr val="2D1817"/>
              </a:solidFill>
              <a:latin typeface="Arial Black" panose="020B0A040201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9C7B4F8E-3A6A-406A-AE0A-00CEC66698C1}"/>
              </a:ext>
            </a:extLst>
          </p:cNvPr>
          <p:cNvSpPr txBox="1"/>
          <p:nvPr/>
        </p:nvSpPr>
        <p:spPr>
          <a:xfrm>
            <a:off x="4258216" y="340134"/>
            <a:ext cx="7485368" cy="1107996"/>
          </a:xfrm>
          <a:prstGeom prst="rect">
            <a:avLst/>
          </a:prstGeom>
          <a:noFill/>
          <a:ln>
            <a:noFill/>
          </a:ln>
        </p:spPr>
        <p:txBody>
          <a:bodyPr wrap="square" rtlCol="0">
            <a:spAutoFit/>
          </a:bodyPr>
          <a:lstStyle/>
          <a:p>
            <a:pPr algn="ctr"/>
            <a:r>
              <a:rPr lang="en-US" sz="6600" dirty="0" smtClean="0">
                <a:solidFill>
                  <a:srgbClr val="F2A4BC"/>
                </a:solidFill>
                <a:latin typeface="Arial Black" panose="020B0A04020102020204" pitchFamily="34" charset="0"/>
                <a:cs typeface="Arial" panose="020B0604020202020204" pitchFamily="34" charset="0"/>
              </a:rPr>
              <a:t>I</a:t>
            </a:r>
            <a:r>
              <a:rPr lang="en-US" sz="6600" dirty="0" smtClean="0">
                <a:solidFill>
                  <a:srgbClr val="FADB8E"/>
                </a:solidFill>
                <a:latin typeface="Arial Black" panose="020B0A04020102020204" pitchFamily="34" charset="0"/>
                <a:cs typeface="Arial" panose="020B0604020202020204" pitchFamily="34" charset="0"/>
              </a:rPr>
              <a:t>N</a:t>
            </a:r>
            <a:r>
              <a:rPr lang="en-US" sz="6600" dirty="0" smtClean="0">
                <a:solidFill>
                  <a:srgbClr val="A9C9FD"/>
                </a:solidFill>
                <a:latin typeface="Arial Black" panose="020B0A04020102020204" pitchFamily="34" charset="0"/>
                <a:cs typeface="Arial" panose="020B0604020202020204" pitchFamily="34" charset="0"/>
              </a:rPr>
              <a:t>T</a:t>
            </a:r>
            <a:r>
              <a:rPr lang="en-US" sz="6600" dirty="0" smtClean="0">
                <a:solidFill>
                  <a:srgbClr val="DFC9EF"/>
                </a:solidFill>
                <a:latin typeface="Arial Black" panose="020B0A04020102020204" pitchFamily="34" charset="0"/>
                <a:cs typeface="Arial" panose="020B0604020202020204" pitchFamily="34" charset="0"/>
              </a:rPr>
              <a:t>R</a:t>
            </a:r>
            <a:r>
              <a:rPr lang="en-US" sz="6600" dirty="0" smtClean="0">
                <a:solidFill>
                  <a:srgbClr val="F2A4BC"/>
                </a:solidFill>
                <a:latin typeface="Arial Black" panose="020B0A04020102020204" pitchFamily="34" charset="0"/>
                <a:cs typeface="Arial" panose="020B0604020202020204" pitchFamily="34" charset="0"/>
              </a:rPr>
              <a:t>O</a:t>
            </a:r>
            <a:r>
              <a:rPr lang="en-US" sz="6600" dirty="0" smtClean="0">
                <a:solidFill>
                  <a:srgbClr val="FADB8E"/>
                </a:solidFill>
                <a:latin typeface="Arial Black" panose="020B0A04020102020204" pitchFamily="34" charset="0"/>
                <a:cs typeface="Arial" panose="020B0604020202020204" pitchFamily="34" charset="0"/>
              </a:rPr>
              <a:t>D</a:t>
            </a:r>
            <a:r>
              <a:rPr lang="en-US" sz="6600" dirty="0" smtClean="0">
                <a:solidFill>
                  <a:srgbClr val="A9C9FD"/>
                </a:solidFill>
                <a:latin typeface="Arial Black" panose="020B0A04020102020204" pitchFamily="34" charset="0"/>
                <a:cs typeface="Arial" panose="020B0604020202020204" pitchFamily="34" charset="0"/>
              </a:rPr>
              <a:t>U</a:t>
            </a:r>
            <a:r>
              <a:rPr lang="en-US" sz="6600" dirty="0" smtClean="0">
                <a:solidFill>
                  <a:srgbClr val="DFC9EF"/>
                </a:solidFill>
                <a:latin typeface="Arial Black" panose="020B0A04020102020204" pitchFamily="34" charset="0"/>
                <a:cs typeface="Arial" panose="020B0604020202020204" pitchFamily="34" charset="0"/>
              </a:rPr>
              <a:t>C</a:t>
            </a:r>
            <a:r>
              <a:rPr lang="en-US" sz="6600" dirty="0" smtClean="0">
                <a:solidFill>
                  <a:srgbClr val="F2A4BC"/>
                </a:solidFill>
                <a:latin typeface="Arial Black" panose="020B0A04020102020204" pitchFamily="34" charset="0"/>
                <a:cs typeface="Arial" panose="020B0604020202020204" pitchFamily="34" charset="0"/>
              </a:rPr>
              <a:t>T</a:t>
            </a:r>
            <a:r>
              <a:rPr lang="en-US" sz="6600" dirty="0" smtClean="0">
                <a:solidFill>
                  <a:srgbClr val="FADB8E"/>
                </a:solidFill>
                <a:latin typeface="Arial Black" panose="020B0A04020102020204" pitchFamily="34" charset="0"/>
                <a:cs typeface="Arial" panose="020B0604020202020204" pitchFamily="34" charset="0"/>
              </a:rPr>
              <a:t>I</a:t>
            </a:r>
            <a:r>
              <a:rPr lang="en-US" sz="6600" dirty="0" smtClean="0">
                <a:solidFill>
                  <a:srgbClr val="A9C9FD"/>
                </a:solidFill>
                <a:latin typeface="Arial Black" panose="020B0A04020102020204" pitchFamily="34" charset="0"/>
                <a:cs typeface="Arial" panose="020B0604020202020204" pitchFamily="34" charset="0"/>
              </a:rPr>
              <a:t>O</a:t>
            </a:r>
            <a:r>
              <a:rPr lang="en-US" sz="6600" dirty="0" smtClean="0">
                <a:solidFill>
                  <a:srgbClr val="DFC9EF"/>
                </a:solidFill>
                <a:latin typeface="Arial Black" panose="020B0A04020102020204" pitchFamily="34" charset="0"/>
                <a:cs typeface="Arial" panose="020B0604020202020204" pitchFamily="34" charset="0"/>
              </a:rPr>
              <a:t>N</a:t>
            </a:r>
            <a:r>
              <a:rPr lang="en-US" sz="6600" dirty="0" smtClean="0">
                <a:solidFill>
                  <a:srgbClr val="8AB6FD"/>
                </a:solidFill>
                <a:latin typeface="Arial Black" panose="020B0A04020102020204" pitchFamily="34" charset="0"/>
                <a:cs typeface="Arial" panose="020B0604020202020204" pitchFamily="34" charset="0"/>
              </a:rPr>
              <a:t> </a:t>
            </a:r>
            <a:endParaRPr lang="en-ID" sz="6600" dirty="0">
              <a:solidFill>
                <a:srgbClr val="8AB6FD"/>
              </a:solidFill>
              <a:latin typeface="Arial Black" panose="020B0A040201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278B29C6-8965-4B32-9C0B-3A636C5713D5}"/>
              </a:ext>
            </a:extLst>
          </p:cNvPr>
          <p:cNvSpPr txBox="1"/>
          <p:nvPr/>
        </p:nvSpPr>
        <p:spPr>
          <a:xfrm>
            <a:off x="8711437" y="1215843"/>
            <a:ext cx="3098428" cy="400110"/>
          </a:xfrm>
          <a:prstGeom prst="rect">
            <a:avLst/>
          </a:prstGeom>
          <a:noFill/>
        </p:spPr>
        <p:txBody>
          <a:bodyPr wrap="square" rtlCol="0">
            <a:spAutoFit/>
          </a:bodyPr>
          <a:lstStyle/>
          <a:p>
            <a:pPr algn="ctr"/>
            <a:r>
              <a:rPr lang="en-ID" sz="2000" dirty="0" smtClean="0">
                <a:solidFill>
                  <a:srgbClr val="2D1817"/>
                </a:solidFill>
                <a:latin typeface="Arial Black" panose="020B0A04020102020204" pitchFamily="34" charset="0"/>
                <a:cs typeface="Arial" panose="020B0604020202020204" pitchFamily="34" charset="0"/>
              </a:rPr>
              <a:t>Stand of the Church</a:t>
            </a:r>
            <a:endParaRPr lang="en-ID" sz="2000" dirty="0">
              <a:solidFill>
                <a:srgbClr val="2D1817"/>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80372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10"/>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11"/>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12"/>
                                        </p:tgtEl>
                                        <p:attrNameLst>
                                          <p:attrName>r</p:attrName>
                                        </p:attrNameLst>
                                      </p:cBhvr>
                                    </p:animRot>
                                  </p:childTnLst>
                                </p:cTn>
                              </p:par>
                              <p:par>
                                <p:cTn id="11" presetID="21" presetClass="emph" presetSubtype="0" repeatCount="indefinite" fill="hold" grpId="0" nodeType="withEffect">
                                  <p:stCondLst>
                                    <p:cond delay="0"/>
                                  </p:stCondLst>
                                  <p:childTnLst>
                                    <p:animClr clrSpc="hsl" dir="cw">
                                      <p:cBhvr override="childStyle">
                                        <p:cTn id="12" dur="500" fill="hold"/>
                                        <p:tgtEl>
                                          <p:spTgt spid="108"/>
                                        </p:tgtEl>
                                        <p:attrNameLst>
                                          <p:attrName>style.color</p:attrName>
                                        </p:attrNameLst>
                                      </p:cBhvr>
                                      <p:by>
                                        <p:hsl h="7200000" s="0" l="0"/>
                                      </p:by>
                                    </p:animClr>
                                    <p:animClr clrSpc="hsl" dir="cw">
                                      <p:cBhvr>
                                        <p:cTn id="13" dur="500" fill="hold"/>
                                        <p:tgtEl>
                                          <p:spTgt spid="108"/>
                                        </p:tgtEl>
                                        <p:attrNameLst>
                                          <p:attrName>fillcolor</p:attrName>
                                        </p:attrNameLst>
                                      </p:cBhvr>
                                      <p:by>
                                        <p:hsl h="7200000" s="0" l="0"/>
                                      </p:by>
                                    </p:animClr>
                                    <p:animClr clrSpc="hsl" dir="cw">
                                      <p:cBhvr>
                                        <p:cTn id="14" dur="500" fill="hold"/>
                                        <p:tgtEl>
                                          <p:spTgt spid="108"/>
                                        </p:tgtEl>
                                        <p:attrNameLst>
                                          <p:attrName>stroke.color</p:attrName>
                                        </p:attrNameLst>
                                      </p:cBhvr>
                                      <p:by>
                                        <p:hsl h="7200000" s="0" l="0"/>
                                      </p:by>
                                    </p:animClr>
                                    <p:set>
                                      <p:cBhvr>
                                        <p:cTn id="15" dur="500" fill="hold"/>
                                        <p:tgtEl>
                                          <p:spTgt spid="10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52659" y="1670969"/>
            <a:ext cx="11707329" cy="3324943"/>
          </a:xfrm>
          <a:prstGeom prst="roundRect">
            <a:avLst>
              <a:gd name="adj" fmla="val 8884"/>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43" name="TextBox 142">
            <a:extLst>
              <a:ext uri="{FF2B5EF4-FFF2-40B4-BE49-F238E27FC236}">
                <a16:creationId xmlns:a16="http://schemas.microsoft.com/office/drawing/2014/main" id="{8001F734-6C41-47A2-90D8-878B36225F3F}"/>
              </a:ext>
            </a:extLst>
          </p:cNvPr>
          <p:cNvSpPr txBox="1"/>
          <p:nvPr/>
        </p:nvSpPr>
        <p:spPr>
          <a:xfrm>
            <a:off x="893204" y="1684105"/>
            <a:ext cx="10278906" cy="3368871"/>
          </a:xfrm>
          <a:prstGeom prst="rect">
            <a:avLst/>
          </a:prstGeom>
          <a:noFill/>
        </p:spPr>
        <p:txBody>
          <a:bodyPr wrap="square" rtlCol="0">
            <a:spAutoFit/>
          </a:bodyPr>
          <a:lstStyle/>
          <a:p>
            <a:pPr>
              <a:lnSpc>
                <a:spcPct val="150000"/>
              </a:lnSpc>
            </a:pPr>
            <a:r>
              <a:rPr lang="en-US" sz="1600" dirty="0">
                <a:latin typeface="Arial Rounded MT Bold" panose="020F0704030504030204" pitchFamily="34" charset="0"/>
                <a:cs typeface="Arial" panose="020B0604020202020204" pitchFamily="34" charset="0"/>
              </a:rPr>
              <a:t>This given project is very significant especially today where suicide among young people is most rampant. This advocacy can help those people find the solutions for their suicidal thoughts and lessen the chance of committing suicide. This project supports suicide prevention which can help those with suicidal thoughts find the solutions and discourage them from committing suicide and causing sadness and despair among their loved ones, and to encourage them to love their life and realize that God is always by their side. Suicide can cause many unnecessary problems among the family and community which can be avoided by the support of each other. This project also aims to explain the causes and effects of suicide and the stand of the church against suicide. Explaining of other information related to suicide can also be found in our advocacy.</a:t>
            </a:r>
          </a:p>
        </p:txBody>
      </p:sp>
      <p:sp>
        <p:nvSpPr>
          <p:cNvPr id="103" name="Oval 102">
            <a:extLst>
              <a:ext uri="{FF2B5EF4-FFF2-40B4-BE49-F238E27FC236}">
                <a16:creationId xmlns:a16="http://schemas.microsoft.com/office/drawing/2014/main" id="{58CAD271-6A99-4590-B993-E4F16BAB7381}"/>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04" name="Oval 103">
            <a:extLst>
              <a:ext uri="{FF2B5EF4-FFF2-40B4-BE49-F238E27FC236}">
                <a16:creationId xmlns:a16="http://schemas.microsoft.com/office/drawing/2014/main" id="{C93904CB-1A68-4022-B21F-CF250E0786E5}"/>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7" name="Oval 106">
            <a:extLst>
              <a:ext uri="{FF2B5EF4-FFF2-40B4-BE49-F238E27FC236}">
                <a16:creationId xmlns:a16="http://schemas.microsoft.com/office/drawing/2014/main" id="{8180AC29-401F-4972-8F80-3540139EA6E4}"/>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1" name="Graphic 110">
            <a:hlinkClick r:id="rId2" action="ppaction://hlinksldjump"/>
            <a:extLst>
              <a:ext uri="{FF2B5EF4-FFF2-40B4-BE49-F238E27FC236}">
                <a16:creationId xmlns:a16="http://schemas.microsoft.com/office/drawing/2014/main" id="{624113B2-2C6D-491A-A373-23520B21602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pic>
        <p:nvPicPr>
          <p:cNvPr id="112" name="Graphic 111">
            <a:hlinkClick r:id="rId4" action="ppaction://hlinksldjump"/>
            <a:extLst>
              <a:ext uri="{FF2B5EF4-FFF2-40B4-BE49-F238E27FC236}">
                <a16:creationId xmlns:a16="http://schemas.microsoft.com/office/drawing/2014/main" id="{BCDE70EA-C919-48CE-A071-3064440255B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328969" y="3064721"/>
            <a:ext cx="537439" cy="537439"/>
          </a:xfrm>
          <a:prstGeom prst="rect">
            <a:avLst/>
          </a:prstGeom>
        </p:spPr>
      </p:pic>
      <p:sp>
        <p:nvSpPr>
          <p:cNvPr id="108" name="Rectangle: Rounded Corners 107">
            <a:extLst>
              <a:ext uri="{FF2B5EF4-FFF2-40B4-BE49-F238E27FC236}">
                <a16:creationId xmlns:a16="http://schemas.microsoft.com/office/drawing/2014/main" id="{70E9EBF4-57E8-48B6-8DD7-0485250F36BD}"/>
              </a:ext>
            </a:extLst>
          </p:cNvPr>
          <p:cNvSpPr/>
          <p:nvPr/>
        </p:nvSpPr>
        <p:spPr>
          <a:xfrm>
            <a:off x="3927244" y="6278379"/>
            <a:ext cx="1114331" cy="442992"/>
          </a:xfrm>
          <a:prstGeom prst="roundRect">
            <a:avLst>
              <a:gd name="adj" fmla="val 50000"/>
            </a:avLst>
          </a:prstGeom>
          <a:solidFill>
            <a:srgbClr val="A9C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ea typeface="Gadugi" panose="020B0502040204020203"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13EDB1B7-43A7-4F4B-8CDD-297F05EE7E6B}"/>
              </a:ext>
            </a:extLst>
          </p:cNvPr>
          <p:cNvGrpSpPr/>
          <p:nvPr/>
        </p:nvGrpSpPr>
        <p:grpSpPr>
          <a:xfrm>
            <a:off x="882115" y="5464049"/>
            <a:ext cx="620292" cy="565600"/>
            <a:chOff x="6816417" y="195880"/>
            <a:chExt cx="286589" cy="261320"/>
          </a:xfrm>
          <a:solidFill>
            <a:srgbClr val="FADB8E"/>
          </a:solidFill>
        </p:grpSpPr>
        <p:sp>
          <p:nvSpPr>
            <p:cNvPr id="110" name="Freeform: Shape 109">
              <a:extLst>
                <a:ext uri="{FF2B5EF4-FFF2-40B4-BE49-F238E27FC236}">
                  <a16:creationId xmlns:a16="http://schemas.microsoft.com/office/drawing/2014/main" id="{FB415351-0AEF-4770-8185-56024380DD20}"/>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13" name="Rectangle: Rounded Corners 112">
              <a:extLst>
                <a:ext uri="{FF2B5EF4-FFF2-40B4-BE49-F238E27FC236}">
                  <a16:creationId xmlns:a16="http://schemas.microsoft.com/office/drawing/2014/main" id="{325C5BA0-22E7-4508-B9F2-A060213724D4}"/>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14" name="TextBox 113">
            <a:hlinkClick r:id="rId5" action="ppaction://hlinksldjump"/>
            <a:extLst>
              <a:ext uri="{FF2B5EF4-FFF2-40B4-BE49-F238E27FC236}">
                <a16:creationId xmlns:a16="http://schemas.microsoft.com/office/drawing/2014/main" id="{0E0AE2AB-2AA1-4BB1-9B72-F86BD66C83A4}"/>
              </a:ext>
            </a:extLst>
          </p:cNvPr>
          <p:cNvSpPr txBox="1"/>
          <p:nvPr/>
        </p:nvSpPr>
        <p:spPr>
          <a:xfrm>
            <a:off x="885848" y="6302406"/>
            <a:ext cx="711675"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Title</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15" name="Group 114">
            <a:extLst>
              <a:ext uri="{FF2B5EF4-FFF2-40B4-BE49-F238E27FC236}">
                <a16:creationId xmlns:a16="http://schemas.microsoft.com/office/drawing/2014/main" id="{EED0722B-306E-40D7-A98D-33A71894A855}"/>
              </a:ext>
            </a:extLst>
          </p:cNvPr>
          <p:cNvGrpSpPr/>
          <p:nvPr/>
        </p:nvGrpSpPr>
        <p:grpSpPr>
          <a:xfrm>
            <a:off x="2513894" y="5464049"/>
            <a:ext cx="620292" cy="565600"/>
            <a:chOff x="6816417" y="195880"/>
            <a:chExt cx="286589" cy="261320"/>
          </a:xfrm>
          <a:solidFill>
            <a:srgbClr val="F2A4BC"/>
          </a:solidFill>
        </p:grpSpPr>
        <p:sp>
          <p:nvSpPr>
            <p:cNvPr id="116" name="Freeform: Shape 115">
              <a:extLst>
                <a:ext uri="{FF2B5EF4-FFF2-40B4-BE49-F238E27FC236}">
                  <a16:creationId xmlns:a16="http://schemas.microsoft.com/office/drawing/2014/main" id="{1C4D2443-36FB-49D7-B788-B3F316EB6781}"/>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17" name="Rectangle: Rounded Corners 116">
              <a:extLst>
                <a:ext uri="{FF2B5EF4-FFF2-40B4-BE49-F238E27FC236}">
                  <a16:creationId xmlns:a16="http://schemas.microsoft.com/office/drawing/2014/main" id="{D7179491-24EB-4BBC-AB85-43D6B1AD1473}"/>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19" name="Group 118">
            <a:extLst>
              <a:ext uri="{FF2B5EF4-FFF2-40B4-BE49-F238E27FC236}">
                <a16:creationId xmlns:a16="http://schemas.microsoft.com/office/drawing/2014/main" id="{08CB8FF6-C68B-4A1E-9730-195F54F117CF}"/>
              </a:ext>
            </a:extLst>
          </p:cNvPr>
          <p:cNvGrpSpPr/>
          <p:nvPr/>
        </p:nvGrpSpPr>
        <p:grpSpPr>
          <a:xfrm>
            <a:off x="4145673" y="5464049"/>
            <a:ext cx="620292" cy="565600"/>
            <a:chOff x="6816417" y="195880"/>
            <a:chExt cx="286589" cy="261320"/>
          </a:xfrm>
          <a:solidFill>
            <a:srgbClr val="A9C9FD"/>
          </a:solidFill>
        </p:grpSpPr>
        <p:sp>
          <p:nvSpPr>
            <p:cNvPr id="120" name="Freeform: Shape 119">
              <a:extLst>
                <a:ext uri="{FF2B5EF4-FFF2-40B4-BE49-F238E27FC236}">
                  <a16:creationId xmlns:a16="http://schemas.microsoft.com/office/drawing/2014/main" id="{01581B7D-B324-4007-A006-FDA425CDFA2B}"/>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21" name="Rectangle: Rounded Corners 120">
              <a:extLst>
                <a:ext uri="{FF2B5EF4-FFF2-40B4-BE49-F238E27FC236}">
                  <a16:creationId xmlns:a16="http://schemas.microsoft.com/office/drawing/2014/main" id="{20FB9B7B-D5B4-4905-B54B-34E0785B8FB7}"/>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33" name="Group 132">
            <a:extLst>
              <a:ext uri="{FF2B5EF4-FFF2-40B4-BE49-F238E27FC236}">
                <a16:creationId xmlns:a16="http://schemas.microsoft.com/office/drawing/2014/main" id="{B4D114AE-892A-4FA0-ADE1-514264A21B2E}"/>
              </a:ext>
            </a:extLst>
          </p:cNvPr>
          <p:cNvGrpSpPr/>
          <p:nvPr/>
        </p:nvGrpSpPr>
        <p:grpSpPr>
          <a:xfrm>
            <a:off x="5777452" y="5464049"/>
            <a:ext cx="620292" cy="565600"/>
            <a:chOff x="6816417" y="195880"/>
            <a:chExt cx="286589" cy="261320"/>
          </a:xfrm>
          <a:solidFill>
            <a:srgbClr val="DFC9EF"/>
          </a:solidFill>
        </p:grpSpPr>
        <p:sp>
          <p:nvSpPr>
            <p:cNvPr id="134" name="Freeform: Shape 133">
              <a:extLst>
                <a:ext uri="{FF2B5EF4-FFF2-40B4-BE49-F238E27FC236}">
                  <a16:creationId xmlns:a16="http://schemas.microsoft.com/office/drawing/2014/main" id="{2A3C4E9B-98DB-4E2B-B3DB-FABA2B32602E}"/>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5" name="Rectangle: Rounded Corners 134">
              <a:extLst>
                <a:ext uri="{FF2B5EF4-FFF2-40B4-BE49-F238E27FC236}">
                  <a16:creationId xmlns:a16="http://schemas.microsoft.com/office/drawing/2014/main" id="{534FF47E-3B4F-40CF-A7C2-B8712A424911}"/>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36" name="TextBox 135">
            <a:hlinkClick r:id="rId6" action="ppaction://hlinksldjump"/>
            <a:extLst>
              <a:ext uri="{FF2B5EF4-FFF2-40B4-BE49-F238E27FC236}">
                <a16:creationId xmlns:a16="http://schemas.microsoft.com/office/drawing/2014/main" id="{A753BAD4-DA7A-4830-AE7C-0E0214480493}"/>
              </a:ext>
            </a:extLst>
          </p:cNvPr>
          <p:cNvSpPr txBox="1"/>
          <p:nvPr/>
        </p:nvSpPr>
        <p:spPr>
          <a:xfrm>
            <a:off x="5531271" y="6302406"/>
            <a:ext cx="1211502"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Closing</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0" name="TextBox 139">
            <a:hlinkClick r:id="rId7" action="ppaction://hlinksldjump"/>
            <a:extLst>
              <a:ext uri="{FF2B5EF4-FFF2-40B4-BE49-F238E27FC236}">
                <a16:creationId xmlns:a16="http://schemas.microsoft.com/office/drawing/2014/main" id="{9326F2E6-969B-44BF-948A-F4F19CBC95ED}"/>
              </a:ext>
            </a:extLst>
          </p:cNvPr>
          <p:cNvSpPr txBox="1"/>
          <p:nvPr/>
        </p:nvSpPr>
        <p:spPr>
          <a:xfrm>
            <a:off x="2151349" y="6302406"/>
            <a:ext cx="1270754" cy="400110"/>
          </a:xfrm>
          <a:prstGeom prst="rect">
            <a:avLst/>
          </a:prstGeom>
          <a:noFill/>
        </p:spPr>
        <p:txBody>
          <a:bodyPr wrap="square" rtlCol="0">
            <a:spAutoFit/>
          </a:bodyPr>
          <a:lstStyle/>
          <a:p>
            <a:pPr algn="ctr"/>
            <a:r>
              <a:rPr lang="en-ID" sz="2000" dirty="0" smtClean="0">
                <a:latin typeface="Arial" panose="020B0604020202020204" pitchFamily="34" charset="0"/>
                <a:ea typeface="Gadugi" panose="020B0502040204020203" pitchFamily="34" charset="0"/>
                <a:cs typeface="Arial" panose="020B0604020202020204" pitchFamily="34" charset="0"/>
              </a:rPr>
              <a:t>Members</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1" name="TextBox 140">
            <a:hlinkClick r:id="rId8" action="ppaction://hlinksldjump"/>
            <a:extLst>
              <a:ext uri="{FF2B5EF4-FFF2-40B4-BE49-F238E27FC236}">
                <a16:creationId xmlns:a16="http://schemas.microsoft.com/office/drawing/2014/main" id="{247F1706-04D7-46E5-8099-8437AC83D66F}"/>
              </a:ext>
            </a:extLst>
          </p:cNvPr>
          <p:cNvSpPr txBox="1"/>
          <p:nvPr/>
        </p:nvSpPr>
        <p:spPr>
          <a:xfrm>
            <a:off x="3804131" y="6302406"/>
            <a:ext cx="1390102" cy="400110"/>
          </a:xfrm>
          <a:prstGeom prst="rect">
            <a:avLst/>
          </a:prstGeom>
          <a:noFill/>
        </p:spPr>
        <p:txBody>
          <a:bodyPr wrap="square" rtlCol="0">
            <a:spAutoFit/>
          </a:bodyPr>
          <a:lstStyle/>
          <a:p>
            <a:pPr algn="ctr"/>
            <a:r>
              <a:rPr lang="en-US" sz="2000" dirty="0" smtClean="0">
                <a:latin typeface="Arial" panose="020B0604020202020204" pitchFamily="34" charset="0"/>
                <a:ea typeface="Gadugi" panose="020B0502040204020203" pitchFamily="34" charset="0"/>
                <a:cs typeface="Arial" panose="020B0604020202020204" pitchFamily="34" charset="0"/>
              </a:rPr>
              <a:t>Advocacy</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4" name="Oval 143">
            <a:extLst>
              <a:ext uri="{FF2B5EF4-FFF2-40B4-BE49-F238E27FC236}">
                <a16:creationId xmlns:a16="http://schemas.microsoft.com/office/drawing/2014/main" id="{4A934B5E-9B59-487F-879F-020946C89691}"/>
              </a:ext>
            </a:extLst>
          </p:cNvPr>
          <p:cNvSpPr/>
          <p:nvPr/>
        </p:nvSpPr>
        <p:spPr>
          <a:xfrm flipH="1" flipV="1">
            <a:off x="937868" y="1239677"/>
            <a:ext cx="261022" cy="259243"/>
          </a:xfrm>
          <a:prstGeom prst="ellipse">
            <a:avLst/>
          </a:prstGeom>
          <a:solidFill>
            <a:srgbClr val="A9C9FD"/>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45" name="Oval 144">
            <a:extLst>
              <a:ext uri="{FF2B5EF4-FFF2-40B4-BE49-F238E27FC236}">
                <a16:creationId xmlns:a16="http://schemas.microsoft.com/office/drawing/2014/main" id="{B66034DC-020D-41EC-9362-B846550F6142}"/>
              </a:ext>
            </a:extLst>
          </p:cNvPr>
          <p:cNvSpPr/>
          <p:nvPr/>
        </p:nvSpPr>
        <p:spPr>
          <a:xfrm flipH="1" flipV="1">
            <a:off x="611396" y="1236936"/>
            <a:ext cx="261022" cy="259243"/>
          </a:xfrm>
          <a:prstGeom prst="ellipse">
            <a:avLst/>
          </a:prstGeom>
          <a:solidFill>
            <a:srgbClr val="DFC9EF"/>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46" name="Oval 145">
            <a:extLst>
              <a:ext uri="{FF2B5EF4-FFF2-40B4-BE49-F238E27FC236}">
                <a16:creationId xmlns:a16="http://schemas.microsoft.com/office/drawing/2014/main" id="{3980B35E-B927-4E9A-A141-F52134D50722}"/>
              </a:ext>
            </a:extLst>
          </p:cNvPr>
          <p:cNvSpPr/>
          <p:nvPr/>
        </p:nvSpPr>
        <p:spPr>
          <a:xfrm flipH="1" flipV="1">
            <a:off x="281012" y="1252973"/>
            <a:ext cx="261022" cy="259243"/>
          </a:xfrm>
          <a:prstGeom prst="ellipse">
            <a:avLst/>
          </a:prstGeom>
          <a:solidFill>
            <a:srgbClr val="FDBED1"/>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47" name="TextBox 146">
            <a:extLst>
              <a:ext uri="{FF2B5EF4-FFF2-40B4-BE49-F238E27FC236}">
                <a16:creationId xmlns:a16="http://schemas.microsoft.com/office/drawing/2014/main" id="{278B29C6-8965-4B32-9C0B-3A636C5713D5}"/>
              </a:ext>
            </a:extLst>
          </p:cNvPr>
          <p:cNvSpPr txBox="1"/>
          <p:nvPr/>
        </p:nvSpPr>
        <p:spPr>
          <a:xfrm>
            <a:off x="5556994" y="297362"/>
            <a:ext cx="6891901" cy="1107996"/>
          </a:xfrm>
          <a:prstGeom prst="rect">
            <a:avLst/>
          </a:prstGeom>
          <a:noFill/>
        </p:spPr>
        <p:txBody>
          <a:bodyPr wrap="square" rtlCol="0">
            <a:spAutoFit/>
          </a:bodyPr>
          <a:lstStyle/>
          <a:p>
            <a:pPr algn="ctr"/>
            <a:r>
              <a:rPr lang="en-US" sz="6600" dirty="0" smtClean="0">
                <a:solidFill>
                  <a:srgbClr val="2D1817"/>
                </a:solidFill>
                <a:latin typeface="Arial Black" panose="020B0A04020102020204" pitchFamily="34" charset="0"/>
                <a:cs typeface="Arial" panose="020B0604020202020204" pitchFamily="34" charset="0"/>
              </a:rPr>
              <a:t>RATIONALE</a:t>
            </a:r>
            <a:endParaRPr lang="en-ID" sz="6600" dirty="0">
              <a:solidFill>
                <a:srgbClr val="2D1817"/>
              </a:solidFill>
              <a:latin typeface="Arial Black" panose="020B0A04020102020204" pitchFamily="34" charset="0"/>
              <a:cs typeface="Arial" panose="020B0604020202020204" pitchFamily="34" charset="0"/>
            </a:endParaRPr>
          </a:p>
        </p:txBody>
      </p:sp>
      <p:sp>
        <p:nvSpPr>
          <p:cNvPr id="148" name="TextBox 147">
            <a:extLst>
              <a:ext uri="{FF2B5EF4-FFF2-40B4-BE49-F238E27FC236}">
                <a16:creationId xmlns:a16="http://schemas.microsoft.com/office/drawing/2014/main" id="{9C7B4F8E-3A6A-406A-AE0A-00CEC66698C1}"/>
              </a:ext>
            </a:extLst>
          </p:cNvPr>
          <p:cNvSpPr txBox="1"/>
          <p:nvPr/>
        </p:nvSpPr>
        <p:spPr>
          <a:xfrm>
            <a:off x="5376162" y="313095"/>
            <a:ext cx="7055348" cy="1107996"/>
          </a:xfrm>
          <a:prstGeom prst="rect">
            <a:avLst/>
          </a:prstGeom>
          <a:noFill/>
        </p:spPr>
        <p:txBody>
          <a:bodyPr wrap="square" rtlCol="0">
            <a:spAutoFit/>
          </a:bodyPr>
          <a:lstStyle/>
          <a:p>
            <a:pPr algn="ctr"/>
            <a:r>
              <a:rPr lang="en-US" sz="6600" dirty="0" smtClean="0">
                <a:solidFill>
                  <a:srgbClr val="F2A4BC"/>
                </a:solidFill>
                <a:latin typeface="Arial Black" panose="020B0A04020102020204" pitchFamily="34" charset="0"/>
                <a:cs typeface="Arial" panose="020B0604020202020204" pitchFamily="34" charset="0"/>
              </a:rPr>
              <a:t>R</a:t>
            </a:r>
            <a:r>
              <a:rPr lang="en-US" sz="6600" dirty="0" smtClean="0">
                <a:solidFill>
                  <a:srgbClr val="FADB8E"/>
                </a:solidFill>
                <a:latin typeface="Arial Black" panose="020B0A04020102020204" pitchFamily="34" charset="0"/>
                <a:cs typeface="Arial" panose="020B0604020202020204" pitchFamily="34" charset="0"/>
              </a:rPr>
              <a:t>A</a:t>
            </a:r>
            <a:r>
              <a:rPr lang="en-US" sz="6600" dirty="0" smtClean="0">
                <a:solidFill>
                  <a:srgbClr val="A9C9FD"/>
                </a:solidFill>
                <a:latin typeface="Arial Black" panose="020B0A04020102020204" pitchFamily="34" charset="0"/>
                <a:cs typeface="Arial" panose="020B0604020202020204" pitchFamily="34" charset="0"/>
              </a:rPr>
              <a:t>T</a:t>
            </a:r>
            <a:r>
              <a:rPr lang="en-US" sz="6600" dirty="0" smtClean="0">
                <a:solidFill>
                  <a:srgbClr val="DFC9EF"/>
                </a:solidFill>
                <a:latin typeface="Arial Black" panose="020B0A04020102020204" pitchFamily="34" charset="0"/>
                <a:cs typeface="Arial" panose="020B0604020202020204" pitchFamily="34" charset="0"/>
              </a:rPr>
              <a:t>I</a:t>
            </a:r>
            <a:r>
              <a:rPr lang="en-US" sz="6600" dirty="0" smtClean="0">
                <a:solidFill>
                  <a:srgbClr val="F2A4BC"/>
                </a:solidFill>
                <a:latin typeface="Arial Black" panose="020B0A04020102020204" pitchFamily="34" charset="0"/>
                <a:cs typeface="Arial" panose="020B0604020202020204" pitchFamily="34" charset="0"/>
              </a:rPr>
              <a:t>O</a:t>
            </a:r>
            <a:r>
              <a:rPr lang="en-US" sz="6600" dirty="0" smtClean="0">
                <a:solidFill>
                  <a:srgbClr val="FADB8E"/>
                </a:solidFill>
                <a:latin typeface="Arial Black" panose="020B0A04020102020204" pitchFamily="34" charset="0"/>
                <a:cs typeface="Arial" panose="020B0604020202020204" pitchFamily="34" charset="0"/>
              </a:rPr>
              <a:t>N</a:t>
            </a:r>
            <a:r>
              <a:rPr lang="en-US" sz="6600" dirty="0" smtClean="0">
                <a:solidFill>
                  <a:srgbClr val="A9C9FD"/>
                </a:solidFill>
                <a:latin typeface="Arial Black" panose="020B0A04020102020204" pitchFamily="34" charset="0"/>
                <a:cs typeface="Arial" panose="020B0604020202020204" pitchFamily="34" charset="0"/>
              </a:rPr>
              <a:t>A</a:t>
            </a:r>
            <a:r>
              <a:rPr lang="en-US" sz="6600" dirty="0" smtClean="0">
                <a:solidFill>
                  <a:srgbClr val="DFC9EF"/>
                </a:solidFill>
                <a:latin typeface="Arial Black" panose="020B0A04020102020204" pitchFamily="34" charset="0"/>
                <a:cs typeface="Arial" panose="020B0604020202020204" pitchFamily="34" charset="0"/>
              </a:rPr>
              <a:t>L</a:t>
            </a:r>
            <a:r>
              <a:rPr lang="en-US" sz="6600" dirty="0" smtClean="0">
                <a:solidFill>
                  <a:srgbClr val="F2A4BC"/>
                </a:solidFill>
                <a:latin typeface="Arial Black" panose="020B0A04020102020204" pitchFamily="34" charset="0"/>
                <a:cs typeface="Arial" panose="020B0604020202020204" pitchFamily="34" charset="0"/>
              </a:rPr>
              <a:t>E</a:t>
            </a:r>
            <a:endParaRPr lang="en-ID" sz="6600" dirty="0">
              <a:solidFill>
                <a:srgbClr val="F2A4BC"/>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94649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03"/>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04"/>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07"/>
                                        </p:tgtEl>
                                        <p:attrNameLst>
                                          <p:attrName>r</p:attrName>
                                        </p:attrNameLst>
                                      </p:cBhvr>
                                    </p:animRot>
                                  </p:childTnLst>
                                </p:cTn>
                              </p:par>
                              <p:par>
                                <p:cTn id="11" presetID="21" presetClass="emph" presetSubtype="0" repeatCount="indefinite" fill="hold" grpId="0" nodeType="withEffect">
                                  <p:stCondLst>
                                    <p:cond delay="0"/>
                                  </p:stCondLst>
                                  <p:childTnLst>
                                    <p:animClr clrSpc="hsl" dir="cw">
                                      <p:cBhvr override="childStyle">
                                        <p:cTn id="12" dur="500" fill="hold"/>
                                        <p:tgtEl>
                                          <p:spTgt spid="108"/>
                                        </p:tgtEl>
                                        <p:attrNameLst>
                                          <p:attrName>style.color</p:attrName>
                                        </p:attrNameLst>
                                      </p:cBhvr>
                                      <p:by>
                                        <p:hsl h="7200000" s="0" l="0"/>
                                      </p:by>
                                    </p:animClr>
                                    <p:animClr clrSpc="hsl" dir="cw">
                                      <p:cBhvr>
                                        <p:cTn id="13" dur="500" fill="hold"/>
                                        <p:tgtEl>
                                          <p:spTgt spid="108"/>
                                        </p:tgtEl>
                                        <p:attrNameLst>
                                          <p:attrName>fillcolor</p:attrName>
                                        </p:attrNameLst>
                                      </p:cBhvr>
                                      <p:by>
                                        <p:hsl h="7200000" s="0" l="0"/>
                                      </p:by>
                                    </p:animClr>
                                    <p:animClr clrSpc="hsl" dir="cw">
                                      <p:cBhvr>
                                        <p:cTn id="14" dur="500" fill="hold"/>
                                        <p:tgtEl>
                                          <p:spTgt spid="108"/>
                                        </p:tgtEl>
                                        <p:attrNameLst>
                                          <p:attrName>stroke.color</p:attrName>
                                        </p:attrNameLst>
                                      </p:cBhvr>
                                      <p:by>
                                        <p:hsl h="7200000" s="0" l="0"/>
                                      </p:by>
                                    </p:animClr>
                                    <p:set>
                                      <p:cBhvr>
                                        <p:cTn id="15" dur="500" fill="hold"/>
                                        <p:tgtEl>
                                          <p:spTgt spid="10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52659" y="1670969"/>
            <a:ext cx="11707329" cy="3324943"/>
          </a:xfrm>
          <a:prstGeom prst="roundRect">
            <a:avLst>
              <a:gd name="adj" fmla="val 8884"/>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43" name="TextBox 142">
            <a:extLst>
              <a:ext uri="{FF2B5EF4-FFF2-40B4-BE49-F238E27FC236}">
                <a16:creationId xmlns:a16="http://schemas.microsoft.com/office/drawing/2014/main" id="{8001F734-6C41-47A2-90D8-878B36225F3F}"/>
              </a:ext>
            </a:extLst>
          </p:cNvPr>
          <p:cNvSpPr txBox="1"/>
          <p:nvPr/>
        </p:nvSpPr>
        <p:spPr>
          <a:xfrm>
            <a:off x="907353" y="1670969"/>
            <a:ext cx="10278906" cy="3362908"/>
          </a:xfrm>
          <a:prstGeom prst="rect">
            <a:avLst/>
          </a:prstGeom>
          <a:noFill/>
        </p:spPr>
        <p:txBody>
          <a:bodyPr wrap="square" rtlCol="0">
            <a:spAutoFit/>
          </a:bodyPr>
          <a:lstStyle/>
          <a:p>
            <a:pPr>
              <a:lnSpc>
                <a:spcPct val="150000"/>
              </a:lnSpc>
            </a:pPr>
            <a:r>
              <a:rPr lang="en-US" dirty="0">
                <a:latin typeface="Arial Rounded MT Bold" panose="020F0704030504030204" pitchFamily="34" charset="0"/>
                <a:cs typeface="Arial" panose="020B0604020202020204" pitchFamily="34" charset="0"/>
              </a:rPr>
              <a:t>We can help to prevent this dilemma by providing some mental support or if someone indicates that they are considering suicide, listen and take their concerns seriously. Don't be afraid to ask questions about their plans. Let them know you care, and they are not alone. Encourage them to seek help immediately from a knowledgeable professional. Simply don't leave them alone because they need someone to talk even though they don’t actually saying it, and once they’re alone, there are a lot thoughts comes into their mind that will sum up to the idea of suicide. So it is </a:t>
            </a:r>
            <a:r>
              <a:rPr lang="en-US" dirty="0" smtClean="0">
                <a:latin typeface="Arial Rounded MT Bold" panose="020F0704030504030204" pitchFamily="34" charset="0"/>
                <a:cs typeface="Arial" panose="020B0604020202020204" pitchFamily="34" charset="0"/>
              </a:rPr>
              <a:t>a </a:t>
            </a:r>
            <a:r>
              <a:rPr lang="en-US" dirty="0">
                <a:latin typeface="Arial Rounded MT Bold" panose="020F0704030504030204" pitchFamily="34" charset="0"/>
                <a:cs typeface="Arial" panose="020B0604020202020204" pitchFamily="34" charset="0"/>
              </a:rPr>
              <a:t>big help to be considerate to those people who need the most mental help most especially students.</a:t>
            </a:r>
          </a:p>
        </p:txBody>
      </p:sp>
      <p:sp>
        <p:nvSpPr>
          <p:cNvPr id="103" name="Oval 102">
            <a:extLst>
              <a:ext uri="{FF2B5EF4-FFF2-40B4-BE49-F238E27FC236}">
                <a16:creationId xmlns:a16="http://schemas.microsoft.com/office/drawing/2014/main" id="{EDB8A59C-A85A-4159-9FAB-9FBEBCCB1723}"/>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04" name="Oval 103">
            <a:extLst>
              <a:ext uri="{FF2B5EF4-FFF2-40B4-BE49-F238E27FC236}">
                <a16:creationId xmlns:a16="http://schemas.microsoft.com/office/drawing/2014/main" id="{D566B069-B97A-46BC-9013-5CC2A054E02F}"/>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7" name="Oval 106">
            <a:extLst>
              <a:ext uri="{FF2B5EF4-FFF2-40B4-BE49-F238E27FC236}">
                <a16:creationId xmlns:a16="http://schemas.microsoft.com/office/drawing/2014/main" id="{20250485-801C-44E5-A822-DCDEB409DE79}"/>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2" name="Graphic 111">
            <a:hlinkClick r:id="rId2" action="ppaction://hlinksldjump"/>
            <a:extLst>
              <a:ext uri="{FF2B5EF4-FFF2-40B4-BE49-F238E27FC236}">
                <a16:creationId xmlns:a16="http://schemas.microsoft.com/office/drawing/2014/main" id="{C5C706F4-C546-48E7-9F4A-D0A01207826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328969" y="3064721"/>
            <a:ext cx="537439" cy="537439"/>
          </a:xfrm>
          <a:prstGeom prst="rect">
            <a:avLst/>
          </a:prstGeom>
        </p:spPr>
      </p:pic>
      <p:pic>
        <p:nvPicPr>
          <p:cNvPr id="113" name="Graphic 112">
            <a:hlinkClick r:id="rId4" action="ppaction://hlinksldjump"/>
            <a:extLst>
              <a:ext uri="{FF2B5EF4-FFF2-40B4-BE49-F238E27FC236}">
                <a16:creationId xmlns:a16="http://schemas.microsoft.com/office/drawing/2014/main" id="{C6E5F189-3EFF-4F0B-8241-32741033CF7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sp>
        <p:nvSpPr>
          <p:cNvPr id="108" name="Rectangle: Rounded Corners 107">
            <a:extLst>
              <a:ext uri="{FF2B5EF4-FFF2-40B4-BE49-F238E27FC236}">
                <a16:creationId xmlns:a16="http://schemas.microsoft.com/office/drawing/2014/main" id="{70E8B553-6FA8-4C9C-9D2F-CECF89DECCF8}"/>
              </a:ext>
            </a:extLst>
          </p:cNvPr>
          <p:cNvSpPr/>
          <p:nvPr/>
        </p:nvSpPr>
        <p:spPr>
          <a:xfrm>
            <a:off x="3927244" y="6278379"/>
            <a:ext cx="1114331" cy="442992"/>
          </a:xfrm>
          <a:prstGeom prst="roundRect">
            <a:avLst>
              <a:gd name="adj" fmla="val 50000"/>
            </a:avLst>
          </a:prstGeom>
          <a:solidFill>
            <a:srgbClr val="A9C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ea typeface="Gadugi" panose="020B0502040204020203"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29360356-0A43-4EC6-B899-E564C2169410}"/>
              </a:ext>
            </a:extLst>
          </p:cNvPr>
          <p:cNvGrpSpPr/>
          <p:nvPr/>
        </p:nvGrpSpPr>
        <p:grpSpPr>
          <a:xfrm>
            <a:off x="882115" y="5464049"/>
            <a:ext cx="620292" cy="565600"/>
            <a:chOff x="6816417" y="195880"/>
            <a:chExt cx="286589" cy="261320"/>
          </a:xfrm>
          <a:solidFill>
            <a:srgbClr val="FADB8E"/>
          </a:solidFill>
        </p:grpSpPr>
        <p:sp>
          <p:nvSpPr>
            <p:cNvPr id="110" name="Freeform: Shape 109">
              <a:extLst>
                <a:ext uri="{FF2B5EF4-FFF2-40B4-BE49-F238E27FC236}">
                  <a16:creationId xmlns:a16="http://schemas.microsoft.com/office/drawing/2014/main" id="{1925235C-C261-4945-8DD8-83663C12B195}"/>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11" name="Rectangle: Rounded Corners 110">
              <a:extLst>
                <a:ext uri="{FF2B5EF4-FFF2-40B4-BE49-F238E27FC236}">
                  <a16:creationId xmlns:a16="http://schemas.microsoft.com/office/drawing/2014/main" id="{7FD7DADD-FCC3-4CF5-807A-1B0974353E9E}"/>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14" name="TextBox 113">
            <a:hlinkClick r:id="rId5" action="ppaction://hlinksldjump"/>
            <a:extLst>
              <a:ext uri="{FF2B5EF4-FFF2-40B4-BE49-F238E27FC236}">
                <a16:creationId xmlns:a16="http://schemas.microsoft.com/office/drawing/2014/main" id="{5052C725-267C-492B-B890-9BB1DE267EEF}"/>
              </a:ext>
            </a:extLst>
          </p:cNvPr>
          <p:cNvSpPr txBox="1"/>
          <p:nvPr/>
        </p:nvSpPr>
        <p:spPr>
          <a:xfrm>
            <a:off x="885848" y="6302406"/>
            <a:ext cx="711675"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Title</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15" name="Group 114">
            <a:extLst>
              <a:ext uri="{FF2B5EF4-FFF2-40B4-BE49-F238E27FC236}">
                <a16:creationId xmlns:a16="http://schemas.microsoft.com/office/drawing/2014/main" id="{D7C0B675-9FCB-457B-9D49-A12777964E76}"/>
              </a:ext>
            </a:extLst>
          </p:cNvPr>
          <p:cNvGrpSpPr/>
          <p:nvPr/>
        </p:nvGrpSpPr>
        <p:grpSpPr>
          <a:xfrm>
            <a:off x="2513894" y="5464049"/>
            <a:ext cx="620292" cy="565600"/>
            <a:chOff x="6816417" y="195880"/>
            <a:chExt cx="286589" cy="261320"/>
          </a:xfrm>
          <a:solidFill>
            <a:srgbClr val="F2A4BC"/>
          </a:solidFill>
        </p:grpSpPr>
        <p:sp>
          <p:nvSpPr>
            <p:cNvPr id="116" name="Freeform: Shape 115">
              <a:extLst>
                <a:ext uri="{FF2B5EF4-FFF2-40B4-BE49-F238E27FC236}">
                  <a16:creationId xmlns:a16="http://schemas.microsoft.com/office/drawing/2014/main" id="{6373698D-CE8D-460B-B3B5-C6AADD0C36AC}"/>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17" name="Rectangle: Rounded Corners 116">
              <a:extLst>
                <a:ext uri="{FF2B5EF4-FFF2-40B4-BE49-F238E27FC236}">
                  <a16:creationId xmlns:a16="http://schemas.microsoft.com/office/drawing/2014/main" id="{9318659B-D9BF-43C6-8084-EB6A8C3FAF4E}"/>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19" name="Group 118">
            <a:extLst>
              <a:ext uri="{FF2B5EF4-FFF2-40B4-BE49-F238E27FC236}">
                <a16:creationId xmlns:a16="http://schemas.microsoft.com/office/drawing/2014/main" id="{CDF906BF-A7B7-410D-925E-9FC61384F929}"/>
              </a:ext>
            </a:extLst>
          </p:cNvPr>
          <p:cNvGrpSpPr/>
          <p:nvPr/>
        </p:nvGrpSpPr>
        <p:grpSpPr>
          <a:xfrm>
            <a:off x="4145673" y="5464049"/>
            <a:ext cx="620292" cy="565600"/>
            <a:chOff x="6816417" y="195880"/>
            <a:chExt cx="286589" cy="261320"/>
          </a:xfrm>
          <a:solidFill>
            <a:srgbClr val="A9C9FD"/>
          </a:solidFill>
        </p:grpSpPr>
        <p:sp>
          <p:nvSpPr>
            <p:cNvPr id="120" name="Freeform: Shape 119">
              <a:extLst>
                <a:ext uri="{FF2B5EF4-FFF2-40B4-BE49-F238E27FC236}">
                  <a16:creationId xmlns:a16="http://schemas.microsoft.com/office/drawing/2014/main" id="{5DAD3F28-FAA8-4E8E-98AB-FA609E9FE60E}"/>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21" name="Rectangle: Rounded Corners 120">
              <a:extLst>
                <a:ext uri="{FF2B5EF4-FFF2-40B4-BE49-F238E27FC236}">
                  <a16:creationId xmlns:a16="http://schemas.microsoft.com/office/drawing/2014/main" id="{F3E056AE-C974-4BCB-9286-ED003875B31E}"/>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33" name="Group 132">
            <a:extLst>
              <a:ext uri="{FF2B5EF4-FFF2-40B4-BE49-F238E27FC236}">
                <a16:creationId xmlns:a16="http://schemas.microsoft.com/office/drawing/2014/main" id="{C18EF581-B447-407F-9D60-640315D20B46}"/>
              </a:ext>
            </a:extLst>
          </p:cNvPr>
          <p:cNvGrpSpPr/>
          <p:nvPr/>
        </p:nvGrpSpPr>
        <p:grpSpPr>
          <a:xfrm>
            <a:off x="5777452" y="5464049"/>
            <a:ext cx="620292" cy="565600"/>
            <a:chOff x="6816417" y="195880"/>
            <a:chExt cx="286589" cy="261320"/>
          </a:xfrm>
          <a:solidFill>
            <a:srgbClr val="DFC9EF"/>
          </a:solidFill>
        </p:grpSpPr>
        <p:sp>
          <p:nvSpPr>
            <p:cNvPr id="134" name="Freeform: Shape 133">
              <a:extLst>
                <a:ext uri="{FF2B5EF4-FFF2-40B4-BE49-F238E27FC236}">
                  <a16:creationId xmlns:a16="http://schemas.microsoft.com/office/drawing/2014/main" id="{944E3BDC-EAC8-4C2D-AC0D-8037DB1D11E1}"/>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5" name="Rectangle: Rounded Corners 134">
              <a:extLst>
                <a:ext uri="{FF2B5EF4-FFF2-40B4-BE49-F238E27FC236}">
                  <a16:creationId xmlns:a16="http://schemas.microsoft.com/office/drawing/2014/main" id="{D59D5434-2E62-4CDB-9869-E6A66F246B94}"/>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36" name="TextBox 135">
            <a:hlinkClick r:id="rId6" action="ppaction://hlinksldjump"/>
            <a:extLst>
              <a:ext uri="{FF2B5EF4-FFF2-40B4-BE49-F238E27FC236}">
                <a16:creationId xmlns:a16="http://schemas.microsoft.com/office/drawing/2014/main" id="{9253D21A-6485-4272-9BC0-63D81C0F3BC5}"/>
              </a:ext>
            </a:extLst>
          </p:cNvPr>
          <p:cNvSpPr txBox="1"/>
          <p:nvPr/>
        </p:nvSpPr>
        <p:spPr>
          <a:xfrm>
            <a:off x="5531271" y="6302406"/>
            <a:ext cx="1211502"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Closing</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38" name="TextBox 137">
            <a:hlinkClick r:id="rId7" action="ppaction://hlinksldjump"/>
            <a:extLst>
              <a:ext uri="{FF2B5EF4-FFF2-40B4-BE49-F238E27FC236}">
                <a16:creationId xmlns:a16="http://schemas.microsoft.com/office/drawing/2014/main" id="{9326F2E6-969B-44BF-948A-F4F19CBC95ED}"/>
              </a:ext>
            </a:extLst>
          </p:cNvPr>
          <p:cNvSpPr txBox="1"/>
          <p:nvPr/>
        </p:nvSpPr>
        <p:spPr>
          <a:xfrm>
            <a:off x="2151349" y="6302406"/>
            <a:ext cx="1270754" cy="400110"/>
          </a:xfrm>
          <a:prstGeom prst="rect">
            <a:avLst/>
          </a:prstGeom>
          <a:noFill/>
        </p:spPr>
        <p:txBody>
          <a:bodyPr wrap="square" rtlCol="0">
            <a:spAutoFit/>
          </a:bodyPr>
          <a:lstStyle/>
          <a:p>
            <a:pPr algn="ctr"/>
            <a:r>
              <a:rPr lang="en-ID" sz="2000" dirty="0" smtClean="0">
                <a:latin typeface="Arial" panose="020B0604020202020204" pitchFamily="34" charset="0"/>
                <a:ea typeface="Gadugi" panose="020B0502040204020203" pitchFamily="34" charset="0"/>
                <a:cs typeface="Arial" panose="020B0604020202020204" pitchFamily="34" charset="0"/>
              </a:rPr>
              <a:t>Members</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39" name="TextBox 138">
            <a:hlinkClick r:id="rId8" action="ppaction://hlinksldjump"/>
            <a:extLst>
              <a:ext uri="{FF2B5EF4-FFF2-40B4-BE49-F238E27FC236}">
                <a16:creationId xmlns:a16="http://schemas.microsoft.com/office/drawing/2014/main" id="{247F1706-04D7-46E5-8099-8437AC83D66F}"/>
              </a:ext>
            </a:extLst>
          </p:cNvPr>
          <p:cNvSpPr txBox="1"/>
          <p:nvPr/>
        </p:nvSpPr>
        <p:spPr>
          <a:xfrm>
            <a:off x="3804131" y="6302406"/>
            <a:ext cx="1390102" cy="400110"/>
          </a:xfrm>
          <a:prstGeom prst="rect">
            <a:avLst/>
          </a:prstGeom>
          <a:noFill/>
        </p:spPr>
        <p:txBody>
          <a:bodyPr wrap="square" rtlCol="0">
            <a:spAutoFit/>
          </a:bodyPr>
          <a:lstStyle/>
          <a:p>
            <a:pPr algn="ctr"/>
            <a:r>
              <a:rPr lang="en-US" sz="2000" dirty="0" smtClean="0">
                <a:latin typeface="Arial" panose="020B0604020202020204" pitchFamily="34" charset="0"/>
                <a:ea typeface="Gadugi" panose="020B0502040204020203" pitchFamily="34" charset="0"/>
                <a:cs typeface="Arial" panose="020B0604020202020204" pitchFamily="34" charset="0"/>
              </a:rPr>
              <a:t>Advocacy</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0" name="Oval 139">
            <a:extLst>
              <a:ext uri="{FF2B5EF4-FFF2-40B4-BE49-F238E27FC236}">
                <a16:creationId xmlns:a16="http://schemas.microsoft.com/office/drawing/2014/main" id="{4A934B5E-9B59-487F-879F-020946C89691}"/>
              </a:ext>
            </a:extLst>
          </p:cNvPr>
          <p:cNvSpPr/>
          <p:nvPr/>
        </p:nvSpPr>
        <p:spPr>
          <a:xfrm flipH="1" flipV="1">
            <a:off x="937868" y="1239677"/>
            <a:ext cx="261022" cy="259243"/>
          </a:xfrm>
          <a:prstGeom prst="ellipse">
            <a:avLst/>
          </a:prstGeom>
          <a:solidFill>
            <a:srgbClr val="A9C9FD"/>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41" name="Oval 140">
            <a:extLst>
              <a:ext uri="{FF2B5EF4-FFF2-40B4-BE49-F238E27FC236}">
                <a16:creationId xmlns:a16="http://schemas.microsoft.com/office/drawing/2014/main" id="{B66034DC-020D-41EC-9362-B846550F6142}"/>
              </a:ext>
            </a:extLst>
          </p:cNvPr>
          <p:cNvSpPr/>
          <p:nvPr/>
        </p:nvSpPr>
        <p:spPr>
          <a:xfrm flipH="1" flipV="1">
            <a:off x="611396" y="1236936"/>
            <a:ext cx="261022" cy="259243"/>
          </a:xfrm>
          <a:prstGeom prst="ellipse">
            <a:avLst/>
          </a:prstGeom>
          <a:solidFill>
            <a:srgbClr val="DFC9EF"/>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44" name="Oval 143">
            <a:extLst>
              <a:ext uri="{FF2B5EF4-FFF2-40B4-BE49-F238E27FC236}">
                <a16:creationId xmlns:a16="http://schemas.microsoft.com/office/drawing/2014/main" id="{3980B35E-B927-4E9A-A141-F52134D50722}"/>
              </a:ext>
            </a:extLst>
          </p:cNvPr>
          <p:cNvSpPr/>
          <p:nvPr/>
        </p:nvSpPr>
        <p:spPr>
          <a:xfrm flipH="1" flipV="1">
            <a:off x="281012" y="1252973"/>
            <a:ext cx="261022" cy="259243"/>
          </a:xfrm>
          <a:prstGeom prst="ellipse">
            <a:avLst/>
          </a:prstGeom>
          <a:solidFill>
            <a:srgbClr val="FDBED1"/>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47" name="TextBox 146">
            <a:extLst>
              <a:ext uri="{FF2B5EF4-FFF2-40B4-BE49-F238E27FC236}">
                <a16:creationId xmlns:a16="http://schemas.microsoft.com/office/drawing/2014/main" id="{278B29C6-8965-4B32-9C0B-3A636C5713D5}"/>
              </a:ext>
            </a:extLst>
          </p:cNvPr>
          <p:cNvSpPr txBox="1"/>
          <p:nvPr/>
        </p:nvSpPr>
        <p:spPr>
          <a:xfrm>
            <a:off x="5524282" y="301146"/>
            <a:ext cx="6891901" cy="1107996"/>
          </a:xfrm>
          <a:prstGeom prst="rect">
            <a:avLst/>
          </a:prstGeom>
          <a:noFill/>
        </p:spPr>
        <p:txBody>
          <a:bodyPr wrap="square" rtlCol="0">
            <a:spAutoFit/>
          </a:bodyPr>
          <a:lstStyle/>
          <a:p>
            <a:pPr algn="ctr"/>
            <a:r>
              <a:rPr lang="en-ID" sz="6600" dirty="0" smtClean="0">
                <a:solidFill>
                  <a:srgbClr val="2D1817"/>
                </a:solidFill>
                <a:latin typeface="Arial Black" panose="020B0A04020102020204" pitchFamily="34" charset="0"/>
                <a:cs typeface="Arial" panose="020B0604020202020204" pitchFamily="34" charset="0"/>
              </a:rPr>
              <a:t>SOLUTIONS</a:t>
            </a:r>
            <a:endParaRPr lang="en-ID" sz="6600" dirty="0">
              <a:solidFill>
                <a:srgbClr val="2D1817"/>
              </a:solidFill>
              <a:latin typeface="Arial Black" panose="020B0A04020102020204" pitchFamily="34" charset="0"/>
              <a:cs typeface="Arial" panose="020B0604020202020204" pitchFamily="34" charset="0"/>
            </a:endParaRPr>
          </a:p>
        </p:txBody>
      </p:sp>
      <p:sp>
        <p:nvSpPr>
          <p:cNvPr id="148" name="TextBox 147">
            <a:extLst>
              <a:ext uri="{FF2B5EF4-FFF2-40B4-BE49-F238E27FC236}">
                <a16:creationId xmlns:a16="http://schemas.microsoft.com/office/drawing/2014/main" id="{9C7B4F8E-3A6A-406A-AE0A-00CEC66698C1}"/>
              </a:ext>
            </a:extLst>
          </p:cNvPr>
          <p:cNvSpPr txBox="1"/>
          <p:nvPr/>
        </p:nvSpPr>
        <p:spPr>
          <a:xfrm>
            <a:off x="5368664" y="335820"/>
            <a:ext cx="7055348" cy="1107996"/>
          </a:xfrm>
          <a:prstGeom prst="rect">
            <a:avLst/>
          </a:prstGeom>
          <a:noFill/>
          <a:ln>
            <a:noFill/>
          </a:ln>
        </p:spPr>
        <p:txBody>
          <a:bodyPr wrap="square" rtlCol="0">
            <a:spAutoFit/>
          </a:bodyPr>
          <a:lstStyle/>
          <a:p>
            <a:pPr algn="ctr"/>
            <a:r>
              <a:rPr lang="en-US" sz="6600" dirty="0" smtClean="0">
                <a:solidFill>
                  <a:srgbClr val="F2A4BC"/>
                </a:solidFill>
                <a:latin typeface="Arial Black" panose="020B0A04020102020204" pitchFamily="34" charset="0"/>
                <a:cs typeface="Arial" panose="020B0604020202020204" pitchFamily="34" charset="0"/>
              </a:rPr>
              <a:t>S</a:t>
            </a:r>
            <a:r>
              <a:rPr lang="en-US" sz="6600" dirty="0" smtClean="0">
                <a:solidFill>
                  <a:srgbClr val="FADB8E"/>
                </a:solidFill>
                <a:latin typeface="Arial Black" panose="020B0A04020102020204" pitchFamily="34" charset="0"/>
                <a:cs typeface="Arial" panose="020B0604020202020204" pitchFamily="34" charset="0"/>
              </a:rPr>
              <a:t>O</a:t>
            </a:r>
            <a:r>
              <a:rPr lang="en-US" sz="6600" dirty="0" smtClean="0">
                <a:solidFill>
                  <a:srgbClr val="A9C9FD"/>
                </a:solidFill>
                <a:latin typeface="Arial Black" panose="020B0A04020102020204" pitchFamily="34" charset="0"/>
                <a:cs typeface="Arial" panose="020B0604020202020204" pitchFamily="34" charset="0"/>
              </a:rPr>
              <a:t>L</a:t>
            </a:r>
            <a:r>
              <a:rPr lang="en-US" sz="6600" dirty="0" smtClean="0">
                <a:solidFill>
                  <a:srgbClr val="DFC9EF"/>
                </a:solidFill>
                <a:latin typeface="Arial Black" panose="020B0A04020102020204" pitchFamily="34" charset="0"/>
                <a:cs typeface="Arial" panose="020B0604020202020204" pitchFamily="34" charset="0"/>
              </a:rPr>
              <a:t>U</a:t>
            </a:r>
            <a:r>
              <a:rPr lang="en-US" sz="6600" dirty="0" smtClean="0">
                <a:solidFill>
                  <a:srgbClr val="F2A4BC"/>
                </a:solidFill>
                <a:latin typeface="Arial Black" panose="020B0A04020102020204" pitchFamily="34" charset="0"/>
                <a:cs typeface="Arial" panose="020B0604020202020204" pitchFamily="34" charset="0"/>
              </a:rPr>
              <a:t>T</a:t>
            </a:r>
            <a:r>
              <a:rPr lang="en-US" sz="6600" dirty="0" smtClean="0">
                <a:solidFill>
                  <a:srgbClr val="FADB8E"/>
                </a:solidFill>
                <a:latin typeface="Arial Black" panose="020B0A04020102020204" pitchFamily="34" charset="0"/>
                <a:cs typeface="Arial" panose="020B0604020202020204" pitchFamily="34" charset="0"/>
              </a:rPr>
              <a:t>I</a:t>
            </a:r>
            <a:r>
              <a:rPr lang="en-US" sz="6600" dirty="0" smtClean="0">
                <a:solidFill>
                  <a:srgbClr val="A9C9FD"/>
                </a:solidFill>
                <a:latin typeface="Arial Black" panose="020B0A04020102020204" pitchFamily="34" charset="0"/>
                <a:cs typeface="Arial" panose="020B0604020202020204" pitchFamily="34" charset="0"/>
              </a:rPr>
              <a:t>O</a:t>
            </a:r>
            <a:r>
              <a:rPr lang="en-US" sz="6600" dirty="0" smtClean="0">
                <a:solidFill>
                  <a:srgbClr val="DFC9EF"/>
                </a:solidFill>
                <a:latin typeface="Arial Black" panose="020B0A04020102020204" pitchFamily="34" charset="0"/>
                <a:cs typeface="Arial" panose="020B0604020202020204" pitchFamily="34" charset="0"/>
              </a:rPr>
              <a:t>N</a:t>
            </a:r>
            <a:r>
              <a:rPr lang="en-US" sz="6600" dirty="0" smtClean="0">
                <a:solidFill>
                  <a:srgbClr val="F2A4BC"/>
                </a:solidFill>
                <a:latin typeface="Arial Black" panose="020B0A04020102020204" pitchFamily="34" charset="0"/>
                <a:cs typeface="Arial" panose="020B0604020202020204" pitchFamily="34" charset="0"/>
              </a:rPr>
              <a:t>S</a:t>
            </a:r>
            <a:endParaRPr lang="en-ID" sz="6600" dirty="0">
              <a:solidFill>
                <a:srgbClr val="F2A4BC"/>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9585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03"/>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04"/>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07"/>
                                        </p:tgtEl>
                                        <p:attrNameLst>
                                          <p:attrName>r</p:attrName>
                                        </p:attrNameLst>
                                      </p:cBhvr>
                                    </p:animRot>
                                  </p:childTnLst>
                                </p:cTn>
                              </p:par>
                              <p:par>
                                <p:cTn id="11" presetID="21" presetClass="emph" presetSubtype="0" repeatCount="indefinite" fill="hold" grpId="0" nodeType="withEffect">
                                  <p:stCondLst>
                                    <p:cond delay="0"/>
                                  </p:stCondLst>
                                  <p:childTnLst>
                                    <p:animClr clrSpc="hsl" dir="cw">
                                      <p:cBhvr override="childStyle">
                                        <p:cTn id="12" dur="500" fill="hold"/>
                                        <p:tgtEl>
                                          <p:spTgt spid="108"/>
                                        </p:tgtEl>
                                        <p:attrNameLst>
                                          <p:attrName>style.color</p:attrName>
                                        </p:attrNameLst>
                                      </p:cBhvr>
                                      <p:by>
                                        <p:hsl h="7200000" s="0" l="0"/>
                                      </p:by>
                                    </p:animClr>
                                    <p:animClr clrSpc="hsl" dir="cw">
                                      <p:cBhvr>
                                        <p:cTn id="13" dur="500" fill="hold"/>
                                        <p:tgtEl>
                                          <p:spTgt spid="108"/>
                                        </p:tgtEl>
                                        <p:attrNameLst>
                                          <p:attrName>fillcolor</p:attrName>
                                        </p:attrNameLst>
                                      </p:cBhvr>
                                      <p:by>
                                        <p:hsl h="7200000" s="0" l="0"/>
                                      </p:by>
                                    </p:animClr>
                                    <p:animClr clrSpc="hsl" dir="cw">
                                      <p:cBhvr>
                                        <p:cTn id="14" dur="500" fill="hold"/>
                                        <p:tgtEl>
                                          <p:spTgt spid="108"/>
                                        </p:tgtEl>
                                        <p:attrNameLst>
                                          <p:attrName>stroke.color</p:attrName>
                                        </p:attrNameLst>
                                      </p:cBhvr>
                                      <p:by>
                                        <p:hsl h="7200000" s="0" l="0"/>
                                      </p:by>
                                    </p:animClr>
                                    <p:set>
                                      <p:cBhvr>
                                        <p:cTn id="15" dur="500" fill="hold"/>
                                        <p:tgtEl>
                                          <p:spTgt spid="10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7" grpId="0" animBg="1"/>
      <p:bldP spid="1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4" name="Rectangle: Rounded Corners 123">
            <a:extLst>
              <a:ext uri="{FF2B5EF4-FFF2-40B4-BE49-F238E27FC236}">
                <a16:creationId xmlns:a16="http://schemas.microsoft.com/office/drawing/2014/main" id="{AF7AC5B1-8082-436D-8A9F-6BC70F5AB53F}"/>
              </a:ext>
            </a:extLst>
          </p:cNvPr>
          <p:cNvSpPr/>
          <p:nvPr/>
        </p:nvSpPr>
        <p:spPr>
          <a:xfrm>
            <a:off x="3927244" y="6278379"/>
            <a:ext cx="1114331" cy="442992"/>
          </a:xfrm>
          <a:prstGeom prst="roundRect">
            <a:avLst>
              <a:gd name="adj" fmla="val 50000"/>
            </a:avLst>
          </a:prstGeom>
          <a:solidFill>
            <a:srgbClr val="A9C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ea typeface="Gadugi" panose="020B0502040204020203" pitchFamily="34" charset="0"/>
              <a:cs typeface="Arial" panose="020B0604020202020204" pitchFamily="34" charset="0"/>
            </a:endParaRPr>
          </a:p>
        </p:txBody>
      </p:sp>
      <p:grpSp>
        <p:nvGrpSpPr>
          <p:cNvPr id="125" name="Group 124">
            <a:extLst>
              <a:ext uri="{FF2B5EF4-FFF2-40B4-BE49-F238E27FC236}">
                <a16:creationId xmlns:a16="http://schemas.microsoft.com/office/drawing/2014/main" id="{49A2BF0F-E6AF-4191-8575-5B20D0F72802}"/>
              </a:ext>
            </a:extLst>
          </p:cNvPr>
          <p:cNvGrpSpPr/>
          <p:nvPr/>
        </p:nvGrpSpPr>
        <p:grpSpPr>
          <a:xfrm>
            <a:off x="882115" y="5464049"/>
            <a:ext cx="620292" cy="565600"/>
            <a:chOff x="6816417" y="195880"/>
            <a:chExt cx="286589" cy="261320"/>
          </a:xfrm>
          <a:solidFill>
            <a:srgbClr val="FADB8E"/>
          </a:solidFill>
        </p:grpSpPr>
        <p:sp>
          <p:nvSpPr>
            <p:cNvPr id="126" name="Freeform: Shape 125">
              <a:extLst>
                <a:ext uri="{FF2B5EF4-FFF2-40B4-BE49-F238E27FC236}">
                  <a16:creationId xmlns:a16="http://schemas.microsoft.com/office/drawing/2014/main" id="{F653E364-A190-456C-988B-CE40282C7E5A}"/>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27" name="Rectangle: Rounded Corners 126">
              <a:extLst>
                <a:ext uri="{FF2B5EF4-FFF2-40B4-BE49-F238E27FC236}">
                  <a16:creationId xmlns:a16="http://schemas.microsoft.com/office/drawing/2014/main" id="{CC845F0C-7849-427C-9E5A-836CF68F06B6}"/>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28" name="TextBox 127">
            <a:hlinkClick r:id="rId2" action="ppaction://hlinksldjump"/>
            <a:extLst>
              <a:ext uri="{FF2B5EF4-FFF2-40B4-BE49-F238E27FC236}">
                <a16:creationId xmlns:a16="http://schemas.microsoft.com/office/drawing/2014/main" id="{D8AB8E22-DA56-40A3-A4D7-7816BFE47D20}"/>
              </a:ext>
            </a:extLst>
          </p:cNvPr>
          <p:cNvSpPr txBox="1"/>
          <p:nvPr/>
        </p:nvSpPr>
        <p:spPr>
          <a:xfrm>
            <a:off x="885848" y="6302406"/>
            <a:ext cx="711675"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Title</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29" name="Group 128">
            <a:extLst>
              <a:ext uri="{FF2B5EF4-FFF2-40B4-BE49-F238E27FC236}">
                <a16:creationId xmlns:a16="http://schemas.microsoft.com/office/drawing/2014/main" id="{881303FE-D93C-4EB2-8D27-EE3C93D081CF}"/>
              </a:ext>
            </a:extLst>
          </p:cNvPr>
          <p:cNvGrpSpPr/>
          <p:nvPr/>
        </p:nvGrpSpPr>
        <p:grpSpPr>
          <a:xfrm>
            <a:off x="2513894" y="5464049"/>
            <a:ext cx="620292" cy="565600"/>
            <a:chOff x="6816417" y="195880"/>
            <a:chExt cx="286589" cy="261320"/>
          </a:xfrm>
          <a:solidFill>
            <a:srgbClr val="F2A4BC"/>
          </a:solidFill>
        </p:grpSpPr>
        <p:sp>
          <p:nvSpPr>
            <p:cNvPr id="130" name="Freeform: Shape 129">
              <a:extLst>
                <a:ext uri="{FF2B5EF4-FFF2-40B4-BE49-F238E27FC236}">
                  <a16:creationId xmlns:a16="http://schemas.microsoft.com/office/drawing/2014/main" id="{C24C6D86-828A-4D3D-99D8-7E9E2F17E0AE}"/>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1" name="Rectangle: Rounded Corners 130">
              <a:extLst>
                <a:ext uri="{FF2B5EF4-FFF2-40B4-BE49-F238E27FC236}">
                  <a16:creationId xmlns:a16="http://schemas.microsoft.com/office/drawing/2014/main" id="{1766DD9E-86B2-4ED1-B315-2658F12E4EB3}"/>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33" name="Group 132">
            <a:extLst>
              <a:ext uri="{FF2B5EF4-FFF2-40B4-BE49-F238E27FC236}">
                <a16:creationId xmlns:a16="http://schemas.microsoft.com/office/drawing/2014/main" id="{AF7F1A94-58FB-4465-AF26-A42A6132225F}"/>
              </a:ext>
            </a:extLst>
          </p:cNvPr>
          <p:cNvGrpSpPr/>
          <p:nvPr/>
        </p:nvGrpSpPr>
        <p:grpSpPr>
          <a:xfrm>
            <a:off x="4145673" y="5464049"/>
            <a:ext cx="620292" cy="565600"/>
            <a:chOff x="6816417" y="195880"/>
            <a:chExt cx="286589" cy="261320"/>
          </a:xfrm>
          <a:solidFill>
            <a:srgbClr val="A9C9FD"/>
          </a:solidFill>
        </p:grpSpPr>
        <p:sp>
          <p:nvSpPr>
            <p:cNvPr id="134" name="Freeform: Shape 133">
              <a:extLst>
                <a:ext uri="{FF2B5EF4-FFF2-40B4-BE49-F238E27FC236}">
                  <a16:creationId xmlns:a16="http://schemas.microsoft.com/office/drawing/2014/main" id="{A37D506C-7D0D-45F0-9C47-DE513C0D760C}"/>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5" name="Rectangle: Rounded Corners 134">
              <a:extLst>
                <a:ext uri="{FF2B5EF4-FFF2-40B4-BE49-F238E27FC236}">
                  <a16:creationId xmlns:a16="http://schemas.microsoft.com/office/drawing/2014/main" id="{EB5410F6-05EB-4B25-B524-BE5E7FFE6731}"/>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36" name="Group 135">
            <a:extLst>
              <a:ext uri="{FF2B5EF4-FFF2-40B4-BE49-F238E27FC236}">
                <a16:creationId xmlns:a16="http://schemas.microsoft.com/office/drawing/2014/main" id="{F5C8A9CF-7E33-470A-ABD9-0C923BEEF537}"/>
              </a:ext>
            </a:extLst>
          </p:cNvPr>
          <p:cNvGrpSpPr/>
          <p:nvPr/>
        </p:nvGrpSpPr>
        <p:grpSpPr>
          <a:xfrm>
            <a:off x="5777452" y="5464049"/>
            <a:ext cx="620292" cy="565600"/>
            <a:chOff x="6816417" y="195880"/>
            <a:chExt cx="286589" cy="261320"/>
          </a:xfrm>
          <a:solidFill>
            <a:srgbClr val="DFC9EF"/>
          </a:solidFill>
        </p:grpSpPr>
        <p:sp>
          <p:nvSpPr>
            <p:cNvPr id="137" name="Freeform: Shape 136">
              <a:extLst>
                <a:ext uri="{FF2B5EF4-FFF2-40B4-BE49-F238E27FC236}">
                  <a16:creationId xmlns:a16="http://schemas.microsoft.com/office/drawing/2014/main" id="{F7B21D29-8AEB-4D71-A3E7-A04252CDA433}"/>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38" name="Rectangle: Rounded Corners 137">
              <a:extLst>
                <a:ext uri="{FF2B5EF4-FFF2-40B4-BE49-F238E27FC236}">
                  <a16:creationId xmlns:a16="http://schemas.microsoft.com/office/drawing/2014/main" id="{43CA0DEF-14AD-4AC0-9CA2-BD546D656C7B}"/>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39" name="TextBox 138">
            <a:hlinkClick r:id="rId3" action="ppaction://hlinksldjump"/>
            <a:extLst>
              <a:ext uri="{FF2B5EF4-FFF2-40B4-BE49-F238E27FC236}">
                <a16:creationId xmlns:a16="http://schemas.microsoft.com/office/drawing/2014/main" id="{B970F872-4028-4C71-92AA-BF96E8434C64}"/>
              </a:ext>
            </a:extLst>
          </p:cNvPr>
          <p:cNvSpPr txBox="1"/>
          <p:nvPr/>
        </p:nvSpPr>
        <p:spPr>
          <a:xfrm>
            <a:off x="5531271" y="6302406"/>
            <a:ext cx="1211502"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Closing</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41" name="TextBox 140">
            <a:hlinkClick r:id="rId4" action="ppaction://hlinksldjump"/>
            <a:extLst>
              <a:ext uri="{FF2B5EF4-FFF2-40B4-BE49-F238E27FC236}">
                <a16:creationId xmlns:a16="http://schemas.microsoft.com/office/drawing/2014/main" id="{9326F2E6-969B-44BF-948A-F4F19CBC95ED}"/>
              </a:ext>
            </a:extLst>
          </p:cNvPr>
          <p:cNvSpPr txBox="1"/>
          <p:nvPr/>
        </p:nvSpPr>
        <p:spPr>
          <a:xfrm>
            <a:off x="2151349" y="6302406"/>
            <a:ext cx="1270754" cy="400110"/>
          </a:xfrm>
          <a:prstGeom prst="rect">
            <a:avLst/>
          </a:prstGeom>
          <a:noFill/>
        </p:spPr>
        <p:txBody>
          <a:bodyPr wrap="square" rtlCol="0">
            <a:spAutoFit/>
          </a:bodyPr>
          <a:lstStyle/>
          <a:p>
            <a:pPr algn="ctr"/>
            <a:r>
              <a:rPr lang="en-ID" sz="2000" dirty="0" smtClean="0">
                <a:solidFill>
                  <a:srgbClr val="000000"/>
                </a:solidFill>
                <a:latin typeface="Arial" panose="020B0604020202020204" pitchFamily="34" charset="0"/>
                <a:ea typeface="Gadugi" panose="020B0502040204020203" pitchFamily="34" charset="0"/>
                <a:cs typeface="Arial" panose="020B0604020202020204" pitchFamily="34" charset="0"/>
              </a:rPr>
              <a:t>Members</a:t>
            </a:r>
            <a:endParaRPr lang="en-ID" sz="2000" dirty="0">
              <a:solidFill>
                <a:srgbClr val="000000"/>
              </a:solidFill>
              <a:latin typeface="Arial" panose="020B0604020202020204" pitchFamily="34" charset="0"/>
              <a:ea typeface="Gadugi" panose="020B0502040204020203" pitchFamily="34" charset="0"/>
              <a:cs typeface="Arial" panose="020B0604020202020204" pitchFamily="34" charset="0"/>
            </a:endParaRPr>
          </a:p>
        </p:txBody>
      </p:sp>
      <p:sp>
        <p:nvSpPr>
          <p:cNvPr id="142" name="TextBox 141">
            <a:hlinkClick r:id="rId5" action="ppaction://hlinksldjump"/>
            <a:extLst>
              <a:ext uri="{FF2B5EF4-FFF2-40B4-BE49-F238E27FC236}">
                <a16:creationId xmlns:a16="http://schemas.microsoft.com/office/drawing/2014/main" id="{247F1706-04D7-46E5-8099-8437AC83D66F}"/>
              </a:ext>
            </a:extLst>
          </p:cNvPr>
          <p:cNvSpPr txBox="1"/>
          <p:nvPr/>
        </p:nvSpPr>
        <p:spPr>
          <a:xfrm>
            <a:off x="3804131" y="6302406"/>
            <a:ext cx="1390102" cy="400110"/>
          </a:xfrm>
          <a:prstGeom prst="rect">
            <a:avLst/>
          </a:prstGeom>
          <a:noFill/>
        </p:spPr>
        <p:txBody>
          <a:bodyPr wrap="square" rtlCol="0">
            <a:spAutoFit/>
          </a:bodyPr>
          <a:lstStyle/>
          <a:p>
            <a:pPr algn="ctr"/>
            <a:r>
              <a:rPr lang="en-US" sz="2000" dirty="0" smtClean="0">
                <a:latin typeface="Arial" panose="020B0604020202020204" pitchFamily="34" charset="0"/>
                <a:ea typeface="Gadugi" panose="020B0502040204020203" pitchFamily="34" charset="0"/>
                <a:cs typeface="Arial" panose="020B0604020202020204" pitchFamily="34" charset="0"/>
              </a:rPr>
              <a:t>Advocacy</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68" name="Group 67"/>
          <p:cNvGrpSpPr/>
          <p:nvPr/>
        </p:nvGrpSpPr>
        <p:grpSpPr>
          <a:xfrm>
            <a:off x="3437586" y="417386"/>
            <a:ext cx="5275183" cy="1132804"/>
            <a:chOff x="2185753" y="559633"/>
            <a:chExt cx="5275183" cy="1132804"/>
          </a:xfrm>
        </p:grpSpPr>
        <p:sp>
          <p:nvSpPr>
            <p:cNvPr id="151" name="TextBox 150">
              <a:extLst>
                <a:ext uri="{FF2B5EF4-FFF2-40B4-BE49-F238E27FC236}">
                  <a16:creationId xmlns:a16="http://schemas.microsoft.com/office/drawing/2014/main" id="{278B29C6-8965-4B32-9C0B-3A636C5713D5}"/>
                </a:ext>
              </a:extLst>
            </p:cNvPr>
            <p:cNvSpPr txBox="1"/>
            <p:nvPr/>
          </p:nvSpPr>
          <p:spPr>
            <a:xfrm>
              <a:off x="2799547" y="559633"/>
              <a:ext cx="4191250" cy="1107996"/>
            </a:xfrm>
            <a:prstGeom prst="rect">
              <a:avLst/>
            </a:prstGeom>
            <a:noFill/>
          </p:spPr>
          <p:txBody>
            <a:bodyPr wrap="square" rtlCol="0">
              <a:spAutoFit/>
            </a:bodyPr>
            <a:lstStyle/>
            <a:p>
              <a:pPr algn="ctr"/>
              <a:r>
                <a:rPr lang="en-US" sz="6600" dirty="0" smtClean="0">
                  <a:solidFill>
                    <a:srgbClr val="2D1817"/>
                  </a:solidFill>
                  <a:latin typeface="Arial Black" panose="020B0A04020102020204" pitchFamily="34" charset="0"/>
                  <a:cs typeface="Arial" panose="020B0604020202020204" pitchFamily="34" charset="0"/>
                </a:rPr>
                <a:t>PRAYER</a:t>
              </a:r>
              <a:endParaRPr lang="en-ID" sz="4400" dirty="0">
                <a:solidFill>
                  <a:srgbClr val="2D1817"/>
                </a:solidFill>
                <a:latin typeface="Arial Black" panose="020B0A04020102020204" pitchFamily="34" charset="0"/>
                <a:cs typeface="Arial" panose="020B0604020202020204" pitchFamily="34" charset="0"/>
              </a:endParaRPr>
            </a:p>
          </p:txBody>
        </p:sp>
        <p:sp>
          <p:nvSpPr>
            <p:cNvPr id="152" name="TextBox 151">
              <a:extLst>
                <a:ext uri="{FF2B5EF4-FFF2-40B4-BE49-F238E27FC236}">
                  <a16:creationId xmlns:a16="http://schemas.microsoft.com/office/drawing/2014/main" id="{9C7B4F8E-3A6A-406A-AE0A-00CEC66698C1}"/>
                </a:ext>
              </a:extLst>
            </p:cNvPr>
            <p:cNvSpPr txBox="1"/>
            <p:nvPr/>
          </p:nvSpPr>
          <p:spPr>
            <a:xfrm>
              <a:off x="2185753" y="584441"/>
              <a:ext cx="5275183" cy="1107996"/>
            </a:xfrm>
            <a:prstGeom prst="rect">
              <a:avLst/>
            </a:prstGeom>
            <a:noFill/>
          </p:spPr>
          <p:txBody>
            <a:bodyPr wrap="square" rtlCol="0">
              <a:spAutoFit/>
            </a:bodyPr>
            <a:lstStyle/>
            <a:p>
              <a:pPr algn="ctr"/>
              <a:r>
                <a:rPr lang="en-US" sz="6600" dirty="0" smtClean="0">
                  <a:solidFill>
                    <a:srgbClr val="F2A4BC"/>
                  </a:solidFill>
                  <a:latin typeface="Arial Black" panose="020B0A04020102020204" pitchFamily="34" charset="0"/>
                  <a:cs typeface="Arial" panose="020B0604020202020204" pitchFamily="34" charset="0"/>
                </a:rPr>
                <a:t>P</a:t>
              </a:r>
              <a:r>
                <a:rPr lang="en-US" sz="6600" dirty="0" smtClean="0">
                  <a:solidFill>
                    <a:srgbClr val="FADB8E"/>
                  </a:solidFill>
                  <a:latin typeface="Arial Black" panose="020B0A04020102020204" pitchFamily="34" charset="0"/>
                  <a:cs typeface="Arial" panose="020B0604020202020204" pitchFamily="34" charset="0"/>
                </a:rPr>
                <a:t>R</a:t>
              </a:r>
              <a:r>
                <a:rPr lang="en-US" sz="6600" dirty="0" smtClean="0">
                  <a:solidFill>
                    <a:srgbClr val="A9C9FD"/>
                  </a:solidFill>
                  <a:latin typeface="Arial Black" panose="020B0A04020102020204" pitchFamily="34" charset="0"/>
                  <a:cs typeface="Arial" panose="020B0604020202020204" pitchFamily="34" charset="0"/>
                </a:rPr>
                <a:t>A</a:t>
              </a:r>
              <a:r>
                <a:rPr lang="en-US" sz="6600" dirty="0" smtClean="0">
                  <a:solidFill>
                    <a:srgbClr val="DFC9EF"/>
                  </a:solidFill>
                  <a:latin typeface="Arial Black" panose="020B0A04020102020204" pitchFamily="34" charset="0"/>
                  <a:cs typeface="Arial" panose="020B0604020202020204" pitchFamily="34" charset="0"/>
                </a:rPr>
                <a:t>Y</a:t>
              </a:r>
              <a:r>
                <a:rPr lang="en-US" sz="6600" dirty="0" smtClean="0">
                  <a:solidFill>
                    <a:srgbClr val="F2A4BC"/>
                  </a:solidFill>
                  <a:latin typeface="Arial Black" panose="020B0A04020102020204" pitchFamily="34" charset="0"/>
                  <a:cs typeface="Arial" panose="020B0604020202020204" pitchFamily="34" charset="0"/>
                </a:rPr>
                <a:t>E</a:t>
              </a:r>
              <a:r>
                <a:rPr lang="en-US" sz="6600" dirty="0">
                  <a:solidFill>
                    <a:srgbClr val="FADB8E"/>
                  </a:solidFill>
                  <a:latin typeface="Arial Black" panose="020B0A04020102020204" pitchFamily="34" charset="0"/>
                  <a:cs typeface="Arial" panose="020B0604020202020204" pitchFamily="34" charset="0"/>
                </a:rPr>
                <a:t>R</a:t>
              </a:r>
              <a:endParaRPr lang="en-ID" sz="6600" dirty="0">
                <a:solidFill>
                  <a:srgbClr val="DFC9EF"/>
                </a:solidFill>
                <a:latin typeface="Arial Black" panose="020B0A04020102020204" pitchFamily="34" charset="0"/>
                <a:cs typeface="Arial" panose="020B0604020202020204" pitchFamily="34" charset="0"/>
              </a:endParaRPr>
            </a:p>
          </p:txBody>
        </p:sp>
      </p:grpSp>
      <p:sp>
        <p:nvSpPr>
          <p:cNvPr id="153" name="Rectangle: Rounded Corners 91">
            <a:extLst>
              <a:ext uri="{FF2B5EF4-FFF2-40B4-BE49-F238E27FC236}">
                <a16:creationId xmlns:a16="http://schemas.microsoft.com/office/drawing/2014/main" id="{DFF00E84-521A-4E65-94C4-FB4CF1C73F39}"/>
              </a:ext>
            </a:extLst>
          </p:cNvPr>
          <p:cNvSpPr/>
          <p:nvPr/>
        </p:nvSpPr>
        <p:spPr>
          <a:xfrm>
            <a:off x="801627" y="1770904"/>
            <a:ext cx="10629674" cy="2710205"/>
          </a:xfrm>
          <a:prstGeom prst="roundRect">
            <a:avLst>
              <a:gd name="adj" fmla="val 5080"/>
            </a:avLst>
          </a:prstGeom>
          <a:solidFill>
            <a:srgbClr val="CADEF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54" name="Rectangle: Rounded Corners 92">
            <a:extLst>
              <a:ext uri="{FF2B5EF4-FFF2-40B4-BE49-F238E27FC236}">
                <a16:creationId xmlns:a16="http://schemas.microsoft.com/office/drawing/2014/main" id="{7B118753-4C93-4635-9312-39CF4E71F583}"/>
              </a:ext>
            </a:extLst>
          </p:cNvPr>
          <p:cNvSpPr/>
          <p:nvPr/>
        </p:nvSpPr>
        <p:spPr>
          <a:xfrm>
            <a:off x="790340" y="1502557"/>
            <a:ext cx="10652249" cy="549140"/>
          </a:xfrm>
          <a:prstGeom prst="roundRect">
            <a:avLst/>
          </a:prstGeom>
          <a:solidFill>
            <a:srgbClr val="8CB7F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5" name="Oval 154">
            <a:extLst>
              <a:ext uri="{FF2B5EF4-FFF2-40B4-BE49-F238E27FC236}">
                <a16:creationId xmlns:a16="http://schemas.microsoft.com/office/drawing/2014/main" id="{C58FBFEF-5A3A-4D5F-ACB5-C15B5E87CD3F}"/>
              </a:ext>
            </a:extLst>
          </p:cNvPr>
          <p:cNvSpPr/>
          <p:nvPr/>
        </p:nvSpPr>
        <p:spPr>
          <a:xfrm>
            <a:off x="903367" y="1614496"/>
            <a:ext cx="298333" cy="296102"/>
          </a:xfrm>
          <a:prstGeom prst="ellipse">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6" name="Oval 155">
            <a:extLst>
              <a:ext uri="{FF2B5EF4-FFF2-40B4-BE49-F238E27FC236}">
                <a16:creationId xmlns:a16="http://schemas.microsoft.com/office/drawing/2014/main" id="{69E5B4CB-9A44-42EA-A2D9-04846F815300}"/>
              </a:ext>
            </a:extLst>
          </p:cNvPr>
          <p:cNvSpPr/>
          <p:nvPr/>
        </p:nvSpPr>
        <p:spPr>
          <a:xfrm>
            <a:off x="1265345" y="1614496"/>
            <a:ext cx="298333" cy="296102"/>
          </a:xfrm>
          <a:prstGeom prst="ellipse">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61" name="Oval 160">
            <a:extLst>
              <a:ext uri="{FF2B5EF4-FFF2-40B4-BE49-F238E27FC236}">
                <a16:creationId xmlns:a16="http://schemas.microsoft.com/office/drawing/2014/main" id="{3DD5EFD8-8E8C-4C05-91A2-96E3493A892F}"/>
              </a:ext>
            </a:extLst>
          </p:cNvPr>
          <p:cNvSpPr/>
          <p:nvPr/>
        </p:nvSpPr>
        <p:spPr>
          <a:xfrm>
            <a:off x="1627324" y="1614496"/>
            <a:ext cx="298333" cy="296102"/>
          </a:xfrm>
          <a:prstGeom prst="ellipse">
            <a:avLst/>
          </a:prstGeom>
          <a:solidFill>
            <a:srgbClr val="FADB8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62" name="TextBox 161">
            <a:extLst>
              <a:ext uri="{FF2B5EF4-FFF2-40B4-BE49-F238E27FC236}">
                <a16:creationId xmlns:a16="http://schemas.microsoft.com/office/drawing/2014/main" id="{2331388E-F2FD-4EE1-8E62-297C6EF8FE7D}"/>
              </a:ext>
            </a:extLst>
          </p:cNvPr>
          <p:cNvSpPr txBox="1"/>
          <p:nvPr/>
        </p:nvSpPr>
        <p:spPr>
          <a:xfrm>
            <a:off x="891337" y="2301650"/>
            <a:ext cx="10450253" cy="1938992"/>
          </a:xfrm>
          <a:prstGeom prst="rect">
            <a:avLst/>
          </a:prstGeom>
          <a:noFill/>
          <a:ln w="28575">
            <a:noFill/>
          </a:ln>
        </p:spPr>
        <p:txBody>
          <a:bodyPr wrap="square" rtlCol="0">
            <a:spAutoFit/>
          </a:bodyPr>
          <a:lstStyle/>
          <a:p>
            <a:pPr algn="just">
              <a:lnSpc>
                <a:spcPct val="150000"/>
              </a:lnSpc>
            </a:pPr>
            <a:r>
              <a:rPr lang="en-US" sz="1600" dirty="0">
                <a:latin typeface="Arial Rounded MT Bold" panose="020F0704030504030204" pitchFamily="34" charset="0"/>
                <a:cs typeface="Arial" panose="020B0604020202020204" pitchFamily="34" charset="0"/>
              </a:rPr>
              <a:t>Almighty </a:t>
            </a:r>
            <a:r>
              <a:rPr lang="en-US" sz="1600" dirty="0" smtClean="0">
                <a:latin typeface="Arial Rounded MT Bold" panose="020F0704030504030204" pitchFamily="34" charset="0"/>
                <a:cs typeface="Arial" panose="020B0604020202020204" pitchFamily="34" charset="0"/>
              </a:rPr>
              <a:t>Father, </a:t>
            </a:r>
            <a:r>
              <a:rPr lang="en-US" sz="1600" dirty="0">
                <a:latin typeface="Arial Rounded MT Bold" panose="020F0704030504030204" pitchFamily="34" charset="0"/>
                <a:cs typeface="Arial" panose="020B0604020202020204" pitchFamily="34" charset="0"/>
              </a:rPr>
              <a:t>Glory be to Your Name. We know that whatever we ask in prayer, we will receive, if we have faith. We place our trust in You regarding the lives of our loved ones and others. Lord we pray against the suicidal thoughts that seek to destroy their lives. We pray that You will have Your divine way in their  life so that he/she will not be destroyed by the thoughts of the devil. Let Your love surround them at all times. We know that Your love will keep them forever, Amen.</a:t>
            </a:r>
          </a:p>
        </p:txBody>
      </p:sp>
      <p:sp>
        <p:nvSpPr>
          <p:cNvPr id="94" name="TextBox 93">
            <a:extLst>
              <a:ext uri="{FF2B5EF4-FFF2-40B4-BE49-F238E27FC236}">
                <a16:creationId xmlns:a16="http://schemas.microsoft.com/office/drawing/2014/main" id="{234123C4-C775-4863-8C8A-197735A2A1B7}"/>
              </a:ext>
            </a:extLst>
          </p:cNvPr>
          <p:cNvSpPr txBox="1"/>
          <p:nvPr/>
        </p:nvSpPr>
        <p:spPr>
          <a:xfrm>
            <a:off x="6137022" y="4533966"/>
            <a:ext cx="5996724" cy="584775"/>
          </a:xfrm>
          <a:prstGeom prst="rect">
            <a:avLst/>
          </a:prstGeom>
          <a:noFill/>
        </p:spPr>
        <p:txBody>
          <a:bodyPr wrap="square" rtlCol="0">
            <a:spAutoFit/>
          </a:bodyPr>
          <a:lstStyle/>
          <a:p>
            <a:pPr algn="ctr"/>
            <a:r>
              <a:rPr lang="en-US" sz="3200" dirty="0" smtClean="0">
                <a:solidFill>
                  <a:srgbClr val="2D1817"/>
                </a:solidFill>
                <a:latin typeface="Arial Black" panose="020B0A04020102020204" pitchFamily="34" charset="0"/>
                <a:cs typeface="Arial" panose="020B0604020202020204" pitchFamily="34" charset="0"/>
              </a:rPr>
              <a:t>To God be the Glory!</a:t>
            </a:r>
            <a:endParaRPr lang="en-US" sz="3200" dirty="0">
              <a:solidFill>
                <a:srgbClr val="2D1817"/>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75717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withEffect">
                                  <p:stCondLst>
                                    <p:cond delay="0"/>
                                  </p:stCondLst>
                                  <p:childTnLst>
                                    <p:animClr clrSpc="hsl" dir="cw">
                                      <p:cBhvr override="childStyle">
                                        <p:cTn id="6" dur="500" fill="hold"/>
                                        <p:tgtEl>
                                          <p:spTgt spid="124"/>
                                        </p:tgtEl>
                                        <p:attrNameLst>
                                          <p:attrName>style.color</p:attrName>
                                        </p:attrNameLst>
                                      </p:cBhvr>
                                      <p:by>
                                        <p:hsl h="7200000" s="0" l="0"/>
                                      </p:by>
                                    </p:animClr>
                                    <p:animClr clrSpc="hsl" dir="cw">
                                      <p:cBhvr>
                                        <p:cTn id="7" dur="500" fill="hold"/>
                                        <p:tgtEl>
                                          <p:spTgt spid="124"/>
                                        </p:tgtEl>
                                        <p:attrNameLst>
                                          <p:attrName>fillcolor</p:attrName>
                                        </p:attrNameLst>
                                      </p:cBhvr>
                                      <p:by>
                                        <p:hsl h="7200000" s="0" l="0"/>
                                      </p:by>
                                    </p:animClr>
                                    <p:animClr clrSpc="hsl" dir="cw">
                                      <p:cBhvr>
                                        <p:cTn id="8" dur="500" fill="hold"/>
                                        <p:tgtEl>
                                          <p:spTgt spid="124"/>
                                        </p:tgtEl>
                                        <p:attrNameLst>
                                          <p:attrName>stroke.color</p:attrName>
                                        </p:attrNameLst>
                                      </p:cBhvr>
                                      <p:by>
                                        <p:hsl h="7200000" s="0" l="0"/>
                                      </p:by>
                                    </p:animClr>
                                    <p:set>
                                      <p:cBhvr>
                                        <p:cTn id="9" dur="500" fill="hold"/>
                                        <p:tgtEl>
                                          <p:spTgt spid="12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EA3BAE-3FCE-4A3E-8890-A2221E9FAAD0}"/>
              </a:ext>
            </a:extLst>
          </p:cNvPr>
          <p:cNvGrpSpPr/>
          <p:nvPr/>
        </p:nvGrpSpPr>
        <p:grpSpPr>
          <a:xfrm>
            <a:off x="0" y="0"/>
            <a:ext cx="12192000" cy="6858000"/>
            <a:chOff x="0" y="0"/>
            <a:chExt cx="12192000" cy="6858000"/>
          </a:xfrm>
        </p:grpSpPr>
        <p:cxnSp>
          <p:nvCxnSpPr>
            <p:cNvPr id="5" name="Straight Connector 4">
              <a:extLst>
                <a:ext uri="{FF2B5EF4-FFF2-40B4-BE49-F238E27FC236}">
                  <a16:creationId xmlns:a16="http://schemas.microsoft.com/office/drawing/2014/main" id="{67EBAC27-87D0-406E-B42F-EB78B40A0477}"/>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1D2038-5683-4340-88C3-C986619EFFEB}"/>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996895-B751-4E44-9354-0641E05DBEC0}"/>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BD0F9DB-DAEC-43FB-960B-0D12180B06F5}"/>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25BC26-0C84-4FD3-80EB-F132ABF157B0}"/>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5FB207-BB69-4EE9-AB75-265FB8E8E439}"/>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0C49FAC-F056-43AA-A83D-E7DD523C8635}"/>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8D22A0-B1AA-4849-80A1-5DC099F8408B}"/>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CA7F7E-0990-4737-82EC-46AC4FE40388}"/>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E82E38-0778-49FB-93BE-3F97D3E8C177}"/>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FD4E0-0849-4DCC-835A-9DC1FEBE9FE9}"/>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EDFA6C-EE1A-44A2-8524-B31B947F9BE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EE4E3B-AAA4-4217-8ACD-E999F687729A}"/>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EAE93E-16AA-4F99-ABA9-80049ACA34E1}"/>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765EDBF-F097-4DE7-A433-1934F3E284F4}"/>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AC4053-D55C-4A8E-AE16-8C1627647837}"/>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59FF21-70F2-494F-9F29-BAD7A78D8236}"/>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22C3362-D0FE-4D79-B845-A7B1686EBB6E}"/>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6D49A0-703C-4529-848F-D6442CE365DD}"/>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F48A7FA-C92A-4DA1-BE6A-F9A2E97053CD}"/>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264B69-EBA0-4A92-8B84-C6B1B85DDA3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06A1F4-4374-4395-BE7D-AF76ACD2F790}"/>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983F19B-7855-4CB8-88AE-57F5DF6BCB12}"/>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D494B24-35BC-4A55-B7C1-9D9F73D76EDF}"/>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412519-FB78-4CF9-8DE9-654BEEC3D688}"/>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0616CD-9DFC-4183-BDDB-6553B2BA31C9}"/>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D16B46D-B20B-4A0D-9E20-C5000CFF014E}"/>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55973ED-2318-4B72-A981-A4405E5367E9}"/>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3C26097-4652-4775-BC6D-7BED5167C7A6}"/>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2D4F4F-CA62-4792-B604-ABD8A4EF22D1}"/>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62440CE-3DD7-40F4-921C-CECA28C45A76}"/>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5D7402-4A9A-40CF-8CE6-F3C09795DBC9}"/>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5E7A85F-CB4E-477E-A2AF-A91F14D36034}"/>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908F428-B7B1-4A5F-9758-7177809DD8AC}"/>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3112BAE-062E-4C6D-B7AD-D4EE38965B1D}"/>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395B64F-1AF4-4D00-86C7-09F2158697FE}"/>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0A0A67-6927-4844-8C83-1B25A1087053}"/>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75168C0-9B09-4168-A4BF-4B981482E7A7}"/>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EF35269-A098-4D0C-B9FA-077C15F41761}"/>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3052DC-811A-4EB1-9C88-58CDBFE4175A}"/>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4B0D54E-5EB6-464E-9220-0199229CA650}"/>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759C0-E136-4287-A619-5540F28FBE2D}"/>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F6A377-FA4E-4E1B-81FC-6BF5C645553A}"/>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24573FD-50E2-4604-8DC9-2884B223E24F}"/>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2338B3B-F74E-46DC-B48E-615171A25E39}"/>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DB8A0FB-22ED-4FE3-93C7-F040D7D129B1}"/>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A0BE62-B6AA-4989-95E1-63C277A30915}"/>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623D95-C5AD-439C-B388-577306B69868}"/>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0D4E5A2-2741-420A-84E7-9792248D4A9C}"/>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A3D194-229E-443C-A0C0-7975CD2B9E89}"/>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0E61C25-1C20-4595-83E5-ADD529038C15}"/>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A1B0299-F14F-4EFC-B90B-B6FAB1AF0D5F}"/>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317324-6CF8-4C90-BAF4-635CB5097580}"/>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02108C-968C-475D-9D40-13F3149310E4}"/>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E749F42-AA48-4691-A8D0-209510E3546B}"/>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4179841-03C1-43D8-A78E-5B19CAEC6E35}"/>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BF7773F-CB05-4347-B7F8-5C315206C3DA}"/>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1FFC713-956B-423D-AA0E-8F0404B6ED5B}"/>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7EB32C6-2174-4075-9562-14AF8B693715}"/>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392A23-2F78-4490-8EC0-410365E7C833}"/>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5B7956F-6F0A-43A0-B878-C8570C042FFF}"/>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7" name="Oval 76">
            <a:extLst>
              <a:ext uri="{FF2B5EF4-FFF2-40B4-BE49-F238E27FC236}">
                <a16:creationId xmlns:a16="http://schemas.microsoft.com/office/drawing/2014/main" id="{77230769-C1A1-4467-AF11-FF5AD5B9819E}"/>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8ACFF7B0-522C-4399-ABB6-5D82B1ED3A4B}"/>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1841765C-E91F-4026-A22C-92CFCC4F14C8}"/>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98" name="Oval 97">
            <a:extLst>
              <a:ext uri="{FF2B5EF4-FFF2-40B4-BE49-F238E27FC236}">
                <a16:creationId xmlns:a16="http://schemas.microsoft.com/office/drawing/2014/main" id="{9513FD00-3F5D-4D71-A788-16EBA282BBFC}"/>
              </a:ext>
            </a:extLst>
          </p:cNvPr>
          <p:cNvSpPr/>
          <p:nvPr/>
        </p:nvSpPr>
        <p:spPr>
          <a:xfrm flipH="1" flipV="1">
            <a:off x="2336559" y="208406"/>
            <a:ext cx="515664" cy="515664"/>
          </a:xfrm>
          <a:prstGeom prst="ellipse">
            <a:avLst/>
          </a:prstGeom>
          <a:solidFill>
            <a:srgbClr val="8DE8D3"/>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99" name="Oval 98">
            <a:extLst>
              <a:ext uri="{FF2B5EF4-FFF2-40B4-BE49-F238E27FC236}">
                <a16:creationId xmlns:a16="http://schemas.microsoft.com/office/drawing/2014/main" id="{656C7977-EE5D-4B66-83FE-D532836897C6}"/>
              </a:ext>
            </a:extLst>
          </p:cNvPr>
          <p:cNvSpPr/>
          <p:nvPr/>
        </p:nvSpPr>
        <p:spPr>
          <a:xfrm flipH="1" flipV="1">
            <a:off x="1294609" y="208406"/>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00" name="Oval 99">
            <a:extLst>
              <a:ext uri="{FF2B5EF4-FFF2-40B4-BE49-F238E27FC236}">
                <a16:creationId xmlns:a16="http://schemas.microsoft.com/office/drawing/2014/main" id="{CB468C66-9139-4440-9CFC-A034B52D44D5}"/>
              </a:ext>
            </a:extLst>
          </p:cNvPr>
          <p:cNvSpPr/>
          <p:nvPr/>
        </p:nvSpPr>
        <p:spPr>
          <a:xfrm flipH="1" flipV="1">
            <a:off x="252659" y="208406"/>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234123C4-C775-4863-8C8A-197735A2A1B7}"/>
              </a:ext>
            </a:extLst>
          </p:cNvPr>
          <p:cNvSpPr txBox="1"/>
          <p:nvPr/>
        </p:nvSpPr>
        <p:spPr>
          <a:xfrm>
            <a:off x="6928180" y="4737567"/>
            <a:ext cx="4868821" cy="830997"/>
          </a:xfrm>
          <a:prstGeom prst="rect">
            <a:avLst/>
          </a:prstGeom>
          <a:noFill/>
        </p:spPr>
        <p:txBody>
          <a:bodyPr wrap="square" rtlCol="0">
            <a:spAutoFit/>
          </a:bodyPr>
          <a:lstStyle/>
          <a:p>
            <a:pPr algn="ctr"/>
            <a:r>
              <a:rPr lang="en-US" sz="4800" dirty="0">
                <a:solidFill>
                  <a:srgbClr val="2D1817"/>
                </a:solidFill>
                <a:latin typeface="Arial Black" panose="020B0A04020102020204" pitchFamily="34" charset="0"/>
                <a:cs typeface="Arial" panose="020B0604020202020204" pitchFamily="34" charset="0"/>
              </a:rPr>
              <a:t>THANK </a:t>
            </a:r>
            <a:r>
              <a:rPr lang="en-US" sz="4800" dirty="0" smtClean="0">
                <a:solidFill>
                  <a:srgbClr val="2D1817"/>
                </a:solidFill>
                <a:latin typeface="Arial Black" panose="020B0A04020102020204" pitchFamily="34" charset="0"/>
                <a:cs typeface="Arial" panose="020B0604020202020204" pitchFamily="34" charset="0"/>
              </a:rPr>
              <a:t>YOU!</a:t>
            </a:r>
            <a:endParaRPr lang="en-US" sz="4800" dirty="0">
              <a:solidFill>
                <a:srgbClr val="2D1817"/>
              </a:solidFill>
              <a:latin typeface="Arial Black" panose="020B0A04020102020204" pitchFamily="34" charset="0"/>
              <a:cs typeface="Arial" panose="020B0604020202020204" pitchFamily="34" charset="0"/>
            </a:endParaRPr>
          </a:p>
        </p:txBody>
      </p:sp>
      <p:sp>
        <p:nvSpPr>
          <p:cNvPr id="109" name="Rectangle: Rounded Corners 108">
            <a:extLst>
              <a:ext uri="{FF2B5EF4-FFF2-40B4-BE49-F238E27FC236}">
                <a16:creationId xmlns:a16="http://schemas.microsoft.com/office/drawing/2014/main" id="{6AD9D0BF-DF25-4E46-9DC8-E49ABEFA6443}"/>
              </a:ext>
            </a:extLst>
          </p:cNvPr>
          <p:cNvSpPr/>
          <p:nvPr/>
        </p:nvSpPr>
        <p:spPr>
          <a:xfrm>
            <a:off x="5581761" y="6278379"/>
            <a:ext cx="1114331" cy="442992"/>
          </a:xfrm>
          <a:prstGeom prst="roundRect">
            <a:avLst>
              <a:gd name="adj" fmla="val 50000"/>
            </a:avLst>
          </a:prstGeom>
          <a:solidFill>
            <a:srgbClr val="DFC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ea typeface="Gadugi" panose="020B0502040204020203" pitchFamily="34" charset="0"/>
              <a:cs typeface="Arial" panose="020B0604020202020204" pitchFamily="34" charset="0"/>
            </a:endParaRPr>
          </a:p>
        </p:txBody>
      </p:sp>
      <p:grpSp>
        <p:nvGrpSpPr>
          <p:cNvPr id="145" name="Group 144">
            <a:extLst>
              <a:ext uri="{FF2B5EF4-FFF2-40B4-BE49-F238E27FC236}">
                <a16:creationId xmlns:a16="http://schemas.microsoft.com/office/drawing/2014/main" id="{CAC85EDF-9BCA-4216-8637-4CABAFECA5BE}"/>
              </a:ext>
            </a:extLst>
          </p:cNvPr>
          <p:cNvGrpSpPr/>
          <p:nvPr/>
        </p:nvGrpSpPr>
        <p:grpSpPr>
          <a:xfrm>
            <a:off x="882115" y="5464049"/>
            <a:ext cx="620292" cy="565600"/>
            <a:chOff x="6816417" y="195880"/>
            <a:chExt cx="286589" cy="261320"/>
          </a:xfrm>
          <a:solidFill>
            <a:srgbClr val="FADB8E"/>
          </a:solidFill>
        </p:grpSpPr>
        <p:sp>
          <p:nvSpPr>
            <p:cNvPr id="146" name="Freeform: Shape 145">
              <a:extLst>
                <a:ext uri="{FF2B5EF4-FFF2-40B4-BE49-F238E27FC236}">
                  <a16:creationId xmlns:a16="http://schemas.microsoft.com/office/drawing/2014/main" id="{4DA6D0F7-C618-43B9-8AB6-4BE7493C5280}"/>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47" name="Rectangle: Rounded Corners 146">
              <a:extLst>
                <a:ext uri="{FF2B5EF4-FFF2-40B4-BE49-F238E27FC236}">
                  <a16:creationId xmlns:a16="http://schemas.microsoft.com/office/drawing/2014/main" id="{C24026A7-AC7E-4355-9626-DC4D1A500868}"/>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48" name="TextBox 147">
            <a:hlinkClick r:id="rId2" action="ppaction://hlinksldjump"/>
            <a:extLst>
              <a:ext uri="{FF2B5EF4-FFF2-40B4-BE49-F238E27FC236}">
                <a16:creationId xmlns:a16="http://schemas.microsoft.com/office/drawing/2014/main" id="{1399BFF2-893F-460A-8F97-306E9699386A}"/>
              </a:ext>
            </a:extLst>
          </p:cNvPr>
          <p:cNvSpPr txBox="1"/>
          <p:nvPr/>
        </p:nvSpPr>
        <p:spPr>
          <a:xfrm>
            <a:off x="885848" y="6302406"/>
            <a:ext cx="711675"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Title</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149" name="Group 148">
            <a:extLst>
              <a:ext uri="{FF2B5EF4-FFF2-40B4-BE49-F238E27FC236}">
                <a16:creationId xmlns:a16="http://schemas.microsoft.com/office/drawing/2014/main" id="{BDCC33D3-18C0-415B-9F9A-3ADB57BD38B9}"/>
              </a:ext>
            </a:extLst>
          </p:cNvPr>
          <p:cNvGrpSpPr/>
          <p:nvPr/>
        </p:nvGrpSpPr>
        <p:grpSpPr>
          <a:xfrm>
            <a:off x="2513894" y="5464049"/>
            <a:ext cx="620292" cy="565600"/>
            <a:chOff x="6816417" y="195880"/>
            <a:chExt cx="286589" cy="261320"/>
          </a:xfrm>
          <a:solidFill>
            <a:srgbClr val="F2A4BC"/>
          </a:solidFill>
        </p:grpSpPr>
        <p:sp>
          <p:nvSpPr>
            <p:cNvPr id="150" name="Freeform: Shape 149">
              <a:extLst>
                <a:ext uri="{FF2B5EF4-FFF2-40B4-BE49-F238E27FC236}">
                  <a16:creationId xmlns:a16="http://schemas.microsoft.com/office/drawing/2014/main" id="{05183105-1B4A-45DA-995C-DADE2119EB35}"/>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51" name="Rectangle: Rounded Corners 150">
              <a:extLst>
                <a:ext uri="{FF2B5EF4-FFF2-40B4-BE49-F238E27FC236}">
                  <a16:creationId xmlns:a16="http://schemas.microsoft.com/office/drawing/2014/main" id="{28AD4400-AF05-4444-9F21-5059C4BDA595}"/>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53" name="Group 152">
            <a:extLst>
              <a:ext uri="{FF2B5EF4-FFF2-40B4-BE49-F238E27FC236}">
                <a16:creationId xmlns:a16="http://schemas.microsoft.com/office/drawing/2014/main" id="{5AFFF9CE-D095-4DAA-8488-8B3368C363D0}"/>
              </a:ext>
            </a:extLst>
          </p:cNvPr>
          <p:cNvGrpSpPr/>
          <p:nvPr/>
        </p:nvGrpSpPr>
        <p:grpSpPr>
          <a:xfrm>
            <a:off x="4145673" y="5464049"/>
            <a:ext cx="620292" cy="565600"/>
            <a:chOff x="6816417" y="195880"/>
            <a:chExt cx="286589" cy="261320"/>
          </a:xfrm>
          <a:solidFill>
            <a:srgbClr val="A9C9FD"/>
          </a:solidFill>
        </p:grpSpPr>
        <p:sp>
          <p:nvSpPr>
            <p:cNvPr id="154" name="Freeform: Shape 153">
              <a:extLst>
                <a:ext uri="{FF2B5EF4-FFF2-40B4-BE49-F238E27FC236}">
                  <a16:creationId xmlns:a16="http://schemas.microsoft.com/office/drawing/2014/main" id="{5A484347-B3B2-4D99-8094-E4E2FA211D65}"/>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55" name="Rectangle: Rounded Corners 154">
              <a:extLst>
                <a:ext uri="{FF2B5EF4-FFF2-40B4-BE49-F238E27FC236}">
                  <a16:creationId xmlns:a16="http://schemas.microsoft.com/office/drawing/2014/main" id="{E3B4D19D-0EB9-4019-95C1-E023B69C2310}"/>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grpSp>
        <p:nvGrpSpPr>
          <p:cNvPr id="156" name="Group 155">
            <a:extLst>
              <a:ext uri="{FF2B5EF4-FFF2-40B4-BE49-F238E27FC236}">
                <a16:creationId xmlns:a16="http://schemas.microsoft.com/office/drawing/2014/main" id="{AC042768-926B-4073-8514-246F2E9CCBBB}"/>
              </a:ext>
            </a:extLst>
          </p:cNvPr>
          <p:cNvGrpSpPr/>
          <p:nvPr/>
        </p:nvGrpSpPr>
        <p:grpSpPr>
          <a:xfrm>
            <a:off x="5777452" y="5464049"/>
            <a:ext cx="620292" cy="565600"/>
            <a:chOff x="6816417" y="195880"/>
            <a:chExt cx="286589" cy="261320"/>
          </a:xfrm>
          <a:solidFill>
            <a:srgbClr val="DFC9EF"/>
          </a:solidFill>
        </p:grpSpPr>
        <p:sp>
          <p:nvSpPr>
            <p:cNvPr id="157" name="Freeform: Shape 156">
              <a:extLst>
                <a:ext uri="{FF2B5EF4-FFF2-40B4-BE49-F238E27FC236}">
                  <a16:creationId xmlns:a16="http://schemas.microsoft.com/office/drawing/2014/main" id="{56F5E41F-0819-4241-AFCB-5969E5031B9C}"/>
                </a:ext>
              </a:extLst>
            </p:cNvPr>
            <p:cNvSpPr/>
            <p:nvPr/>
          </p:nvSpPr>
          <p:spPr>
            <a:xfrm>
              <a:off x="6816418" y="195880"/>
              <a:ext cx="286588" cy="261320"/>
            </a:xfrm>
            <a:custGeom>
              <a:avLst/>
              <a:gdLst>
                <a:gd name="connsiteX0" fmla="*/ 269137 w 2585024"/>
                <a:gd name="connsiteY0" fmla="*/ 0 h 2357130"/>
                <a:gd name="connsiteX1" fmla="*/ 1163759 w 2585024"/>
                <a:gd name="connsiteY1" fmla="*/ 0 h 2357130"/>
                <a:gd name="connsiteX2" fmla="*/ 1432896 w 2585024"/>
                <a:gd name="connsiteY2" fmla="*/ 269137 h 2357130"/>
                <a:gd name="connsiteX3" fmla="*/ 1432896 w 2585024"/>
                <a:gd name="connsiteY3" fmla="*/ 317369 h 2357130"/>
                <a:gd name="connsiteX4" fmla="*/ 2231962 w 2585024"/>
                <a:gd name="connsiteY4" fmla="*/ 317369 h 2357130"/>
                <a:gd name="connsiteX5" fmla="*/ 2585024 w 2585024"/>
                <a:gd name="connsiteY5" fmla="*/ 670431 h 2357130"/>
                <a:gd name="connsiteX6" fmla="*/ 2585024 w 2585024"/>
                <a:gd name="connsiteY6" fmla="*/ 2004068 h 2357130"/>
                <a:gd name="connsiteX7" fmla="*/ 2231962 w 2585024"/>
                <a:gd name="connsiteY7" fmla="*/ 2357130 h 2357130"/>
                <a:gd name="connsiteX8" fmla="*/ 353062 w 2585024"/>
                <a:gd name="connsiteY8" fmla="*/ 2357130 h 2357130"/>
                <a:gd name="connsiteX9" fmla="*/ 0 w 2585024"/>
                <a:gd name="connsiteY9" fmla="*/ 2004068 h 2357130"/>
                <a:gd name="connsiteX10" fmla="*/ 0 w 2585024"/>
                <a:gd name="connsiteY10" fmla="*/ 733162 h 2357130"/>
                <a:gd name="connsiteX11" fmla="*/ 0 w 2585024"/>
                <a:gd name="connsiteY11" fmla="*/ 670431 h 2357130"/>
                <a:gd name="connsiteX12" fmla="*/ 0 w 2585024"/>
                <a:gd name="connsiteY12" fmla="*/ 269137 h 2357130"/>
                <a:gd name="connsiteX13" fmla="*/ 269137 w 2585024"/>
                <a:gd name="connsiteY13" fmla="*/ 0 h 23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5024" h="2357130">
                  <a:moveTo>
                    <a:pt x="269137" y="0"/>
                  </a:moveTo>
                  <a:lnTo>
                    <a:pt x="1163759" y="0"/>
                  </a:lnTo>
                  <a:cubicBezTo>
                    <a:pt x="1312399" y="0"/>
                    <a:pt x="1432896" y="120497"/>
                    <a:pt x="1432896" y="269137"/>
                  </a:cubicBezTo>
                  <a:lnTo>
                    <a:pt x="1432896" y="317369"/>
                  </a:lnTo>
                  <a:lnTo>
                    <a:pt x="2231962" y="317369"/>
                  </a:lnTo>
                  <a:cubicBezTo>
                    <a:pt x="2426953" y="317369"/>
                    <a:pt x="2585024" y="475440"/>
                    <a:pt x="2585024" y="670431"/>
                  </a:cubicBezTo>
                  <a:lnTo>
                    <a:pt x="2585024" y="2004068"/>
                  </a:lnTo>
                  <a:cubicBezTo>
                    <a:pt x="2585024" y="2199059"/>
                    <a:pt x="2426953" y="2357130"/>
                    <a:pt x="2231962" y="2357130"/>
                  </a:cubicBezTo>
                  <a:lnTo>
                    <a:pt x="353062" y="2357130"/>
                  </a:lnTo>
                  <a:cubicBezTo>
                    <a:pt x="158071" y="2357130"/>
                    <a:pt x="0" y="2199059"/>
                    <a:pt x="0" y="2004068"/>
                  </a:cubicBezTo>
                  <a:lnTo>
                    <a:pt x="0" y="733162"/>
                  </a:lnTo>
                  <a:lnTo>
                    <a:pt x="0" y="670431"/>
                  </a:lnTo>
                  <a:lnTo>
                    <a:pt x="0" y="269137"/>
                  </a:lnTo>
                  <a:cubicBezTo>
                    <a:pt x="0" y="120497"/>
                    <a:pt x="120497" y="0"/>
                    <a:pt x="269137" y="0"/>
                  </a:cubicBezTo>
                  <a:close/>
                </a:path>
              </a:pathLst>
            </a:cu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Arial" panose="020B0604020202020204" pitchFamily="34" charset="0"/>
                <a:cs typeface="Arial" panose="020B0604020202020204" pitchFamily="34" charset="0"/>
              </a:endParaRPr>
            </a:p>
          </p:txBody>
        </p:sp>
        <p:sp>
          <p:nvSpPr>
            <p:cNvPr id="158" name="Rectangle: Rounded Corners 157">
              <a:extLst>
                <a:ext uri="{FF2B5EF4-FFF2-40B4-BE49-F238E27FC236}">
                  <a16:creationId xmlns:a16="http://schemas.microsoft.com/office/drawing/2014/main" id="{ACC5E97F-6B88-4339-B696-55D590352152}"/>
                </a:ext>
              </a:extLst>
            </p:cNvPr>
            <p:cNvSpPr/>
            <p:nvPr/>
          </p:nvSpPr>
          <p:spPr>
            <a:xfrm>
              <a:off x="6816417" y="283368"/>
              <a:ext cx="286587" cy="173832"/>
            </a:xfrm>
            <a:prstGeom prst="roundRect">
              <a:avLst>
                <a:gd name="adj" fmla="val 17309"/>
              </a:avLst>
            </a:prstGeom>
            <a:grp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sp>
        <p:nvSpPr>
          <p:cNvPr id="161" name="TextBox 160">
            <a:hlinkClick r:id="rId3" action="ppaction://hlinksldjump"/>
            <a:extLst>
              <a:ext uri="{FF2B5EF4-FFF2-40B4-BE49-F238E27FC236}">
                <a16:creationId xmlns:a16="http://schemas.microsoft.com/office/drawing/2014/main" id="{C525CCD6-C501-4C1B-A079-34B22ED2DA86}"/>
              </a:ext>
            </a:extLst>
          </p:cNvPr>
          <p:cNvSpPr txBox="1"/>
          <p:nvPr/>
        </p:nvSpPr>
        <p:spPr>
          <a:xfrm>
            <a:off x="5531271" y="6302406"/>
            <a:ext cx="1211502" cy="400110"/>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Closing</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11" name="TextBox 110">
            <a:hlinkClick r:id="rId4" action="ppaction://hlinksldjump"/>
            <a:extLst>
              <a:ext uri="{FF2B5EF4-FFF2-40B4-BE49-F238E27FC236}">
                <a16:creationId xmlns:a16="http://schemas.microsoft.com/office/drawing/2014/main" id="{9326F2E6-969B-44BF-948A-F4F19CBC95ED}"/>
              </a:ext>
            </a:extLst>
          </p:cNvPr>
          <p:cNvSpPr txBox="1"/>
          <p:nvPr/>
        </p:nvSpPr>
        <p:spPr>
          <a:xfrm>
            <a:off x="2151349" y="6302406"/>
            <a:ext cx="1270754" cy="400110"/>
          </a:xfrm>
          <a:prstGeom prst="rect">
            <a:avLst/>
          </a:prstGeom>
          <a:noFill/>
        </p:spPr>
        <p:txBody>
          <a:bodyPr wrap="square" rtlCol="0">
            <a:spAutoFit/>
          </a:bodyPr>
          <a:lstStyle/>
          <a:p>
            <a:pPr algn="ctr"/>
            <a:r>
              <a:rPr lang="en-ID" sz="2000" dirty="0" smtClean="0">
                <a:latin typeface="Arial" panose="020B0604020202020204" pitchFamily="34" charset="0"/>
                <a:ea typeface="Gadugi" panose="020B0502040204020203" pitchFamily="34" charset="0"/>
                <a:cs typeface="Arial" panose="020B0604020202020204" pitchFamily="34" charset="0"/>
              </a:rPr>
              <a:t>Members</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12" name="TextBox 111">
            <a:hlinkClick r:id="rId5" action="ppaction://hlinksldjump"/>
            <a:extLst>
              <a:ext uri="{FF2B5EF4-FFF2-40B4-BE49-F238E27FC236}">
                <a16:creationId xmlns:a16="http://schemas.microsoft.com/office/drawing/2014/main" id="{247F1706-04D7-46E5-8099-8437AC83D66F}"/>
              </a:ext>
            </a:extLst>
          </p:cNvPr>
          <p:cNvSpPr txBox="1"/>
          <p:nvPr/>
        </p:nvSpPr>
        <p:spPr>
          <a:xfrm>
            <a:off x="3804131" y="6302406"/>
            <a:ext cx="1390102" cy="400110"/>
          </a:xfrm>
          <a:prstGeom prst="rect">
            <a:avLst/>
          </a:prstGeom>
          <a:noFill/>
        </p:spPr>
        <p:txBody>
          <a:bodyPr wrap="square" rtlCol="0">
            <a:spAutoFit/>
          </a:bodyPr>
          <a:lstStyle/>
          <a:p>
            <a:pPr algn="ctr"/>
            <a:r>
              <a:rPr lang="en-US" sz="2000" dirty="0" smtClean="0">
                <a:latin typeface="Arial" panose="020B0604020202020204" pitchFamily="34" charset="0"/>
                <a:ea typeface="Gadugi" panose="020B0502040204020203" pitchFamily="34" charset="0"/>
                <a:cs typeface="Arial" panose="020B0604020202020204" pitchFamily="34" charset="0"/>
              </a:rPr>
              <a:t>Advocacy</a:t>
            </a:r>
            <a:endParaRPr lang="en-ID" sz="2000" dirty="0">
              <a:latin typeface="Arial" panose="020B0604020202020204" pitchFamily="34" charset="0"/>
              <a:ea typeface="Gadugi" panose="020B0502040204020203" pitchFamily="34" charset="0"/>
              <a:cs typeface="Arial" panose="020B0604020202020204" pitchFamily="34" charset="0"/>
            </a:endParaRPr>
          </a:p>
        </p:txBody>
      </p:sp>
      <p:grpSp>
        <p:nvGrpSpPr>
          <p:cNvPr id="3" name="Group 2"/>
          <p:cNvGrpSpPr/>
          <p:nvPr/>
        </p:nvGrpSpPr>
        <p:grpSpPr>
          <a:xfrm>
            <a:off x="-1068024" y="1779796"/>
            <a:ext cx="5336776" cy="837907"/>
            <a:chOff x="3754528" y="212903"/>
            <a:chExt cx="8827337" cy="837907"/>
          </a:xfrm>
        </p:grpSpPr>
        <p:sp>
          <p:nvSpPr>
            <p:cNvPr id="113" name="TextBox 112">
              <a:extLst>
                <a:ext uri="{FF2B5EF4-FFF2-40B4-BE49-F238E27FC236}">
                  <a16:creationId xmlns:a16="http://schemas.microsoft.com/office/drawing/2014/main" id="{1494F8F6-0ACD-4DC7-BD1C-254015AEBB2C}"/>
                </a:ext>
              </a:extLst>
            </p:cNvPr>
            <p:cNvSpPr txBox="1"/>
            <p:nvPr/>
          </p:nvSpPr>
          <p:spPr>
            <a:xfrm>
              <a:off x="3754528" y="212903"/>
              <a:ext cx="8827337" cy="830997"/>
            </a:xfrm>
            <a:prstGeom prst="rect">
              <a:avLst/>
            </a:prstGeom>
            <a:noFill/>
          </p:spPr>
          <p:txBody>
            <a:bodyPr wrap="square" rtlCol="0">
              <a:spAutoFit/>
            </a:bodyPr>
            <a:lstStyle/>
            <a:p>
              <a:pPr algn="ctr"/>
              <a:r>
                <a:rPr lang="en-US" sz="4800" dirty="0" smtClean="0">
                  <a:solidFill>
                    <a:srgbClr val="2D1817"/>
                  </a:solidFill>
                  <a:latin typeface="Arial Black" panose="020B0A04020102020204" pitchFamily="34" charset="0"/>
                  <a:cs typeface="Arial" panose="020B0604020202020204" pitchFamily="34" charset="0"/>
                </a:rPr>
                <a:t>Sources</a:t>
              </a:r>
              <a:endParaRPr lang="en-ID" sz="4800" dirty="0">
                <a:solidFill>
                  <a:srgbClr val="2D1817"/>
                </a:solidFill>
                <a:latin typeface="Arial Black" panose="020B0A040201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CDB832D7-C779-40C8-A607-7AFF99A4CE22}"/>
                </a:ext>
              </a:extLst>
            </p:cNvPr>
            <p:cNvSpPr txBox="1"/>
            <p:nvPr/>
          </p:nvSpPr>
          <p:spPr>
            <a:xfrm>
              <a:off x="4373243" y="219813"/>
              <a:ext cx="7382165" cy="830997"/>
            </a:xfrm>
            <a:prstGeom prst="rect">
              <a:avLst/>
            </a:prstGeom>
            <a:noFill/>
          </p:spPr>
          <p:txBody>
            <a:bodyPr wrap="square" rtlCol="0">
              <a:spAutoFit/>
            </a:bodyPr>
            <a:lstStyle/>
            <a:p>
              <a:pPr algn="ctr"/>
              <a:r>
                <a:rPr lang="en-US" sz="4800" dirty="0" smtClean="0">
                  <a:solidFill>
                    <a:srgbClr val="F2A4BC"/>
                  </a:solidFill>
                  <a:latin typeface="Arial Black" panose="020B0A04020102020204" pitchFamily="34" charset="0"/>
                  <a:cs typeface="Arial" panose="020B0604020202020204" pitchFamily="34" charset="0"/>
                </a:rPr>
                <a:t>S</a:t>
              </a:r>
              <a:r>
                <a:rPr lang="en-US" sz="4800" dirty="0" smtClean="0">
                  <a:solidFill>
                    <a:srgbClr val="FADB8E"/>
                  </a:solidFill>
                  <a:latin typeface="Arial Black" panose="020B0A04020102020204" pitchFamily="34" charset="0"/>
                  <a:cs typeface="Arial" panose="020B0604020202020204" pitchFamily="34" charset="0"/>
                </a:rPr>
                <a:t>o</a:t>
              </a:r>
              <a:r>
                <a:rPr lang="en-US" sz="4800" dirty="0" smtClean="0">
                  <a:solidFill>
                    <a:srgbClr val="A9C9FD"/>
                  </a:solidFill>
                  <a:latin typeface="Arial Black" panose="020B0A04020102020204" pitchFamily="34" charset="0"/>
                  <a:cs typeface="Arial" panose="020B0604020202020204" pitchFamily="34" charset="0"/>
                </a:rPr>
                <a:t>u</a:t>
              </a:r>
              <a:r>
                <a:rPr lang="en-US" sz="4800" dirty="0" smtClean="0">
                  <a:solidFill>
                    <a:srgbClr val="DFC9EF"/>
                  </a:solidFill>
                  <a:latin typeface="Arial Black" panose="020B0A04020102020204" pitchFamily="34" charset="0"/>
                  <a:cs typeface="Arial" panose="020B0604020202020204" pitchFamily="34" charset="0"/>
                </a:rPr>
                <a:t>r</a:t>
              </a:r>
              <a:r>
                <a:rPr lang="en-US" sz="4800" dirty="0" smtClean="0">
                  <a:solidFill>
                    <a:srgbClr val="F2A4BC"/>
                  </a:solidFill>
                  <a:latin typeface="Arial Black" panose="020B0A04020102020204" pitchFamily="34" charset="0"/>
                  <a:cs typeface="Arial" panose="020B0604020202020204" pitchFamily="34" charset="0"/>
                </a:rPr>
                <a:t>c</a:t>
              </a:r>
              <a:r>
                <a:rPr lang="en-US" sz="4800" dirty="0" smtClean="0">
                  <a:solidFill>
                    <a:srgbClr val="FADB8E"/>
                  </a:solidFill>
                  <a:latin typeface="Arial Black" panose="020B0A04020102020204" pitchFamily="34" charset="0"/>
                  <a:cs typeface="Arial" panose="020B0604020202020204" pitchFamily="34" charset="0"/>
                </a:rPr>
                <a:t>e</a:t>
              </a:r>
              <a:r>
                <a:rPr lang="en-US" sz="4800" dirty="0">
                  <a:solidFill>
                    <a:srgbClr val="A9C9FD"/>
                  </a:solidFill>
                  <a:latin typeface="Arial Black" panose="020B0A04020102020204" pitchFamily="34" charset="0"/>
                  <a:cs typeface="Arial" panose="020B0604020202020204" pitchFamily="34" charset="0"/>
                </a:rPr>
                <a:t>s</a:t>
              </a:r>
              <a:endParaRPr lang="en-ID" sz="4800" dirty="0">
                <a:solidFill>
                  <a:srgbClr val="A9C9FD"/>
                </a:solidFill>
                <a:latin typeface="Arial Black" panose="020B0A04020102020204" pitchFamily="34" charset="0"/>
                <a:cs typeface="Arial" panose="020B0604020202020204" pitchFamily="34" charset="0"/>
              </a:endParaRPr>
            </a:p>
          </p:txBody>
        </p:sp>
      </p:grpSp>
      <p:grpSp>
        <p:nvGrpSpPr>
          <p:cNvPr id="119" name="Group 118">
            <a:extLst>
              <a:ext uri="{FF2B5EF4-FFF2-40B4-BE49-F238E27FC236}">
                <a16:creationId xmlns:a16="http://schemas.microsoft.com/office/drawing/2014/main" id="{B38F41C6-52B4-4E30-BE70-3697B7FC39F7}"/>
              </a:ext>
            </a:extLst>
          </p:cNvPr>
          <p:cNvGrpSpPr/>
          <p:nvPr/>
        </p:nvGrpSpPr>
        <p:grpSpPr>
          <a:xfrm>
            <a:off x="75216" y="2720609"/>
            <a:ext cx="543420" cy="442249"/>
            <a:chOff x="9384507" y="2306221"/>
            <a:chExt cx="1082967" cy="1007734"/>
          </a:xfrm>
        </p:grpSpPr>
        <p:sp>
          <p:nvSpPr>
            <p:cNvPr id="120" name="Oval 119">
              <a:extLst>
                <a:ext uri="{FF2B5EF4-FFF2-40B4-BE49-F238E27FC236}">
                  <a16:creationId xmlns:a16="http://schemas.microsoft.com/office/drawing/2014/main" id="{EBFAF5A9-9DE4-4CF9-8376-29FD657C80E6}"/>
                </a:ext>
              </a:extLst>
            </p:cNvPr>
            <p:cNvSpPr/>
            <p:nvPr/>
          </p:nvSpPr>
          <p:spPr>
            <a:xfrm>
              <a:off x="9483835" y="2306221"/>
              <a:ext cx="983639" cy="9836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21" name="Oval 120">
              <a:extLst>
                <a:ext uri="{FF2B5EF4-FFF2-40B4-BE49-F238E27FC236}">
                  <a16:creationId xmlns:a16="http://schemas.microsoft.com/office/drawing/2014/main" id="{727977CB-3C72-43EE-8145-8FEF26C77E5F}"/>
                </a:ext>
              </a:extLst>
            </p:cNvPr>
            <p:cNvSpPr/>
            <p:nvPr/>
          </p:nvSpPr>
          <p:spPr>
            <a:xfrm>
              <a:off x="9384507" y="2330316"/>
              <a:ext cx="983639" cy="983639"/>
            </a:xfrm>
            <a:prstGeom prst="ellipse">
              <a:avLst/>
            </a:prstGeom>
            <a:solidFill>
              <a:srgbClr val="F2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80A77EA9-0D86-4CC7-8E8C-A7FD09B05E8B}"/>
                </a:ext>
              </a:extLst>
            </p:cNvPr>
            <p:cNvSpPr txBox="1"/>
            <p:nvPr/>
          </p:nvSpPr>
          <p:spPr>
            <a:xfrm>
              <a:off x="9665743" y="2345886"/>
              <a:ext cx="368145" cy="911714"/>
            </a:xfrm>
            <a:prstGeom prst="rect">
              <a:avLst/>
            </a:prstGeom>
            <a:noFill/>
          </p:spPr>
          <p:txBody>
            <a:bodyPr wrap="none" rtlCol="0">
              <a:spAutoFit/>
            </a:bodyPr>
            <a:lstStyle/>
            <a:p>
              <a:endParaRPr lang="en-ID" sz="2000" dirty="0">
                <a:solidFill>
                  <a:schemeClr val="bg1"/>
                </a:solidFill>
                <a:latin typeface="Arial" panose="020B0604020202020204" pitchFamily="34" charset="0"/>
                <a:ea typeface="Gadugi" panose="020B0502040204020203" pitchFamily="34" charset="0"/>
                <a:cs typeface="Arial" panose="020B0604020202020204" pitchFamily="34" charset="0"/>
              </a:endParaRPr>
            </a:p>
          </p:txBody>
        </p:sp>
      </p:grpSp>
      <p:grpSp>
        <p:nvGrpSpPr>
          <p:cNvPr id="123" name="Group 122">
            <a:extLst>
              <a:ext uri="{FF2B5EF4-FFF2-40B4-BE49-F238E27FC236}">
                <a16:creationId xmlns:a16="http://schemas.microsoft.com/office/drawing/2014/main" id="{B38F41C6-52B4-4E30-BE70-3697B7FC39F7}"/>
              </a:ext>
            </a:extLst>
          </p:cNvPr>
          <p:cNvGrpSpPr/>
          <p:nvPr/>
        </p:nvGrpSpPr>
        <p:grpSpPr>
          <a:xfrm>
            <a:off x="67470" y="3355711"/>
            <a:ext cx="541625" cy="435849"/>
            <a:chOff x="9388085" y="2306221"/>
            <a:chExt cx="1079389" cy="993149"/>
          </a:xfrm>
        </p:grpSpPr>
        <p:sp>
          <p:nvSpPr>
            <p:cNvPr id="124" name="Oval 123">
              <a:extLst>
                <a:ext uri="{FF2B5EF4-FFF2-40B4-BE49-F238E27FC236}">
                  <a16:creationId xmlns:a16="http://schemas.microsoft.com/office/drawing/2014/main" id="{EBFAF5A9-9DE4-4CF9-8376-29FD657C80E6}"/>
                </a:ext>
              </a:extLst>
            </p:cNvPr>
            <p:cNvSpPr/>
            <p:nvPr/>
          </p:nvSpPr>
          <p:spPr>
            <a:xfrm>
              <a:off x="9483835" y="2306221"/>
              <a:ext cx="983639" cy="9836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25" name="Oval 124">
              <a:extLst>
                <a:ext uri="{FF2B5EF4-FFF2-40B4-BE49-F238E27FC236}">
                  <a16:creationId xmlns:a16="http://schemas.microsoft.com/office/drawing/2014/main" id="{727977CB-3C72-43EE-8145-8FEF26C77E5F}"/>
                </a:ext>
              </a:extLst>
            </p:cNvPr>
            <p:cNvSpPr/>
            <p:nvPr/>
          </p:nvSpPr>
          <p:spPr>
            <a:xfrm>
              <a:off x="9388085" y="2315731"/>
              <a:ext cx="983639" cy="983639"/>
            </a:xfrm>
            <a:prstGeom prst="ellipse">
              <a:avLst/>
            </a:prstGeom>
            <a:solidFill>
              <a:srgbClr val="8AB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80A77EA9-0D86-4CC7-8E8C-A7FD09B05E8B}"/>
                </a:ext>
              </a:extLst>
            </p:cNvPr>
            <p:cNvSpPr txBox="1"/>
            <p:nvPr/>
          </p:nvSpPr>
          <p:spPr>
            <a:xfrm>
              <a:off x="9665744" y="2345883"/>
              <a:ext cx="368145" cy="911712"/>
            </a:xfrm>
            <a:prstGeom prst="rect">
              <a:avLst/>
            </a:prstGeom>
            <a:noFill/>
          </p:spPr>
          <p:txBody>
            <a:bodyPr wrap="none" rtlCol="0">
              <a:spAutoFit/>
            </a:bodyPr>
            <a:lstStyle/>
            <a:p>
              <a:endParaRPr lang="en-ID" sz="2000" dirty="0">
                <a:solidFill>
                  <a:schemeClr val="bg1"/>
                </a:solidFill>
                <a:latin typeface="Arial" panose="020B0604020202020204" pitchFamily="34" charset="0"/>
                <a:cs typeface="Arial" panose="020B0604020202020204" pitchFamily="34" charset="0"/>
              </a:endParaRPr>
            </a:p>
          </p:txBody>
        </p:sp>
      </p:grpSp>
      <p:sp>
        <p:nvSpPr>
          <p:cNvPr id="127" name="TextBox 126">
            <a:extLst>
              <a:ext uri="{FF2B5EF4-FFF2-40B4-BE49-F238E27FC236}">
                <a16:creationId xmlns:a16="http://schemas.microsoft.com/office/drawing/2014/main" id="{2331388E-F2FD-4EE1-8E62-297C6EF8FE7D}"/>
              </a:ext>
            </a:extLst>
          </p:cNvPr>
          <p:cNvSpPr txBox="1"/>
          <p:nvPr/>
        </p:nvSpPr>
        <p:spPr>
          <a:xfrm>
            <a:off x="572148" y="2767055"/>
            <a:ext cx="4024597" cy="369332"/>
          </a:xfrm>
          <a:prstGeom prst="rect">
            <a:avLst/>
          </a:prstGeom>
          <a:noFill/>
          <a:ln w="28575">
            <a:noFill/>
          </a:ln>
        </p:spPr>
        <p:txBody>
          <a:bodyPr wrap="square" rtlCol="0">
            <a:spAutoFit/>
          </a:bodyPr>
          <a:lstStyle/>
          <a:p>
            <a:pPr algn="ctr">
              <a:lnSpc>
                <a:spcPct val="150000"/>
              </a:lnSpc>
            </a:pPr>
            <a:r>
              <a:rPr lang="en-US" sz="1100" dirty="0">
                <a:latin typeface="Arial" panose="020B0604020202020204" pitchFamily="34" charset="0"/>
                <a:ea typeface="Gadugi" panose="020B0502040204020203" pitchFamily="34" charset="0"/>
                <a:cs typeface="Arial" panose="020B0604020202020204" pitchFamily="34" charset="0"/>
              </a:rPr>
              <a:t>https://</a:t>
            </a:r>
            <a:r>
              <a:rPr lang="en-US" sz="1200" dirty="0" smtClean="0">
                <a:latin typeface="Arial" panose="020B0604020202020204" pitchFamily="34" charset="0"/>
                <a:ea typeface="Gadugi" panose="020B0502040204020203" pitchFamily="34" charset="0"/>
                <a:cs typeface="Arial" panose="020B0604020202020204" pitchFamily="34" charset="0"/>
              </a:rPr>
              <a:t>www.who.int/news-room/fact-sheets/detail/suicide</a:t>
            </a:r>
            <a:endParaRPr lang="en-US" sz="1100" dirty="0">
              <a:latin typeface="Arial" panose="020B0604020202020204" pitchFamily="34" charset="0"/>
              <a:ea typeface="Gadugi" panose="020B0502040204020203" pitchFamily="34" charset="0"/>
              <a:cs typeface="Arial" panose="020B0604020202020204" pitchFamily="34" charset="0"/>
            </a:endParaRPr>
          </a:p>
        </p:txBody>
      </p:sp>
      <p:sp>
        <p:nvSpPr>
          <p:cNvPr id="2" name="Rectangle 1"/>
          <p:cNvSpPr/>
          <p:nvPr/>
        </p:nvSpPr>
        <p:spPr>
          <a:xfrm>
            <a:off x="515735" y="3350762"/>
            <a:ext cx="4478279" cy="369332"/>
          </a:xfrm>
          <a:prstGeom prst="rect">
            <a:avLst/>
          </a:prstGeom>
        </p:spPr>
        <p:txBody>
          <a:bodyPr wrap="square">
            <a:spAutoFit/>
          </a:bodyPr>
          <a:lstStyle/>
          <a:p>
            <a:pPr algn="ctr">
              <a:lnSpc>
                <a:spcPct val="150000"/>
              </a:lnSpc>
            </a:pPr>
            <a:r>
              <a:rPr lang="en-US" sz="1200" dirty="0">
                <a:latin typeface="Arial" panose="020B0604020202020204" pitchFamily="34" charset="0"/>
                <a:ea typeface="Gadugi" panose="020B0502040204020203" pitchFamily="34" charset="0"/>
                <a:cs typeface="Arial" panose="020B0604020202020204" pitchFamily="34" charset="0"/>
              </a:rPr>
              <a:t>https://www.psychiatry.org/patients-families/suicide-prevention</a:t>
            </a:r>
          </a:p>
        </p:txBody>
      </p:sp>
      <p:grpSp>
        <p:nvGrpSpPr>
          <p:cNvPr id="66" name="Group 65"/>
          <p:cNvGrpSpPr/>
          <p:nvPr/>
        </p:nvGrpSpPr>
        <p:grpSpPr>
          <a:xfrm>
            <a:off x="5422719" y="236994"/>
            <a:ext cx="6449708" cy="841374"/>
            <a:chOff x="5422719" y="236994"/>
            <a:chExt cx="6449708" cy="841374"/>
          </a:xfrm>
        </p:grpSpPr>
        <p:sp>
          <p:nvSpPr>
            <p:cNvPr id="105" name="Rectangle 104"/>
            <p:cNvSpPr/>
            <p:nvPr/>
          </p:nvSpPr>
          <p:spPr>
            <a:xfrm>
              <a:off x="5486513" y="236994"/>
              <a:ext cx="6385914" cy="830997"/>
            </a:xfrm>
            <a:prstGeom prst="rect">
              <a:avLst/>
            </a:prstGeom>
          </p:spPr>
          <p:txBody>
            <a:bodyPr wrap="none">
              <a:spAutoFit/>
            </a:bodyPr>
            <a:lstStyle/>
            <a:p>
              <a:pPr lvl="0" algn="ctr"/>
              <a:r>
                <a:rPr lang="en-US" sz="4800" dirty="0">
                  <a:solidFill>
                    <a:srgbClr val="2D1817"/>
                  </a:solidFill>
                  <a:latin typeface="Arial Black" panose="020B0A04020102020204" pitchFamily="34" charset="0"/>
                  <a:cs typeface="Arial" panose="020B0604020202020204" pitchFamily="34" charset="0"/>
                </a:rPr>
                <a:t>Acknowledgments</a:t>
              </a:r>
              <a:endParaRPr lang="en-ID" sz="4800" dirty="0">
                <a:solidFill>
                  <a:srgbClr val="2D1817"/>
                </a:solidFill>
                <a:latin typeface="Arial Black" panose="020B0A04020102020204" pitchFamily="34" charset="0"/>
                <a:cs typeface="Arial" panose="020B0604020202020204" pitchFamily="34" charset="0"/>
              </a:endParaRPr>
            </a:p>
          </p:txBody>
        </p:sp>
        <p:sp>
          <p:nvSpPr>
            <p:cNvPr id="106" name="Rectangle 105"/>
            <p:cNvSpPr/>
            <p:nvPr/>
          </p:nvSpPr>
          <p:spPr>
            <a:xfrm>
              <a:off x="5422719" y="247371"/>
              <a:ext cx="6385914" cy="830997"/>
            </a:xfrm>
            <a:prstGeom prst="rect">
              <a:avLst/>
            </a:prstGeom>
          </p:spPr>
          <p:txBody>
            <a:bodyPr wrap="none">
              <a:spAutoFit/>
            </a:bodyPr>
            <a:lstStyle/>
            <a:p>
              <a:pPr lvl="0" algn="ctr"/>
              <a:r>
                <a:rPr lang="en-US" sz="4800" dirty="0">
                  <a:solidFill>
                    <a:srgbClr val="FADB8E"/>
                  </a:solidFill>
                  <a:latin typeface="Arial Black" panose="020B0A04020102020204" pitchFamily="34" charset="0"/>
                  <a:cs typeface="Arial" panose="020B0604020202020204" pitchFamily="34" charset="0"/>
                </a:rPr>
                <a:t>A</a:t>
              </a:r>
              <a:r>
                <a:rPr lang="en-US" sz="4800" dirty="0">
                  <a:solidFill>
                    <a:srgbClr val="A9C9FD"/>
                  </a:solidFill>
                  <a:latin typeface="Arial Black" panose="020B0A04020102020204" pitchFamily="34" charset="0"/>
                  <a:cs typeface="Arial" panose="020B0604020202020204" pitchFamily="34" charset="0"/>
                </a:rPr>
                <a:t>c</a:t>
              </a:r>
              <a:r>
                <a:rPr lang="en-US" sz="4800" dirty="0">
                  <a:solidFill>
                    <a:srgbClr val="DFC9EF"/>
                  </a:solidFill>
                  <a:latin typeface="Arial Black" panose="020B0A04020102020204" pitchFamily="34" charset="0"/>
                  <a:cs typeface="Arial" panose="020B0604020202020204" pitchFamily="34" charset="0"/>
                </a:rPr>
                <a:t>k</a:t>
              </a:r>
              <a:r>
                <a:rPr lang="en-US" sz="4800" dirty="0">
                  <a:solidFill>
                    <a:srgbClr val="F2A4BC"/>
                  </a:solidFill>
                  <a:latin typeface="Arial Black" panose="020B0A04020102020204" pitchFamily="34" charset="0"/>
                  <a:cs typeface="Arial" panose="020B0604020202020204" pitchFamily="34" charset="0"/>
                </a:rPr>
                <a:t>n</a:t>
              </a:r>
              <a:r>
                <a:rPr lang="en-US" sz="4800" dirty="0">
                  <a:solidFill>
                    <a:srgbClr val="FADB8E"/>
                  </a:solidFill>
                  <a:latin typeface="Arial Black" panose="020B0A04020102020204" pitchFamily="34" charset="0"/>
                  <a:cs typeface="Arial" panose="020B0604020202020204" pitchFamily="34" charset="0"/>
                </a:rPr>
                <a:t>o</a:t>
              </a:r>
              <a:r>
                <a:rPr lang="en-US" sz="4800" dirty="0">
                  <a:solidFill>
                    <a:srgbClr val="A9C9FD"/>
                  </a:solidFill>
                  <a:latin typeface="Arial Black" panose="020B0A04020102020204" pitchFamily="34" charset="0"/>
                  <a:cs typeface="Arial" panose="020B0604020202020204" pitchFamily="34" charset="0"/>
                </a:rPr>
                <a:t>w</a:t>
              </a:r>
              <a:r>
                <a:rPr lang="en-US" sz="4800" dirty="0">
                  <a:solidFill>
                    <a:srgbClr val="DFC9EF"/>
                  </a:solidFill>
                  <a:latin typeface="Arial Black" panose="020B0A04020102020204" pitchFamily="34" charset="0"/>
                  <a:cs typeface="Arial" panose="020B0604020202020204" pitchFamily="34" charset="0"/>
                </a:rPr>
                <a:t>l</a:t>
              </a:r>
              <a:r>
                <a:rPr lang="en-US" sz="4800" dirty="0">
                  <a:solidFill>
                    <a:srgbClr val="F2A4BC"/>
                  </a:solidFill>
                  <a:latin typeface="Arial Black" panose="020B0A04020102020204" pitchFamily="34" charset="0"/>
                  <a:cs typeface="Arial" panose="020B0604020202020204" pitchFamily="34" charset="0"/>
                </a:rPr>
                <a:t>e</a:t>
              </a:r>
              <a:r>
                <a:rPr lang="en-US" sz="4800" dirty="0">
                  <a:solidFill>
                    <a:srgbClr val="FADB8E"/>
                  </a:solidFill>
                  <a:latin typeface="Arial Black" panose="020B0A04020102020204" pitchFamily="34" charset="0"/>
                  <a:cs typeface="Arial" panose="020B0604020202020204" pitchFamily="34" charset="0"/>
                </a:rPr>
                <a:t>d</a:t>
              </a:r>
              <a:r>
                <a:rPr lang="en-US" sz="4800" dirty="0">
                  <a:solidFill>
                    <a:srgbClr val="A9C9FD"/>
                  </a:solidFill>
                  <a:latin typeface="Arial Black" panose="020B0A04020102020204" pitchFamily="34" charset="0"/>
                  <a:cs typeface="Arial" panose="020B0604020202020204" pitchFamily="34" charset="0"/>
                </a:rPr>
                <a:t>g</a:t>
              </a:r>
              <a:r>
                <a:rPr lang="en-US" sz="4800" dirty="0">
                  <a:solidFill>
                    <a:srgbClr val="DFC9EF"/>
                  </a:solidFill>
                  <a:latin typeface="Arial Black" panose="020B0A04020102020204" pitchFamily="34" charset="0"/>
                  <a:cs typeface="Arial" panose="020B0604020202020204" pitchFamily="34" charset="0"/>
                </a:rPr>
                <a:t>m</a:t>
              </a:r>
              <a:r>
                <a:rPr lang="en-US" sz="4800" dirty="0">
                  <a:solidFill>
                    <a:srgbClr val="F2A4BC"/>
                  </a:solidFill>
                  <a:latin typeface="Arial Black" panose="020B0A04020102020204" pitchFamily="34" charset="0"/>
                  <a:cs typeface="Arial" panose="020B0604020202020204" pitchFamily="34" charset="0"/>
                </a:rPr>
                <a:t>e</a:t>
              </a:r>
              <a:r>
                <a:rPr lang="en-US" sz="4800" dirty="0">
                  <a:solidFill>
                    <a:srgbClr val="FADB8E"/>
                  </a:solidFill>
                  <a:latin typeface="Arial Black" panose="020B0A04020102020204" pitchFamily="34" charset="0"/>
                  <a:cs typeface="Arial" panose="020B0604020202020204" pitchFamily="34" charset="0"/>
                </a:rPr>
                <a:t>n</a:t>
              </a:r>
              <a:r>
                <a:rPr lang="en-US" sz="4800" dirty="0">
                  <a:solidFill>
                    <a:srgbClr val="A9C9FD"/>
                  </a:solidFill>
                  <a:latin typeface="Arial Black" panose="020B0A04020102020204" pitchFamily="34" charset="0"/>
                  <a:cs typeface="Arial" panose="020B0604020202020204" pitchFamily="34" charset="0"/>
                </a:rPr>
                <a:t>t</a:t>
              </a:r>
              <a:r>
                <a:rPr lang="en-US" sz="4800" dirty="0">
                  <a:solidFill>
                    <a:srgbClr val="DFC9EF"/>
                  </a:solidFill>
                  <a:latin typeface="Arial Black" panose="020B0A04020102020204" pitchFamily="34" charset="0"/>
                  <a:cs typeface="Arial" panose="020B0604020202020204" pitchFamily="34" charset="0"/>
                </a:rPr>
                <a:t>s</a:t>
              </a:r>
              <a:endParaRPr lang="en-ID" sz="4800" dirty="0">
                <a:solidFill>
                  <a:srgbClr val="DFC9EF"/>
                </a:solidFill>
                <a:latin typeface="Arial Black" panose="020B0A04020102020204" pitchFamily="34" charset="0"/>
                <a:cs typeface="Arial" panose="020B0604020202020204" pitchFamily="34" charset="0"/>
              </a:endParaRPr>
            </a:p>
          </p:txBody>
        </p:sp>
      </p:grpSp>
      <p:sp>
        <p:nvSpPr>
          <p:cNvPr id="110" name="Rectangle: Rounded Corners 91">
            <a:extLst>
              <a:ext uri="{FF2B5EF4-FFF2-40B4-BE49-F238E27FC236}">
                <a16:creationId xmlns:a16="http://schemas.microsoft.com/office/drawing/2014/main" id="{DFF00E84-521A-4E65-94C4-FB4CF1C73F39}"/>
              </a:ext>
            </a:extLst>
          </p:cNvPr>
          <p:cNvSpPr/>
          <p:nvPr/>
        </p:nvSpPr>
        <p:spPr>
          <a:xfrm>
            <a:off x="5689348" y="1456792"/>
            <a:ext cx="5710325" cy="2710205"/>
          </a:xfrm>
          <a:prstGeom prst="roundRect">
            <a:avLst>
              <a:gd name="adj" fmla="val 5080"/>
            </a:avLst>
          </a:prstGeom>
          <a:solidFill>
            <a:srgbClr val="FBE09B"/>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28" name="Rectangle: Rounded Corners 92">
            <a:extLst>
              <a:ext uri="{FF2B5EF4-FFF2-40B4-BE49-F238E27FC236}">
                <a16:creationId xmlns:a16="http://schemas.microsoft.com/office/drawing/2014/main" id="{7B118753-4C93-4635-9312-39CF4E71F583}"/>
              </a:ext>
            </a:extLst>
          </p:cNvPr>
          <p:cNvSpPr/>
          <p:nvPr/>
        </p:nvSpPr>
        <p:spPr>
          <a:xfrm>
            <a:off x="5688510" y="1188445"/>
            <a:ext cx="5722452" cy="549140"/>
          </a:xfrm>
          <a:prstGeom prst="roundRect">
            <a:avLst/>
          </a:prstGeom>
          <a:solidFill>
            <a:srgbClr val="F8D16A"/>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31" name="Oval 130">
            <a:extLst>
              <a:ext uri="{FF2B5EF4-FFF2-40B4-BE49-F238E27FC236}">
                <a16:creationId xmlns:a16="http://schemas.microsoft.com/office/drawing/2014/main" id="{3DD5EFD8-8E8C-4C05-91A2-96E3493A892F}"/>
              </a:ext>
            </a:extLst>
          </p:cNvPr>
          <p:cNvSpPr/>
          <p:nvPr/>
        </p:nvSpPr>
        <p:spPr>
          <a:xfrm>
            <a:off x="5852162" y="1384087"/>
            <a:ext cx="222170" cy="224570"/>
          </a:xfrm>
          <a:prstGeom prst="ellipse">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33" name="Oval 132">
            <a:extLst>
              <a:ext uri="{FF2B5EF4-FFF2-40B4-BE49-F238E27FC236}">
                <a16:creationId xmlns:a16="http://schemas.microsoft.com/office/drawing/2014/main" id="{3DD5EFD8-8E8C-4C05-91A2-96E3493A892F}"/>
              </a:ext>
            </a:extLst>
          </p:cNvPr>
          <p:cNvSpPr/>
          <p:nvPr/>
        </p:nvSpPr>
        <p:spPr>
          <a:xfrm>
            <a:off x="6140040" y="1383805"/>
            <a:ext cx="222170" cy="224570"/>
          </a:xfrm>
          <a:prstGeom prst="ellipse">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34" name="Oval 133">
            <a:extLst>
              <a:ext uri="{FF2B5EF4-FFF2-40B4-BE49-F238E27FC236}">
                <a16:creationId xmlns:a16="http://schemas.microsoft.com/office/drawing/2014/main" id="{3DD5EFD8-8E8C-4C05-91A2-96E3493A892F}"/>
              </a:ext>
            </a:extLst>
          </p:cNvPr>
          <p:cNvSpPr/>
          <p:nvPr/>
        </p:nvSpPr>
        <p:spPr>
          <a:xfrm>
            <a:off x="6421758" y="1384087"/>
            <a:ext cx="222170" cy="224570"/>
          </a:xfrm>
          <a:prstGeom prst="ellipse">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35" name="TextBox 134">
            <a:extLst>
              <a:ext uri="{FF2B5EF4-FFF2-40B4-BE49-F238E27FC236}">
                <a16:creationId xmlns:a16="http://schemas.microsoft.com/office/drawing/2014/main" id="{2331388E-F2FD-4EE1-8E62-297C6EF8FE7D}"/>
              </a:ext>
            </a:extLst>
          </p:cNvPr>
          <p:cNvSpPr txBox="1"/>
          <p:nvPr/>
        </p:nvSpPr>
        <p:spPr>
          <a:xfrm>
            <a:off x="5673141" y="1978473"/>
            <a:ext cx="5680863" cy="1881284"/>
          </a:xfrm>
          <a:prstGeom prst="rect">
            <a:avLst/>
          </a:prstGeom>
          <a:noFill/>
          <a:ln w="28575">
            <a:noFill/>
          </a:ln>
        </p:spPr>
        <p:txBody>
          <a:bodyPr wrap="square" rtlCol="0">
            <a:spAutoFit/>
          </a:bodyPr>
          <a:lstStyle/>
          <a:p>
            <a:pPr>
              <a:lnSpc>
                <a:spcPct val="150000"/>
              </a:lnSpc>
            </a:pPr>
            <a:r>
              <a:rPr lang="en-US" sz="1550" b="1" dirty="0" smtClean="0">
                <a:latin typeface="Arial" panose="020B0604020202020204" pitchFamily="34" charset="0"/>
                <a:ea typeface="Gadugi" panose="020B0502040204020203" pitchFamily="34" charset="0"/>
                <a:cs typeface="Arial" panose="020B0604020202020204" pitchFamily="34" charset="0"/>
              </a:rPr>
              <a:t>OBJECTIVES AND BENEFICIARIES</a:t>
            </a:r>
            <a:r>
              <a:rPr lang="en-US" sz="1550" b="1" dirty="0" smtClean="0">
                <a:latin typeface="Arial" panose="020B0604020202020204" pitchFamily="34" charset="0"/>
                <a:ea typeface="Gadugi" panose="020B0502040204020203" pitchFamily="34" charset="0"/>
                <a:cs typeface="Arial" panose="020B0604020202020204" pitchFamily="34" charset="0"/>
              </a:rPr>
              <a:t>:</a:t>
            </a:r>
            <a:r>
              <a:rPr lang="en-US" sz="1550" i="1" dirty="0">
                <a:latin typeface="Arial" panose="020B0604020202020204" pitchFamily="34" charset="0"/>
                <a:ea typeface="Gadugi" panose="020B0502040204020203" pitchFamily="34" charset="0"/>
                <a:cs typeface="Arial" panose="020B0604020202020204" pitchFamily="34" charset="0"/>
              </a:rPr>
              <a:t> Nick Tristan </a:t>
            </a:r>
            <a:r>
              <a:rPr lang="en-US" sz="1550" i="1" dirty="0" err="1">
                <a:latin typeface="Arial" panose="020B0604020202020204" pitchFamily="34" charset="0"/>
                <a:ea typeface="Gadugi" panose="020B0502040204020203" pitchFamily="34" charset="0"/>
                <a:cs typeface="Arial" panose="020B0604020202020204" pitchFamily="34" charset="0"/>
              </a:rPr>
              <a:t>Belotendos</a:t>
            </a:r>
            <a:r>
              <a:rPr lang="en-US" sz="1550" b="1" dirty="0" smtClean="0">
                <a:latin typeface="Arial" panose="020B0604020202020204" pitchFamily="34" charset="0"/>
                <a:ea typeface="Gadugi" panose="020B0502040204020203" pitchFamily="34" charset="0"/>
                <a:cs typeface="Arial" panose="020B0604020202020204" pitchFamily="34" charset="0"/>
              </a:rPr>
              <a:t> </a:t>
            </a:r>
          </a:p>
          <a:p>
            <a:pPr>
              <a:lnSpc>
                <a:spcPct val="150000"/>
              </a:lnSpc>
            </a:pPr>
            <a:r>
              <a:rPr lang="en-US" sz="1550" b="1" dirty="0" smtClean="0">
                <a:latin typeface="Arial" panose="020B0604020202020204" pitchFamily="34" charset="0"/>
                <a:ea typeface="Gadugi" panose="020B0502040204020203" pitchFamily="34" charset="0"/>
                <a:cs typeface="Arial" panose="020B0604020202020204" pitchFamily="34" charset="0"/>
              </a:rPr>
              <a:t>INTRODUCTION</a:t>
            </a:r>
            <a:r>
              <a:rPr lang="en-US" sz="1550" b="1" dirty="0" smtClean="0">
                <a:latin typeface="Arial" panose="020B0604020202020204" pitchFamily="34" charset="0"/>
                <a:ea typeface="Gadugi" panose="020B0502040204020203" pitchFamily="34" charset="0"/>
                <a:cs typeface="Arial" panose="020B0604020202020204" pitchFamily="34" charset="0"/>
              </a:rPr>
              <a:t>: </a:t>
            </a:r>
            <a:r>
              <a:rPr lang="en-US" sz="1550" i="1" dirty="0" err="1" smtClean="0">
                <a:latin typeface="Arial" panose="020B0604020202020204" pitchFamily="34" charset="0"/>
                <a:ea typeface="Gadugi" panose="020B0502040204020203" pitchFamily="34" charset="0"/>
                <a:cs typeface="Arial" panose="020B0604020202020204" pitchFamily="34" charset="0"/>
              </a:rPr>
              <a:t>Matthieu</a:t>
            </a:r>
            <a:r>
              <a:rPr lang="en-US" sz="1550" i="1" dirty="0" smtClean="0">
                <a:latin typeface="Arial" panose="020B0604020202020204" pitchFamily="34" charset="0"/>
                <a:ea typeface="Gadugi" panose="020B0502040204020203" pitchFamily="34" charset="0"/>
                <a:cs typeface="Arial" panose="020B0604020202020204" pitchFamily="34" charset="0"/>
              </a:rPr>
              <a:t> Jan Perez</a:t>
            </a:r>
            <a:endParaRPr lang="en-US" sz="1550" b="1" dirty="0" smtClean="0">
              <a:latin typeface="Arial" panose="020B0604020202020204" pitchFamily="34" charset="0"/>
              <a:ea typeface="Gadugi" panose="020B0502040204020203" pitchFamily="34" charset="0"/>
              <a:cs typeface="Arial" panose="020B0604020202020204" pitchFamily="34" charset="0"/>
            </a:endParaRPr>
          </a:p>
          <a:p>
            <a:pPr>
              <a:lnSpc>
                <a:spcPct val="150000"/>
              </a:lnSpc>
            </a:pPr>
            <a:r>
              <a:rPr lang="en-US" sz="1550" b="1" dirty="0" smtClean="0">
                <a:latin typeface="Arial" panose="020B0604020202020204" pitchFamily="34" charset="0"/>
                <a:ea typeface="Gadugi" panose="020B0502040204020203" pitchFamily="34" charset="0"/>
                <a:cs typeface="Arial" panose="020B0604020202020204" pitchFamily="34" charset="0"/>
              </a:rPr>
              <a:t>RATIONALE: </a:t>
            </a:r>
            <a:r>
              <a:rPr lang="en-US" sz="1550" i="1" dirty="0" smtClean="0">
                <a:latin typeface="Arial" panose="020B0604020202020204" pitchFamily="34" charset="0"/>
                <a:ea typeface="Gadugi" panose="020B0502040204020203" pitchFamily="34" charset="0"/>
                <a:cs typeface="Arial" panose="020B0604020202020204" pitchFamily="34" charset="0"/>
              </a:rPr>
              <a:t>Kassandra Marie </a:t>
            </a:r>
            <a:r>
              <a:rPr lang="en-US" sz="1550" i="1" dirty="0" err="1" smtClean="0">
                <a:latin typeface="Arial" panose="020B0604020202020204" pitchFamily="34" charset="0"/>
                <a:ea typeface="Gadugi" panose="020B0502040204020203" pitchFamily="34" charset="0"/>
                <a:cs typeface="Arial" panose="020B0604020202020204" pitchFamily="34" charset="0"/>
              </a:rPr>
              <a:t>Montesa</a:t>
            </a:r>
            <a:endParaRPr lang="en-US" sz="1550" b="1" dirty="0" smtClean="0">
              <a:latin typeface="Arial" panose="020B0604020202020204" pitchFamily="34" charset="0"/>
              <a:ea typeface="Gadugi" panose="020B0502040204020203" pitchFamily="34" charset="0"/>
              <a:cs typeface="Arial" panose="020B0604020202020204" pitchFamily="34" charset="0"/>
            </a:endParaRPr>
          </a:p>
          <a:p>
            <a:pPr>
              <a:lnSpc>
                <a:spcPct val="150000"/>
              </a:lnSpc>
            </a:pPr>
            <a:r>
              <a:rPr lang="en-US" sz="1550" b="1" dirty="0" smtClean="0">
                <a:latin typeface="Arial" panose="020B0604020202020204" pitchFamily="34" charset="0"/>
                <a:ea typeface="Gadugi" panose="020B0502040204020203" pitchFamily="34" charset="0"/>
                <a:cs typeface="Arial" panose="020B0604020202020204" pitchFamily="34" charset="0"/>
              </a:rPr>
              <a:t>SOLUTIONS: </a:t>
            </a:r>
            <a:r>
              <a:rPr lang="en-US" sz="1550" i="1" dirty="0" smtClean="0">
                <a:latin typeface="Arial" panose="020B0604020202020204" pitchFamily="34" charset="0"/>
                <a:ea typeface="Gadugi" panose="020B0502040204020203" pitchFamily="34" charset="0"/>
                <a:cs typeface="Arial" panose="020B0604020202020204" pitchFamily="34" charset="0"/>
              </a:rPr>
              <a:t>Anne Clarisse Cardenas</a:t>
            </a:r>
            <a:endParaRPr lang="en-US" sz="1550" b="1" dirty="0" smtClean="0">
              <a:latin typeface="Arial" panose="020B0604020202020204" pitchFamily="34" charset="0"/>
              <a:ea typeface="Gadugi" panose="020B0502040204020203" pitchFamily="34" charset="0"/>
              <a:cs typeface="Arial" panose="020B0604020202020204" pitchFamily="34" charset="0"/>
            </a:endParaRPr>
          </a:p>
          <a:p>
            <a:pPr>
              <a:lnSpc>
                <a:spcPct val="150000"/>
              </a:lnSpc>
            </a:pPr>
            <a:r>
              <a:rPr lang="en-US" sz="1550" b="1" dirty="0" smtClean="0">
                <a:latin typeface="Arial" panose="020B0604020202020204" pitchFamily="34" charset="0"/>
                <a:ea typeface="Gadugi" panose="020B0502040204020203" pitchFamily="34" charset="0"/>
                <a:cs typeface="Arial" panose="020B0604020202020204" pitchFamily="34" charset="0"/>
              </a:rPr>
              <a:t>PRAYER</a:t>
            </a:r>
            <a:r>
              <a:rPr lang="en-US" sz="1550" b="1" dirty="0" smtClean="0">
                <a:latin typeface="Arial" panose="020B0604020202020204" pitchFamily="34" charset="0"/>
                <a:ea typeface="Gadugi" panose="020B0502040204020203" pitchFamily="34" charset="0"/>
                <a:cs typeface="Arial" panose="020B0604020202020204" pitchFamily="34" charset="0"/>
              </a:rPr>
              <a:t>: </a:t>
            </a:r>
            <a:r>
              <a:rPr lang="en-US" sz="1550" i="1" dirty="0">
                <a:latin typeface="Arial" panose="020B0604020202020204" pitchFamily="34" charset="0"/>
                <a:ea typeface="Gadugi" panose="020B0502040204020203" pitchFamily="34" charset="0"/>
                <a:cs typeface="Arial" panose="020B0604020202020204" pitchFamily="34" charset="0"/>
              </a:rPr>
              <a:t>Vesper </a:t>
            </a:r>
            <a:r>
              <a:rPr lang="en-US" sz="1550" i="1" dirty="0" err="1">
                <a:latin typeface="Arial" panose="020B0604020202020204" pitchFamily="34" charset="0"/>
                <a:ea typeface="Gadugi" panose="020B0502040204020203" pitchFamily="34" charset="0"/>
                <a:cs typeface="Arial" panose="020B0604020202020204" pitchFamily="34" charset="0"/>
              </a:rPr>
              <a:t>Leoncio</a:t>
            </a:r>
            <a:r>
              <a:rPr lang="en-US" sz="1550" i="1" dirty="0">
                <a:latin typeface="Arial" panose="020B0604020202020204" pitchFamily="34" charset="0"/>
                <a:ea typeface="Gadugi" panose="020B0502040204020203" pitchFamily="34" charset="0"/>
                <a:cs typeface="Arial" panose="020B0604020202020204" pitchFamily="34" charset="0"/>
              </a:rPr>
              <a:t> </a:t>
            </a:r>
            <a:endParaRPr lang="en-US" sz="1550" b="1" dirty="0">
              <a:latin typeface="Arial" panose="020B0604020202020204" pitchFamily="34" charset="0"/>
              <a:ea typeface="Gadugi" panose="020B0502040204020203" pitchFamily="34" charset="0"/>
              <a:cs typeface="Arial" panose="020B0604020202020204" pitchFamily="34" charset="0"/>
            </a:endParaRPr>
          </a:p>
        </p:txBody>
      </p:sp>
      <p:grpSp>
        <p:nvGrpSpPr>
          <p:cNvPr id="115" name="Group 114">
            <a:extLst>
              <a:ext uri="{FF2B5EF4-FFF2-40B4-BE49-F238E27FC236}">
                <a16:creationId xmlns:a16="http://schemas.microsoft.com/office/drawing/2014/main" id="{B38F41C6-52B4-4E30-BE70-3697B7FC39F7}"/>
              </a:ext>
            </a:extLst>
          </p:cNvPr>
          <p:cNvGrpSpPr/>
          <p:nvPr/>
        </p:nvGrpSpPr>
        <p:grpSpPr>
          <a:xfrm>
            <a:off x="47546" y="4056996"/>
            <a:ext cx="541625" cy="435849"/>
            <a:chOff x="9388085" y="2306221"/>
            <a:chExt cx="1079389" cy="993149"/>
          </a:xfrm>
        </p:grpSpPr>
        <p:sp>
          <p:nvSpPr>
            <p:cNvPr id="116" name="Oval 115">
              <a:extLst>
                <a:ext uri="{FF2B5EF4-FFF2-40B4-BE49-F238E27FC236}">
                  <a16:creationId xmlns:a16="http://schemas.microsoft.com/office/drawing/2014/main" id="{EBFAF5A9-9DE4-4CF9-8376-29FD657C80E6}"/>
                </a:ext>
              </a:extLst>
            </p:cNvPr>
            <p:cNvSpPr/>
            <p:nvPr/>
          </p:nvSpPr>
          <p:spPr>
            <a:xfrm>
              <a:off x="9483835" y="2306221"/>
              <a:ext cx="983639" cy="9836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17" name="Oval 116">
              <a:extLst>
                <a:ext uri="{FF2B5EF4-FFF2-40B4-BE49-F238E27FC236}">
                  <a16:creationId xmlns:a16="http://schemas.microsoft.com/office/drawing/2014/main" id="{727977CB-3C72-43EE-8145-8FEF26C77E5F}"/>
                </a:ext>
              </a:extLst>
            </p:cNvPr>
            <p:cNvSpPr/>
            <p:nvPr/>
          </p:nvSpPr>
          <p:spPr>
            <a:xfrm>
              <a:off x="9388085" y="2315731"/>
              <a:ext cx="983639" cy="983639"/>
            </a:xfrm>
            <a:prstGeom prst="ellipse">
              <a:avLst/>
            </a:prstGeom>
            <a:solidFill>
              <a:srgbClr val="FADB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80A77EA9-0D86-4CC7-8E8C-A7FD09B05E8B}"/>
                </a:ext>
              </a:extLst>
            </p:cNvPr>
            <p:cNvSpPr txBox="1"/>
            <p:nvPr/>
          </p:nvSpPr>
          <p:spPr>
            <a:xfrm>
              <a:off x="9665744" y="2345883"/>
              <a:ext cx="368145" cy="911712"/>
            </a:xfrm>
            <a:prstGeom prst="rect">
              <a:avLst/>
            </a:prstGeom>
            <a:noFill/>
          </p:spPr>
          <p:txBody>
            <a:bodyPr wrap="none" rtlCol="0">
              <a:spAutoFit/>
            </a:bodyPr>
            <a:lstStyle/>
            <a:p>
              <a:endParaRPr lang="en-ID" sz="2000" dirty="0">
                <a:solidFill>
                  <a:schemeClr val="bg1"/>
                </a:solidFill>
                <a:latin typeface="Arial" panose="020B0604020202020204" pitchFamily="34" charset="0"/>
                <a:cs typeface="Arial" panose="020B0604020202020204" pitchFamily="34" charset="0"/>
              </a:endParaRPr>
            </a:p>
          </p:txBody>
        </p:sp>
      </p:grpSp>
      <p:sp>
        <p:nvSpPr>
          <p:cNvPr id="129" name="Rectangle 128"/>
          <p:cNvSpPr/>
          <p:nvPr/>
        </p:nvSpPr>
        <p:spPr>
          <a:xfrm>
            <a:off x="495811" y="4052047"/>
            <a:ext cx="4478279" cy="612155"/>
          </a:xfrm>
          <a:prstGeom prst="rect">
            <a:avLst/>
          </a:prstGeom>
        </p:spPr>
        <p:txBody>
          <a:bodyPr wrap="square">
            <a:spAutoFit/>
          </a:bodyPr>
          <a:lstStyle/>
          <a:p>
            <a:pPr algn="ctr">
              <a:lnSpc>
                <a:spcPct val="150000"/>
              </a:lnSpc>
            </a:pPr>
            <a:r>
              <a:rPr lang="en-US" sz="1200" dirty="0">
                <a:latin typeface="Arial" panose="020B0604020202020204" pitchFamily="34" charset="0"/>
                <a:ea typeface="Gadugi" panose="020B0502040204020203" pitchFamily="34" charset="0"/>
                <a:cs typeface="Arial" panose="020B0604020202020204" pitchFamily="34" charset="0"/>
              </a:rPr>
              <a:t>https://www.aaeteachers.org/index.php/blog/1633-the-benefits-of-teaching-suicide-prevention-in-schools</a:t>
            </a:r>
            <a:endParaRPr lang="en-US" sz="1200" dirty="0">
              <a:latin typeface="Arial" panose="020B0604020202020204" pitchFamily="34" charset="0"/>
              <a:ea typeface="Gadugi" panose="020B0502040204020203" pitchFamily="34" charset="0"/>
              <a:cs typeface="Arial" panose="020B0604020202020204" pitchFamily="34" charset="0"/>
            </a:endParaRPr>
          </a:p>
        </p:txBody>
      </p:sp>
    </p:spTree>
    <p:extLst>
      <p:ext uri="{BB962C8B-B14F-4D97-AF65-F5344CB8AC3E}">
        <p14:creationId xmlns:p14="http://schemas.microsoft.com/office/powerpoint/2010/main" val="208640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00"/>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99"/>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98"/>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77"/>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78"/>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79"/>
                                        </p:tgtEl>
                                        <p:attrNameLst>
                                          <p:attrName>r</p:attrName>
                                        </p:attrNameLst>
                                      </p:cBhvr>
                                    </p:animRot>
                                  </p:childTnLst>
                                </p:cTn>
                              </p:par>
                              <p:par>
                                <p:cTn id="17" presetID="21" presetClass="emph" presetSubtype="0" repeatCount="indefinite" fill="hold" grpId="0" nodeType="withEffect">
                                  <p:stCondLst>
                                    <p:cond delay="0"/>
                                  </p:stCondLst>
                                  <p:childTnLst>
                                    <p:animClr clrSpc="hsl" dir="cw">
                                      <p:cBhvr override="childStyle">
                                        <p:cTn id="18" dur="500" fill="hold"/>
                                        <p:tgtEl>
                                          <p:spTgt spid="109"/>
                                        </p:tgtEl>
                                        <p:attrNameLst>
                                          <p:attrName>style.color</p:attrName>
                                        </p:attrNameLst>
                                      </p:cBhvr>
                                      <p:by>
                                        <p:hsl h="7200000" s="0" l="0"/>
                                      </p:by>
                                    </p:animClr>
                                    <p:animClr clrSpc="hsl" dir="cw">
                                      <p:cBhvr>
                                        <p:cTn id="19" dur="500" fill="hold"/>
                                        <p:tgtEl>
                                          <p:spTgt spid="109"/>
                                        </p:tgtEl>
                                        <p:attrNameLst>
                                          <p:attrName>fillcolor</p:attrName>
                                        </p:attrNameLst>
                                      </p:cBhvr>
                                      <p:by>
                                        <p:hsl h="7200000" s="0" l="0"/>
                                      </p:by>
                                    </p:animClr>
                                    <p:animClr clrSpc="hsl" dir="cw">
                                      <p:cBhvr>
                                        <p:cTn id="20" dur="500" fill="hold"/>
                                        <p:tgtEl>
                                          <p:spTgt spid="109"/>
                                        </p:tgtEl>
                                        <p:attrNameLst>
                                          <p:attrName>stroke.color</p:attrName>
                                        </p:attrNameLst>
                                      </p:cBhvr>
                                      <p:by>
                                        <p:hsl h="7200000" s="0" l="0"/>
                                      </p:by>
                                    </p:animClr>
                                    <p:set>
                                      <p:cBhvr>
                                        <p:cTn id="21" dur="500" fill="hold"/>
                                        <p:tgtEl>
                                          <p:spTgt spid="1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98" grpId="0" animBg="1"/>
      <p:bldP spid="99" grpId="0" animBg="1"/>
      <p:bldP spid="100" grpId="0" animBg="1"/>
      <p:bldP spid="10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 Light</vt:lpstr>
      <vt:lpstr>Calibri</vt:lpstr>
      <vt:lpstr>Gadugi</vt:lpstr>
      <vt:lpstr>Arial Black</vt:lpstr>
      <vt:lpstr>Arial</vt:lpstr>
      <vt:lpstr>Arial Rounded MT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cp:revision>
  <dcterms:created xsi:type="dcterms:W3CDTF">2021-10-14T06:33:13Z</dcterms:created>
  <dcterms:modified xsi:type="dcterms:W3CDTF">2022-02-25T08:40:18Z</dcterms:modified>
</cp:coreProperties>
</file>