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DA0C-80BB-6A15-6617-C6D2AB42B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9F6DF-DAB0-AD9A-1098-79DDB325C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7F23-0FC5-DBE7-9D07-2566D2B0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FA18-BAF0-EB26-1E1B-8CC6690C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E0C0-6366-338F-BC1D-F4D8EB92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1E94-055E-B1E6-F6B4-5A4570E7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9BC2F-55D7-FF94-77A1-70F858A2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1C45-A62F-7862-9F9B-D09580DC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8701-0298-353B-BFF2-287A0300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36D7-C63A-2EE5-2A4B-2F185139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6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F6058-8714-8B61-861D-C0DF24D1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C6F1-F2D6-DCEF-CA80-1DA79D3A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F46C-9607-A118-0448-97567F24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D3E2-F116-3B16-AA7B-6A1D8B34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C3BB-1AD3-5982-9C2B-D36E3DC9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9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B11D-F509-5E81-40BD-2060AE52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42CA-507B-7B2A-FCEA-4D5876D46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4D28-0EC7-A3C1-EE18-CB16CE91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2A03-27E3-BB4E-461E-94D0DAB2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FEEB-2699-022B-8C7A-75D09E30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0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6641-3881-4327-0F0E-F5D89383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75D5-ABCF-4B55-28B7-69ABC4BB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9C59-BFB4-AD41-D068-DFD522B6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DB91-D8FC-AC09-9733-75A25486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71F6-3251-C2DF-D608-E352B911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03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3A0C-7233-2F64-2157-E8AFDF6C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59EA-86CA-7946-1AE2-C5D1372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0388-ACE5-5735-4FCA-0BF5961C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C9DF-D7D1-23CA-F2FD-E995EB0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C4AA-FCD9-ED8C-FA39-EC000D66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3C26-00AF-3E33-85BB-749B57E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4E8F-2D44-765A-2C40-F6CF0BF2A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73BD-6127-4252-AA2F-C0B15462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3F63-5203-9CAD-3E16-117B2C36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5A42-2E0C-A705-2760-04462212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87C4-9AB4-8DFA-61B6-53BC186E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8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8D20-57ED-69B7-21A1-AEA60B22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ADDD-3ACE-B220-EEEC-43F11DF2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750F-9D07-32E0-8ED9-9B5D4BD4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43E2F-2450-7748-0066-F4535BF7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93237-9530-2D26-0CF8-390CA76F6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2F60B-D9A2-24C6-7C0D-D5017E04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43AB9-8032-4AE2-8ECD-AFB7D1F3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19F22-B6E6-E76E-57A5-1B2FB646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9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865-7A3B-D650-F675-2F828A84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A4C1A-B0AB-9003-68E0-DF0DA7B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297D2-25FF-4117-BBF0-DE6F36A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FBD80-3479-4C6F-4804-AEB69C88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8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FDA12-9161-D88B-356E-0FC71F01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24B1D-2921-C879-A4DB-FD053BDF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1260F-B1E5-8468-06AE-89F0E9E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61BD-85EC-031C-7B8E-CF1D9A7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E37D-5093-1F1C-4598-1E66949F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BE4B-288A-8465-F9A8-A82474734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9844-753D-84BA-1112-5D297B63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607E-F124-220A-D217-CC3290E1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372A-9F05-E34A-04F9-C5C2E884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4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D59D-62A9-16A7-7633-617A2CA9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81C3E-3E4F-C4E6-2515-502BCD745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CC05-7996-184D-4188-A46542B7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B3E0-8424-140D-6831-079BF2C2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33D9-8F23-5509-9177-8CC7CE46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7087-17E9-506A-24C8-F4C599E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6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89581-BBA8-1C3A-0EF6-1677273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8AA45-40D4-7DF9-B8DE-BFCEA82A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2239-DA74-88DF-0F54-9D99B2EE4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803D-5135-4921-8306-DE5C28286A6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A1D0-F26F-CE2F-4458-99638E58A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1F00-86C8-B0BD-AA0C-6F0EC8FDA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37FC-FD20-43A7-B3F9-26ED42B77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64E-5CD0-F45B-34C3-EE5A5BEA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Mental Health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E07B4-CB5F-D267-3D9A-6DF4A7C67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Popular Mental Health Apps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2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C841-BA9B-1AED-96EF-BF6B71EA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Privacy and Security Measures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57EE-979B-B769-1F50-1D7C704E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Robust Data Protection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157FE-9141-0BE2-789E-D888FE3C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Stringent measures to safeguard user information, including encryption, anonymization, and adherence to privacy regulations.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64DD400-0BF8-83EE-9477-9F148347786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7234" r="1723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B6016D-C645-4A02-1CE8-D381033F4EE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Secure Communication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F868D-5184-E36F-C4E5-23116D47002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Highly secure channels for confidential interactions between users and mental health professionals.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12699D-2B7D-A20B-0C1A-F67B87C7893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Regular Audits and Compliance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6BFEBC-CD7C-2C0D-AAFD-C7D44382D4B2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Continuous monitoring, audits, and compliance checks to ensure the highest standards of data security and privacy.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CD9C1C-4030-5AE5-A8F5-8E148BCF97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90360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F41-B279-A2E7-A739-57B1A78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Developments and Growth Strategy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26C4-446F-3542-0BF8-A1FC789F0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Innovative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DBD10-E844-631C-85CC-0F2E993D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Constant innovation to integrate emerging therapies and technologies, keeping the app at the forefront of mental health support.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951D-F1AB-119E-FDB8-29A6DB0620E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Expanding Reach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CFC98-11F9-F182-8194-8810EB9B6A8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Strategic partnerships and outreach initiatives to extend the app’s accessibility to diverse communities and regions.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19AFC2-9B6E-2004-A516-BE0BA2E23DE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User Feedback Integration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7D397-240C-A843-FC32-7EC037FF4BEB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Incorporating user feedback and insights to refine features and enhance the app's effectiveness in supporting mental well-being.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47A871-C32B-51F9-73E8-0888CAD073D6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88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540-75D1-D5EA-4981-AFA7A2C7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Mental Health Apps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7BE96-405B-34EF-BC9F-366A77C75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Mental health apps are designed to support mental health and wellness. They can offer a range of features including:\n- Meditation and mindfulness exercises\n- Guided therapy sessions\n- Mood tracking and journaling\n- Tools for cognitive behavioral therapy (CBT)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3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A765-9C87-82D6-BE7B-CEAA2161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Mental Health Apps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8A7B-DC71-B862-32D0-8EBD0E049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apps offer several benefits:</a:t>
            </a:r>
          </a:p>
          <a:p>
            <a:r>
              <a:rPr lang="en-US" b="1" dirty="0"/>
              <a:t>Accessibility</a:t>
            </a:r>
            <a:r>
              <a:rPr lang="en-US" dirty="0"/>
              <a:t>: Available anytime, anywhere.</a:t>
            </a:r>
          </a:p>
          <a:p>
            <a:r>
              <a:rPr lang="en-US" b="1" dirty="0"/>
              <a:t>Cost-effectiveness</a:t>
            </a:r>
            <a:r>
              <a:rPr lang="en-US" dirty="0"/>
              <a:t>: Generally cheaper than traditional therapy.</a:t>
            </a:r>
          </a:p>
          <a:p>
            <a:r>
              <a:rPr lang="en-US" b="1" dirty="0"/>
              <a:t>Flexibility</a:t>
            </a:r>
            <a:r>
              <a:rPr lang="en-US" dirty="0"/>
              <a:t>: Can be used at your own pace.</a:t>
            </a:r>
          </a:p>
          <a:p>
            <a:r>
              <a:rPr lang="en-US" b="1" dirty="0"/>
              <a:t>Anonymity</a:t>
            </a:r>
            <a:r>
              <a:rPr lang="en-US" dirty="0"/>
              <a:t>: Allows users to seek help without revealing their identity.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45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9719-1577-33B9-E8F5-CF155693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Popular Mental Health Apps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304B-7069-ECCC-9EFB-FC6C9691D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Common features found in many mental health apps include:</a:t>
            </a:r>
          </a:p>
          <a:p>
            <a:r>
              <a:rPr lang="en-IN" b="1" dirty="0"/>
              <a:t>Meditation and mindfulness exercises</a:t>
            </a:r>
          </a:p>
          <a:p>
            <a:r>
              <a:rPr lang="en-IN" b="1" dirty="0"/>
              <a:t>Guided therapy sessions</a:t>
            </a:r>
          </a:p>
          <a:p>
            <a:r>
              <a:rPr lang="en-IN" b="1" dirty="0"/>
              <a:t>Cognitive </a:t>
            </a:r>
            <a:r>
              <a:rPr lang="en-IN" b="1" dirty="0" err="1"/>
              <a:t>Behavioral</a:t>
            </a:r>
            <a:r>
              <a:rPr lang="en-IN" b="1" dirty="0"/>
              <a:t> Therapy (CBT) tools</a:t>
            </a:r>
            <a:endParaRPr lang="en-IN" dirty="0"/>
          </a:p>
          <a:p>
            <a:r>
              <a:rPr lang="en-IN" b="1" dirty="0"/>
              <a:t>Mood tracking and journaling</a:t>
            </a:r>
          </a:p>
          <a:p>
            <a:r>
              <a:rPr lang="en-IN" b="1" dirty="0"/>
              <a:t>Supportive online communities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9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4B0-E7B8-4B2A-7285-33B85059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Right Mental Health App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A5AF-7E21-0516-F006-17ABCB5FB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choose the right mental health app for you, consider:</a:t>
            </a:r>
          </a:p>
          <a:p>
            <a:r>
              <a:rPr lang="en-US" b="1" dirty="0"/>
              <a:t>Your personal needs</a:t>
            </a:r>
            <a:r>
              <a:rPr lang="en-US" dirty="0"/>
              <a:t>: What features are most important to you?</a:t>
            </a:r>
          </a:p>
          <a:p>
            <a:r>
              <a:rPr lang="en-US" b="1" dirty="0"/>
              <a:t>App credentials</a:t>
            </a:r>
            <a:r>
              <a:rPr lang="en-US" dirty="0"/>
              <a:t>: Are the developers qualified? Does the app have professional affiliations?</a:t>
            </a:r>
          </a:p>
          <a:p>
            <a:r>
              <a:rPr lang="en-US" b="1" dirty="0"/>
              <a:t>User reviews and feedback</a:t>
            </a:r>
            <a:r>
              <a:rPr lang="en-US" dirty="0"/>
              <a:t>: What are other users saying?</a:t>
            </a:r>
          </a:p>
          <a:p>
            <a:r>
              <a:rPr lang="en-US" b="1" dirty="0"/>
              <a:t>Cost and subscription plans</a:t>
            </a:r>
            <a:r>
              <a:rPr lang="en-US" dirty="0"/>
              <a:t>: What are the costs involved?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8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C7D9-A8A8-8F70-4E25-FAE33D67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and 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007B-6ABF-3FB7-0ED0-89F8E4B61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Mental health apps can be a valuable resource for those seeking support and guidance. However, they are not a substitute for professional treatment. If you need further assistance, consider reaching out to a licensed therapist or counselor.\n\nFor additional resources, consider visiting mental health websites or support groups.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1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Mental Health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Your Name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19B563C-DF00-E8A3-9184-D7B9171B0A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7043-05CC-D7FC-646F-8D4C1013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Mental Health Apps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7F96-B99A-6FC7-4A65-442E0DAFE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Growing Need for Support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A60F-C982-1244-7085-7CB37B71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demand for mental health support has significantly increased, exacerbated by recent events and changing lifestyles.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A09C-A8F7-2076-D2F9-4080D8EF420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Limitations of Traditional Approaches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D49B06-0E04-EA76-069F-1A4B62230C3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Traditional mental health resources have barriers to access and may not fully cater to the needs of all individuals.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CE94C-3121-4F49-8E6B-049C628ECAC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Digital Transformation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0CEE9C-252D-6124-422F-43856B2D2E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Digital platforms offer a scalable and accessible solution to bridge the gap in mental health support.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DFAA5BA-F3F6-D515-AA93-E91B47AA7C7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B8E095-B034-F583-1ABA-E503C4100A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244578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AE0E-F61B-2905-972E-13B1F3C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Our Mental Health App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07AE-D704-0D44-F76C-E2C0937D53D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Personalized Support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CFC50-82B7-ECEB-C335-FB2EFE219DA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Tailored mental health resources and interventions based on individual preferences and needs.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6CA45-EDA6-9A7B-2A04-A069C2FE1EC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/>
              <a:t>Interactive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9B1F5-708E-7071-25D6-98E265ECFAF9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/>
              <a:t>Engaging features such as mood tracking, self-help modules, and therapeutic exercises to empower users.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7A17EA-91C4-D9F5-7F85-9F089F56815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/>
              <a:t>Professional Guidance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2E2B8-EC73-0312-1477-91A25BFB6DCE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Access to qualified therapists, counselors, and support networks through secure channels within the app.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38D7FF7-4752-1E42-2D2D-1B81256A68F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6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F7BF0E-A4BF-452B-90B1-7BB727F0081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1_Office Theme</vt:lpstr>
      <vt:lpstr>Mental Health App Presentation</vt:lpstr>
      <vt:lpstr>Introduction to Mental Health Apps</vt:lpstr>
      <vt:lpstr>Benefits of Using Mental Health Apps</vt:lpstr>
      <vt:lpstr>Key Features of Popular Mental Health Apps</vt:lpstr>
      <vt:lpstr>Choosing the Right Mental Health App</vt:lpstr>
      <vt:lpstr>Conclusion and Additional Resources</vt:lpstr>
      <vt:lpstr>Mental Health App Presentation</vt:lpstr>
      <vt:lpstr>The Need for Mental Health Apps</vt:lpstr>
      <vt:lpstr>Key Features of Our Mental Health App</vt:lpstr>
      <vt:lpstr>Data Privacy and Security Measures</vt:lpstr>
      <vt:lpstr>Future Developments and Growth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App Presentation</dc:title>
  <dc:creator>SOHAM SINHA</dc:creator>
  <cp:lastModifiedBy>SOHAM SINHA</cp:lastModifiedBy>
  <cp:revision>1</cp:revision>
  <dcterms:created xsi:type="dcterms:W3CDTF">2024-04-30T02:21:55Z</dcterms:created>
  <dcterms:modified xsi:type="dcterms:W3CDTF">2024-04-30T02:31:11Z</dcterms:modified>
</cp:coreProperties>
</file>