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8"/>
  </p:notesMasterIdLst>
  <p:sldIdLst>
    <p:sldId id="280" r:id="rId2"/>
    <p:sldId id="1477" r:id="rId3"/>
    <p:sldId id="1478" r:id="rId4"/>
    <p:sldId id="1469" r:id="rId5"/>
    <p:sldId id="1470" r:id="rId6"/>
    <p:sldId id="283" r:id="rId7"/>
    <p:sldId id="1473" r:id="rId8"/>
    <p:sldId id="1476" r:id="rId9"/>
    <p:sldId id="1472" r:id="rId10"/>
    <p:sldId id="1474" r:id="rId11"/>
    <p:sldId id="1464" r:id="rId12"/>
    <p:sldId id="282" r:id="rId13"/>
    <p:sldId id="1485" r:id="rId14"/>
    <p:sldId id="1488" r:id="rId15"/>
    <p:sldId id="1489" r:id="rId16"/>
    <p:sldId id="1490" r:id="rId17"/>
    <p:sldId id="1491" r:id="rId18"/>
    <p:sldId id="1487" r:id="rId19"/>
    <p:sldId id="1475" r:id="rId20"/>
    <p:sldId id="1465" r:id="rId21"/>
    <p:sldId id="261" r:id="rId22"/>
    <p:sldId id="1480" r:id="rId23"/>
    <p:sldId id="1479" r:id="rId24"/>
    <p:sldId id="1481" r:id="rId25"/>
    <p:sldId id="1482" r:id="rId26"/>
    <p:sldId id="14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F2F2F2"/>
    <a:srgbClr val="000000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97FEC-3F26-4C1B-A293-EB5C0CF50AFE}" v="7" dt="2025-06-06T19:50:27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0"/>
    <p:restoredTop sz="92645" autoAdjust="0"/>
  </p:normalViewPr>
  <p:slideViewPr>
    <p:cSldViewPr snapToGrid="0" snapToObjects="1">
      <p:cViewPr varScale="1">
        <p:scale>
          <a:sx n="112" d="100"/>
          <a:sy n="112" d="100"/>
        </p:scale>
        <p:origin x="1037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Lingda" userId="f17e929f-4c6a-45ee-8991-f70a12fadfa4" providerId="ADAL" clId="{2D70A6AB-7C92-4EA9-862F-C87B3FC6FF60}"/>
    <pc:docChg chg="custSel modSld">
      <pc:chgData name="Li, Lingda" userId="f17e929f-4c6a-45ee-8991-f70a12fadfa4" providerId="ADAL" clId="{2D70A6AB-7C92-4EA9-862F-C87B3FC6FF60}" dt="2024-04-18T15:31:46.815" v="81" actId="1036"/>
      <pc:docMkLst>
        <pc:docMk/>
      </pc:docMkLst>
      <pc:sldChg chg="modSp mod">
        <pc:chgData name="Li, Lingda" userId="f17e929f-4c6a-45ee-8991-f70a12fadfa4" providerId="ADAL" clId="{2D70A6AB-7C92-4EA9-862F-C87B3FC6FF60}" dt="2024-04-18T13:53:38.349" v="33" actId="20577"/>
        <pc:sldMkLst>
          <pc:docMk/>
          <pc:sldMk cId="987187885" sldId="280"/>
        </pc:sldMkLst>
      </pc:sldChg>
      <pc:sldChg chg="addSp delSp modSp mod">
        <pc:chgData name="Li, Lingda" userId="f17e929f-4c6a-45ee-8991-f70a12fadfa4" providerId="ADAL" clId="{2D70A6AB-7C92-4EA9-862F-C87B3FC6FF60}" dt="2024-04-18T15:31:46.815" v="81" actId="1036"/>
        <pc:sldMkLst>
          <pc:docMk/>
          <pc:sldMk cId="625118762" sldId="1467"/>
        </pc:sldMkLst>
      </pc:sldChg>
    </pc:docChg>
  </pc:docChgLst>
  <pc:docChgLst>
    <pc:chgData name="Li, Lingda" userId="f17e929f-4c6a-45ee-8991-f70a12fadfa4" providerId="ADAL" clId="{03255AF3-F919-4359-B22E-1E71ED005509}"/>
    <pc:docChg chg="undo custSel addSld delSld modSld">
      <pc:chgData name="Li, Lingda" userId="f17e929f-4c6a-45ee-8991-f70a12fadfa4" providerId="ADAL" clId="{03255AF3-F919-4359-B22E-1E71ED005509}" dt="2024-03-20T21:31:49.396" v="1419" actId="1035"/>
      <pc:docMkLst>
        <pc:docMk/>
      </pc:docMkLst>
      <pc:sldChg chg="add del">
        <pc:chgData name="Li, Lingda" userId="f17e929f-4c6a-45ee-8991-f70a12fadfa4" providerId="ADAL" clId="{03255AF3-F919-4359-B22E-1E71ED005509}" dt="2024-03-20T21:05:46.284" v="1030" actId="47"/>
        <pc:sldMkLst>
          <pc:docMk/>
          <pc:sldMk cId="520525099" sldId="259"/>
        </pc:sldMkLst>
      </pc:sldChg>
      <pc:sldChg chg="modSp add mod">
        <pc:chgData name="Li, Lingda" userId="f17e929f-4c6a-45ee-8991-f70a12fadfa4" providerId="ADAL" clId="{03255AF3-F919-4359-B22E-1E71ED005509}" dt="2024-03-20T20:55:29.501" v="894" actId="20577"/>
        <pc:sldMkLst>
          <pc:docMk/>
          <pc:sldMk cId="804643397" sldId="261"/>
        </pc:sldMkLst>
      </pc:sldChg>
      <pc:sldChg chg="addSp modSp mod modAnim">
        <pc:chgData name="Li, Lingda" userId="f17e929f-4c6a-45ee-8991-f70a12fadfa4" providerId="ADAL" clId="{03255AF3-F919-4359-B22E-1E71ED005509}" dt="2024-03-20T20:47:10.125" v="780"/>
        <pc:sldMkLst>
          <pc:docMk/>
          <pc:sldMk cId="1695996892" sldId="269"/>
        </pc:sldMkLst>
      </pc:sldChg>
      <pc:sldChg chg="addSp modSp mod">
        <pc:chgData name="Li, Lingda" userId="f17e929f-4c6a-45ee-8991-f70a12fadfa4" providerId="ADAL" clId="{03255AF3-F919-4359-B22E-1E71ED005509}" dt="2024-03-20T20:49:09.989" v="810" actId="6549"/>
        <pc:sldMkLst>
          <pc:docMk/>
          <pc:sldMk cId="1392167146" sldId="278"/>
        </pc:sldMkLst>
      </pc:sldChg>
      <pc:sldChg chg="delSp modSp mod">
        <pc:chgData name="Li, Lingda" userId="f17e929f-4c6a-45ee-8991-f70a12fadfa4" providerId="ADAL" clId="{03255AF3-F919-4359-B22E-1E71ED005509}" dt="2024-03-20T21:16:03.167" v="1166" actId="20577"/>
        <pc:sldMkLst>
          <pc:docMk/>
          <pc:sldMk cId="987187885" sldId="280"/>
        </pc:sldMkLst>
      </pc:sldChg>
      <pc:sldChg chg="addSp modSp new mod modAnim">
        <pc:chgData name="Li, Lingda" userId="f17e929f-4c6a-45ee-8991-f70a12fadfa4" providerId="ADAL" clId="{03255AF3-F919-4359-B22E-1E71ED005509}" dt="2024-03-20T21:22:54.723" v="1255" actId="1076"/>
        <pc:sldMkLst>
          <pc:docMk/>
          <pc:sldMk cId="872504961" sldId="281"/>
        </pc:sldMkLst>
      </pc:sldChg>
      <pc:sldChg chg="addSp delSp modSp new mod">
        <pc:chgData name="Li, Lingda" userId="f17e929f-4c6a-45ee-8991-f70a12fadfa4" providerId="ADAL" clId="{03255AF3-F919-4359-B22E-1E71ED005509}" dt="2024-03-20T20:34:30.603" v="540" actId="20577"/>
        <pc:sldMkLst>
          <pc:docMk/>
          <pc:sldMk cId="777549390" sldId="282"/>
        </pc:sldMkLst>
      </pc:sldChg>
      <pc:sldChg chg="addSp modSp add mod modAnim">
        <pc:chgData name="Li, Lingda" userId="f17e929f-4c6a-45ee-8991-f70a12fadfa4" providerId="ADAL" clId="{03255AF3-F919-4359-B22E-1E71ED005509}" dt="2024-03-20T21:30:25.901" v="1397"/>
        <pc:sldMkLst>
          <pc:docMk/>
          <pc:sldMk cId="409795079" sldId="283"/>
        </pc:sldMkLst>
      </pc:sldChg>
      <pc:sldChg chg="add del">
        <pc:chgData name="Li, Lingda" userId="f17e929f-4c6a-45ee-8991-f70a12fadfa4" providerId="ADAL" clId="{03255AF3-F919-4359-B22E-1E71ED005509}" dt="2024-03-20T21:02:44.398" v="898" actId="47"/>
        <pc:sldMkLst>
          <pc:docMk/>
          <pc:sldMk cId="1835648345" sldId="286"/>
        </pc:sldMkLst>
      </pc:sldChg>
      <pc:sldChg chg="add">
        <pc:chgData name="Li, Lingda" userId="f17e929f-4c6a-45ee-8991-f70a12fadfa4" providerId="ADAL" clId="{03255AF3-F919-4359-B22E-1E71ED005509}" dt="2024-03-20T20:19:27.842" v="70"/>
        <pc:sldMkLst>
          <pc:docMk/>
          <pc:sldMk cId="1773402195" sldId="1464"/>
        </pc:sldMkLst>
      </pc:sldChg>
      <pc:sldChg chg="add">
        <pc:chgData name="Li, Lingda" userId="f17e929f-4c6a-45ee-8991-f70a12fadfa4" providerId="ADAL" clId="{03255AF3-F919-4359-B22E-1E71ED005509}" dt="2024-03-20T20:19:27.842" v="70"/>
        <pc:sldMkLst>
          <pc:docMk/>
          <pc:sldMk cId="3048349648" sldId="1465"/>
        </pc:sldMkLst>
      </pc:sldChg>
      <pc:sldChg chg="addSp modSp add mod modAnim">
        <pc:chgData name="Li, Lingda" userId="f17e929f-4c6a-45ee-8991-f70a12fadfa4" providerId="ADAL" clId="{03255AF3-F919-4359-B22E-1E71ED005509}" dt="2024-03-20T21:31:49.396" v="1419" actId="1035"/>
        <pc:sldMkLst>
          <pc:docMk/>
          <pc:sldMk cId="2385066965" sldId="1466"/>
        </pc:sldMkLst>
      </pc:sldChg>
      <pc:sldChg chg="delSp modSp add mod">
        <pc:chgData name="Li, Lingda" userId="f17e929f-4c6a-45ee-8991-f70a12fadfa4" providerId="ADAL" clId="{03255AF3-F919-4359-B22E-1E71ED005509}" dt="2024-03-20T21:08:15.197" v="1152" actId="20577"/>
        <pc:sldMkLst>
          <pc:docMk/>
          <pc:sldMk cId="625118762" sldId="1467"/>
        </pc:sldMkLst>
      </pc:sldChg>
    </pc:docChg>
  </pc:docChgLst>
  <pc:docChgLst>
    <pc:chgData name="Li, Lingda" userId="f17e929f-4c6a-45ee-8991-f70a12fadfa4" providerId="ADAL" clId="{90BCEDCC-FA15-4739-9154-7C0B9AF7DE10}"/>
    <pc:docChg chg="undo redo custSel addSld delSld modSld sldOrd modMainMaster">
      <pc:chgData name="Li, Lingda" userId="f17e929f-4c6a-45ee-8991-f70a12fadfa4" providerId="ADAL" clId="{90BCEDCC-FA15-4739-9154-7C0B9AF7DE10}" dt="2022-05-10T19:09:07.058" v="12680" actId="20577"/>
      <pc:docMkLst>
        <pc:docMk/>
      </pc:docMkLst>
      <pc:sldChg chg="addSp delSp modSp del mod modClrScheme chgLayout">
        <pc:chgData name="Li, Lingda" userId="f17e929f-4c6a-45ee-8991-f70a12fadfa4" providerId="ADAL" clId="{90BCEDCC-FA15-4739-9154-7C0B9AF7DE10}" dt="2022-05-10T15:17:56.975" v="11802" actId="47"/>
        <pc:sldMkLst>
          <pc:docMk/>
          <pc:sldMk cId="2246755923" sldId="256"/>
        </pc:sldMkLst>
      </pc:sldChg>
      <pc:sldChg chg="del">
        <pc:chgData name="Li, Lingda" userId="f17e929f-4c6a-45ee-8991-f70a12fadfa4" providerId="ADAL" clId="{90BCEDCC-FA15-4739-9154-7C0B9AF7DE10}" dt="2022-04-21T17:33:06.879" v="19" actId="47"/>
        <pc:sldMkLst>
          <pc:docMk/>
          <pc:sldMk cId="3681362828" sldId="257"/>
        </pc:sldMkLst>
      </pc:sldChg>
      <pc:sldChg chg="del">
        <pc:chgData name="Li, Lingda" userId="f17e929f-4c6a-45ee-8991-f70a12fadfa4" providerId="ADAL" clId="{90BCEDCC-FA15-4739-9154-7C0B9AF7DE10}" dt="2022-04-21T17:30:31.062" v="2" actId="47"/>
        <pc:sldMkLst>
          <pc:docMk/>
          <pc:sldMk cId="1215709844" sldId="258"/>
        </pc:sldMkLst>
      </pc:sldChg>
      <pc:sldChg chg="addSp delSp modSp new mod modAnim modNotesTx">
        <pc:chgData name="Li, Lingda" userId="f17e929f-4c6a-45ee-8991-f70a12fadfa4" providerId="ADAL" clId="{90BCEDCC-FA15-4739-9154-7C0B9AF7DE10}" dt="2022-05-10T16:22:42.181" v="12016" actId="20577"/>
        <pc:sldMkLst>
          <pc:docMk/>
          <pc:sldMk cId="2904727231" sldId="258"/>
        </pc:sldMkLst>
      </pc:sldChg>
      <pc:sldChg chg="modSp new add del mod ord">
        <pc:chgData name="Li, Lingda" userId="f17e929f-4c6a-45ee-8991-f70a12fadfa4" providerId="ADAL" clId="{90BCEDCC-FA15-4739-9154-7C0B9AF7DE10}" dt="2022-05-05T17:30:55.025" v="11558" actId="47"/>
        <pc:sldMkLst>
          <pc:docMk/>
          <pc:sldMk cId="533772098" sldId="259"/>
        </pc:sldMkLst>
      </pc:sldChg>
      <pc:sldChg chg="del">
        <pc:chgData name="Li, Lingda" userId="f17e929f-4c6a-45ee-8991-f70a12fadfa4" providerId="ADAL" clId="{90BCEDCC-FA15-4739-9154-7C0B9AF7DE10}" dt="2022-04-21T17:30:50.866" v="7" actId="47"/>
        <pc:sldMkLst>
          <pc:docMk/>
          <pc:sldMk cId="1387988044" sldId="259"/>
        </pc:sldMkLst>
      </pc:sldChg>
      <pc:sldChg chg="del">
        <pc:chgData name="Li, Lingda" userId="f17e929f-4c6a-45ee-8991-f70a12fadfa4" providerId="ADAL" clId="{90BCEDCC-FA15-4739-9154-7C0B9AF7DE10}" dt="2022-04-21T17:30:59.231" v="8" actId="47"/>
        <pc:sldMkLst>
          <pc:docMk/>
          <pc:sldMk cId="491121958" sldId="260"/>
        </pc:sldMkLst>
      </pc:sldChg>
      <pc:sldChg chg="addSp delSp modSp new mod ord modAnim">
        <pc:chgData name="Li, Lingda" userId="f17e929f-4c6a-45ee-8991-f70a12fadfa4" providerId="ADAL" clId="{90BCEDCC-FA15-4739-9154-7C0B9AF7DE10}" dt="2022-05-10T16:24:35.046" v="12032" actId="20577"/>
        <pc:sldMkLst>
          <pc:docMk/>
          <pc:sldMk cId="2534246091" sldId="260"/>
        </pc:sldMkLst>
      </pc:sldChg>
      <pc:sldChg chg="addSp delSp modSp new mod modClrScheme chgLayout">
        <pc:chgData name="Li, Lingda" userId="f17e929f-4c6a-45ee-8991-f70a12fadfa4" providerId="ADAL" clId="{90BCEDCC-FA15-4739-9154-7C0B9AF7DE10}" dt="2022-04-21T21:11:30.097" v="3707" actId="207"/>
        <pc:sldMkLst>
          <pc:docMk/>
          <pc:sldMk cId="448957967" sldId="261"/>
        </pc:sldMkLst>
      </pc:sldChg>
      <pc:sldChg chg="del">
        <pc:chgData name="Li, Lingda" userId="f17e929f-4c6a-45ee-8991-f70a12fadfa4" providerId="ADAL" clId="{90BCEDCC-FA15-4739-9154-7C0B9AF7DE10}" dt="2022-04-21T17:30:49.740" v="6" actId="47"/>
        <pc:sldMkLst>
          <pc:docMk/>
          <pc:sldMk cId="4189160374" sldId="261"/>
        </pc:sldMkLst>
      </pc:sldChg>
      <pc:sldChg chg="addSp delSp modSp new del mod modClrScheme chgLayout">
        <pc:chgData name="Li, Lingda" userId="f17e929f-4c6a-45ee-8991-f70a12fadfa4" providerId="ADAL" clId="{90BCEDCC-FA15-4739-9154-7C0B9AF7DE10}" dt="2022-04-21T17:30:44.696" v="5" actId="47"/>
        <pc:sldMkLst>
          <pc:docMk/>
          <pc:sldMk cId="2776336774" sldId="262"/>
        </pc:sldMkLst>
      </pc:sldChg>
      <pc:sldChg chg="addSp delSp modSp new mod modClrScheme chgLayout">
        <pc:chgData name="Li, Lingda" userId="f17e929f-4c6a-45ee-8991-f70a12fadfa4" providerId="ADAL" clId="{90BCEDCC-FA15-4739-9154-7C0B9AF7DE10}" dt="2022-04-21T19:38:13.241" v="1739" actId="20577"/>
        <pc:sldMkLst>
          <pc:docMk/>
          <pc:sldMk cId="3291687631" sldId="262"/>
        </pc:sldMkLst>
      </pc:sldChg>
      <pc:sldChg chg="addSp delSp modSp new del mod">
        <pc:chgData name="Li, Lingda" userId="f17e929f-4c6a-45ee-8991-f70a12fadfa4" providerId="ADAL" clId="{90BCEDCC-FA15-4739-9154-7C0B9AF7DE10}" dt="2022-05-05T17:31:02.566" v="11559" actId="47"/>
        <pc:sldMkLst>
          <pc:docMk/>
          <pc:sldMk cId="2302697091" sldId="263"/>
        </pc:sldMkLst>
      </pc:sldChg>
      <pc:sldChg chg="modSp new mod">
        <pc:chgData name="Li, Lingda" userId="f17e929f-4c6a-45ee-8991-f70a12fadfa4" providerId="ADAL" clId="{90BCEDCC-FA15-4739-9154-7C0B9AF7DE10}" dt="2022-05-10T15:24:48.742" v="11946" actId="20577"/>
        <pc:sldMkLst>
          <pc:docMk/>
          <pc:sldMk cId="875379409" sldId="264"/>
        </pc:sldMkLst>
      </pc:sldChg>
      <pc:sldChg chg="add del">
        <pc:chgData name="Li, Lingda" userId="f17e929f-4c6a-45ee-8991-f70a12fadfa4" providerId="ADAL" clId="{90BCEDCC-FA15-4739-9154-7C0B9AF7DE10}" dt="2022-04-28T21:00:19.915" v="10145" actId="47"/>
        <pc:sldMkLst>
          <pc:docMk/>
          <pc:sldMk cId="1101716178" sldId="265"/>
        </pc:sldMkLst>
      </pc:sldChg>
      <pc:sldChg chg="modSp add del mod ord">
        <pc:chgData name="Li, Lingda" userId="f17e929f-4c6a-45ee-8991-f70a12fadfa4" providerId="ADAL" clId="{90BCEDCC-FA15-4739-9154-7C0B9AF7DE10}" dt="2022-04-28T16:51:02.095" v="8812" actId="2696"/>
        <pc:sldMkLst>
          <pc:docMk/>
          <pc:sldMk cId="2804092646" sldId="265"/>
        </pc:sldMkLst>
      </pc:sldChg>
      <pc:sldChg chg="modSp add mod">
        <pc:chgData name="Li, Lingda" userId="f17e929f-4c6a-45ee-8991-f70a12fadfa4" providerId="ADAL" clId="{90BCEDCC-FA15-4739-9154-7C0B9AF7DE10}" dt="2022-05-05T17:56:08.897" v="11669" actId="20577"/>
        <pc:sldMkLst>
          <pc:docMk/>
          <pc:sldMk cId="3113765348" sldId="266"/>
        </pc:sldMkLst>
      </pc:sldChg>
      <pc:sldChg chg="addSp delSp modSp new mod modAnim">
        <pc:chgData name="Li, Lingda" userId="f17e929f-4c6a-45ee-8991-f70a12fadfa4" providerId="ADAL" clId="{90BCEDCC-FA15-4739-9154-7C0B9AF7DE10}" dt="2022-05-10T19:04:41.526" v="12609" actId="14100"/>
        <pc:sldMkLst>
          <pc:docMk/>
          <pc:sldMk cId="2698455511" sldId="267"/>
        </pc:sldMkLst>
      </pc:sldChg>
      <pc:sldChg chg="addSp delSp modSp new mod ord modClrScheme modAnim chgLayout">
        <pc:chgData name="Li, Lingda" userId="f17e929f-4c6a-45ee-8991-f70a12fadfa4" providerId="ADAL" clId="{90BCEDCC-FA15-4739-9154-7C0B9AF7DE10}" dt="2022-05-10T17:09:02.167" v="12602" actId="5793"/>
        <pc:sldMkLst>
          <pc:docMk/>
          <pc:sldMk cId="2066772652" sldId="268"/>
        </pc:sldMkLst>
      </pc:sldChg>
      <pc:sldChg chg="addSp delSp modSp new mod modAnim">
        <pc:chgData name="Li, Lingda" userId="f17e929f-4c6a-45ee-8991-f70a12fadfa4" providerId="ADAL" clId="{90BCEDCC-FA15-4739-9154-7C0B9AF7DE10}" dt="2022-05-10T15:22:46.198" v="11918" actId="1036"/>
        <pc:sldMkLst>
          <pc:docMk/>
          <pc:sldMk cId="1695996892" sldId="269"/>
        </pc:sldMkLst>
      </pc:sldChg>
      <pc:sldChg chg="addSp delSp modSp new mod modAnim modNotesTx">
        <pc:chgData name="Li, Lingda" userId="f17e929f-4c6a-45ee-8991-f70a12fadfa4" providerId="ADAL" clId="{90BCEDCC-FA15-4739-9154-7C0B9AF7DE10}" dt="2022-05-05T18:20:36.157" v="11701" actId="5793"/>
        <pc:sldMkLst>
          <pc:docMk/>
          <pc:sldMk cId="960178266" sldId="270"/>
        </pc:sldMkLst>
      </pc:sldChg>
      <pc:sldChg chg="addSp delSp modSp new mod delAnim modAnim">
        <pc:chgData name="Li, Lingda" userId="f17e929f-4c6a-45ee-8991-f70a12fadfa4" providerId="ADAL" clId="{90BCEDCC-FA15-4739-9154-7C0B9AF7DE10}" dt="2022-05-10T16:36:49.965" v="12346" actId="20577"/>
        <pc:sldMkLst>
          <pc:docMk/>
          <pc:sldMk cId="636621335" sldId="271"/>
        </pc:sldMkLst>
      </pc:sldChg>
      <pc:sldChg chg="addSp delSp modSp new mod modAnim modNotesTx">
        <pc:chgData name="Li, Lingda" userId="f17e929f-4c6a-45ee-8991-f70a12fadfa4" providerId="ADAL" clId="{90BCEDCC-FA15-4739-9154-7C0B9AF7DE10}" dt="2022-05-10T19:09:07.058" v="12680" actId="20577"/>
        <pc:sldMkLst>
          <pc:docMk/>
          <pc:sldMk cId="4212407513" sldId="272"/>
        </pc:sldMkLst>
      </pc:sldChg>
      <pc:sldChg chg="addSp delSp modSp new mod modAnim">
        <pc:chgData name="Li, Lingda" userId="f17e929f-4c6a-45ee-8991-f70a12fadfa4" providerId="ADAL" clId="{90BCEDCC-FA15-4739-9154-7C0B9AF7DE10}" dt="2022-05-10T16:51:28.487" v="12551" actId="14100"/>
        <pc:sldMkLst>
          <pc:docMk/>
          <pc:sldMk cId="840521655" sldId="273"/>
        </pc:sldMkLst>
      </pc:sldChg>
      <pc:sldChg chg="addSp modSp new mod">
        <pc:chgData name="Li, Lingda" userId="f17e929f-4c6a-45ee-8991-f70a12fadfa4" providerId="ADAL" clId="{90BCEDCC-FA15-4739-9154-7C0B9AF7DE10}" dt="2022-05-10T15:30:18.846" v="11975" actId="20577"/>
        <pc:sldMkLst>
          <pc:docMk/>
          <pc:sldMk cId="1871461418" sldId="274"/>
        </pc:sldMkLst>
      </pc:sldChg>
      <pc:sldChg chg="addSp modSp new mod ord modClrScheme chgLayout modNotesTx">
        <pc:chgData name="Li, Lingda" userId="f17e929f-4c6a-45ee-8991-f70a12fadfa4" providerId="ADAL" clId="{90BCEDCC-FA15-4739-9154-7C0B9AF7DE10}" dt="2022-05-10T16:31:42.483" v="12295" actId="20577"/>
        <pc:sldMkLst>
          <pc:docMk/>
          <pc:sldMk cId="1280639660" sldId="275"/>
        </pc:sldMkLst>
      </pc:sldChg>
      <pc:sldChg chg="modSp add mod modShow">
        <pc:chgData name="Li, Lingda" userId="f17e929f-4c6a-45ee-8991-f70a12fadfa4" providerId="ADAL" clId="{90BCEDCC-FA15-4739-9154-7C0B9AF7DE10}" dt="2022-05-10T19:06:15.904" v="12611" actId="729"/>
        <pc:sldMkLst>
          <pc:docMk/>
          <pc:sldMk cId="2064986003" sldId="276"/>
        </pc:sldMkLst>
      </pc:sldChg>
      <pc:sldChg chg="modSp add del mod">
        <pc:chgData name="Li, Lingda" userId="f17e929f-4c6a-45ee-8991-f70a12fadfa4" providerId="ADAL" clId="{90BCEDCC-FA15-4739-9154-7C0B9AF7DE10}" dt="2022-05-05T17:30:25.251" v="11554" actId="47"/>
        <pc:sldMkLst>
          <pc:docMk/>
          <pc:sldMk cId="1270367790" sldId="277"/>
        </pc:sldMkLst>
      </pc:sldChg>
      <pc:sldChg chg="modSp add mod">
        <pc:chgData name="Li, Lingda" userId="f17e929f-4c6a-45ee-8991-f70a12fadfa4" providerId="ADAL" clId="{90BCEDCC-FA15-4739-9154-7C0B9AF7DE10}" dt="2022-05-05T17:56:43.059" v="11672"/>
        <pc:sldMkLst>
          <pc:docMk/>
          <pc:sldMk cId="1392167146" sldId="278"/>
        </pc:sldMkLst>
      </pc:sldChg>
      <pc:sldChg chg="modSp add mod modShow">
        <pc:chgData name="Li, Lingda" userId="f17e929f-4c6a-45ee-8991-f70a12fadfa4" providerId="ADAL" clId="{90BCEDCC-FA15-4739-9154-7C0B9AF7DE10}" dt="2022-05-10T19:06:04.619" v="12610" actId="729"/>
        <pc:sldMkLst>
          <pc:docMk/>
          <pc:sldMk cId="1002651478" sldId="279"/>
        </pc:sldMkLst>
      </pc:sldChg>
      <pc:sldChg chg="modSp add mod">
        <pc:chgData name="Li, Lingda" userId="f17e929f-4c6a-45ee-8991-f70a12fadfa4" providerId="ADAL" clId="{90BCEDCC-FA15-4739-9154-7C0B9AF7DE10}" dt="2022-05-10T16:21:29.618" v="11982" actId="14100"/>
        <pc:sldMkLst>
          <pc:docMk/>
          <pc:sldMk cId="987187885" sldId="280"/>
        </pc:sldMkLst>
      </pc:sldChg>
      <pc:sldMasterChg chg="modSldLayout">
        <pc:chgData name="Li, Lingda" userId="f17e929f-4c6a-45ee-8991-f70a12fadfa4" providerId="ADAL" clId="{90BCEDCC-FA15-4739-9154-7C0B9AF7DE10}" dt="2022-04-21T17:32:04.477" v="18" actId="12"/>
        <pc:sldMasterMkLst>
          <pc:docMk/>
          <pc:sldMasterMk cId="544521178" sldId="2147483660"/>
        </pc:sldMasterMkLst>
        <pc:sldLayoutChg chg="modSp">
          <pc:chgData name="Li, Lingda" userId="f17e929f-4c6a-45ee-8991-f70a12fadfa4" providerId="ADAL" clId="{90BCEDCC-FA15-4739-9154-7C0B9AF7DE10}" dt="2022-04-21T17:32:04.477" v="18" actId="12"/>
          <pc:sldLayoutMkLst>
            <pc:docMk/>
            <pc:sldMasterMk cId="544521178" sldId="2147483660"/>
            <pc:sldLayoutMk cId="2794568956" sldId="2147483662"/>
          </pc:sldLayoutMkLst>
        </pc:sldLayoutChg>
      </pc:sldMasterChg>
    </pc:docChg>
  </pc:docChgLst>
  <pc:docChgLst>
    <pc:chgData name="Li, Lingda" userId="f17e929f-4c6a-45ee-8991-f70a12fadfa4" providerId="ADAL" clId="{9DD9079F-F182-436D-99FE-0BD14A4D5059}"/>
    <pc:docChg chg="delSld">
      <pc:chgData name="Li, Lingda" userId="f17e929f-4c6a-45ee-8991-f70a12fadfa4" providerId="ADAL" clId="{9DD9079F-F182-436D-99FE-0BD14A4D5059}" dt="2022-05-10T22:06:44.064" v="3" actId="47"/>
      <pc:docMkLst>
        <pc:docMk/>
      </pc:docMkLst>
      <pc:sldChg chg="del">
        <pc:chgData name="Li, Lingda" userId="f17e929f-4c6a-45ee-8991-f70a12fadfa4" providerId="ADAL" clId="{9DD9079F-F182-436D-99FE-0BD14A4D5059}" dt="2022-05-10T22:06:44.064" v="3" actId="47"/>
        <pc:sldMkLst>
          <pc:docMk/>
          <pc:sldMk cId="448957967" sldId="261"/>
        </pc:sldMkLst>
      </pc:sldChg>
      <pc:sldChg chg="del">
        <pc:chgData name="Li, Lingda" userId="f17e929f-4c6a-45ee-8991-f70a12fadfa4" providerId="ADAL" clId="{9DD9079F-F182-436D-99FE-0BD14A4D5059}" dt="2022-05-10T22:06:42.609" v="2" actId="47"/>
        <pc:sldMkLst>
          <pc:docMk/>
          <pc:sldMk cId="3291687631" sldId="262"/>
        </pc:sldMkLst>
      </pc:sldChg>
      <pc:sldChg chg="del">
        <pc:chgData name="Li, Lingda" userId="f17e929f-4c6a-45ee-8991-f70a12fadfa4" providerId="ADAL" clId="{9DD9079F-F182-436D-99FE-0BD14A4D5059}" dt="2022-05-10T22:06:36.616" v="0" actId="47"/>
        <pc:sldMkLst>
          <pc:docMk/>
          <pc:sldMk cId="2064986003" sldId="276"/>
        </pc:sldMkLst>
      </pc:sldChg>
      <pc:sldChg chg="del">
        <pc:chgData name="Li, Lingda" userId="f17e929f-4c6a-45ee-8991-f70a12fadfa4" providerId="ADAL" clId="{9DD9079F-F182-436D-99FE-0BD14A4D5059}" dt="2022-05-10T22:06:39.141" v="1" actId="47"/>
        <pc:sldMkLst>
          <pc:docMk/>
          <pc:sldMk cId="1002651478" sldId="279"/>
        </pc:sldMkLst>
      </pc:sldChg>
    </pc:docChg>
  </pc:docChgLst>
  <pc:docChgLst>
    <pc:chgData name="Li, Lingda" userId="f17e929f-4c6a-45ee-8991-f70a12fadfa4" providerId="ADAL" clId="{6180E486-F174-4C0B-880A-3294D71E0D09}"/>
    <pc:docChg chg="modSld">
      <pc:chgData name="Li, Lingda" userId="f17e929f-4c6a-45ee-8991-f70a12fadfa4" providerId="ADAL" clId="{6180E486-F174-4C0B-880A-3294D71E0D09}" dt="2024-11-20T03:31:37.893" v="43" actId="167"/>
      <pc:docMkLst>
        <pc:docMk/>
      </pc:docMkLst>
      <pc:sldChg chg="modSp mod">
        <pc:chgData name="Li, Lingda" userId="f17e929f-4c6a-45ee-8991-f70a12fadfa4" providerId="ADAL" clId="{6180E486-F174-4C0B-880A-3294D71E0D09}" dt="2024-11-20T03:31:37.893" v="43" actId="167"/>
        <pc:sldMkLst>
          <pc:docMk/>
          <pc:sldMk cId="3048349648" sldId="1465"/>
        </pc:sldMkLst>
      </pc:sldChg>
      <pc:sldChg chg="modSp mod">
        <pc:chgData name="Li, Lingda" userId="f17e929f-4c6a-45ee-8991-f70a12fadfa4" providerId="ADAL" clId="{6180E486-F174-4C0B-880A-3294D71E0D09}" dt="2024-11-20T03:09:13.314" v="20" actId="20577"/>
        <pc:sldMkLst>
          <pc:docMk/>
          <pc:sldMk cId="3169527023" sldId="1469"/>
        </pc:sldMkLst>
      </pc:sldChg>
    </pc:docChg>
  </pc:docChgLst>
  <pc:docChgLst>
    <pc:chgData name="Li, Lingda" userId="f17e929f-4c6a-45ee-8991-f70a12fadfa4" providerId="ADAL" clId="{0A7A4A3E-8DC0-4E33-9B65-FB3F6FFDA6F9}"/>
    <pc:docChg chg="undo custSel addSld modSld sldOrd">
      <pc:chgData name="Li, Lingda" userId="f17e929f-4c6a-45ee-8991-f70a12fadfa4" providerId="ADAL" clId="{0A7A4A3E-8DC0-4E33-9B65-FB3F6FFDA6F9}" dt="2024-03-21T16:28:53.647" v="2157" actId="20577"/>
      <pc:docMkLst>
        <pc:docMk/>
      </pc:docMkLst>
      <pc:sldChg chg="addSp modSp mod">
        <pc:chgData name="Li, Lingda" userId="f17e929f-4c6a-45ee-8991-f70a12fadfa4" providerId="ADAL" clId="{0A7A4A3E-8DC0-4E33-9B65-FB3F6FFDA6F9}" dt="2024-03-21T16:23:04.683" v="2156" actId="14100"/>
        <pc:sldMkLst>
          <pc:docMk/>
          <pc:sldMk cId="804643397" sldId="261"/>
        </pc:sldMkLst>
      </pc:sldChg>
      <pc:sldChg chg="modSp mod">
        <pc:chgData name="Li, Lingda" userId="f17e929f-4c6a-45ee-8991-f70a12fadfa4" providerId="ADAL" clId="{0A7A4A3E-8DC0-4E33-9B65-FB3F6FFDA6F9}" dt="2024-03-21T14:12:05.354" v="343" actId="20577"/>
        <pc:sldMkLst>
          <pc:docMk/>
          <pc:sldMk cId="636621335" sldId="271"/>
        </pc:sldMkLst>
      </pc:sldChg>
      <pc:sldChg chg="modSp mod">
        <pc:chgData name="Li, Lingda" userId="f17e929f-4c6a-45ee-8991-f70a12fadfa4" providerId="ADAL" clId="{0A7A4A3E-8DC0-4E33-9B65-FB3F6FFDA6F9}" dt="2024-03-21T14:12:19.116" v="350" actId="20577"/>
        <pc:sldMkLst>
          <pc:docMk/>
          <pc:sldMk cId="4212407513" sldId="272"/>
        </pc:sldMkLst>
      </pc:sldChg>
      <pc:sldChg chg="addSp modSp mod modAnim">
        <pc:chgData name="Li, Lingda" userId="f17e929f-4c6a-45ee-8991-f70a12fadfa4" providerId="ADAL" clId="{0A7A4A3E-8DC0-4E33-9B65-FB3F6FFDA6F9}" dt="2024-03-21T14:29:37.707" v="416" actId="122"/>
        <pc:sldMkLst>
          <pc:docMk/>
          <pc:sldMk cId="1871461418" sldId="274"/>
        </pc:sldMkLst>
      </pc:sldChg>
      <pc:sldChg chg="modSp mod">
        <pc:chgData name="Li, Lingda" userId="f17e929f-4c6a-45ee-8991-f70a12fadfa4" providerId="ADAL" clId="{0A7A4A3E-8DC0-4E33-9B65-FB3F6FFDA6F9}" dt="2024-03-21T16:28:53.647" v="2157" actId="20577"/>
        <pc:sldMkLst>
          <pc:docMk/>
          <pc:sldMk cId="1280639660" sldId="275"/>
        </pc:sldMkLst>
      </pc:sldChg>
      <pc:sldChg chg="modSp mod">
        <pc:chgData name="Li, Lingda" userId="f17e929f-4c6a-45ee-8991-f70a12fadfa4" providerId="ADAL" clId="{0A7A4A3E-8DC0-4E33-9B65-FB3F6FFDA6F9}" dt="2024-03-21T14:34:07.371" v="423" actId="20577"/>
        <pc:sldMkLst>
          <pc:docMk/>
          <pc:sldMk cId="1392167146" sldId="278"/>
        </pc:sldMkLst>
      </pc:sldChg>
      <pc:sldChg chg="modSp mod">
        <pc:chgData name="Li, Lingda" userId="f17e929f-4c6a-45ee-8991-f70a12fadfa4" providerId="ADAL" clId="{0A7A4A3E-8DC0-4E33-9B65-FB3F6FFDA6F9}" dt="2024-03-21T13:52:11.345" v="80" actId="20577"/>
        <pc:sldMkLst>
          <pc:docMk/>
          <pc:sldMk cId="987187885" sldId="280"/>
        </pc:sldMkLst>
      </pc:sldChg>
      <pc:sldChg chg="modSp mod">
        <pc:chgData name="Li, Lingda" userId="f17e929f-4c6a-45ee-8991-f70a12fadfa4" providerId="ADAL" clId="{0A7A4A3E-8DC0-4E33-9B65-FB3F6FFDA6F9}" dt="2024-03-21T14:38:40.427" v="442" actId="1035"/>
        <pc:sldMkLst>
          <pc:docMk/>
          <pc:sldMk cId="872504961" sldId="281"/>
        </pc:sldMkLst>
      </pc:sldChg>
      <pc:sldChg chg="modSp mod">
        <pc:chgData name="Li, Lingda" userId="f17e929f-4c6a-45ee-8991-f70a12fadfa4" providerId="ADAL" clId="{0A7A4A3E-8DC0-4E33-9B65-FB3F6FFDA6F9}" dt="2024-03-21T15:04:13.522" v="986" actId="20577"/>
        <pc:sldMkLst>
          <pc:docMk/>
          <pc:sldMk cId="777549390" sldId="282"/>
        </pc:sldMkLst>
      </pc:sldChg>
      <pc:sldChg chg="modSp mod">
        <pc:chgData name="Li, Lingda" userId="f17e929f-4c6a-45ee-8991-f70a12fadfa4" providerId="ADAL" clId="{0A7A4A3E-8DC0-4E33-9B65-FB3F6FFDA6F9}" dt="2024-03-21T14:42:15.305" v="471" actId="20577"/>
        <pc:sldMkLst>
          <pc:docMk/>
          <pc:sldMk cId="409795079" sldId="283"/>
        </pc:sldMkLst>
      </pc:sldChg>
      <pc:sldChg chg="addSp delSp modSp mod">
        <pc:chgData name="Li, Lingda" userId="f17e929f-4c6a-45ee-8991-f70a12fadfa4" providerId="ADAL" clId="{0A7A4A3E-8DC0-4E33-9B65-FB3F6FFDA6F9}" dt="2024-03-21T16:20:53.468" v="2098" actId="478"/>
        <pc:sldMkLst>
          <pc:docMk/>
          <pc:sldMk cId="1773402195" sldId="1464"/>
        </pc:sldMkLst>
      </pc:sldChg>
      <pc:sldChg chg="addSp delSp modSp mod">
        <pc:chgData name="Li, Lingda" userId="f17e929f-4c6a-45ee-8991-f70a12fadfa4" providerId="ADAL" clId="{0A7A4A3E-8DC0-4E33-9B65-FB3F6FFDA6F9}" dt="2024-03-21T14:55:43.996" v="721" actId="1037"/>
        <pc:sldMkLst>
          <pc:docMk/>
          <pc:sldMk cId="3048349648" sldId="1465"/>
        </pc:sldMkLst>
      </pc:sldChg>
      <pc:sldChg chg="modSp mod modAnim">
        <pc:chgData name="Li, Lingda" userId="f17e929f-4c6a-45ee-8991-f70a12fadfa4" providerId="ADAL" clId="{0A7A4A3E-8DC0-4E33-9B65-FB3F6FFDA6F9}" dt="2024-03-21T14:42:57.057" v="472"/>
        <pc:sldMkLst>
          <pc:docMk/>
          <pc:sldMk cId="2385066965" sldId="1466"/>
        </pc:sldMkLst>
      </pc:sldChg>
      <pc:sldChg chg="modSp mod">
        <pc:chgData name="Li, Lingda" userId="f17e929f-4c6a-45ee-8991-f70a12fadfa4" providerId="ADAL" clId="{0A7A4A3E-8DC0-4E33-9B65-FB3F6FFDA6F9}" dt="2024-03-21T16:17:14.724" v="2092" actId="20577"/>
        <pc:sldMkLst>
          <pc:docMk/>
          <pc:sldMk cId="625118762" sldId="1467"/>
        </pc:sldMkLst>
      </pc:sldChg>
      <pc:sldChg chg="addSp delSp modSp new mod ord modAnim">
        <pc:chgData name="Li, Lingda" userId="f17e929f-4c6a-45ee-8991-f70a12fadfa4" providerId="ADAL" clId="{0A7A4A3E-8DC0-4E33-9B65-FB3F6FFDA6F9}" dt="2024-03-21T15:47:16.339" v="1938" actId="20577"/>
        <pc:sldMkLst>
          <pc:docMk/>
          <pc:sldMk cId="3131749204" sldId="1468"/>
        </pc:sldMkLst>
      </pc:sldChg>
    </pc:docChg>
  </pc:docChgLst>
  <pc:docChgLst>
    <pc:chgData name="Li, Lingda" userId="f17e929f-4c6a-45ee-8991-f70a12fadfa4" providerId="ADAL" clId="{84F68229-FF35-4C9F-AFA3-E2EA28E7A3C1}"/>
    <pc:docChg chg="modSld">
      <pc:chgData name="Li, Lingda" userId="f17e929f-4c6a-45ee-8991-f70a12fadfa4" providerId="ADAL" clId="{84F68229-FF35-4C9F-AFA3-E2EA28E7A3C1}" dt="2025-01-30T14:25:39.513" v="0" actId="20577"/>
      <pc:docMkLst>
        <pc:docMk/>
      </pc:docMkLst>
      <pc:sldChg chg="modNotesTx">
        <pc:chgData name="Li, Lingda" userId="f17e929f-4c6a-45ee-8991-f70a12fadfa4" providerId="ADAL" clId="{84F68229-FF35-4C9F-AFA3-E2EA28E7A3C1}" dt="2025-01-30T14:25:39.513" v="0" actId="20577"/>
        <pc:sldMkLst>
          <pc:docMk/>
          <pc:sldMk cId="777549390" sldId="282"/>
        </pc:sldMkLst>
      </pc:sldChg>
    </pc:docChg>
  </pc:docChgLst>
  <pc:docChgLst>
    <pc:chgData name="Li, Lingda" userId="f17e929f-4c6a-45ee-8991-f70a12fadfa4" providerId="ADAL" clId="{9D51B8E8-967F-42C1-88E6-2DA55C322087}"/>
    <pc:docChg chg="undo redo custSel addSld delSld modSld sldOrd addSection delSection">
      <pc:chgData name="Li, Lingda" userId="f17e929f-4c6a-45ee-8991-f70a12fadfa4" providerId="ADAL" clId="{9D51B8E8-967F-42C1-88E6-2DA55C322087}" dt="2024-11-12T16:02:45.561" v="10461" actId="20577"/>
      <pc:docMkLst>
        <pc:docMk/>
      </pc:docMkLst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2904727231" sldId="258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2534246091" sldId="260"/>
        </pc:sldMkLst>
      </pc:sldChg>
      <pc:sldChg chg="addSp delSp modSp mod chgLayout">
        <pc:chgData name="Li, Lingda" userId="f17e929f-4c6a-45ee-8991-f70a12fadfa4" providerId="ADAL" clId="{9D51B8E8-967F-42C1-88E6-2DA55C322087}" dt="2024-10-25T16:38:50.003" v="8624" actId="20577"/>
        <pc:sldMkLst>
          <pc:docMk/>
          <pc:sldMk cId="804643397" sldId="261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875379409" sldId="264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3113765348" sldId="266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2698455511" sldId="267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2066772652" sldId="268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1695996892" sldId="269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960178266" sldId="270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636621335" sldId="271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4212407513" sldId="272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840521655" sldId="273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1871461418" sldId="274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1280639660" sldId="275"/>
        </pc:sldMkLst>
      </pc:sldChg>
      <pc:sldChg chg="del">
        <pc:chgData name="Li, Lingda" userId="f17e929f-4c6a-45ee-8991-f70a12fadfa4" providerId="ADAL" clId="{9D51B8E8-967F-42C1-88E6-2DA55C322087}" dt="2024-10-24T15:21:07.280" v="0" actId="47"/>
        <pc:sldMkLst>
          <pc:docMk/>
          <pc:sldMk cId="1392167146" sldId="278"/>
        </pc:sldMkLst>
      </pc:sldChg>
      <pc:sldChg chg="modSp mod modClrScheme chgLayout">
        <pc:chgData name="Li, Lingda" userId="f17e929f-4c6a-45ee-8991-f70a12fadfa4" providerId="ADAL" clId="{9D51B8E8-967F-42C1-88E6-2DA55C322087}" dt="2024-10-25T16:55:32.161" v="8625" actId="20577"/>
        <pc:sldMkLst>
          <pc:docMk/>
          <pc:sldMk cId="987187885" sldId="280"/>
        </pc:sldMkLst>
      </pc:sldChg>
      <pc:sldChg chg="del">
        <pc:chgData name="Li, Lingda" userId="f17e929f-4c6a-45ee-8991-f70a12fadfa4" providerId="ADAL" clId="{9D51B8E8-967F-42C1-88E6-2DA55C322087}" dt="2024-10-24T16:20:14.334" v="299" actId="47"/>
        <pc:sldMkLst>
          <pc:docMk/>
          <pc:sldMk cId="872504961" sldId="281"/>
        </pc:sldMkLst>
      </pc:sldChg>
      <pc:sldChg chg="modSp mod modNotesTx">
        <pc:chgData name="Li, Lingda" userId="f17e929f-4c6a-45ee-8991-f70a12fadfa4" providerId="ADAL" clId="{9D51B8E8-967F-42C1-88E6-2DA55C322087}" dt="2024-11-06T21:18:23.316" v="10302" actId="20577"/>
        <pc:sldMkLst>
          <pc:docMk/>
          <pc:sldMk cId="777549390" sldId="282"/>
        </pc:sldMkLst>
      </pc:sldChg>
      <pc:sldChg chg="addSp delSp modSp mod addAnim delAnim modAnim chgLayout">
        <pc:chgData name="Li, Lingda" userId="f17e929f-4c6a-45ee-8991-f70a12fadfa4" providerId="ADAL" clId="{9D51B8E8-967F-42C1-88E6-2DA55C322087}" dt="2024-11-06T20:38:16.414" v="9951" actId="20577"/>
        <pc:sldMkLst>
          <pc:docMk/>
          <pc:sldMk cId="409795079" sldId="283"/>
        </pc:sldMkLst>
      </pc:sldChg>
      <pc:sldChg chg="addSp delSp modSp mod ord delAnim modAnim chgLayout">
        <pc:chgData name="Li, Lingda" userId="f17e929f-4c6a-45ee-8991-f70a12fadfa4" providerId="ADAL" clId="{9D51B8E8-967F-42C1-88E6-2DA55C322087}" dt="2024-11-12T16:01:22.870" v="10456" actId="20577"/>
        <pc:sldMkLst>
          <pc:docMk/>
          <pc:sldMk cId="1773402195" sldId="1464"/>
        </pc:sldMkLst>
      </pc:sldChg>
      <pc:sldChg chg="addSp delSp modSp mod modAnim chgLayout">
        <pc:chgData name="Li, Lingda" userId="f17e929f-4c6a-45ee-8991-f70a12fadfa4" providerId="ADAL" clId="{9D51B8E8-967F-42C1-88E6-2DA55C322087}" dt="2024-11-12T16:02:45.561" v="10461" actId="20577"/>
        <pc:sldMkLst>
          <pc:docMk/>
          <pc:sldMk cId="3048349648" sldId="1465"/>
        </pc:sldMkLst>
      </pc:sldChg>
      <pc:sldChg chg="del">
        <pc:chgData name="Li, Lingda" userId="f17e929f-4c6a-45ee-8991-f70a12fadfa4" providerId="ADAL" clId="{9D51B8E8-967F-42C1-88E6-2DA55C322087}" dt="2024-10-24T19:45:10.188" v="5095" actId="47"/>
        <pc:sldMkLst>
          <pc:docMk/>
          <pc:sldMk cId="2385066965" sldId="1466"/>
        </pc:sldMkLst>
      </pc:sldChg>
      <pc:sldChg chg="del">
        <pc:chgData name="Li, Lingda" userId="f17e929f-4c6a-45ee-8991-f70a12fadfa4" providerId="ADAL" clId="{9D51B8E8-967F-42C1-88E6-2DA55C322087}" dt="2024-10-24T19:45:13.012" v="5096" actId="47"/>
        <pc:sldMkLst>
          <pc:docMk/>
          <pc:sldMk cId="625118762" sldId="1467"/>
        </pc:sldMkLst>
      </pc:sldChg>
      <pc:sldChg chg="del">
        <pc:chgData name="Li, Lingda" userId="f17e929f-4c6a-45ee-8991-f70a12fadfa4" providerId="ADAL" clId="{9D51B8E8-967F-42C1-88E6-2DA55C322087}" dt="2024-10-24T19:44:37.252" v="5094" actId="47"/>
        <pc:sldMkLst>
          <pc:docMk/>
          <pc:sldMk cId="3131749204" sldId="1468"/>
        </pc:sldMkLst>
      </pc:sldChg>
      <pc:sldChg chg="addSp delSp modSp new mod modClrScheme modAnim chgLayout">
        <pc:chgData name="Li, Lingda" userId="f17e929f-4c6a-45ee-8991-f70a12fadfa4" providerId="ADAL" clId="{9D51B8E8-967F-42C1-88E6-2DA55C322087}" dt="2024-11-06T21:14:37.793" v="10275" actId="114"/>
        <pc:sldMkLst>
          <pc:docMk/>
          <pc:sldMk cId="3169527023" sldId="1469"/>
        </pc:sldMkLst>
      </pc:sldChg>
      <pc:sldChg chg="addSp delSp modSp new mod delAnim modAnim">
        <pc:chgData name="Li, Lingda" userId="f17e929f-4c6a-45ee-8991-f70a12fadfa4" providerId="ADAL" clId="{9D51B8E8-967F-42C1-88E6-2DA55C322087}" dt="2024-11-06T21:12:02.154" v="10240" actId="1076"/>
        <pc:sldMkLst>
          <pc:docMk/>
          <pc:sldMk cId="566819813" sldId="1470"/>
        </pc:sldMkLst>
      </pc:sldChg>
      <pc:sldChg chg="addSp delSp modSp new del mod delAnim modAnim modShow modNotesTx">
        <pc:chgData name="Li, Lingda" userId="f17e929f-4c6a-45ee-8991-f70a12fadfa4" providerId="ADAL" clId="{9D51B8E8-967F-42C1-88E6-2DA55C322087}" dt="2024-10-25T15:06:57.866" v="8156" actId="47"/>
        <pc:sldMkLst>
          <pc:docMk/>
          <pc:sldMk cId="2066019070" sldId="1471"/>
        </pc:sldMkLst>
      </pc:sldChg>
      <pc:sldChg chg="addSp delSp modSp new mod modAnim">
        <pc:chgData name="Li, Lingda" userId="f17e929f-4c6a-45ee-8991-f70a12fadfa4" providerId="ADAL" clId="{9D51B8E8-967F-42C1-88E6-2DA55C322087}" dt="2024-11-06T20:37:13.542" v="9942" actId="14100"/>
        <pc:sldMkLst>
          <pc:docMk/>
          <pc:sldMk cId="1469973329" sldId="1472"/>
        </pc:sldMkLst>
      </pc:sldChg>
      <pc:sldChg chg="addSp delSp modSp new mod delAnim modAnim modNotesTx">
        <pc:chgData name="Li, Lingda" userId="f17e929f-4c6a-45ee-8991-f70a12fadfa4" providerId="ADAL" clId="{9D51B8E8-967F-42C1-88E6-2DA55C322087}" dt="2024-11-06T21:23:21.326" v="10326" actId="20577"/>
        <pc:sldMkLst>
          <pc:docMk/>
          <pc:sldMk cId="3557738727" sldId="1473"/>
        </pc:sldMkLst>
      </pc:sldChg>
      <pc:sldChg chg="addSp delSp modSp new del mod modClrScheme chgLayout">
        <pc:chgData name="Li, Lingda" userId="f17e929f-4c6a-45ee-8991-f70a12fadfa4" providerId="ADAL" clId="{9D51B8E8-967F-42C1-88E6-2DA55C322087}" dt="2024-10-24T19:48:57.094" v="5188" actId="47"/>
        <pc:sldMkLst>
          <pc:docMk/>
          <pc:sldMk cId="821364503" sldId="1474"/>
        </pc:sldMkLst>
      </pc:sldChg>
      <pc:sldChg chg="addSp delSp modSp add del mod">
        <pc:chgData name="Li, Lingda" userId="f17e929f-4c6a-45ee-8991-f70a12fadfa4" providerId="ADAL" clId="{9D51B8E8-967F-42C1-88E6-2DA55C322087}" dt="2024-10-24T19:16:27.706" v="4041" actId="47"/>
        <pc:sldMkLst>
          <pc:docMk/>
          <pc:sldMk cId="3787623566" sldId="1474"/>
        </pc:sldMkLst>
      </pc:sldChg>
      <pc:sldChg chg="modSp new mod">
        <pc:chgData name="Li, Lingda" userId="f17e929f-4c6a-45ee-8991-f70a12fadfa4" providerId="ADAL" clId="{9D51B8E8-967F-42C1-88E6-2DA55C322087}" dt="2024-11-12T15:59:33.281" v="10423" actId="20577"/>
        <pc:sldMkLst>
          <pc:docMk/>
          <pc:sldMk cId="3955008626" sldId="1474"/>
        </pc:sldMkLst>
      </pc:sldChg>
      <pc:sldChg chg="modSp new mod">
        <pc:chgData name="Li, Lingda" userId="f17e929f-4c6a-45ee-8991-f70a12fadfa4" providerId="ADAL" clId="{9D51B8E8-967F-42C1-88E6-2DA55C322087}" dt="2024-11-05T20:20:38.376" v="8839" actId="20577"/>
        <pc:sldMkLst>
          <pc:docMk/>
          <pc:sldMk cId="1781515331" sldId="1475"/>
        </pc:sldMkLst>
      </pc:sldChg>
      <pc:sldChg chg="addSp delSp modSp add mod delAnim modAnim modNotesTx">
        <pc:chgData name="Li, Lingda" userId="f17e929f-4c6a-45ee-8991-f70a12fadfa4" providerId="ADAL" clId="{9D51B8E8-967F-42C1-88E6-2DA55C322087}" dt="2024-11-06T20:59:09.314" v="10163" actId="20577"/>
        <pc:sldMkLst>
          <pc:docMk/>
          <pc:sldMk cId="2222360893" sldId="1476"/>
        </pc:sldMkLst>
      </pc:sldChg>
    </pc:docChg>
  </pc:docChgLst>
  <pc:docChgLst>
    <pc:chgData name="Li, Lingda" userId="f17e929f-4c6a-45ee-8991-f70a12fadfa4" providerId="ADAL" clId="{82297FEC-3F26-4C1B-A293-EB5C0CF50AFE}"/>
    <pc:docChg chg="undo redo custSel addSld delSld modSld sldOrd">
      <pc:chgData name="Li, Lingda" userId="f17e929f-4c6a-45ee-8991-f70a12fadfa4" providerId="ADAL" clId="{82297FEC-3F26-4C1B-A293-EB5C0CF50AFE}" dt="2025-06-06T19:50:37.665" v="2269" actId="20577"/>
      <pc:docMkLst>
        <pc:docMk/>
      </pc:docMkLst>
      <pc:sldChg chg="ord">
        <pc:chgData name="Li, Lingda" userId="f17e929f-4c6a-45ee-8991-f70a12fadfa4" providerId="ADAL" clId="{82297FEC-3F26-4C1B-A293-EB5C0CF50AFE}" dt="2025-05-30T18:49:30.503" v="1671"/>
        <pc:sldMkLst>
          <pc:docMk/>
          <pc:sldMk cId="804643397" sldId="261"/>
        </pc:sldMkLst>
      </pc:sldChg>
      <pc:sldChg chg="modSp mod modClrScheme chgLayout">
        <pc:chgData name="Li, Lingda" userId="f17e929f-4c6a-45ee-8991-f70a12fadfa4" providerId="ADAL" clId="{82297FEC-3F26-4C1B-A293-EB5C0CF50AFE}" dt="2025-05-28T19:12:19.361" v="1284" actId="700"/>
        <pc:sldMkLst>
          <pc:docMk/>
          <pc:sldMk cId="987187885" sldId="280"/>
        </pc:sldMkLst>
        <pc:spChg chg="mod ord">
          <ac:chgData name="Li, Lingda" userId="f17e929f-4c6a-45ee-8991-f70a12fadfa4" providerId="ADAL" clId="{82297FEC-3F26-4C1B-A293-EB5C0CF50AFE}" dt="2025-05-28T19:12:19.361" v="1284" actId="700"/>
          <ac:spMkLst>
            <pc:docMk/>
            <pc:sldMk cId="987187885" sldId="280"/>
            <ac:spMk id="2" creationId="{1C156CBC-DA70-7741-BB3F-BCDBBE052F88}"/>
          </ac:spMkLst>
        </pc:spChg>
        <pc:spChg chg="mod ord">
          <ac:chgData name="Li, Lingda" userId="f17e929f-4c6a-45ee-8991-f70a12fadfa4" providerId="ADAL" clId="{82297FEC-3F26-4C1B-A293-EB5C0CF50AFE}" dt="2025-05-28T19:12:19.361" v="1284" actId="700"/>
          <ac:spMkLst>
            <pc:docMk/>
            <pc:sldMk cId="987187885" sldId="280"/>
            <ac:spMk id="3" creationId="{FDB0E14B-6889-F849-8A8C-D01D7C36038D}"/>
          </ac:spMkLst>
        </pc:spChg>
        <pc:spChg chg="mod ord">
          <ac:chgData name="Li, Lingda" userId="f17e929f-4c6a-45ee-8991-f70a12fadfa4" providerId="ADAL" clId="{82297FEC-3F26-4C1B-A293-EB5C0CF50AFE}" dt="2025-05-28T19:12:19.361" v="1284" actId="700"/>
          <ac:spMkLst>
            <pc:docMk/>
            <pc:sldMk cId="987187885" sldId="280"/>
            <ac:spMk id="4" creationId="{BD0F4563-AB5E-1F4E-B28C-08AC1323034C}"/>
          </ac:spMkLst>
        </pc:spChg>
      </pc:sldChg>
      <pc:sldChg chg="ord">
        <pc:chgData name="Li, Lingda" userId="f17e929f-4c6a-45ee-8991-f70a12fadfa4" providerId="ADAL" clId="{82297FEC-3F26-4C1B-A293-EB5C0CF50AFE}" dt="2025-05-30T18:49:30.503" v="1671"/>
        <pc:sldMkLst>
          <pc:docMk/>
          <pc:sldMk cId="3048349648" sldId="1465"/>
        </pc:sldMkLst>
      </pc:sldChg>
      <pc:sldChg chg="modSp mod">
        <pc:chgData name="Li, Lingda" userId="f17e929f-4c6a-45ee-8991-f70a12fadfa4" providerId="ADAL" clId="{82297FEC-3F26-4C1B-A293-EB5C0CF50AFE}" dt="2025-05-28T19:03:43.120" v="1189" actId="20577"/>
        <pc:sldMkLst>
          <pc:docMk/>
          <pc:sldMk cId="3169527023" sldId="1469"/>
        </pc:sldMkLst>
        <pc:spChg chg="mod">
          <ac:chgData name="Li, Lingda" userId="f17e929f-4c6a-45ee-8991-f70a12fadfa4" providerId="ADAL" clId="{82297FEC-3F26-4C1B-A293-EB5C0CF50AFE}" dt="2025-05-28T19:03:43.120" v="1189" actId="20577"/>
          <ac:spMkLst>
            <pc:docMk/>
            <pc:sldMk cId="3169527023" sldId="1469"/>
            <ac:spMk id="5" creationId="{C2715665-2A39-4DFC-5456-4D4693F2B049}"/>
          </ac:spMkLst>
        </pc:spChg>
      </pc:sldChg>
      <pc:sldChg chg="ord">
        <pc:chgData name="Li, Lingda" userId="f17e929f-4c6a-45ee-8991-f70a12fadfa4" providerId="ADAL" clId="{82297FEC-3F26-4C1B-A293-EB5C0CF50AFE}" dt="2025-05-30T18:49:30.503" v="1671"/>
        <pc:sldMkLst>
          <pc:docMk/>
          <pc:sldMk cId="1781515331" sldId="1475"/>
        </pc:sldMkLst>
      </pc:sldChg>
      <pc:sldChg chg="addSp delSp modSp new mod modClrScheme chgLayout">
        <pc:chgData name="Li, Lingda" userId="f17e929f-4c6a-45ee-8991-f70a12fadfa4" providerId="ADAL" clId="{82297FEC-3F26-4C1B-A293-EB5C0CF50AFE}" dt="2025-05-30T18:47:43.861" v="1642" actId="20577"/>
        <pc:sldMkLst>
          <pc:docMk/>
          <pc:sldMk cId="1167342998" sldId="1477"/>
        </pc:sldMkLst>
        <pc:spChg chg="add mod ord">
          <ac:chgData name="Li, Lingda" userId="f17e929f-4c6a-45ee-8991-f70a12fadfa4" providerId="ADAL" clId="{82297FEC-3F26-4C1B-A293-EB5C0CF50AFE}" dt="2025-05-28T15:23:14.064" v="69" actId="20577"/>
          <ac:spMkLst>
            <pc:docMk/>
            <pc:sldMk cId="1167342998" sldId="1477"/>
            <ac:spMk id="5" creationId="{3D944610-B03C-6E8A-77C9-40548C4787DE}"/>
          </ac:spMkLst>
        </pc:spChg>
        <pc:spChg chg="add mod ord">
          <ac:chgData name="Li, Lingda" userId="f17e929f-4c6a-45ee-8991-f70a12fadfa4" providerId="ADAL" clId="{82297FEC-3F26-4C1B-A293-EB5C0CF50AFE}" dt="2025-05-30T18:47:43.861" v="1642" actId="20577"/>
          <ac:spMkLst>
            <pc:docMk/>
            <pc:sldMk cId="1167342998" sldId="1477"/>
            <ac:spMk id="6" creationId="{71FA0171-D20F-D763-FF37-2A204F058BD9}"/>
          </ac:spMkLst>
        </pc:spChg>
        <pc:picChg chg="add mod">
          <ac:chgData name="Li, Lingda" userId="f17e929f-4c6a-45ee-8991-f70a12fadfa4" providerId="ADAL" clId="{82297FEC-3F26-4C1B-A293-EB5C0CF50AFE}" dt="2025-05-28T19:17:15.307" v="1550" actId="1037"/>
          <ac:picMkLst>
            <pc:docMk/>
            <pc:sldMk cId="1167342998" sldId="1477"/>
            <ac:picMk id="7" creationId="{0C906703-44CA-9517-FC41-67883A06A93C}"/>
          </ac:picMkLst>
        </pc:picChg>
      </pc:sldChg>
      <pc:sldChg chg="addSp delSp modSp new mod modClrScheme chgLayout">
        <pc:chgData name="Li, Lingda" userId="f17e929f-4c6a-45ee-8991-f70a12fadfa4" providerId="ADAL" clId="{82297FEC-3F26-4C1B-A293-EB5C0CF50AFE}" dt="2025-05-28T16:34:25.228" v="744" actId="20577"/>
        <pc:sldMkLst>
          <pc:docMk/>
          <pc:sldMk cId="4206747673" sldId="1478"/>
        </pc:sldMkLst>
        <pc:spChg chg="mod ord">
          <ac:chgData name="Li, Lingda" userId="f17e929f-4c6a-45ee-8991-f70a12fadfa4" providerId="ADAL" clId="{82297FEC-3F26-4C1B-A293-EB5C0CF50AFE}" dt="2025-05-28T15:23:30.467" v="71" actId="700"/>
          <ac:spMkLst>
            <pc:docMk/>
            <pc:sldMk cId="4206747673" sldId="1478"/>
            <ac:spMk id="4" creationId="{250B0DA1-5592-3A5C-B1B4-EF89AEBC5B64}"/>
          </ac:spMkLst>
        </pc:spChg>
        <pc:spChg chg="add mod ord">
          <ac:chgData name="Li, Lingda" userId="f17e929f-4c6a-45ee-8991-f70a12fadfa4" providerId="ADAL" clId="{82297FEC-3F26-4C1B-A293-EB5C0CF50AFE}" dt="2025-05-28T16:34:25.228" v="744" actId="20577"/>
          <ac:spMkLst>
            <pc:docMk/>
            <pc:sldMk cId="4206747673" sldId="1478"/>
            <ac:spMk id="5" creationId="{DD0FF4FE-6C5E-26E6-1901-954EB6FE3501}"/>
          </ac:spMkLst>
        </pc:spChg>
        <pc:spChg chg="add mod ord">
          <ac:chgData name="Li, Lingda" userId="f17e929f-4c6a-45ee-8991-f70a12fadfa4" providerId="ADAL" clId="{82297FEC-3F26-4C1B-A293-EB5C0CF50AFE}" dt="2025-05-28T15:23:30.467" v="71" actId="700"/>
          <ac:spMkLst>
            <pc:docMk/>
            <pc:sldMk cId="4206747673" sldId="1478"/>
            <ac:spMk id="6" creationId="{74E2ABEA-723B-1D25-2033-758E2642C814}"/>
          </ac:spMkLst>
        </pc:spChg>
      </pc:sldChg>
      <pc:sldChg chg="addSp delSp modSp new mod">
        <pc:chgData name="Li, Lingda" userId="f17e929f-4c6a-45ee-8991-f70a12fadfa4" providerId="ADAL" clId="{82297FEC-3F26-4C1B-A293-EB5C0CF50AFE}" dt="2025-05-28T19:14:28.332" v="1328" actId="20577"/>
        <pc:sldMkLst>
          <pc:docMk/>
          <pc:sldMk cId="518416425" sldId="1479"/>
        </pc:sldMkLst>
        <pc:spChg chg="mod">
          <ac:chgData name="Li, Lingda" userId="f17e929f-4c6a-45ee-8991-f70a12fadfa4" providerId="ADAL" clId="{82297FEC-3F26-4C1B-A293-EB5C0CF50AFE}" dt="2025-05-28T19:14:28.332" v="1328" actId="20577"/>
          <ac:spMkLst>
            <pc:docMk/>
            <pc:sldMk cId="518416425" sldId="1479"/>
            <ac:spMk id="2" creationId="{8650215F-BEC0-21C8-95DB-9A9C723D1AAC}"/>
          </ac:spMkLst>
        </pc:spChg>
        <pc:spChg chg="mod">
          <ac:chgData name="Li, Lingda" userId="f17e929f-4c6a-45ee-8991-f70a12fadfa4" providerId="ADAL" clId="{82297FEC-3F26-4C1B-A293-EB5C0CF50AFE}" dt="2025-05-28T15:37:18.251" v="736" actId="20577"/>
          <ac:spMkLst>
            <pc:docMk/>
            <pc:sldMk cId="518416425" sldId="1479"/>
            <ac:spMk id="3" creationId="{EC55E382-CAE7-FF97-4302-8637070A54D2}"/>
          </ac:spMkLst>
        </pc:spChg>
        <pc:picChg chg="add mod">
          <ac:chgData name="Li, Lingda" userId="f17e929f-4c6a-45ee-8991-f70a12fadfa4" providerId="ADAL" clId="{82297FEC-3F26-4C1B-A293-EB5C0CF50AFE}" dt="2025-05-28T15:31:43.780" v="434" actId="1076"/>
          <ac:picMkLst>
            <pc:docMk/>
            <pc:sldMk cId="518416425" sldId="1479"/>
            <ac:picMk id="8" creationId="{426C3BE6-2D46-F6A0-0647-8C11D7DF48DC}"/>
          </ac:picMkLst>
        </pc:picChg>
      </pc:sldChg>
      <pc:sldChg chg="addSp delSp modSp new mod modClrScheme chgLayout">
        <pc:chgData name="Li, Lingda" userId="f17e929f-4c6a-45ee-8991-f70a12fadfa4" providerId="ADAL" clId="{82297FEC-3F26-4C1B-A293-EB5C0CF50AFE}" dt="2025-05-28T15:24:21.459" v="109" actId="20577"/>
        <pc:sldMkLst>
          <pc:docMk/>
          <pc:sldMk cId="4236008000" sldId="1480"/>
        </pc:sldMkLst>
        <pc:spChg chg="mod ord">
          <ac:chgData name="Li, Lingda" userId="f17e929f-4c6a-45ee-8991-f70a12fadfa4" providerId="ADAL" clId="{82297FEC-3F26-4C1B-A293-EB5C0CF50AFE}" dt="2025-05-28T15:24:09.821" v="96" actId="700"/>
          <ac:spMkLst>
            <pc:docMk/>
            <pc:sldMk cId="4236008000" sldId="1480"/>
            <ac:spMk id="4" creationId="{C3103C45-B760-B469-658C-CE5A8FA6CF05}"/>
          </ac:spMkLst>
        </pc:spChg>
        <pc:spChg chg="add mod ord">
          <ac:chgData name="Li, Lingda" userId="f17e929f-4c6a-45ee-8991-f70a12fadfa4" providerId="ADAL" clId="{82297FEC-3F26-4C1B-A293-EB5C0CF50AFE}" dt="2025-05-28T15:24:21.459" v="109" actId="20577"/>
          <ac:spMkLst>
            <pc:docMk/>
            <pc:sldMk cId="4236008000" sldId="1480"/>
            <ac:spMk id="5" creationId="{2B0923F4-CBC0-A001-00D4-894A261C4186}"/>
          </ac:spMkLst>
        </pc:spChg>
        <pc:spChg chg="add mod ord">
          <ac:chgData name="Li, Lingda" userId="f17e929f-4c6a-45ee-8991-f70a12fadfa4" providerId="ADAL" clId="{82297FEC-3F26-4C1B-A293-EB5C0CF50AFE}" dt="2025-05-28T15:24:09.821" v="96" actId="700"/>
          <ac:spMkLst>
            <pc:docMk/>
            <pc:sldMk cId="4236008000" sldId="1480"/>
            <ac:spMk id="6" creationId="{0E17C635-C460-4DB2-058B-8AD93E0B089B}"/>
          </ac:spMkLst>
        </pc:spChg>
      </pc:sldChg>
      <pc:sldChg chg="addSp modSp new mod">
        <pc:chgData name="Li, Lingda" userId="f17e929f-4c6a-45ee-8991-f70a12fadfa4" providerId="ADAL" clId="{82297FEC-3F26-4C1B-A293-EB5C0CF50AFE}" dt="2025-05-28T16:46:15.800" v="1134" actId="20577"/>
        <pc:sldMkLst>
          <pc:docMk/>
          <pc:sldMk cId="4203332638" sldId="1481"/>
        </pc:sldMkLst>
        <pc:spChg chg="mod">
          <ac:chgData name="Li, Lingda" userId="f17e929f-4c6a-45ee-8991-f70a12fadfa4" providerId="ADAL" clId="{82297FEC-3F26-4C1B-A293-EB5C0CF50AFE}" dt="2025-05-28T15:32:27.726" v="449" actId="20577"/>
          <ac:spMkLst>
            <pc:docMk/>
            <pc:sldMk cId="4203332638" sldId="1481"/>
            <ac:spMk id="2" creationId="{1E168F97-B6A5-ADC7-F718-914495930F93}"/>
          </ac:spMkLst>
        </pc:spChg>
        <pc:spChg chg="mod">
          <ac:chgData name="Li, Lingda" userId="f17e929f-4c6a-45ee-8991-f70a12fadfa4" providerId="ADAL" clId="{82297FEC-3F26-4C1B-A293-EB5C0CF50AFE}" dt="2025-05-28T16:46:15.800" v="1134" actId="20577"/>
          <ac:spMkLst>
            <pc:docMk/>
            <pc:sldMk cId="4203332638" sldId="1481"/>
            <ac:spMk id="3" creationId="{2595165F-3AC6-6C90-8231-90333D2441FB}"/>
          </ac:spMkLst>
        </pc:spChg>
        <pc:picChg chg="add mod">
          <ac:chgData name="Li, Lingda" userId="f17e929f-4c6a-45ee-8991-f70a12fadfa4" providerId="ADAL" clId="{82297FEC-3F26-4C1B-A293-EB5C0CF50AFE}" dt="2025-05-28T15:34:09.614" v="453" actId="1076"/>
          <ac:picMkLst>
            <pc:docMk/>
            <pc:sldMk cId="4203332638" sldId="1481"/>
            <ac:picMk id="6" creationId="{1AEC64BB-37F8-8C44-DCDF-8D0EDD23547E}"/>
          </ac:picMkLst>
        </pc:picChg>
      </pc:sldChg>
      <pc:sldChg chg="addSp modSp new mod">
        <pc:chgData name="Li, Lingda" userId="f17e929f-4c6a-45ee-8991-f70a12fadfa4" providerId="ADAL" clId="{82297FEC-3F26-4C1B-A293-EB5C0CF50AFE}" dt="2025-06-06T16:03:02.332" v="2155" actId="20577"/>
        <pc:sldMkLst>
          <pc:docMk/>
          <pc:sldMk cId="3422353644" sldId="1482"/>
        </pc:sldMkLst>
        <pc:spChg chg="mod">
          <ac:chgData name="Li, Lingda" userId="f17e929f-4c6a-45ee-8991-f70a12fadfa4" providerId="ADAL" clId="{82297FEC-3F26-4C1B-A293-EB5C0CF50AFE}" dt="2025-05-28T16:43:31.639" v="879" actId="20577"/>
          <ac:spMkLst>
            <pc:docMk/>
            <pc:sldMk cId="3422353644" sldId="1482"/>
            <ac:spMk id="2" creationId="{3EF57B7E-45EF-BD42-B069-D4245222FCDB}"/>
          </ac:spMkLst>
        </pc:spChg>
        <pc:spChg chg="mod">
          <ac:chgData name="Li, Lingda" userId="f17e929f-4c6a-45ee-8991-f70a12fadfa4" providerId="ADAL" clId="{82297FEC-3F26-4C1B-A293-EB5C0CF50AFE}" dt="2025-06-06T16:03:02.332" v="2155" actId="20577"/>
          <ac:spMkLst>
            <pc:docMk/>
            <pc:sldMk cId="3422353644" sldId="1482"/>
            <ac:spMk id="3" creationId="{EAAE184D-74B7-5040-0E83-6A799103099C}"/>
          </ac:spMkLst>
        </pc:spChg>
        <pc:picChg chg="add mod">
          <ac:chgData name="Li, Lingda" userId="f17e929f-4c6a-45ee-8991-f70a12fadfa4" providerId="ADAL" clId="{82297FEC-3F26-4C1B-A293-EB5C0CF50AFE}" dt="2025-05-28T16:43:25.736" v="870" actId="1038"/>
          <ac:picMkLst>
            <pc:docMk/>
            <pc:sldMk cId="3422353644" sldId="1482"/>
            <ac:picMk id="6" creationId="{5EF20385-CA05-3C10-4D0D-339E379F9604}"/>
          </ac:picMkLst>
        </pc:picChg>
      </pc:sldChg>
      <pc:sldChg chg="addSp delSp modSp new mod modClrScheme chgLayout">
        <pc:chgData name="Li, Lingda" userId="f17e929f-4c6a-45ee-8991-f70a12fadfa4" providerId="ADAL" clId="{82297FEC-3F26-4C1B-A293-EB5C0CF50AFE}" dt="2025-05-28T19:07:53.801" v="1255" actId="20577"/>
        <pc:sldMkLst>
          <pc:docMk/>
          <pc:sldMk cId="2912274767" sldId="1483"/>
        </pc:sldMkLst>
        <pc:spChg chg="mod ord">
          <ac:chgData name="Li, Lingda" userId="f17e929f-4c6a-45ee-8991-f70a12fadfa4" providerId="ADAL" clId="{82297FEC-3F26-4C1B-A293-EB5C0CF50AFE}" dt="2025-05-28T19:07:23.403" v="1191" actId="700"/>
          <ac:spMkLst>
            <pc:docMk/>
            <pc:sldMk cId="2912274767" sldId="1483"/>
            <ac:spMk id="4" creationId="{2EC98224-E3F9-A209-A5DB-8D6C7F9F2C04}"/>
          </ac:spMkLst>
        </pc:spChg>
        <pc:spChg chg="add mod ord">
          <ac:chgData name="Li, Lingda" userId="f17e929f-4c6a-45ee-8991-f70a12fadfa4" providerId="ADAL" clId="{82297FEC-3F26-4C1B-A293-EB5C0CF50AFE}" dt="2025-05-28T19:07:32.082" v="1206" actId="20577"/>
          <ac:spMkLst>
            <pc:docMk/>
            <pc:sldMk cId="2912274767" sldId="1483"/>
            <ac:spMk id="5" creationId="{8743CDA1-CC87-420D-B96C-C6D637044606}"/>
          </ac:spMkLst>
        </pc:spChg>
        <pc:spChg chg="add mod ord">
          <ac:chgData name="Li, Lingda" userId="f17e929f-4c6a-45ee-8991-f70a12fadfa4" providerId="ADAL" clId="{82297FEC-3F26-4C1B-A293-EB5C0CF50AFE}" dt="2025-05-28T19:07:53.801" v="1255" actId="20577"/>
          <ac:spMkLst>
            <pc:docMk/>
            <pc:sldMk cId="2912274767" sldId="1483"/>
            <ac:spMk id="6" creationId="{48F77287-0108-90B3-124B-BE340FD40D60}"/>
          </ac:spMkLst>
        </pc:spChg>
      </pc:sldChg>
      <pc:sldChg chg="new del">
        <pc:chgData name="Li, Lingda" userId="f17e929f-4c6a-45ee-8991-f70a12fadfa4" providerId="ADAL" clId="{82297FEC-3F26-4C1B-A293-EB5C0CF50AFE}" dt="2025-06-06T19:47:05.902" v="2157" actId="47"/>
        <pc:sldMkLst>
          <pc:docMk/>
          <pc:sldMk cId="573726497" sldId="1484"/>
        </pc:sldMkLst>
      </pc:sldChg>
      <pc:sldChg chg="addSp delSp modSp new mod modClrScheme chgLayout">
        <pc:chgData name="Li, Lingda" userId="f17e929f-4c6a-45ee-8991-f70a12fadfa4" providerId="ADAL" clId="{82297FEC-3F26-4C1B-A293-EB5C0CF50AFE}" dt="2025-05-30T18:18:20.755" v="1614" actId="20577"/>
        <pc:sldMkLst>
          <pc:docMk/>
          <pc:sldMk cId="190345618" sldId="1485"/>
        </pc:sldMkLst>
        <pc:spChg chg="mod ord">
          <ac:chgData name="Li, Lingda" userId="f17e929f-4c6a-45ee-8991-f70a12fadfa4" providerId="ADAL" clId="{82297FEC-3F26-4C1B-A293-EB5C0CF50AFE}" dt="2025-05-30T18:18:01.277" v="1578" actId="700"/>
          <ac:spMkLst>
            <pc:docMk/>
            <pc:sldMk cId="190345618" sldId="1485"/>
            <ac:spMk id="4" creationId="{AB9C412E-E1FE-8CE7-D204-E9E4E5454F04}"/>
          </ac:spMkLst>
        </pc:spChg>
        <pc:spChg chg="add mod ord">
          <ac:chgData name="Li, Lingda" userId="f17e929f-4c6a-45ee-8991-f70a12fadfa4" providerId="ADAL" clId="{82297FEC-3F26-4C1B-A293-EB5C0CF50AFE}" dt="2025-05-30T18:18:20.755" v="1614" actId="20577"/>
          <ac:spMkLst>
            <pc:docMk/>
            <pc:sldMk cId="190345618" sldId="1485"/>
            <ac:spMk id="5" creationId="{14E92A25-DE36-1902-339F-19D04BA94EA0}"/>
          </ac:spMkLst>
        </pc:spChg>
        <pc:spChg chg="add mod ord">
          <ac:chgData name="Li, Lingda" userId="f17e929f-4c6a-45ee-8991-f70a12fadfa4" providerId="ADAL" clId="{82297FEC-3F26-4C1B-A293-EB5C0CF50AFE}" dt="2025-05-30T18:18:01.277" v="1578" actId="700"/>
          <ac:spMkLst>
            <pc:docMk/>
            <pc:sldMk cId="190345618" sldId="1485"/>
            <ac:spMk id="6" creationId="{63C12080-0C81-A910-85AD-BDF3C9603D3E}"/>
          </ac:spMkLst>
        </pc:spChg>
      </pc:sldChg>
      <pc:sldChg chg="new del">
        <pc:chgData name="Li, Lingda" userId="f17e929f-4c6a-45ee-8991-f70a12fadfa4" providerId="ADAL" clId="{82297FEC-3F26-4C1B-A293-EB5C0CF50AFE}" dt="2025-06-06T19:48:30.748" v="2244" actId="47"/>
        <pc:sldMkLst>
          <pc:docMk/>
          <pc:sldMk cId="3620566448" sldId="1486"/>
        </pc:sldMkLst>
      </pc:sldChg>
      <pc:sldChg chg="addSp delSp modSp new mod modClrScheme chgLayout">
        <pc:chgData name="Li, Lingda" userId="f17e929f-4c6a-45ee-8991-f70a12fadfa4" providerId="ADAL" clId="{82297FEC-3F26-4C1B-A293-EB5C0CF50AFE}" dt="2025-05-30T18:49:18.680" v="1669" actId="20577"/>
        <pc:sldMkLst>
          <pc:docMk/>
          <pc:sldMk cId="80177110" sldId="1487"/>
        </pc:sldMkLst>
        <pc:spChg chg="mod ord">
          <ac:chgData name="Li, Lingda" userId="f17e929f-4c6a-45ee-8991-f70a12fadfa4" providerId="ADAL" clId="{82297FEC-3F26-4C1B-A293-EB5C0CF50AFE}" dt="2025-05-30T18:49:12.308" v="1645" actId="700"/>
          <ac:spMkLst>
            <pc:docMk/>
            <pc:sldMk cId="80177110" sldId="1487"/>
            <ac:spMk id="4" creationId="{3C33D0C7-3F6D-18D0-190C-C130FCB79AB1}"/>
          </ac:spMkLst>
        </pc:spChg>
        <pc:spChg chg="add mod ord">
          <ac:chgData name="Li, Lingda" userId="f17e929f-4c6a-45ee-8991-f70a12fadfa4" providerId="ADAL" clId="{82297FEC-3F26-4C1B-A293-EB5C0CF50AFE}" dt="2025-05-30T18:49:18.680" v="1669" actId="20577"/>
          <ac:spMkLst>
            <pc:docMk/>
            <pc:sldMk cId="80177110" sldId="1487"/>
            <ac:spMk id="5" creationId="{3E191671-5642-B385-6610-D2D8AF7DE14C}"/>
          </ac:spMkLst>
        </pc:spChg>
        <pc:spChg chg="add mod ord">
          <ac:chgData name="Li, Lingda" userId="f17e929f-4c6a-45ee-8991-f70a12fadfa4" providerId="ADAL" clId="{82297FEC-3F26-4C1B-A293-EB5C0CF50AFE}" dt="2025-05-30T18:49:12.308" v="1645" actId="700"/>
          <ac:spMkLst>
            <pc:docMk/>
            <pc:sldMk cId="80177110" sldId="1487"/>
            <ac:spMk id="6" creationId="{8C7AF401-3767-94D7-5B4E-EE09DB77D988}"/>
          </ac:spMkLst>
        </pc:spChg>
      </pc:sldChg>
      <pc:sldChg chg="modSp add mod">
        <pc:chgData name="Li, Lingda" userId="f17e929f-4c6a-45ee-8991-f70a12fadfa4" providerId="ADAL" clId="{82297FEC-3F26-4C1B-A293-EB5C0CF50AFE}" dt="2025-06-06T19:48:23.106" v="2243" actId="20577"/>
        <pc:sldMkLst>
          <pc:docMk/>
          <pc:sldMk cId="3041193778" sldId="1488"/>
        </pc:sldMkLst>
        <pc:spChg chg="mod">
          <ac:chgData name="Li, Lingda" userId="f17e929f-4c6a-45ee-8991-f70a12fadfa4" providerId="ADAL" clId="{82297FEC-3F26-4C1B-A293-EB5C0CF50AFE}" dt="2025-06-06T19:48:23.106" v="2243" actId="20577"/>
          <ac:spMkLst>
            <pc:docMk/>
            <pc:sldMk cId="3041193778" sldId="1488"/>
            <ac:spMk id="3" creationId="{602F1C5E-F321-DAA1-CCF5-77DF5EC45C22}"/>
          </ac:spMkLst>
        </pc:spChg>
      </pc:sldChg>
      <pc:sldChg chg="add">
        <pc:chgData name="Li, Lingda" userId="f17e929f-4c6a-45ee-8991-f70a12fadfa4" providerId="ADAL" clId="{82297FEC-3F26-4C1B-A293-EB5C0CF50AFE}" dt="2025-06-06T19:47:03.730" v="2156"/>
        <pc:sldMkLst>
          <pc:docMk/>
          <pc:sldMk cId="2141560634" sldId="1489"/>
        </pc:sldMkLst>
      </pc:sldChg>
      <pc:sldChg chg="add">
        <pc:chgData name="Li, Lingda" userId="f17e929f-4c6a-45ee-8991-f70a12fadfa4" providerId="ADAL" clId="{82297FEC-3F26-4C1B-A293-EB5C0CF50AFE}" dt="2025-06-06T19:47:03.730" v="2156"/>
        <pc:sldMkLst>
          <pc:docMk/>
          <pc:sldMk cId="1107933813" sldId="1490"/>
        </pc:sldMkLst>
      </pc:sldChg>
      <pc:sldChg chg="modSp add mod">
        <pc:chgData name="Li, Lingda" userId="f17e929f-4c6a-45ee-8991-f70a12fadfa4" providerId="ADAL" clId="{82297FEC-3F26-4C1B-A293-EB5C0CF50AFE}" dt="2025-06-06T19:50:37.665" v="2269" actId="20577"/>
        <pc:sldMkLst>
          <pc:docMk/>
          <pc:sldMk cId="2986892675" sldId="1491"/>
        </pc:sldMkLst>
        <pc:spChg chg="mod">
          <ac:chgData name="Li, Lingda" userId="f17e929f-4c6a-45ee-8991-f70a12fadfa4" providerId="ADAL" clId="{82297FEC-3F26-4C1B-A293-EB5C0CF50AFE}" dt="2025-06-06T19:48:18.404" v="2242" actId="20577"/>
          <ac:spMkLst>
            <pc:docMk/>
            <pc:sldMk cId="2986892675" sldId="1491"/>
            <ac:spMk id="2" creationId="{DF84E109-726A-44C3-29AF-83D99AC44C03}"/>
          </ac:spMkLst>
        </pc:spChg>
        <pc:spChg chg="mod">
          <ac:chgData name="Li, Lingda" userId="f17e929f-4c6a-45ee-8991-f70a12fadfa4" providerId="ADAL" clId="{82297FEC-3F26-4C1B-A293-EB5C0CF50AFE}" dt="2025-06-06T19:50:37.665" v="2269" actId="20577"/>
          <ac:spMkLst>
            <pc:docMk/>
            <pc:sldMk cId="2986892675" sldId="1491"/>
            <ac:spMk id="3" creationId="{2DC1BFFB-30CB-D98A-ED00-5638E5E12BB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6F475-F7F5-6C41-B37C-656C49194CAF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839EF-EF2D-A244-8B03-02564FD38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8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839EF-EF2D-A244-8B03-02564FD387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9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839EF-EF2D-A244-8B03-02564FD387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3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839EF-EF2D-A244-8B03-02564FD387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9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839EF-EF2D-A244-8B03-02564FD387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85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839EF-EF2D-A244-8B03-02564FD387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9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422-CF21-5F4B-9F3C-D943F67A9B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F0DF-C789-3B48-88B2-EEF178B16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75" y="5773229"/>
            <a:ext cx="10334625" cy="7461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851E-C1E1-6E46-8D1B-95D6C1888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CCAF04-6C30-614D-8071-3CC683E9765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6083" y="5755088"/>
            <a:ext cx="3238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55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3888" userDrawn="1">
          <p15:clr>
            <a:srgbClr val="FBAE40"/>
          </p15:clr>
        </p15:guide>
        <p15:guide id="10" pos="360" userDrawn="1">
          <p15:clr>
            <a:srgbClr val="FBAE40"/>
          </p15:clr>
        </p15:guide>
        <p15:guide id="11" pos="7320" userDrawn="1">
          <p15:clr>
            <a:srgbClr val="FBAE40"/>
          </p15:clr>
        </p15:guide>
        <p15:guide id="12" orient="horz" pos="398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4E83-FA30-AE49-A809-D1503D6A5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7B18-F1D3-C845-98E1-FCEEFD596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677A6-B440-D244-B039-82AFE3A15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ACFED41-9DB8-3441-9E99-88FCE31DC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6033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99BF-B963-A049-A11E-595313950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A4A0F9-2FD7-DE46-AE52-AD7C0C073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413AE-9723-9D45-B482-FF92ED073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BC717A-FCD7-0D46-A097-931C02281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11919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FA0D-AA3C-664A-87D2-78DEA605D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DD7F-359B-0241-A0E1-CB4146394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94FE3B0-EE83-EE47-9729-1EF195304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81660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7785AC-BC0C-8F4E-B552-D8A6AD40E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9A820-91F6-F544-8B07-61605B06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FAE437-C75F-3A40-9104-1FFF2D5E7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609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_Print-friend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D422-CF21-5F4B-9F3C-D943F67A9B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5F0DF-C789-3B48-88B2-EEF178B16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175" y="5773229"/>
            <a:ext cx="10334625" cy="746185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7851E-C1E1-6E46-8D1B-95D6C1888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EB6B9-C6AF-7F40-9A3F-E71E87EB2D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6083" y="5742910"/>
            <a:ext cx="32385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54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orient="horz" pos="3888" userDrawn="1">
          <p15:clr>
            <a:srgbClr val="FBAE40"/>
          </p15:clr>
        </p15:guide>
        <p15:guide id="10" pos="360" userDrawn="1">
          <p15:clr>
            <a:srgbClr val="FBAE40"/>
          </p15:clr>
        </p15:guide>
        <p15:guide id="11" pos="7320" userDrawn="1">
          <p15:clr>
            <a:srgbClr val="FBAE40"/>
          </p15:clr>
        </p15:guide>
        <p15:guide id="12" orient="horz" pos="398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96C7-1801-CD4F-9F28-C99CEA00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FB783-2389-2044-9FEC-A01C09265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4785F67-179E-4145-8BCB-4A0C61A89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456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4E73FD-DB7D-6846-A2AE-E73A3184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110BA2-9B68-CC4C-A636-3277ABFA5F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CBF15F-CA7F-7641-B9E3-4E9C3E92F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68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_Print-friend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4E73FD-DB7D-6846-A2AE-E73A31844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110BA2-9B68-CC4C-A636-3277ABFA5F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3175" y="2541806"/>
            <a:ext cx="10334625" cy="1947460"/>
          </a:xfrm>
        </p:spPr>
        <p:txBody>
          <a:bodyPr anchor="t" anchorCtr="0"/>
          <a:lstStyle>
            <a:lvl1pPr algn="l">
              <a:defRPr sz="6000" b="1" i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CBF15F-CA7F-7641-B9E3-4E9C3E92F4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175" y="4501444"/>
            <a:ext cx="10334625" cy="125960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4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65E-00C4-6F4C-8817-84A69C14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926A3-B154-C14C-BFED-E141D3C8B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0C922-34CF-D846-A402-06F51B18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868AE-308B-D548-82A1-318656FC5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306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CFC5-D97A-B448-B815-E68D1A97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B46D-01D9-1D44-ABED-AC6282C16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F9F48-3F7F-A545-9387-0732A54B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C0DC1-B7CB-B343-8B4E-8D57625AE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689F1-F4A7-6440-A9D9-1BF6E3E1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4E88283-FA1D-D040-8AFC-1D07DFC30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393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70F5-09AC-CD48-85DB-1752A5E8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FDB5-5C90-C844-8D34-266A469C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3359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7D20343-9337-0E42-A01C-2815CA8E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125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DAAA2-8718-2247-8539-9A0DC22C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365125"/>
            <a:ext cx="11049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056FE-C136-A54B-9DE3-EACD8E08F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825625"/>
            <a:ext cx="11049000" cy="420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25833E0-DD3D-DF4F-9316-F67B7A80E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316595"/>
            <a:ext cx="432486" cy="365125"/>
          </a:xfrm>
          <a:prstGeom prst="rect">
            <a:avLst/>
          </a:prstGeom>
        </p:spPr>
        <p:txBody>
          <a:bodyPr lIns="0" tIns="0" rIns="45720" bIns="0" anchor="ctr"/>
          <a:lstStyle>
            <a:lvl1pPr algn="r">
              <a:defRPr sz="1000"/>
            </a:lvl1pPr>
          </a:lstStyle>
          <a:p>
            <a:fld id="{933A556B-7C63-244D-9B7C-B0EA8042B330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4452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 userDrawn="1">
          <p15:clr>
            <a:srgbClr val="F26B43"/>
          </p15:clr>
        </p15:guide>
        <p15:guide id="8" pos="3840" userDrawn="1">
          <p15:clr>
            <a:srgbClr val="F26B43"/>
          </p15:clr>
        </p15:guide>
        <p15:guide id="9" pos="360" userDrawn="1">
          <p15:clr>
            <a:srgbClr val="F26B43"/>
          </p15:clr>
        </p15:guide>
        <p15:guide id="10" orient="horz" pos="3888" userDrawn="1">
          <p15:clr>
            <a:srgbClr val="F26B43"/>
          </p15:clr>
        </p15:guide>
        <p15:guide id="11" pos="7320" userDrawn="1">
          <p15:clr>
            <a:srgbClr val="F26B43"/>
          </p15:clr>
        </p15:guide>
        <p15:guide id="1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erfVec/PerfVec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scv-collab/riscv-gnu-toolchain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ngda-li/gem5/tree/riscv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ViJtzsbbUFXkSEYsdgne9iJsfCZq0UvJ#scrollTo=IS-7Ugikt7C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erfVec/PerfVec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6CBC-DA70-7741-BB3F-BCDBBE052F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PerfVec</a:t>
            </a:r>
            <a:r>
              <a:rPr lang="en-US" sz="4000" dirty="0"/>
              <a:t>: Generalizable Performance Modeling using Learned Program and Architecture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B0E14B-6889-F849-8A8C-D01D7C360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SIGMETRICS 2025</a:t>
            </a:r>
          </a:p>
          <a:p>
            <a:r>
              <a:rPr lang="en-US" dirty="0"/>
              <a:t>Stony Brook, NY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F4563-AB5E-1F4E-B28C-08AC13230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Lingda Li, Sairam Sri </a:t>
            </a:r>
            <a:r>
              <a:rPr lang="en-US" sz="2000" dirty="0" err="1"/>
              <a:t>Vatsavai</a:t>
            </a:r>
            <a:r>
              <a:rPr lang="en-US" sz="2000" dirty="0"/>
              <a:t>, Kuan-Chieh Hsu</a:t>
            </a:r>
          </a:p>
          <a:p>
            <a:r>
              <a:rPr lang="en-US" sz="1800" dirty="0"/>
              <a:t>Brookhaven National Laboratory</a:t>
            </a:r>
          </a:p>
        </p:txBody>
      </p:sp>
    </p:spTree>
    <p:extLst>
      <p:ext uri="{BB962C8B-B14F-4D97-AF65-F5344CB8AC3E}">
        <p14:creationId xmlns:p14="http://schemas.microsoft.com/office/powerpoint/2010/main" val="98718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25AF-47B2-4F69-EE76-4A45E7671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&amp;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6FB1E-A4E0-69B3-C078-882A69F3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Instruction traces from gem5 simulation</a:t>
            </a:r>
          </a:p>
          <a:p>
            <a:pPr lvl="1"/>
            <a:r>
              <a:rPr lang="en-US" dirty="0"/>
              <a:t>Easy to obtain instruction level latency</a:t>
            </a:r>
          </a:p>
          <a:p>
            <a:pPr lvl="1"/>
            <a:r>
              <a:rPr lang="en-US" dirty="0"/>
              <a:t>Easy to configure microarchitectures</a:t>
            </a:r>
          </a:p>
          <a:p>
            <a:r>
              <a:rPr lang="en-US" dirty="0"/>
              <a:t>Programs</a:t>
            </a:r>
          </a:p>
          <a:p>
            <a:pPr lvl="1"/>
            <a:r>
              <a:rPr lang="en-US" dirty="0"/>
              <a:t>17 SPEC CPU2017 benchmarks</a:t>
            </a:r>
          </a:p>
          <a:p>
            <a:pPr lvl="1"/>
            <a:r>
              <a:rPr lang="en-US" dirty="0"/>
              <a:t>10 for training, 7 for testing</a:t>
            </a:r>
          </a:p>
          <a:p>
            <a:r>
              <a:rPr lang="en-US" dirty="0"/>
              <a:t>Microarchitectures</a:t>
            </a:r>
          </a:p>
          <a:p>
            <a:pPr lvl="1"/>
            <a:r>
              <a:rPr lang="en-US" dirty="0"/>
              <a:t>Randomly generated gem5 configurations</a:t>
            </a:r>
          </a:p>
          <a:p>
            <a:pPr lvl="2"/>
            <a:r>
              <a:rPr lang="en-US" dirty="0"/>
              <a:t>In-order/out-of-order cores, caches, memory, etc.</a:t>
            </a:r>
          </a:p>
          <a:p>
            <a:pPr lvl="1"/>
            <a:r>
              <a:rPr lang="en-US" dirty="0"/>
              <a:t>77 for training, 10 for testing</a:t>
            </a:r>
          </a:p>
          <a:p>
            <a:r>
              <a:rPr lang="en-US" dirty="0"/>
              <a:t>Model architecture</a:t>
            </a:r>
          </a:p>
          <a:p>
            <a:pPr lvl="1"/>
            <a:r>
              <a:rPr lang="en-US" dirty="0"/>
              <a:t>2-layer LSTM by default</a:t>
            </a:r>
          </a:p>
          <a:p>
            <a:pPr lvl="1"/>
            <a:r>
              <a:rPr lang="en-US" dirty="0"/>
              <a:t>See the paper for other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C8AC1-9469-A01F-5C33-E3546486A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55008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6BCED-D364-B723-547F-E121A20D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Generalizability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B8A54-8344-683F-4B3C-5B75757391A2}"/>
              </a:ext>
            </a:extLst>
          </p:cNvPr>
          <p:cNvSpPr txBox="1"/>
          <p:nvPr/>
        </p:nvSpPr>
        <p:spPr>
          <a:xfrm>
            <a:off x="336000" y="4328503"/>
            <a:ext cx="57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Prediction error range against gem5 simulation across all microarchitectures</a:t>
            </a:r>
          </a:p>
        </p:txBody>
      </p:sp>
      <p:pic>
        <p:nvPicPr>
          <p:cNvPr id="13" name="Picture 1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7BCF07A-5FB3-115F-E162-B7D8FFDF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168503"/>
            <a:ext cx="5760000" cy="2160000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A17C527E-2E3C-BBBC-D0F4-EFA88E7C0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8503"/>
            <a:ext cx="5760000" cy="21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0F60A8-F753-2316-0906-1BDB654344EE}"/>
              </a:ext>
            </a:extLst>
          </p:cNvPr>
          <p:cNvSpPr txBox="1"/>
          <p:nvPr/>
        </p:nvSpPr>
        <p:spPr>
          <a:xfrm>
            <a:off x="7176000" y="1768393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Unseen microarchitectures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333F6C-2907-6385-E5BD-F0B5A29CA9F4}"/>
              </a:ext>
            </a:extLst>
          </p:cNvPr>
          <p:cNvSpPr txBox="1"/>
          <p:nvPr/>
        </p:nvSpPr>
        <p:spPr>
          <a:xfrm>
            <a:off x="1416000" y="1768489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Unseen programs</a:t>
            </a:r>
            <a:endParaRPr lang="en-US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8E747D-AA49-641B-2830-46B198D97ED7}"/>
              </a:ext>
            </a:extLst>
          </p:cNvPr>
          <p:cNvCxnSpPr>
            <a:cxnSpLocks/>
            <a:stCxn id="13" idx="2"/>
          </p:cNvCxnSpPr>
          <p:nvPr/>
        </p:nvCxnSpPr>
        <p:spPr>
          <a:xfrm flipV="1">
            <a:off x="3216000" y="3359573"/>
            <a:ext cx="455147" cy="96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4066A04-129A-2A1C-C61E-CFB6902BBE85}"/>
              </a:ext>
            </a:extLst>
          </p:cNvPr>
          <p:cNvSpPr txBox="1"/>
          <p:nvPr/>
        </p:nvSpPr>
        <p:spPr>
          <a:xfrm>
            <a:off x="2496000" y="4728517"/>
            <a:ext cx="720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>
              <a:defRPr/>
            </a:pPr>
            <a:r>
              <a:rPr lang="en-US" altLang="zh-CN" sz="2400" dirty="0">
                <a:solidFill>
                  <a:srgbClr val="D34817"/>
                </a:solidFill>
              </a:rPr>
              <a:t>The trained model generalizes well to unseen programs and microarchitectures.</a:t>
            </a:r>
          </a:p>
        </p:txBody>
      </p:sp>
    </p:spTree>
    <p:extLst>
      <p:ext uri="{BB962C8B-B14F-4D97-AF65-F5344CB8AC3E}">
        <p14:creationId xmlns:p14="http://schemas.microsoft.com/office/powerpoint/2010/main" val="17734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C6D1-9066-5603-9BB7-EAD6D617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Summary</a:t>
            </a:r>
          </a:p>
        </p:txBody>
      </p:sp>
      <p:pic>
        <p:nvPicPr>
          <p:cNvPr id="6" name="Content Placeholder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7751A7E-B75C-3AEB-5136-0F85C34EE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2000" y="0"/>
            <a:ext cx="1800000" cy="180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BC7B4-EBBD-8E47-154D-7F77509FD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12</a:t>
            </a:fld>
            <a:endParaRPr lang="en-US" sz="10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D4BF64-D40A-2246-5070-76C44F51D39F}"/>
              </a:ext>
            </a:extLst>
          </p:cNvPr>
          <p:cNvSpPr txBox="1">
            <a:spLocks/>
          </p:cNvSpPr>
          <p:nvPr/>
        </p:nvSpPr>
        <p:spPr>
          <a:xfrm>
            <a:off x="571500" y="1825625"/>
            <a:ext cx="11049000" cy="420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 generalizability</a:t>
            </a:r>
          </a:p>
          <a:p>
            <a:pPr lvl="1"/>
            <a:r>
              <a:rPr lang="en-US" dirty="0"/>
              <a:t>Learn independent program and microarchitecture representations</a:t>
            </a:r>
          </a:p>
          <a:p>
            <a:r>
              <a:rPr lang="en-US" dirty="0"/>
              <a:t>Good accuracy</a:t>
            </a:r>
          </a:p>
          <a:p>
            <a:pPr lvl="1"/>
            <a:r>
              <a:rPr lang="en-US" dirty="0"/>
              <a:t>Learn program representations from instruction execution traces</a:t>
            </a:r>
          </a:p>
          <a:p>
            <a:r>
              <a:rPr lang="en-US" dirty="0"/>
              <a:t>Fast speed</a:t>
            </a:r>
          </a:p>
          <a:p>
            <a:pPr lvl="1"/>
            <a:r>
              <a:rPr lang="en-US" dirty="0"/>
              <a:t>Simple combination of program and microarchitecture representations</a:t>
            </a:r>
          </a:p>
          <a:p>
            <a:r>
              <a:rPr lang="en-US" dirty="0"/>
              <a:t>Many potential applications</a:t>
            </a:r>
          </a:p>
          <a:p>
            <a:pPr lvl="1"/>
            <a:r>
              <a:rPr lang="en-US" dirty="0"/>
              <a:t>Design space exploration, performance analysis, …</a:t>
            </a:r>
          </a:p>
          <a:p>
            <a:r>
              <a:rPr lang="en-US" dirty="0"/>
              <a:t>Code: </a:t>
            </a:r>
            <a:r>
              <a:rPr lang="en-US" dirty="0">
                <a:hlinkClick r:id="rId4"/>
              </a:rPr>
              <a:t>https://github.com/PerfVec/PerfVec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49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C412E-E1FE-8CE7-D204-E9E4E5454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13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E92A25-DE36-1902-339F-19D04BA94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Prediction Demo/Hands-on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3C12080-0C81-A910-85AD-BDF3C9603D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E6FB-55DA-7BBF-4319-F5FCE0FE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1C5E-F321-DAA1-CCF5-77DF5EC4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Demo: cross-compile a program</a:t>
            </a:r>
          </a:p>
          <a:p>
            <a:r>
              <a:rPr lang="en-US" dirty="0"/>
              <a:t>Demo: gem5 simulation and trace generation</a:t>
            </a:r>
          </a:p>
          <a:p>
            <a:r>
              <a:rPr lang="en-US" dirty="0"/>
              <a:t>Hands-on: trace processing and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EF84B-43AB-7E92-B219-38D16DF47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41193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F721-DB48-FF04-9C22-CEF3D60DC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Cross-compile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25E7A-7789-D1EB-2E98-A04A906E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</a:t>
            </a:r>
            <a:r>
              <a:rPr lang="en-US" dirty="0" err="1"/>
              <a:t>Helloworld</a:t>
            </a:r>
            <a:r>
              <a:rPr lang="en-US" dirty="0"/>
              <a:t> program written in C</a:t>
            </a:r>
          </a:p>
          <a:p>
            <a:r>
              <a:rPr lang="en-US" dirty="0"/>
              <a:t>Cross compiler: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riscv</a:t>
            </a:r>
            <a:r>
              <a:rPr lang="en-US" dirty="0">
                <a:hlinkClick r:id="rId2"/>
              </a:rPr>
              <a:t>-collab/</a:t>
            </a:r>
            <a:r>
              <a:rPr lang="en-US" dirty="0" err="1">
                <a:hlinkClick r:id="rId2"/>
              </a:rPr>
              <a:t>riscv</a:t>
            </a:r>
            <a:r>
              <a:rPr lang="en-US" dirty="0">
                <a:hlinkClick r:id="rId2"/>
              </a:rPr>
              <a:t>-gnu-toolchain</a:t>
            </a:r>
            <a:endParaRPr lang="en-US" dirty="0"/>
          </a:p>
          <a:p>
            <a:r>
              <a:rPr lang="en-US" dirty="0"/>
              <a:t>Platforms:</a:t>
            </a:r>
          </a:p>
          <a:p>
            <a:pPr lvl="1"/>
            <a:r>
              <a:rPr lang="en-US" dirty="0"/>
              <a:t>On Linux environment</a:t>
            </a:r>
          </a:p>
          <a:p>
            <a:pPr lvl="1"/>
            <a:r>
              <a:rPr lang="en-US" dirty="0"/>
              <a:t>With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helloworld</a:t>
            </a:r>
            <a:r>
              <a:rPr lang="en-US" dirty="0"/>
              <a:t> executable in RISC-V architecture.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43829-5883-433D-413B-51C6A3B60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156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87027-AB89-A4B7-45DE-4875F283C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Demo: gem5 simulation &amp; trace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0928-E0F0-D6EC-8851-3B9B8E58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Input: executable</a:t>
            </a:r>
          </a:p>
          <a:p>
            <a:r>
              <a:rPr lang="en-US" dirty="0"/>
              <a:t>Simulator: gem5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github.com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lingda</a:t>
            </a:r>
            <a:r>
              <a:rPr lang="en-US" dirty="0">
                <a:hlinkClick r:id="rId3"/>
              </a:rPr>
              <a:t>-li/gem5/tree/</a:t>
            </a:r>
            <a:r>
              <a:rPr lang="en-US" dirty="0" err="1">
                <a:hlinkClick r:id="rId3"/>
              </a:rPr>
              <a:t>riscv</a:t>
            </a:r>
            <a:endParaRPr lang="en-US" dirty="0"/>
          </a:p>
          <a:p>
            <a:r>
              <a:rPr lang="en-US" dirty="0"/>
              <a:t>Output: </a:t>
            </a:r>
            <a:r>
              <a:rPr lang="en-US" dirty="0" err="1"/>
              <a:t>trace.txt</a:t>
            </a:r>
            <a:r>
              <a:rPr lang="en-US" dirty="0"/>
              <a:t> and </a:t>
            </a:r>
            <a:r>
              <a:rPr lang="en-US" dirty="0" err="1"/>
              <a:t>trace.sq.txt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4EEF6-BFB6-607E-44AE-C2BAD13EA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07933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4E109-726A-44C3-29AF-83D99AC4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Hands-on: trace processing 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BFFB-30CB-D98A-ED00-5638E5E12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  <a:p>
            <a:pPr lvl="1"/>
            <a:r>
              <a:rPr lang="en-US" dirty="0">
                <a:hlinkClick r:id="rId3"/>
              </a:rPr>
              <a:t>https://colab.research.google.com/drive/1ViJtzsbbUFXkSEYsdgne9iJsfCZq0UvJ#scrollTo=IS-7Ugikt7Cl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7443E-707C-D043-577E-EAE5EC738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86892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3D0C7-3F6D-18D0-190C-C130FCB79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18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91671-5642-B385-6610-D2D8AF7DE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Space Exploration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7AF401-3767-94D7-5B4E-EE09DB77D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7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F231-5DC8-50BA-85E7-6CD3C9AC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5154-74F1-58A8-CFB3-391DBEE63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modeling is essential for many tasks.</a:t>
            </a:r>
          </a:p>
          <a:p>
            <a:pPr lvl="1"/>
            <a:r>
              <a:rPr lang="en-US" dirty="0" err="1"/>
              <a:t>PerfVec</a:t>
            </a:r>
            <a:r>
              <a:rPr lang="en-US" dirty="0"/>
              <a:t> can be used in them.</a:t>
            </a:r>
          </a:p>
          <a:p>
            <a:r>
              <a:rPr lang="en-US" dirty="0"/>
              <a:t>A case study: design space exploration (DSE)</a:t>
            </a:r>
          </a:p>
          <a:p>
            <a:pPr lvl="1"/>
            <a:r>
              <a:rPr lang="en-US" dirty="0"/>
              <a:t>Find the optimal design(s) given one/multiple objective function(s)</a:t>
            </a:r>
          </a:p>
          <a:p>
            <a:r>
              <a:rPr lang="en-US" dirty="0"/>
              <a:t>DSE example: L1 and L2 cache size exploration</a:t>
            </a:r>
          </a:p>
          <a:p>
            <a:pPr lvl="1"/>
            <a:r>
              <a:rPr lang="en-US" dirty="0"/>
              <a:t>Objective function: </a:t>
            </a:r>
            <a:r>
              <a:rPr lang="en-US" dirty="0" err="1"/>
              <a:t>execution_time</a:t>
            </a:r>
            <a:r>
              <a:rPr lang="en-US" dirty="0"/>
              <a:t> * (1000 + 10*L1_size + L2_size)</a:t>
            </a:r>
          </a:p>
          <a:p>
            <a:pPr lvl="2"/>
            <a:r>
              <a:rPr lang="en-US" dirty="0"/>
              <a:t>Similar to latency area product</a:t>
            </a:r>
          </a:p>
          <a:p>
            <a:pPr lvl="1"/>
            <a:r>
              <a:rPr lang="en-US" dirty="0"/>
              <a:t>Select the best cache sizes for 17 SPEC CPU2017 benchmarks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77A54-E5A7-18DD-43EA-C5674A776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19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1515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944610-B03C-6E8A-77C9-40548C47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A0171-D20F-D763-FF37-2A204F058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overview (30 mins)</a:t>
            </a:r>
          </a:p>
          <a:p>
            <a:r>
              <a:rPr lang="en-US" dirty="0"/>
              <a:t>Performance prediction demo/hands-on (30 mins)</a:t>
            </a:r>
          </a:p>
          <a:p>
            <a:r>
              <a:rPr lang="en-US" dirty="0"/>
              <a:t>Design space exploration (15 mins)</a:t>
            </a:r>
          </a:p>
          <a:p>
            <a:r>
              <a:rPr lang="en-US" dirty="0"/>
              <a:t>Source code (5 mins)</a:t>
            </a:r>
          </a:p>
          <a:p>
            <a:r>
              <a:rPr lang="en-US" dirty="0"/>
              <a:t>Open discussion (10 mins)</a:t>
            </a:r>
          </a:p>
          <a:p>
            <a:endParaRPr lang="en-US" dirty="0"/>
          </a:p>
          <a:p>
            <a:r>
              <a:rPr lang="en-US" dirty="0"/>
              <a:t>Repository: </a:t>
            </a:r>
            <a:r>
              <a:rPr lang="en-US" dirty="0">
                <a:hlinkClick r:id="rId2"/>
              </a:rPr>
              <a:t>https://github.com/PerfVec/PerfVec</a:t>
            </a:r>
            <a:endParaRPr lang="en-US" dirty="0"/>
          </a:p>
          <a:p>
            <a:pPr lvl="1"/>
            <a:r>
              <a:rPr lang="en-US" dirty="0"/>
              <a:t>Source code and other materials used in this tutorial</a:t>
            </a:r>
          </a:p>
        </p:txBody>
      </p:sp>
      <p:pic>
        <p:nvPicPr>
          <p:cNvPr id="7" name="Content Placeholder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C906703-44CA-9517-FC41-67883A06A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327" y="439458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4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allout: Bent Line 39">
            <a:extLst>
              <a:ext uri="{FF2B5EF4-FFF2-40B4-BE49-F238E27FC236}">
                <a16:creationId xmlns:a16="http://schemas.microsoft.com/office/drawing/2014/main" id="{AE208103-AFE9-0673-B074-EB3BC86D91FB}"/>
              </a:ext>
            </a:extLst>
          </p:cNvPr>
          <p:cNvSpPr/>
          <p:nvPr/>
        </p:nvSpPr>
        <p:spPr>
          <a:xfrm>
            <a:off x="5736000" y="1541840"/>
            <a:ext cx="1260000" cy="540000"/>
          </a:xfrm>
          <a:prstGeom prst="borderCallout2">
            <a:avLst>
              <a:gd name="adj1" fmla="val 35867"/>
              <a:gd name="adj2" fmla="val 99702"/>
              <a:gd name="adj3" fmla="val 35224"/>
              <a:gd name="adj4" fmla="val 139974"/>
              <a:gd name="adj5" fmla="val 76541"/>
              <a:gd name="adj6" fmla="val 195421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Froze during training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EA191-33BF-4C70-15D5-3F37A000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Procedure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1BD7ED-DAD5-14A9-E030-CA60ACE6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 a microarchitecture</a:t>
            </a:r>
            <a:br>
              <a:rPr lang="en-US" dirty="0"/>
            </a:br>
            <a:r>
              <a:rPr lang="en-US" dirty="0"/>
              <a:t>representation model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Training data: gem5 simulation traces of 3 benchmarks on selected configurations</a:t>
            </a:r>
          </a:p>
          <a:p>
            <a:r>
              <a:rPr lang="en-US" dirty="0"/>
              <a:t>Predict the performance of all benchmarks</a:t>
            </a:r>
          </a:p>
          <a:p>
            <a:pPr lvl="1"/>
            <a:r>
              <a:rPr lang="en-US" dirty="0"/>
              <a:t>Use the trained microarchitecture representation model and existing program representations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B9ED6-DA9B-8945-0D6F-3C4CF7D44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20</a:t>
            </a:fld>
            <a:endParaRPr lang="en-US" sz="1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1117E2F-2A1A-680D-ED3F-3538C43CC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00" y="1690688"/>
            <a:ext cx="4680000" cy="1913974"/>
          </a:xfrm>
          <a:prstGeom prst="rect">
            <a:avLst/>
          </a:prstGeom>
        </p:spPr>
      </p:pic>
      <p:sp>
        <p:nvSpPr>
          <p:cNvPr id="39" name="Callout: Bent Line 38">
            <a:extLst>
              <a:ext uri="{FF2B5EF4-FFF2-40B4-BE49-F238E27FC236}">
                <a16:creationId xmlns:a16="http://schemas.microsoft.com/office/drawing/2014/main" id="{40253CB0-691C-9842-CBFD-6668DE08FCAA}"/>
              </a:ext>
            </a:extLst>
          </p:cNvPr>
          <p:cNvSpPr/>
          <p:nvPr/>
        </p:nvSpPr>
        <p:spPr>
          <a:xfrm>
            <a:off x="5556000" y="2756734"/>
            <a:ext cx="1440000" cy="360000"/>
          </a:xfrm>
          <a:prstGeom prst="borderCallout2">
            <a:avLst>
              <a:gd name="adj1" fmla="val 35867"/>
              <a:gd name="adj2" fmla="val 99702"/>
              <a:gd name="adj3" fmla="val 37106"/>
              <a:gd name="adj4" fmla="val 121730"/>
              <a:gd name="adj5" fmla="val 87714"/>
              <a:gd name="adj6" fmla="val 20460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2-layer MLP</a:t>
            </a:r>
          </a:p>
        </p:txBody>
      </p:sp>
    </p:spTree>
    <p:extLst>
      <p:ext uri="{BB962C8B-B14F-4D97-AF65-F5344CB8AC3E}">
        <p14:creationId xmlns:p14="http://schemas.microsoft.com/office/powerpoint/2010/main" val="30483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607D-F89E-5CC7-9CD6-01D0182B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DB6C-CD35-1315-98E6-43AA5EFE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Complete gem5 simulation: 600 hours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/>
              <a:t>Previous ML-based DSE methods</a:t>
            </a:r>
          </a:p>
          <a:p>
            <a:pPr lvl="1"/>
            <a:r>
              <a:rPr lang="en-US" dirty="0"/>
              <a:t>Use selected simulation results to train</a:t>
            </a:r>
            <a:br>
              <a:rPr lang="en-US" dirty="0"/>
            </a:br>
            <a:r>
              <a:rPr lang="en-US" dirty="0"/>
              <a:t>program-specific models</a:t>
            </a:r>
          </a:p>
          <a:p>
            <a:pPr lvl="1"/>
            <a:r>
              <a:rPr lang="en-US" dirty="0"/>
              <a:t>Need to simulate many configurations</a:t>
            </a:r>
            <a:br>
              <a:rPr lang="en-US" dirty="0"/>
            </a:br>
            <a:r>
              <a:rPr lang="en-US" dirty="0"/>
              <a:t>for each program</a:t>
            </a:r>
          </a:p>
          <a:p>
            <a:pPr marL="457200" lvl="1" indent="-457200">
              <a:spcBef>
                <a:spcPts val="1000"/>
              </a:spcBef>
            </a:pPr>
            <a:r>
              <a:rPr lang="en-US" sz="2800" dirty="0" err="1"/>
              <a:t>PerfVec</a:t>
            </a:r>
            <a:endParaRPr lang="en-US" sz="2800" dirty="0"/>
          </a:p>
          <a:p>
            <a:pPr lvl="1"/>
            <a:r>
              <a:rPr lang="en-US" dirty="0"/>
              <a:t>Incur significantly less overhead with</a:t>
            </a:r>
            <a:br>
              <a:rPr lang="en-US" dirty="0"/>
            </a:br>
            <a:r>
              <a:rPr lang="en-US" dirty="0"/>
              <a:t>comparable quality</a:t>
            </a:r>
          </a:p>
          <a:p>
            <a:pPr lvl="1"/>
            <a:r>
              <a:rPr lang="en-US" dirty="0"/>
              <a:t>11 hours = 5 (data collection) + 6 (training)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7B549A-65B6-7ED2-633D-8FD155508A89}"/>
              </a:ext>
            </a:extLst>
          </p:cNvPr>
          <p:cNvSpPr txBox="1"/>
          <p:nvPr/>
        </p:nvSpPr>
        <p:spPr>
          <a:xfrm>
            <a:off x="7843352" y="4822136"/>
            <a:ext cx="3777148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Ïpek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Efficiently exploring architectural design spaces via predictive modeling. ASPLOS 2006.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Dubach et al. Microarchitectural design space exploration using an architecture-centric approach. MICRO 2007.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 et al. Efficient design space exploration via statistical sampling and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adaboost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learning. DAC 2016.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841E5-1271-8A84-03B1-2A7D92A42219}"/>
              </a:ext>
            </a:extLst>
          </p:cNvPr>
          <p:cNvSpPr txBox="1"/>
          <p:nvPr/>
        </p:nvSpPr>
        <p:spPr>
          <a:xfrm>
            <a:off x="7843352" y="3958290"/>
            <a:ext cx="396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Overhead: the time to construct models (hours)</a:t>
            </a:r>
          </a:p>
          <a:p>
            <a:r>
              <a:rPr lang="en-US" sz="1400" dirty="0"/>
              <a:t>Quality: how close the selected design is to the optimal design.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728E50-7CAE-CAA5-42E1-779DD5668275}"/>
              </a:ext>
            </a:extLst>
          </p:cNvPr>
          <p:cNvGrpSpPr/>
          <p:nvPr/>
        </p:nvGrpSpPr>
        <p:grpSpPr>
          <a:xfrm>
            <a:off x="9533469" y="1446606"/>
            <a:ext cx="2087031" cy="369335"/>
            <a:chOff x="9348701" y="956974"/>
            <a:chExt cx="2087031" cy="369335"/>
          </a:xfrm>
        </p:grpSpPr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9DBE8FB1-548D-DEE1-5981-4B7416EAF7A4}"/>
                </a:ext>
              </a:extLst>
            </p:cNvPr>
            <p:cNvSpPr/>
            <p:nvPr/>
          </p:nvSpPr>
          <p:spPr>
            <a:xfrm>
              <a:off x="9348701" y="956974"/>
              <a:ext cx="341624" cy="369335"/>
            </a:xfrm>
            <a:prstGeom prst="downArrow">
              <a:avLst>
                <a:gd name="adj1" fmla="val 50000"/>
                <a:gd name="adj2" fmla="val 460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8BFACA-10FB-4E32-3529-0460EAD5AAEF}"/>
                </a:ext>
              </a:extLst>
            </p:cNvPr>
            <p:cNvSpPr txBox="1"/>
            <p:nvPr/>
          </p:nvSpPr>
          <p:spPr>
            <a:xfrm>
              <a:off x="9635732" y="956977"/>
              <a:ext cx="1800000" cy="369332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dirty="0"/>
                <a:t>Lower is better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B951C0-1E01-3702-8CFF-093D25D63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145131"/>
              </p:ext>
            </p:extLst>
          </p:nvPr>
        </p:nvGraphicFramePr>
        <p:xfrm>
          <a:off x="7843352" y="1922732"/>
          <a:ext cx="3777148" cy="1854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76668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4235681148"/>
                    </a:ext>
                  </a:extLst>
                </a:gridCol>
                <a:gridCol w="1200000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Overhead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0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ASPLOS06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4.4%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MICRO07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4.7%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DAC16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3.6%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4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 err="1"/>
                        <a:t>PerfVec</a:t>
                      </a:r>
                      <a:endParaRPr lang="en-US" sz="1600" b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3.6%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171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4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03C45-B760-B469-658C-CE5A8FA6C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22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0923F4-CBC0-A001-00D4-894A261C41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17C635-C460-4DB2-058B-8AD93E0B08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8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215F-BEC0-21C8-95DB-9A9C723D1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Level Folders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E382-CAE7-FF97-4302-8637070A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DP: data processing scripts for </a:t>
            </a:r>
            <a:br>
              <a:rPr lang="en-US" dirty="0"/>
            </a:br>
            <a:r>
              <a:rPr lang="en-US" dirty="0"/>
              <a:t>simulation traces</a:t>
            </a:r>
          </a:p>
          <a:p>
            <a:pPr lvl="1"/>
            <a:r>
              <a:rPr lang="en-US" dirty="0"/>
              <a:t>Implemented using Python (NumPy) and C++</a:t>
            </a:r>
          </a:p>
          <a:p>
            <a:r>
              <a:rPr lang="en-US" dirty="0"/>
              <a:t>ML: scripts for training, test, models, etc.</a:t>
            </a:r>
          </a:p>
          <a:p>
            <a:pPr lvl="1"/>
            <a:r>
              <a:rPr lang="en-US" dirty="0"/>
              <a:t>Implemented using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CFG: configuration files for datasets</a:t>
            </a:r>
          </a:p>
          <a:p>
            <a:r>
              <a:rPr lang="en-US" dirty="0"/>
              <a:t>Tutorials: descriptive instructions and </a:t>
            </a:r>
            <a:br>
              <a:rPr lang="en-US" dirty="0"/>
            </a:br>
            <a:r>
              <a:rPr lang="en-US" dirty="0"/>
              <a:t>documents</a:t>
            </a:r>
          </a:p>
          <a:p>
            <a:r>
              <a:rPr lang="en-US" dirty="0"/>
              <a:t>DA: data analysis 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D5409-7E14-C139-0D73-EBF3913E1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23</a:t>
            </a:fld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C3BE6-2D46-F6A0-0647-8C11D7DF4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363" y="1197186"/>
            <a:ext cx="4677637" cy="446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8F97-B6A5-ADC7-F718-914495930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165F-3AC6-6C90-8231-90333D24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models: neural network architectures</a:t>
            </a:r>
          </a:p>
          <a:p>
            <a:pPr lvl="1"/>
            <a:r>
              <a:rPr lang="en-US" dirty="0"/>
              <a:t>LSTM, Transformer, CNN, MLP, …</a:t>
            </a:r>
          </a:p>
          <a:p>
            <a:r>
              <a:rPr lang="en-US" dirty="0"/>
              <a:t>train.py: train instruction representation models</a:t>
            </a:r>
          </a:p>
          <a:p>
            <a:r>
              <a:rPr lang="en-US" dirty="0"/>
              <a:t>test.py: test prediction accuracy of trained models</a:t>
            </a:r>
          </a:p>
          <a:p>
            <a:r>
              <a:rPr lang="en-US" dirty="0"/>
              <a:t>tune.py: fine-tune microarchitecture representation models</a:t>
            </a:r>
            <a:br>
              <a:rPr lang="en-US" dirty="0"/>
            </a:br>
            <a:r>
              <a:rPr lang="en-US" dirty="0"/>
              <a:t>and representations</a:t>
            </a:r>
          </a:p>
          <a:p>
            <a:r>
              <a:rPr lang="en-US" dirty="0" err="1"/>
              <a:t>custom_data</a:t>
            </a:r>
            <a:r>
              <a:rPr lang="en-US" dirty="0"/>
              <a:t>*.</a:t>
            </a:r>
            <a:r>
              <a:rPr lang="en-US" dirty="0" err="1"/>
              <a:t>py</a:t>
            </a:r>
            <a:r>
              <a:rPr lang="en-US" dirty="0"/>
              <a:t>: data loaders for </a:t>
            </a:r>
            <a:r>
              <a:rPr lang="en-US" dirty="0" err="1"/>
              <a:t>PerfVec</a:t>
            </a:r>
            <a:r>
              <a:rPr lang="en-US" dirty="0"/>
              <a:t>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242DE-6CE7-BB83-5DB6-8E5ED25FE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24</a:t>
            </a:fld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EC64BB-37F8-8C44-DCDF-8D0EDD23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444" y="487907"/>
            <a:ext cx="1248056" cy="588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326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57B7E-45EF-BD42-B069-D4245222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184D-74B7-5040-0E83-6A799103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gem5 trace processing</a:t>
            </a:r>
          </a:p>
          <a:p>
            <a:pPr lvl="1"/>
            <a:r>
              <a:rPr lang="en-US" dirty="0"/>
              <a:t>0_buildInstFeature.cpp: numerical instruction feature generation</a:t>
            </a:r>
          </a:p>
          <a:p>
            <a:pPr lvl="1"/>
            <a:r>
              <a:rPr lang="en-US" dirty="0"/>
              <a:t>inst2mmap.py, trace2nmmap.py: convert a textual numerical trace to </a:t>
            </a:r>
            <a:r>
              <a:rPr lang="en-US" dirty="0" err="1"/>
              <a:t>numpy</a:t>
            </a:r>
            <a:r>
              <a:rPr lang="en-US" dirty="0"/>
              <a:t> memory mapping format for </a:t>
            </a:r>
            <a:r>
              <a:rPr lang="en-US" dirty="0" err="1"/>
              <a:t>PyTorch</a:t>
            </a:r>
            <a:r>
              <a:rPr lang="en-US" dirty="0"/>
              <a:t> input</a:t>
            </a:r>
          </a:p>
          <a:p>
            <a:pPr lvl="1"/>
            <a:r>
              <a:rPr lang="en-US" dirty="0"/>
              <a:t>normalize_*.</a:t>
            </a:r>
            <a:r>
              <a:rPr lang="en-US" dirty="0" err="1"/>
              <a:t>py</a:t>
            </a:r>
            <a:r>
              <a:rPr lang="en-US" dirty="0"/>
              <a:t>: dataset normalization</a:t>
            </a:r>
          </a:p>
          <a:p>
            <a:r>
              <a:rPr lang="en-US" dirty="0"/>
              <a:t>Training/test data generation</a:t>
            </a:r>
          </a:p>
          <a:p>
            <a:pPr lvl="1"/>
            <a:r>
              <a:rPr lang="en-US" dirty="0"/>
              <a:t>0_buildComOut.cpp, combine_out.py: generate prediction labels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8D063-D272-22BF-B219-57410FD2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25</a:t>
            </a:fld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F20385-CA05-3C10-4D0D-339E379F9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4573" y="412595"/>
            <a:ext cx="1208551" cy="60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53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98224-E3F9-A209-A5DB-8D6C7F9F2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26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43CDA1-CC87-420D-B96C-C6D637044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F77287-0108-90B3-124B-BE340FD40D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</a:t>
            </a:r>
          </a:p>
          <a:p>
            <a:r>
              <a:rPr lang="en-US" dirty="0"/>
              <a:t>Collaboration opportunities?</a:t>
            </a:r>
          </a:p>
        </p:txBody>
      </p:sp>
    </p:spTree>
    <p:extLst>
      <p:ext uri="{BB962C8B-B14F-4D97-AF65-F5344CB8AC3E}">
        <p14:creationId xmlns:p14="http://schemas.microsoft.com/office/powerpoint/2010/main" val="291227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B0DA1-5592-3A5C-B1B4-EF89AEBC5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3</a:t>
            </a:fld>
            <a:endParaRPr lang="en-US" sz="1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D0FF4FE-6C5E-26E6-1901-954EB6FE3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E2ABEA-723B-1D25-2033-758E2642C8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715665-2A39-4DFC-5456-4D4693F2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Modeling for Computer Architecture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CFB2D-56F8-FBE8-70E9-22900F11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Essential to computer architecture research and engineering</a:t>
            </a:r>
          </a:p>
          <a:p>
            <a:pPr lvl="1"/>
            <a:r>
              <a:rPr lang="en-US" sz="1800" dirty="0"/>
              <a:t>New design evaluation, design space exploration, resource scheduling, …</a:t>
            </a:r>
          </a:p>
          <a:p>
            <a:r>
              <a:rPr lang="en-US" sz="2000" dirty="0"/>
              <a:t>Goals: speed, accuracy, and generalizability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A9F24F9-8DC3-CD98-5709-4EABD888A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0683263"/>
              </p:ext>
            </p:extLst>
          </p:nvPr>
        </p:nvGraphicFramePr>
        <p:xfrm>
          <a:off x="1353840" y="2883132"/>
          <a:ext cx="9484320" cy="2595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29368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27020462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4235681148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Generalizability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0231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b="0" dirty="0"/>
                        <a:t>Analytical Modeling</a:t>
                      </a:r>
                    </a:p>
                  </a:txBody>
                  <a:tcPr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Fast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Low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High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460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 anchor="ctr"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Discrete Event Simulation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High</a:t>
                      </a:r>
                      <a:endParaRPr lang="en-US" sz="16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Emulation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763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>
                          <a:solidFill>
                            <a:schemeClr val="tx1"/>
                          </a:solidFill>
                        </a:rPr>
                        <a:t>Machine Learning (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ML)-based Modeling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Fast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845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ML-based Simulation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Variable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58399"/>
                  </a:ext>
                </a:extLst>
              </a:tr>
            </a:tbl>
          </a:graphicData>
        </a:graphic>
      </p:graphicFrame>
      <p:sp>
        <p:nvSpPr>
          <p:cNvPr id="8" name="矩形 3">
            <a:extLst>
              <a:ext uri="{FF2B5EF4-FFF2-40B4-BE49-F238E27FC236}">
                <a16:creationId xmlns:a16="http://schemas.microsoft.com/office/drawing/2014/main" id="{42B1324F-0F21-BEDE-B090-94C74AC99C4E}"/>
              </a:ext>
            </a:extLst>
          </p:cNvPr>
          <p:cNvSpPr/>
          <p:nvPr/>
        </p:nvSpPr>
        <p:spPr>
          <a:xfrm>
            <a:off x="1416000" y="6032810"/>
            <a:ext cx="9360000" cy="468000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/>
              <a:t>Goal: explore better tradeoff using ML, especially on generalizability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EF6805-615B-9363-8FD0-DAF34D2B5C0D}"/>
              </a:ext>
            </a:extLst>
          </p:cNvPr>
          <p:cNvSpPr/>
          <p:nvPr/>
        </p:nvSpPr>
        <p:spPr>
          <a:xfrm>
            <a:off x="7687733" y="3305388"/>
            <a:ext cx="2520000" cy="648000"/>
          </a:xfrm>
          <a:prstGeom prst="roundRect">
            <a:avLst>
              <a:gd name="adj" fmla="val 6968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81ED51-D45D-9291-201C-33609E84BC37}"/>
              </a:ext>
            </a:extLst>
          </p:cNvPr>
          <p:cNvSpPr/>
          <p:nvPr/>
        </p:nvSpPr>
        <p:spPr>
          <a:xfrm>
            <a:off x="5747172" y="4051644"/>
            <a:ext cx="720000" cy="270000"/>
          </a:xfrm>
          <a:prstGeom prst="roundRect">
            <a:avLst>
              <a:gd name="adj" fmla="val 6968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95CB54-1474-D556-148D-EC2714D384BD}"/>
              </a:ext>
            </a:extLst>
          </p:cNvPr>
          <p:cNvSpPr/>
          <p:nvPr/>
        </p:nvSpPr>
        <p:spPr>
          <a:xfrm>
            <a:off x="9499918" y="4786552"/>
            <a:ext cx="792000" cy="647999"/>
          </a:xfrm>
          <a:prstGeom prst="roundRect">
            <a:avLst>
              <a:gd name="adj" fmla="val 6968"/>
            </a:avLst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600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A9D4182-3593-EF65-5F84-2BDF5B0144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21298"/>
              </p:ext>
            </p:extLst>
          </p:nvPr>
        </p:nvGraphicFramePr>
        <p:xfrm>
          <a:off x="1353840" y="5569488"/>
          <a:ext cx="9484320" cy="370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829368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27020462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4235681148"/>
                    </a:ext>
                  </a:extLst>
                </a:gridCol>
                <a:gridCol w="1884984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i="1" dirty="0" err="1">
                          <a:solidFill>
                            <a:srgbClr val="D34817"/>
                          </a:solidFill>
                        </a:rPr>
                        <a:t>PerfVec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(this work)</a:t>
                      </a:r>
                      <a:endParaRPr 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Fast?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High?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5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52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A578-2200-0F66-8255-0B39FB8C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Generalizable Performance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D438-39C8-F982-B8DE-8F0ED5548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is determined by both software and hardware.</a:t>
            </a:r>
          </a:p>
          <a:p>
            <a:r>
              <a:rPr lang="en-US" dirty="0"/>
              <a:t>A generic performance model should separate the impact of software (program) and hardware (microarchitecture).</a:t>
            </a:r>
          </a:p>
          <a:p>
            <a:pPr lvl="1"/>
            <a:r>
              <a:rPr lang="en-US" dirty="0"/>
              <a:t>When one changes, no need to re-model the other</a:t>
            </a:r>
          </a:p>
          <a:p>
            <a:r>
              <a:rPr lang="en-US" dirty="0"/>
              <a:t>Not trivial to achieve such separation</a:t>
            </a:r>
          </a:p>
          <a:p>
            <a:pPr lvl="1"/>
            <a:r>
              <a:rPr lang="en-US" dirty="0"/>
              <a:t>Complex interplay between program and microarchitecture</a:t>
            </a:r>
          </a:p>
          <a:p>
            <a:pPr lvl="1"/>
            <a:r>
              <a:rPr lang="en-US" dirty="0"/>
              <a:t>Several analytical models tried to do it manually.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E7E5F-3CFB-40CF-F337-5F4EEE3C9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402E5-0712-8F64-763D-71ED3A33C0FD}"/>
              </a:ext>
            </a:extLst>
          </p:cNvPr>
          <p:cNvSpPr txBox="1"/>
          <p:nvPr/>
        </p:nvSpPr>
        <p:spPr>
          <a:xfrm>
            <a:off x="2496000" y="4916529"/>
            <a:ext cx="72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D34817"/>
                </a:solidFill>
              </a:rPr>
              <a:t>PerfVec</a:t>
            </a:r>
            <a:r>
              <a:rPr lang="en-US" sz="2800" dirty="0">
                <a:solidFill>
                  <a:srgbClr val="D34817"/>
                </a:solidFill>
              </a:rPr>
              <a:t> </a:t>
            </a:r>
            <a:r>
              <a:rPr lang="en-US" sz="2800" b="1" dirty="0">
                <a:solidFill>
                  <a:srgbClr val="D34817"/>
                </a:solidFill>
              </a:rPr>
              <a:t>learns</a:t>
            </a:r>
            <a:r>
              <a:rPr lang="en-US" sz="2800" dirty="0">
                <a:solidFill>
                  <a:srgbClr val="D34817"/>
                </a:solidFill>
              </a:rPr>
              <a:t> the separation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5668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49CA18-8DC9-E5F4-A91D-67A89FDD0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The same program representation is used to predict its performance on any microarchitecture, and vice versa.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F6F424A-7392-D442-5EAD-27EFE818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3059256"/>
            <a:ext cx="8640000" cy="1963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C13C2C-E388-8DAE-8CF4-6FBD4D6F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Separation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132AB-3021-7C8B-3BBC-622C1C455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88014" y="6052438"/>
            <a:ext cx="432486" cy="365125"/>
          </a:xfrm>
        </p:spPr>
        <p:txBody>
          <a:bodyPr/>
          <a:lstStyle/>
          <a:p>
            <a:fld id="{933A556B-7C63-244D-9B7C-B0EA8042B330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6" name="矩形 3">
            <a:extLst>
              <a:ext uri="{FF2B5EF4-FFF2-40B4-BE49-F238E27FC236}">
                <a16:creationId xmlns:a16="http://schemas.microsoft.com/office/drawing/2014/main" id="{6179D989-59A8-674D-FFC0-EEA7E2F507B8}"/>
              </a:ext>
            </a:extLst>
          </p:cNvPr>
          <p:cNvSpPr/>
          <p:nvPr/>
        </p:nvSpPr>
        <p:spPr>
          <a:xfrm>
            <a:off x="1758910" y="1740922"/>
            <a:ext cx="8640000" cy="1152000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/>
              <a:t>Key idea 1: have two independent ML models to capture the performance impacts of program and microarchitecture, respectively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579191-6AB2-1CA9-420F-F2E15F3CCE4A}"/>
              </a:ext>
            </a:extLst>
          </p:cNvPr>
          <p:cNvSpPr/>
          <p:nvPr/>
        </p:nvSpPr>
        <p:spPr>
          <a:xfrm>
            <a:off x="5554130" y="3059256"/>
            <a:ext cx="1512000" cy="1905597"/>
          </a:xfrm>
          <a:prstGeom prst="roundRect">
            <a:avLst/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chemeClr val="accent5"/>
                </a:solidFill>
              </a:rPr>
              <a:t>independent</a:t>
            </a:r>
          </a:p>
          <a:p>
            <a:pPr algn="ctr"/>
            <a:r>
              <a:rPr lang="en-US" sz="1600" dirty="0">
                <a:solidFill>
                  <a:schemeClr val="accent5"/>
                </a:solidFill>
              </a:rPr>
              <a:t>of each other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56EB829E-0072-B04B-39DE-DEAE539978A5}"/>
              </a:ext>
            </a:extLst>
          </p:cNvPr>
          <p:cNvSpPr/>
          <p:nvPr/>
        </p:nvSpPr>
        <p:spPr>
          <a:xfrm>
            <a:off x="931293" y="3675090"/>
            <a:ext cx="2160000" cy="900000"/>
          </a:xfrm>
          <a:prstGeom prst="cloudCallout">
            <a:avLst>
              <a:gd name="adj1" fmla="val 78572"/>
              <a:gd name="adj2" fmla="val -609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Focus of this work</a:t>
            </a:r>
          </a:p>
        </p:txBody>
      </p:sp>
    </p:spTree>
    <p:extLst>
      <p:ext uri="{BB962C8B-B14F-4D97-AF65-F5344CB8AC3E}">
        <p14:creationId xmlns:p14="http://schemas.microsoft.com/office/powerpoint/2010/main" val="40979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A8D2-8138-92F7-98C4-588642B7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Program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48A3-8DC9-6882-E1E7-CAB6CCD1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Challenge: programs typical execute at least billions of instructions, and no ML model can deal with such long sequences.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2EB33-B4BF-8E19-7BC5-06914B39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7</a:t>
            </a:fld>
            <a:endParaRPr lang="en-US" sz="1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3808FC-DE17-D68B-1A70-DA249591B0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3951448"/>
              </p:ext>
            </p:extLst>
          </p:nvPr>
        </p:nvGraphicFramePr>
        <p:xfrm>
          <a:off x="965830" y="1702269"/>
          <a:ext cx="10260340" cy="189992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808605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1795780">
                  <a:extLst>
                    <a:ext uri="{9D8B030D-6E8A-4147-A177-3AD203B41FA5}">
                      <a16:colId xmlns:a16="http://schemas.microsoft.com/office/drawing/2014/main" val="4235681148"/>
                    </a:ext>
                  </a:extLst>
                </a:gridCol>
                <a:gridCol w="5655955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Level of Detail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Limitation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0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Profiling info</a:t>
                      </a:r>
                    </a:p>
                    <a:p>
                      <a:r>
                        <a:rPr lang="en-US" sz="1600" b="0" dirty="0"/>
                        <a:t>(e.g., performance counters)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Low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Often microarchitecture dependent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Lack of low level details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Static program info</a:t>
                      </a:r>
                    </a:p>
                    <a:p>
                      <a:r>
                        <a:rPr lang="en-US" sz="1600" b="0" dirty="0"/>
                        <a:t>(e.g., control flow graph)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Medium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Cannot capture dynamic execution (e.g., input impact)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Huge graphs to learn from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Instruction execution trace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High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Huge amounts of instructions to learn from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742012"/>
                  </a:ext>
                </a:extLst>
              </a:tr>
            </a:tbl>
          </a:graphicData>
        </a:graphic>
      </p:graphicFrame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B3696E00-6876-61FC-CA97-5FCE88EA5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226170" y="3191660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8F8EE2F-DD84-E807-7BAD-0B3443F23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221220" y="2112229"/>
            <a:ext cx="540000" cy="540000"/>
          </a:xfrm>
          <a:prstGeom prst="rect">
            <a:avLst/>
          </a:prstGeom>
        </p:spPr>
      </p:pic>
      <p:sp>
        <p:nvSpPr>
          <p:cNvPr id="9" name="矩形 3">
            <a:extLst>
              <a:ext uri="{FF2B5EF4-FFF2-40B4-BE49-F238E27FC236}">
                <a16:creationId xmlns:a16="http://schemas.microsoft.com/office/drawing/2014/main" id="{227D7049-71E2-7CC0-5E9C-0AD5AB6BE270}"/>
              </a:ext>
            </a:extLst>
          </p:cNvPr>
          <p:cNvSpPr/>
          <p:nvPr/>
        </p:nvSpPr>
        <p:spPr>
          <a:xfrm>
            <a:off x="1776000" y="4769857"/>
            <a:ext cx="8640000" cy="1152000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/>
              <a:t>Key idea 2: 1) learn the representations of individual instructions and 2) compose a program representation from those of all its executed instructions (divide-and-conquer)</a:t>
            </a:r>
          </a:p>
        </p:txBody>
      </p:sp>
    </p:spTree>
    <p:extLst>
      <p:ext uri="{BB962C8B-B14F-4D97-AF65-F5344CB8AC3E}">
        <p14:creationId xmlns:p14="http://schemas.microsoft.com/office/powerpoint/2010/main" val="355773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B0CD-E152-5B34-E17B-954FEF5E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Instruction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BC9C-5B89-7D24-6A15-1DC3A69D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determination factors of an instruction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23A9D-75BB-C5FD-484D-589D8ECD2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8</a:t>
            </a:fld>
            <a:endParaRPr lang="en-US" sz="1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F60CA6-5614-7839-36D0-C5B8081A99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86352"/>
              </p:ext>
            </p:extLst>
          </p:nvPr>
        </p:nvGraphicFramePr>
        <p:xfrm>
          <a:off x="1826584" y="2300483"/>
          <a:ext cx="8538832" cy="13208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613343">
                  <a:extLst>
                    <a:ext uri="{9D8B030D-6E8A-4147-A177-3AD203B41FA5}">
                      <a16:colId xmlns:a16="http://schemas.microsoft.com/office/drawing/2014/main" val="103119825"/>
                    </a:ext>
                  </a:extLst>
                </a:gridCol>
                <a:gridCol w="5925489">
                  <a:extLst>
                    <a:ext uri="{9D8B030D-6E8A-4147-A177-3AD203B41FA5}">
                      <a16:colId xmlns:a16="http://schemas.microsoft.com/office/drawing/2014/main" val="4098904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Microarchitecture Independent Feature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2802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Own properties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2060"/>
                          </a:solidFill>
                        </a:rPr>
                        <a:t>Static properties (e.g., operation type); dynamic behavior (e.g., branch direction); reuse distance; branch entropy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4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dirty="0"/>
                        <a:t>Co-running instructions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5"/>
                          </a:solidFill>
                        </a:rPr>
                        <a:t>Co-running instructions’</a:t>
                      </a:r>
                      <a:r>
                        <a:rPr lang="en-US" sz="1600" dirty="0">
                          <a:solidFill>
                            <a:schemeClr val="accent5"/>
                          </a:solidFill>
                        </a:rPr>
                        <a:t> properties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8220"/>
                  </a:ext>
                </a:extLst>
              </a:tr>
            </a:tbl>
          </a:graphicData>
        </a:graphic>
      </p:graphicFrame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4234F9B4-56D9-08E8-B656-6E1FF70B362D}"/>
              </a:ext>
            </a:extLst>
          </p:cNvPr>
          <p:cNvSpPr/>
          <p:nvPr/>
        </p:nvSpPr>
        <p:spPr>
          <a:xfrm>
            <a:off x="2056746" y="5060030"/>
            <a:ext cx="2340000" cy="540000"/>
          </a:xfrm>
          <a:prstGeom prst="borderCallout2">
            <a:avLst>
              <a:gd name="adj1" fmla="val 35867"/>
              <a:gd name="adj2" fmla="val 99702"/>
              <a:gd name="adj3" fmla="val 31461"/>
              <a:gd name="adj4" fmla="val 111382"/>
              <a:gd name="adj5" fmla="val -13885"/>
              <a:gd name="adj6" fmla="val 127934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 sequence model</a:t>
            </a:r>
          </a:p>
          <a:p>
            <a:pPr algn="ctr"/>
            <a:r>
              <a:rPr lang="en-US" sz="1400" dirty="0"/>
              <a:t>(e.g., LSTM, Transformer)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A876E22F-8404-CC01-045B-51452A5B45C8}"/>
              </a:ext>
            </a:extLst>
          </p:cNvPr>
          <p:cNvSpPr/>
          <p:nvPr/>
        </p:nvSpPr>
        <p:spPr>
          <a:xfrm>
            <a:off x="8764868" y="4780737"/>
            <a:ext cx="2160000" cy="720000"/>
          </a:xfrm>
          <a:prstGeom prst="borderCallout2">
            <a:avLst>
              <a:gd name="adj1" fmla="val 51578"/>
              <a:gd name="adj2" fmla="val 197"/>
              <a:gd name="adj3" fmla="val 49791"/>
              <a:gd name="adj4" fmla="val -16927"/>
              <a:gd name="adj5" fmla="val 4470"/>
              <a:gd name="adj6" fmla="val -44482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 to the paper on how to compose program representation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16767-B9C7-1DE1-71A4-6A121681C83C}"/>
              </a:ext>
            </a:extLst>
          </p:cNvPr>
          <p:cNvSpPr txBox="1"/>
          <p:nvPr/>
        </p:nvSpPr>
        <p:spPr>
          <a:xfrm>
            <a:off x="2496000" y="5616172"/>
            <a:ext cx="720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D34817"/>
                </a:solidFill>
              </a:rPr>
              <a:t>Generalizable across programs</a:t>
            </a:r>
          </a:p>
          <a:p>
            <a:pPr algn="ctr"/>
            <a:r>
              <a:rPr lang="en-US" sz="1600" dirty="0"/>
              <a:t>Program traces are different sequences of instructions from the same set.</a:t>
            </a:r>
            <a:r>
              <a:rPr lang="en-US" sz="28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0503D3-9B68-F86C-EB01-7BA332B36A9F}"/>
              </a:ext>
            </a:extLst>
          </p:cNvPr>
          <p:cNvSpPr/>
          <p:nvPr/>
        </p:nvSpPr>
        <p:spPr>
          <a:xfrm>
            <a:off x="4699716" y="4336860"/>
            <a:ext cx="1260000" cy="648000"/>
          </a:xfrm>
          <a:prstGeom prst="rect">
            <a:avLst/>
          </a:prstGeom>
          <a:solidFill>
            <a:srgbClr val="FFC000">
              <a:lumMod val="40000"/>
              <a:lumOff val="60000"/>
            </a:srgbClr>
          </a:solidFill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wrap="none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representation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4E6150-06F9-DCE3-A217-0B3CC7FEE92C}"/>
              </a:ext>
            </a:extLst>
          </p:cNvPr>
          <p:cNvSpPr txBox="1"/>
          <p:nvPr/>
        </p:nvSpPr>
        <p:spPr>
          <a:xfrm>
            <a:off x="6360412" y="4430027"/>
            <a:ext cx="126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9E82E-E1CC-4EF8-1D83-716DCE9D5892}"/>
              </a:ext>
            </a:extLst>
          </p:cNvPr>
          <p:cNvSpPr txBox="1"/>
          <p:nvPr/>
        </p:nvSpPr>
        <p:spPr>
          <a:xfrm>
            <a:off x="2499020" y="4206300"/>
            <a:ext cx="1800000" cy="90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sz="1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</a:t>
            </a:r>
            <a:endParaRPr lang="en-US" sz="1200" b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features</a:t>
            </a:r>
            <a:endParaRPr lang="en-US" sz="12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ctr"/>
            <a:r>
              <a:rPr lang="en-US" sz="1200" b="1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baseline="-25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</a:t>
            </a:r>
            <a:r>
              <a:rPr lang="en-US" sz="1200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features</a:t>
            </a:r>
            <a:endParaRPr lang="en-US" sz="1200" b="1" baseline="-250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7CA013-3809-F368-5166-797BE6020E4C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4299020" y="4656300"/>
            <a:ext cx="400696" cy="456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118F6A0-B8C8-23C3-710B-A3C8306C3E08}"/>
              </a:ext>
            </a:extLst>
          </p:cNvPr>
          <p:cNvSpPr txBox="1"/>
          <p:nvPr/>
        </p:nvSpPr>
        <p:spPr>
          <a:xfrm>
            <a:off x="6360412" y="5110860"/>
            <a:ext cx="126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 representation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637A04-147D-FED4-27A4-4D8B4780EA7E}"/>
              </a:ext>
            </a:extLst>
          </p:cNvPr>
          <p:cNvSpPr txBox="1"/>
          <p:nvPr/>
        </p:nvSpPr>
        <p:spPr>
          <a:xfrm>
            <a:off x="6360412" y="4833861"/>
            <a:ext cx="1260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7509ED-1C4A-BE57-81FA-F4A8000F4FE1}"/>
              </a:ext>
            </a:extLst>
          </p:cNvPr>
          <p:cNvSpPr txBox="1"/>
          <p:nvPr/>
        </p:nvSpPr>
        <p:spPr>
          <a:xfrm>
            <a:off x="6360412" y="3709816"/>
            <a:ext cx="12600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1200" b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’s</a:t>
            </a:r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15FDAF-954F-E6FA-A94F-87DBE160E344}"/>
              </a:ext>
            </a:extLst>
          </p:cNvPr>
          <p:cNvSpPr txBox="1"/>
          <p:nvPr/>
        </p:nvSpPr>
        <p:spPr>
          <a:xfrm>
            <a:off x="6360412" y="4137361"/>
            <a:ext cx="1260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A4D631-E542-6D72-71A4-0CB483C6B514}"/>
              </a:ext>
            </a:extLst>
          </p:cNvPr>
          <p:cNvSpPr txBox="1"/>
          <p:nvPr/>
        </p:nvSpPr>
        <p:spPr>
          <a:xfrm>
            <a:off x="7836412" y="4522359"/>
            <a:ext cx="201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representation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D0012C07-7014-C3B6-E281-1F037DCC30BF}"/>
              </a:ext>
            </a:extLst>
          </p:cNvPr>
          <p:cNvSpPr/>
          <p:nvPr/>
        </p:nvSpPr>
        <p:spPr>
          <a:xfrm>
            <a:off x="7620412" y="4120859"/>
            <a:ext cx="216000" cy="1080000"/>
          </a:xfrm>
          <a:prstGeom prst="rightArrow">
            <a:avLst/>
          </a:prstGeom>
          <a:solidFill>
            <a:sysClr val="window" lastClr="FFFFFF"/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0B19C-5A5A-6C83-7C5B-E738392B153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5959716" y="4660860"/>
            <a:ext cx="400696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2236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/>
      <p:bldP spid="23" grpId="0" animBg="1"/>
      <p:bldP spid="24" grpId="0"/>
      <p:bldP spid="27" grpId="0"/>
      <p:bldP spid="28" grpId="0"/>
      <p:bldP spid="29" grpId="0"/>
      <p:bldP spid="30" grpId="0"/>
      <p:bldP spid="31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9C8B64FA-F8E8-EBAB-DB33-621D6BEB1A00}"/>
              </a:ext>
            </a:extLst>
          </p:cNvPr>
          <p:cNvSpPr/>
          <p:nvPr/>
        </p:nvSpPr>
        <p:spPr>
          <a:xfrm>
            <a:off x="4836000" y="6250094"/>
            <a:ext cx="2880000" cy="540000"/>
          </a:xfrm>
          <a:prstGeom prst="borderCallout2">
            <a:avLst>
              <a:gd name="adj1" fmla="val 35867"/>
              <a:gd name="adj2" fmla="val 99702"/>
              <a:gd name="adj3" fmla="val 31461"/>
              <a:gd name="adj4" fmla="val 111382"/>
              <a:gd name="adj5" fmla="val -87"/>
              <a:gd name="adj6" fmla="val 119232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Train representations of sampled microarchitectures jointly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B9D89-0641-677D-FE50-2F695E92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PerfVec</a:t>
            </a:r>
            <a:r>
              <a:rPr lang="en-US" dirty="0"/>
              <a:t>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5596B-38F6-0805-65A7-BD3711704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Natural solution: training all models end-to-end</a:t>
            </a:r>
          </a:p>
          <a:p>
            <a:r>
              <a:rPr lang="en-US" sz="2400" dirty="0"/>
              <a:t>Challenge</a:t>
            </a:r>
          </a:p>
          <a:p>
            <a:pPr lvl="1"/>
            <a:r>
              <a:rPr lang="en-US" sz="2000" dirty="0"/>
              <a:t>Irregular and alterable microarchitectural space</a:t>
            </a:r>
          </a:p>
          <a:p>
            <a:pPr lvl="1"/>
            <a:r>
              <a:rPr lang="en-US" sz="2000" dirty="0"/>
              <a:t>Difficult to train a universal microarchitecture </a:t>
            </a:r>
            <a:br>
              <a:rPr lang="en-US" sz="2000" dirty="0"/>
            </a:br>
            <a:r>
              <a:rPr lang="en-US" sz="2000" dirty="0"/>
              <a:t>representation model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Hypothesis: training with a sufficient </a:t>
            </a:r>
            <a:br>
              <a:rPr lang="en-US" sz="2400" dirty="0"/>
            </a:br>
            <a:r>
              <a:rPr lang="en-US" sz="2400" dirty="0"/>
              <a:t>number of diverse microarchitectures </a:t>
            </a:r>
            <a:br>
              <a:rPr lang="en-US" sz="2400" dirty="0"/>
            </a:br>
            <a:r>
              <a:rPr lang="en-US" sz="2400" dirty="0"/>
              <a:t>enables generalizability to others.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63E84-8917-BD9F-9BCB-A9E683F2F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3A556B-7C63-244D-9B7C-B0EA8042B330}" type="slidenum">
              <a:rPr lang="en-US" smtClean="0"/>
              <a:pPr/>
              <a:t>9</a:t>
            </a:fld>
            <a:endParaRPr lang="en-US" sz="1000" dirty="0"/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695D4EA6-0D4C-5BCB-C89C-2881B9B33AE4}"/>
              </a:ext>
            </a:extLst>
          </p:cNvPr>
          <p:cNvSpPr/>
          <p:nvPr/>
        </p:nvSpPr>
        <p:spPr>
          <a:xfrm>
            <a:off x="1776000" y="3366242"/>
            <a:ext cx="8640000" cy="1152000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2400" dirty="0"/>
              <a:t>Key idea 3: train the instruction representation model to predict instruction latencies on randomly selected microarchitectures for generalizability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3BC67D-DD31-DFF8-5438-DF39E846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500" y="1667543"/>
            <a:ext cx="4680000" cy="1626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D12C24-B72D-7233-D43A-7C0AA5CC8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00" y="4590166"/>
            <a:ext cx="5040000" cy="1726429"/>
          </a:xfrm>
          <a:prstGeom prst="rect">
            <a:avLst/>
          </a:prstGeom>
        </p:spPr>
      </p:pic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CACFCE51-569C-9418-2402-84EC4877D4D7}"/>
              </a:ext>
            </a:extLst>
          </p:cNvPr>
          <p:cNvSpPr/>
          <p:nvPr/>
        </p:nvSpPr>
        <p:spPr>
          <a:xfrm>
            <a:off x="9640500" y="1022581"/>
            <a:ext cx="1980000" cy="540000"/>
          </a:xfrm>
          <a:prstGeom prst="borderCallout2">
            <a:avLst>
              <a:gd name="adj1" fmla="val 70988"/>
              <a:gd name="adj2" fmla="val -529"/>
              <a:gd name="adj3" fmla="val 80380"/>
              <a:gd name="adj4" fmla="val -14164"/>
              <a:gd name="adj5" fmla="val 156702"/>
              <a:gd name="adj6" fmla="val -21216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the program representation model</a:t>
            </a:r>
          </a:p>
        </p:txBody>
      </p:sp>
    </p:spTree>
    <p:extLst>
      <p:ext uri="{BB962C8B-B14F-4D97-AF65-F5344CB8AC3E}">
        <p14:creationId xmlns:p14="http://schemas.microsoft.com/office/powerpoint/2010/main" val="14699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NL">
  <a:themeElements>
    <a:clrScheme name="BNL Color Palett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05C78"/>
      </a:accent1>
      <a:accent2>
        <a:srgbClr val="00ADDC"/>
      </a:accent2>
      <a:accent3>
        <a:srgbClr val="B2D33B"/>
      </a:accent3>
      <a:accent4>
        <a:srgbClr val="F68B1F"/>
      </a:accent4>
      <a:accent5>
        <a:srgbClr val="B72467"/>
      </a:accent5>
      <a:accent6>
        <a:srgbClr val="FFCD34"/>
      </a:accent6>
      <a:hlink>
        <a:srgbClr val="4881C3"/>
      </a:hlink>
      <a:folHlink>
        <a:srgbClr val="51499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NL_PPT_Template_2021_Widescreen_Compressed_060121" id="{12E83E08-87E0-F644-89EB-87DEB220AE0B}" vid="{EBE5DD67-AF26-1345-A97E-9F8C3AF25A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BNL_PPT_Template_2021_Widescreen_Compressed</Template>
  <TotalTime>3194</TotalTime>
  <Words>1342</Words>
  <Application>Microsoft Office PowerPoint</Application>
  <PresentationFormat>Widescreen</PresentationFormat>
  <Paragraphs>288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BNL</vt:lpstr>
      <vt:lpstr>PerfVec: Generalizable Performance Modeling using Learned Program and Architecture Representations</vt:lpstr>
      <vt:lpstr>Agenda</vt:lpstr>
      <vt:lpstr>PerfVec Overview</vt:lpstr>
      <vt:lpstr>Performance Modeling for Computer Architecture</vt:lpstr>
      <vt:lpstr>Generalizable Performance Modeling</vt:lpstr>
      <vt:lpstr>Learning Separation</vt:lpstr>
      <vt:lpstr>Learning Program Representation</vt:lpstr>
      <vt:lpstr>Learning Instruction Representation</vt:lpstr>
      <vt:lpstr>PerfVec Training</vt:lpstr>
      <vt:lpstr>Data Acquisition &amp; Model Architecture</vt:lpstr>
      <vt:lpstr>Generalizability Evaluation</vt:lpstr>
      <vt:lpstr>PerfVec Summary</vt:lpstr>
      <vt:lpstr>Performance Prediction Demo/Hands-on</vt:lpstr>
      <vt:lpstr>Agenda</vt:lpstr>
      <vt:lpstr>Demo: Cross-compile a program</vt:lpstr>
      <vt:lpstr>Demo: gem5 simulation &amp; trace generation</vt:lpstr>
      <vt:lpstr>Hands-on: trace processing &amp; prediction</vt:lpstr>
      <vt:lpstr>Design Space Exploration</vt:lpstr>
      <vt:lpstr>PerfVec Use Cases</vt:lpstr>
      <vt:lpstr>DSE Procedure</vt:lpstr>
      <vt:lpstr>DSE Results</vt:lpstr>
      <vt:lpstr>Source Code</vt:lpstr>
      <vt:lpstr>Top Level Folders</vt:lpstr>
      <vt:lpstr>ML Folder</vt:lpstr>
      <vt:lpstr>DP Folder</vt:lpstr>
      <vt:lpstr>Open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SimNet</dc:title>
  <dc:subject/>
  <dc:creator>Li, Lingda</dc:creator>
  <cp:keywords/>
  <dc:description/>
  <cp:lastModifiedBy>Li, Lingda</cp:lastModifiedBy>
  <cp:revision>1</cp:revision>
  <dcterms:created xsi:type="dcterms:W3CDTF">2022-04-21T17:28:45Z</dcterms:created>
  <dcterms:modified xsi:type="dcterms:W3CDTF">2025-06-06T19:50:47Z</dcterms:modified>
  <cp:category/>
</cp:coreProperties>
</file>