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20"/>
  </p:notesMasterIdLst>
  <p:sldIdLst>
    <p:sldId id="1906872577" r:id="rId10"/>
    <p:sldId id="2870" r:id="rId11"/>
    <p:sldId id="2857" r:id="rId12"/>
    <p:sldId id="1906872563" r:id="rId13"/>
    <p:sldId id="1906872569" r:id="rId14"/>
    <p:sldId id="1906872570" r:id="rId15"/>
    <p:sldId id="1906872571" r:id="rId16"/>
    <p:sldId id="1906872572" r:id="rId17"/>
    <p:sldId id="1906872586" r:id="rId18"/>
    <p:sldId id="19068725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1906872577"/>
            <p14:sldId id="2870"/>
            <p14:sldId id="2857"/>
            <p14:sldId id="1906872563"/>
            <p14:sldId id="1906872569"/>
            <p14:sldId id="1906872570"/>
            <p14:sldId id="1906872571"/>
            <p14:sldId id="1906872572"/>
            <p14:sldId id="1906872586"/>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07FCB6-A977-42F9-B9F5-1CE03EB4661E}" v="4" dt="2024-08-08T02:03:01.484"/>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4913" autoAdjust="0"/>
  </p:normalViewPr>
  <p:slideViewPr>
    <p:cSldViewPr snapToGrid="0">
      <p:cViewPr varScale="1">
        <p:scale>
          <a:sx n="87" d="100"/>
          <a:sy n="87" d="100"/>
        </p:scale>
        <p:origin x="422" y="67"/>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bal-Valdez, Jessica Anne" userId="94b097dd-be1a-4964-a6cb-fa7089dac6bb" providerId="ADAL" clId="{9E07FCB6-A977-42F9-B9F5-1CE03EB4661E}"/>
    <pc:docChg chg="undo addSld delSld modSld modSection">
      <pc:chgData name="Sibal-Valdez, Jessica Anne" userId="94b097dd-be1a-4964-a6cb-fa7089dac6bb" providerId="ADAL" clId="{9E07FCB6-A977-42F9-B9F5-1CE03EB4661E}" dt="2024-08-08T02:03:01.468" v="92"/>
      <pc:docMkLst>
        <pc:docMk/>
      </pc:docMkLst>
      <pc:sldChg chg="modSp mod">
        <pc:chgData name="Sibal-Valdez, Jessica Anne" userId="94b097dd-be1a-4964-a6cb-fa7089dac6bb" providerId="ADAL" clId="{9E07FCB6-A977-42F9-B9F5-1CE03EB4661E}" dt="2024-08-07T03:19:29.279" v="6" actId="14100"/>
        <pc:sldMkLst>
          <pc:docMk/>
          <pc:sldMk cId="969716135" sldId="1906872563"/>
        </pc:sldMkLst>
        <pc:spChg chg="mod">
          <ac:chgData name="Sibal-Valdez, Jessica Anne" userId="94b097dd-be1a-4964-a6cb-fa7089dac6bb" providerId="ADAL" clId="{9E07FCB6-A977-42F9-B9F5-1CE03EB4661E}" dt="2024-08-07T03:19:29.279" v="6" actId="14100"/>
          <ac:spMkLst>
            <pc:docMk/>
            <pc:sldMk cId="969716135" sldId="1906872563"/>
            <ac:spMk id="4" creationId="{00000000-0000-0000-0000-000000000000}"/>
          </ac:spMkLst>
        </pc:spChg>
      </pc:sldChg>
      <pc:sldChg chg="modSp mod">
        <pc:chgData name="Sibal-Valdez, Jessica Anne" userId="94b097dd-be1a-4964-a6cb-fa7089dac6bb" providerId="ADAL" clId="{9E07FCB6-A977-42F9-B9F5-1CE03EB4661E}" dt="2024-08-07T03:20:03.044" v="15" actId="20577"/>
        <pc:sldMkLst>
          <pc:docMk/>
          <pc:sldMk cId="2205980423" sldId="1906872569"/>
        </pc:sldMkLst>
        <pc:spChg chg="mod">
          <ac:chgData name="Sibal-Valdez, Jessica Anne" userId="94b097dd-be1a-4964-a6cb-fa7089dac6bb" providerId="ADAL" clId="{9E07FCB6-A977-42F9-B9F5-1CE03EB4661E}" dt="2024-08-07T03:20:03.044" v="15" actId="20577"/>
          <ac:spMkLst>
            <pc:docMk/>
            <pc:sldMk cId="2205980423" sldId="1906872569"/>
            <ac:spMk id="3" creationId="{480E295D-16EC-4947-ACD5-1C46C901D41C}"/>
          </ac:spMkLst>
        </pc:spChg>
        <pc:spChg chg="mod">
          <ac:chgData name="Sibal-Valdez, Jessica Anne" userId="94b097dd-be1a-4964-a6cb-fa7089dac6bb" providerId="ADAL" clId="{9E07FCB6-A977-42F9-B9F5-1CE03EB4661E}" dt="2024-08-07T03:19:43.113" v="9" actId="14100"/>
          <ac:spMkLst>
            <pc:docMk/>
            <pc:sldMk cId="2205980423" sldId="1906872569"/>
            <ac:spMk id="4" creationId="{00000000-0000-0000-0000-000000000000}"/>
          </ac:spMkLst>
        </pc:spChg>
      </pc:sldChg>
      <pc:sldChg chg="modSp mod">
        <pc:chgData name="Sibal-Valdez, Jessica Anne" userId="94b097dd-be1a-4964-a6cb-fa7089dac6bb" providerId="ADAL" clId="{9E07FCB6-A977-42F9-B9F5-1CE03EB4661E}" dt="2024-08-07T03:20:20.873" v="23" actId="1076"/>
        <pc:sldMkLst>
          <pc:docMk/>
          <pc:sldMk cId="3845603560" sldId="1906872570"/>
        </pc:sldMkLst>
        <pc:spChg chg="mod">
          <ac:chgData name="Sibal-Valdez, Jessica Anne" userId="94b097dd-be1a-4964-a6cb-fa7089dac6bb" providerId="ADAL" clId="{9E07FCB6-A977-42F9-B9F5-1CE03EB4661E}" dt="2024-08-07T03:20:20.873" v="23" actId="1076"/>
          <ac:spMkLst>
            <pc:docMk/>
            <pc:sldMk cId="3845603560" sldId="1906872570"/>
            <ac:spMk id="4" creationId="{00000000-0000-0000-0000-000000000000}"/>
          </ac:spMkLst>
        </pc:spChg>
      </pc:sldChg>
      <pc:sldChg chg="modSp mod">
        <pc:chgData name="Sibal-Valdez, Jessica Anne" userId="94b097dd-be1a-4964-a6cb-fa7089dac6bb" providerId="ADAL" clId="{9E07FCB6-A977-42F9-B9F5-1CE03EB4661E}" dt="2024-08-08T01:59:01.193" v="91" actId="20577"/>
        <pc:sldMkLst>
          <pc:docMk/>
          <pc:sldMk cId="3592563473" sldId="1906872571"/>
        </pc:sldMkLst>
        <pc:spChg chg="mod">
          <ac:chgData name="Sibal-Valdez, Jessica Anne" userId="94b097dd-be1a-4964-a6cb-fa7089dac6bb" providerId="ADAL" clId="{9E07FCB6-A977-42F9-B9F5-1CE03EB4661E}" dt="2024-08-08T01:59:01.193" v="91" actId="20577"/>
          <ac:spMkLst>
            <pc:docMk/>
            <pc:sldMk cId="3592563473" sldId="1906872571"/>
            <ac:spMk id="4" creationId="{00000000-0000-0000-0000-000000000000}"/>
          </ac:spMkLst>
        </pc:spChg>
        <pc:spChg chg="mod">
          <ac:chgData name="Sibal-Valdez, Jessica Anne" userId="94b097dd-be1a-4964-a6cb-fa7089dac6bb" providerId="ADAL" clId="{9E07FCB6-A977-42F9-B9F5-1CE03EB4661E}" dt="2024-08-07T03:20:48.390" v="31" actId="1076"/>
          <ac:spMkLst>
            <pc:docMk/>
            <pc:sldMk cId="3592563473" sldId="1906872571"/>
            <ac:spMk id="6" creationId="{A52E1175-66CD-437B-AE56-3233BC453581}"/>
          </ac:spMkLst>
        </pc:spChg>
      </pc:sldChg>
      <pc:sldChg chg="modSp mod">
        <pc:chgData name="Sibal-Valdez, Jessica Anne" userId="94b097dd-be1a-4964-a6cb-fa7089dac6bb" providerId="ADAL" clId="{9E07FCB6-A977-42F9-B9F5-1CE03EB4661E}" dt="2024-08-07T03:21:12.611" v="36" actId="14100"/>
        <pc:sldMkLst>
          <pc:docMk/>
          <pc:sldMk cId="2429963739" sldId="1906872572"/>
        </pc:sldMkLst>
        <pc:spChg chg="mod">
          <ac:chgData name="Sibal-Valdez, Jessica Anne" userId="94b097dd-be1a-4964-a6cb-fa7089dac6bb" providerId="ADAL" clId="{9E07FCB6-A977-42F9-B9F5-1CE03EB4661E}" dt="2024-08-07T03:21:12.611" v="36" actId="14100"/>
          <ac:spMkLst>
            <pc:docMk/>
            <pc:sldMk cId="2429963739" sldId="1906872572"/>
            <ac:spMk id="4" creationId="{00000000-0000-0000-0000-000000000000}"/>
          </ac:spMkLst>
        </pc:spChg>
        <pc:spChg chg="mod">
          <ac:chgData name="Sibal-Valdez, Jessica Anne" userId="94b097dd-be1a-4964-a6cb-fa7089dac6bb" providerId="ADAL" clId="{9E07FCB6-A977-42F9-B9F5-1CE03EB4661E}" dt="2024-08-07T03:21:04.175" v="35" actId="1076"/>
          <ac:spMkLst>
            <pc:docMk/>
            <pc:sldMk cId="2429963739" sldId="1906872572"/>
            <ac:spMk id="5" creationId="{248CB3F8-C6DF-4268-8ED3-5738EEA8A07B}"/>
          </ac:spMkLst>
        </pc:spChg>
      </pc:sldChg>
      <pc:sldChg chg="del">
        <pc:chgData name="Sibal-Valdez, Jessica Anne" userId="94b097dd-be1a-4964-a6cb-fa7089dac6bb" providerId="ADAL" clId="{9E07FCB6-A977-42F9-B9F5-1CE03EB4661E}" dt="2024-08-07T03:19:14.071" v="3" actId="47"/>
        <pc:sldMkLst>
          <pc:docMk/>
          <pc:sldMk cId="1795028925" sldId="1906872576"/>
        </pc:sldMkLst>
      </pc:sldChg>
      <pc:sldChg chg="addSp modSp new">
        <pc:chgData name="Sibal-Valdez, Jessica Anne" userId="94b097dd-be1a-4964-a6cb-fa7089dac6bb" providerId="ADAL" clId="{9E07FCB6-A977-42F9-B9F5-1CE03EB4661E}" dt="2024-08-07T03:19:12.672" v="2" actId="164"/>
        <pc:sldMkLst>
          <pc:docMk/>
          <pc:sldMk cId="2786790912" sldId="1906872577"/>
        </pc:sldMkLst>
        <pc:spChg chg="add mod">
          <ac:chgData name="Sibal-Valdez, Jessica Anne" userId="94b097dd-be1a-4964-a6cb-fa7089dac6bb" providerId="ADAL" clId="{9E07FCB6-A977-42F9-B9F5-1CE03EB4661E}" dt="2024-08-07T03:19:12.672" v="2" actId="164"/>
          <ac:spMkLst>
            <pc:docMk/>
            <pc:sldMk cId="2786790912" sldId="1906872577"/>
            <ac:spMk id="4" creationId="{2373E049-2607-169C-B5BC-6597DBDDCCD9}"/>
          </ac:spMkLst>
        </pc:spChg>
        <pc:spChg chg="add mod">
          <ac:chgData name="Sibal-Valdez, Jessica Anne" userId="94b097dd-be1a-4964-a6cb-fa7089dac6bb" providerId="ADAL" clId="{9E07FCB6-A977-42F9-B9F5-1CE03EB4661E}" dt="2024-08-07T03:19:12.672" v="2" actId="164"/>
          <ac:spMkLst>
            <pc:docMk/>
            <pc:sldMk cId="2786790912" sldId="1906872577"/>
            <ac:spMk id="5" creationId="{1A7657AF-FA57-CBCA-376F-99450FA46052}"/>
          </ac:spMkLst>
        </pc:spChg>
        <pc:spChg chg="add mod">
          <ac:chgData name="Sibal-Valdez, Jessica Anne" userId="94b097dd-be1a-4964-a6cb-fa7089dac6bb" providerId="ADAL" clId="{9E07FCB6-A977-42F9-B9F5-1CE03EB4661E}" dt="2024-08-07T03:19:12.672" v="2" actId="164"/>
          <ac:spMkLst>
            <pc:docMk/>
            <pc:sldMk cId="2786790912" sldId="1906872577"/>
            <ac:spMk id="6" creationId="{5318D484-3896-AC67-A749-4BDB007642FC}"/>
          </ac:spMkLst>
        </pc:spChg>
        <pc:grpChg chg="add mod">
          <ac:chgData name="Sibal-Valdez, Jessica Anne" userId="94b097dd-be1a-4964-a6cb-fa7089dac6bb" providerId="ADAL" clId="{9E07FCB6-A977-42F9-B9F5-1CE03EB4661E}" dt="2024-08-07T03:19:12.672" v="2" actId="164"/>
          <ac:grpSpMkLst>
            <pc:docMk/>
            <pc:sldMk cId="2786790912" sldId="1906872577"/>
            <ac:grpSpMk id="8" creationId="{121BBD29-0E0E-6B15-0BC4-4915D1E497F5}"/>
          </ac:grpSpMkLst>
        </pc:grpChg>
        <pc:picChg chg="add mod">
          <ac:chgData name="Sibal-Valdez, Jessica Anne" userId="94b097dd-be1a-4964-a6cb-fa7089dac6bb" providerId="ADAL" clId="{9E07FCB6-A977-42F9-B9F5-1CE03EB4661E}" dt="2024-08-07T03:19:12.672" v="2" actId="164"/>
          <ac:picMkLst>
            <pc:docMk/>
            <pc:sldMk cId="2786790912" sldId="1906872577"/>
            <ac:picMk id="3" creationId="{DE0873A5-DBCB-B942-66C4-2B22CAD978E2}"/>
          </ac:picMkLst>
        </pc:picChg>
        <pc:picChg chg="add mod">
          <ac:chgData name="Sibal-Valdez, Jessica Anne" userId="94b097dd-be1a-4964-a6cb-fa7089dac6bb" providerId="ADAL" clId="{9E07FCB6-A977-42F9-B9F5-1CE03EB4661E}" dt="2024-08-07T03:19:12.672" v="2" actId="164"/>
          <ac:picMkLst>
            <pc:docMk/>
            <pc:sldMk cId="2786790912" sldId="1906872577"/>
            <ac:picMk id="7" creationId="{7561F617-CB08-F3CC-68CC-50A72E03313A}"/>
          </ac:picMkLst>
        </pc:picChg>
      </pc:sldChg>
      <pc:sldChg chg="add">
        <pc:chgData name="Sibal-Valdez, Jessica Anne" userId="94b097dd-be1a-4964-a6cb-fa7089dac6bb" providerId="ADAL" clId="{9E07FCB6-A977-42F9-B9F5-1CE03EB4661E}" dt="2024-08-08T02:03:01.468" v="92"/>
        <pc:sldMkLst>
          <pc:docMk/>
          <pc:sldMk cId="790653240" sldId="1906872586"/>
        </pc:sldMkLst>
      </pc:sldChg>
      <pc:sldMasterChg chg="delSldLayout">
        <pc:chgData name="Sibal-Valdez, Jessica Anne" userId="94b097dd-be1a-4964-a6cb-fa7089dac6bb" providerId="ADAL" clId="{9E07FCB6-A977-42F9-B9F5-1CE03EB4661E}" dt="2024-08-07T03:27:45.097" v="54" actId="2696"/>
        <pc:sldMasterMkLst>
          <pc:docMk/>
          <pc:sldMasterMk cId="1195103446" sldId="2147483648"/>
        </pc:sldMasterMkLst>
        <pc:sldLayoutChg chg="del">
          <pc:chgData name="Sibal-Valdez, Jessica Anne" userId="94b097dd-be1a-4964-a6cb-fa7089dac6bb" providerId="ADAL" clId="{9E07FCB6-A977-42F9-B9F5-1CE03EB4661E}" dt="2024-08-07T03:27:37.546" v="42" actId="2696"/>
          <pc:sldLayoutMkLst>
            <pc:docMk/>
            <pc:sldMasterMk cId="1195103446" sldId="2147483648"/>
            <pc:sldLayoutMk cId="855399234" sldId="2147483649"/>
          </pc:sldLayoutMkLst>
        </pc:sldLayoutChg>
        <pc:sldLayoutChg chg="del">
          <pc:chgData name="Sibal-Valdez, Jessica Anne" userId="94b097dd-be1a-4964-a6cb-fa7089dac6bb" providerId="ADAL" clId="{9E07FCB6-A977-42F9-B9F5-1CE03EB4661E}" dt="2024-08-07T03:27:37.940" v="44" actId="2696"/>
          <pc:sldLayoutMkLst>
            <pc:docMk/>
            <pc:sldMasterMk cId="1195103446" sldId="2147483648"/>
            <pc:sldLayoutMk cId="2482152133" sldId="2147483651"/>
          </pc:sldLayoutMkLst>
        </pc:sldLayoutChg>
        <pc:sldLayoutChg chg="del">
          <pc:chgData name="Sibal-Valdez, Jessica Anne" userId="94b097dd-be1a-4964-a6cb-fa7089dac6bb" providerId="ADAL" clId="{9E07FCB6-A977-42F9-B9F5-1CE03EB4661E}" dt="2024-08-07T03:27:44.530" v="52" actId="2696"/>
          <pc:sldLayoutMkLst>
            <pc:docMk/>
            <pc:sldMasterMk cId="1195103446" sldId="2147483648"/>
            <pc:sldLayoutMk cId="4223365089" sldId="2147483667"/>
          </pc:sldLayoutMkLst>
        </pc:sldLayoutChg>
        <pc:sldLayoutChg chg="del">
          <pc:chgData name="Sibal-Valdez, Jessica Anne" userId="94b097dd-be1a-4964-a6cb-fa7089dac6bb" providerId="ADAL" clId="{9E07FCB6-A977-42F9-B9F5-1CE03EB4661E}" dt="2024-08-07T03:27:37.357" v="41" actId="2696"/>
          <pc:sldLayoutMkLst>
            <pc:docMk/>
            <pc:sldMasterMk cId="1195103446" sldId="2147483648"/>
            <pc:sldLayoutMk cId="1078562955" sldId="2147483681"/>
          </pc:sldLayoutMkLst>
        </pc:sldLayoutChg>
        <pc:sldLayoutChg chg="del">
          <pc:chgData name="Sibal-Valdez, Jessica Anne" userId="94b097dd-be1a-4964-a6cb-fa7089dac6bb" providerId="ADAL" clId="{9E07FCB6-A977-42F9-B9F5-1CE03EB4661E}" dt="2024-08-07T03:27:38.180" v="45" actId="2696"/>
          <pc:sldLayoutMkLst>
            <pc:docMk/>
            <pc:sldMasterMk cId="1195103446" sldId="2147483648"/>
            <pc:sldLayoutMk cId="3086000862" sldId="2147483721"/>
          </pc:sldLayoutMkLst>
        </pc:sldLayoutChg>
        <pc:sldLayoutChg chg="del">
          <pc:chgData name="Sibal-Valdez, Jessica Anne" userId="94b097dd-be1a-4964-a6cb-fa7089dac6bb" providerId="ADAL" clId="{9E07FCB6-A977-42F9-B9F5-1CE03EB4661E}" dt="2024-08-07T03:27:45.097" v="54" actId="2696"/>
          <pc:sldLayoutMkLst>
            <pc:docMk/>
            <pc:sldMasterMk cId="1195103446" sldId="2147483648"/>
            <pc:sldLayoutMk cId="3536137899" sldId="2147483726"/>
          </pc:sldLayoutMkLst>
        </pc:sldLayoutChg>
        <pc:sldLayoutChg chg="del">
          <pc:chgData name="Sibal-Valdez, Jessica Anne" userId="94b097dd-be1a-4964-a6cb-fa7089dac6bb" providerId="ADAL" clId="{9E07FCB6-A977-42F9-B9F5-1CE03EB4661E}" dt="2024-08-07T03:27:35.312" v="40" actId="2696"/>
          <pc:sldLayoutMkLst>
            <pc:docMk/>
            <pc:sldMasterMk cId="1195103446" sldId="2147483648"/>
            <pc:sldLayoutMk cId="4160501041" sldId="2147483731"/>
          </pc:sldLayoutMkLst>
        </pc:sldLayoutChg>
        <pc:sldLayoutChg chg="del">
          <pc:chgData name="Sibal-Valdez, Jessica Anne" userId="94b097dd-be1a-4964-a6cb-fa7089dac6bb" providerId="ADAL" clId="{9E07FCB6-A977-42F9-B9F5-1CE03EB4661E}" dt="2024-08-07T03:27:35.077" v="39" actId="2696"/>
          <pc:sldLayoutMkLst>
            <pc:docMk/>
            <pc:sldMasterMk cId="1195103446" sldId="2147483648"/>
            <pc:sldLayoutMk cId="177265828" sldId="2147483732"/>
          </pc:sldLayoutMkLst>
        </pc:sldLayoutChg>
        <pc:sldLayoutChg chg="del">
          <pc:chgData name="Sibal-Valdez, Jessica Anne" userId="94b097dd-be1a-4964-a6cb-fa7089dac6bb" providerId="ADAL" clId="{9E07FCB6-A977-42F9-B9F5-1CE03EB4661E}" dt="2024-08-07T03:27:32.342" v="38" actId="2696"/>
          <pc:sldLayoutMkLst>
            <pc:docMk/>
            <pc:sldMasterMk cId="1195103446" sldId="2147483648"/>
            <pc:sldLayoutMk cId="3715861355" sldId="2147483734"/>
          </pc:sldLayoutMkLst>
        </pc:sldLayoutChg>
        <pc:sldLayoutChg chg="del">
          <pc:chgData name="Sibal-Valdez, Jessica Anne" userId="94b097dd-be1a-4964-a6cb-fa7089dac6bb" providerId="ADAL" clId="{9E07FCB6-A977-42F9-B9F5-1CE03EB4661E}" dt="2024-08-07T03:27:37.782" v="43" actId="2696"/>
          <pc:sldLayoutMkLst>
            <pc:docMk/>
            <pc:sldMasterMk cId="1195103446" sldId="2147483648"/>
            <pc:sldLayoutMk cId="3236876317" sldId="2147483737"/>
          </pc:sldLayoutMkLst>
        </pc:sldLayoutChg>
        <pc:sldLayoutChg chg="del">
          <pc:chgData name="Sibal-Valdez, Jessica Anne" userId="94b097dd-be1a-4964-a6cb-fa7089dac6bb" providerId="ADAL" clId="{9E07FCB6-A977-42F9-B9F5-1CE03EB4661E}" dt="2024-08-07T03:27:39.705" v="50" actId="2696"/>
          <pc:sldLayoutMkLst>
            <pc:docMk/>
            <pc:sldMasterMk cId="1195103446" sldId="2147483648"/>
            <pc:sldLayoutMk cId="3706131452" sldId="2147483739"/>
          </pc:sldLayoutMkLst>
        </pc:sldLayoutChg>
        <pc:sldLayoutChg chg="del">
          <pc:chgData name="Sibal-Valdez, Jessica Anne" userId="94b097dd-be1a-4964-a6cb-fa7089dac6bb" providerId="ADAL" clId="{9E07FCB6-A977-42F9-B9F5-1CE03EB4661E}" dt="2024-08-07T03:27:28.329" v="37" actId="2696"/>
          <pc:sldLayoutMkLst>
            <pc:docMk/>
            <pc:sldMasterMk cId="1195103446" sldId="2147483648"/>
            <pc:sldLayoutMk cId="481446463" sldId="2147483741"/>
          </pc:sldLayoutMkLst>
        </pc:sldLayoutChg>
        <pc:sldLayoutChg chg="del">
          <pc:chgData name="Sibal-Valdez, Jessica Anne" userId="94b097dd-be1a-4964-a6cb-fa7089dac6bb" providerId="ADAL" clId="{9E07FCB6-A977-42F9-B9F5-1CE03EB4661E}" dt="2024-08-07T03:27:38.680" v="47" actId="2696"/>
          <pc:sldLayoutMkLst>
            <pc:docMk/>
            <pc:sldMasterMk cId="1195103446" sldId="2147483648"/>
            <pc:sldLayoutMk cId="3779604171" sldId="2147483745"/>
          </pc:sldLayoutMkLst>
        </pc:sldLayoutChg>
        <pc:sldLayoutChg chg="del">
          <pc:chgData name="Sibal-Valdez, Jessica Anne" userId="94b097dd-be1a-4964-a6cb-fa7089dac6bb" providerId="ADAL" clId="{9E07FCB6-A977-42F9-B9F5-1CE03EB4661E}" dt="2024-08-07T03:27:39.281" v="48" actId="2696"/>
          <pc:sldLayoutMkLst>
            <pc:docMk/>
            <pc:sldMasterMk cId="1195103446" sldId="2147483648"/>
            <pc:sldLayoutMk cId="2995593470" sldId="2147483746"/>
          </pc:sldLayoutMkLst>
        </pc:sldLayoutChg>
        <pc:sldLayoutChg chg="del">
          <pc:chgData name="Sibal-Valdez, Jessica Anne" userId="94b097dd-be1a-4964-a6cb-fa7089dac6bb" providerId="ADAL" clId="{9E07FCB6-A977-42F9-B9F5-1CE03EB4661E}" dt="2024-08-07T03:27:39.500" v="49" actId="2696"/>
          <pc:sldLayoutMkLst>
            <pc:docMk/>
            <pc:sldMasterMk cId="1195103446" sldId="2147483648"/>
            <pc:sldLayoutMk cId="2529893392" sldId="2147483747"/>
          </pc:sldLayoutMkLst>
        </pc:sldLayoutChg>
        <pc:sldLayoutChg chg="del">
          <pc:chgData name="Sibal-Valdez, Jessica Anne" userId="94b097dd-be1a-4964-a6cb-fa7089dac6bb" providerId="ADAL" clId="{9E07FCB6-A977-42F9-B9F5-1CE03EB4661E}" dt="2024-08-07T03:27:40.259" v="51" actId="2696"/>
          <pc:sldLayoutMkLst>
            <pc:docMk/>
            <pc:sldMasterMk cId="1195103446" sldId="2147483648"/>
            <pc:sldLayoutMk cId="2538132549" sldId="2147483748"/>
          </pc:sldLayoutMkLst>
        </pc:sldLayoutChg>
        <pc:sldLayoutChg chg="del">
          <pc:chgData name="Sibal-Valdez, Jessica Anne" userId="94b097dd-be1a-4964-a6cb-fa7089dac6bb" providerId="ADAL" clId="{9E07FCB6-A977-42F9-B9F5-1CE03EB4661E}" dt="2024-08-07T03:27:44.782" v="53" actId="2696"/>
          <pc:sldLayoutMkLst>
            <pc:docMk/>
            <pc:sldMasterMk cId="1195103446" sldId="2147483648"/>
            <pc:sldLayoutMk cId="709745234" sldId="2147483749"/>
          </pc:sldLayoutMkLst>
        </pc:sldLayoutChg>
        <pc:sldLayoutChg chg="del">
          <pc:chgData name="Sibal-Valdez, Jessica Anne" userId="94b097dd-be1a-4964-a6cb-fa7089dac6bb" providerId="ADAL" clId="{9E07FCB6-A977-42F9-B9F5-1CE03EB4661E}" dt="2024-08-07T03:27:38.413" v="46" actId="2696"/>
          <pc:sldLayoutMkLst>
            <pc:docMk/>
            <pc:sldMasterMk cId="1195103446" sldId="2147483648"/>
            <pc:sldLayoutMk cId="2184918177" sldId="2147483750"/>
          </pc:sldLayoutMkLst>
        </pc:sldLayoutChg>
      </pc:sldMasterChg>
      <pc:sldMasterChg chg="addSldLayout delSldLayout">
        <pc:chgData name="Sibal-Valdez, Jessica Anne" userId="94b097dd-be1a-4964-a6cb-fa7089dac6bb" providerId="ADAL" clId="{9E07FCB6-A977-42F9-B9F5-1CE03EB4661E}" dt="2024-08-07T03:28:05.390" v="78" actId="2696"/>
        <pc:sldMasterMkLst>
          <pc:docMk/>
          <pc:sldMasterMk cId="1044624086" sldId="2147483769"/>
        </pc:sldMasterMkLst>
        <pc:sldLayoutChg chg="del">
          <pc:chgData name="Sibal-Valdez, Jessica Anne" userId="94b097dd-be1a-4964-a6cb-fa7089dac6bb" providerId="ADAL" clId="{9E07FCB6-A977-42F9-B9F5-1CE03EB4661E}" dt="2024-08-07T03:27:49.711" v="55" actId="2696"/>
          <pc:sldLayoutMkLst>
            <pc:docMk/>
            <pc:sldMasterMk cId="1044624086" sldId="2147483769"/>
            <pc:sldLayoutMk cId="3044813874" sldId="2147483773"/>
          </pc:sldLayoutMkLst>
        </pc:sldLayoutChg>
        <pc:sldLayoutChg chg="del">
          <pc:chgData name="Sibal-Valdez, Jessica Anne" userId="94b097dd-be1a-4964-a6cb-fa7089dac6bb" providerId="ADAL" clId="{9E07FCB6-A977-42F9-B9F5-1CE03EB4661E}" dt="2024-08-07T03:27:49.932" v="56" actId="2696"/>
          <pc:sldLayoutMkLst>
            <pc:docMk/>
            <pc:sldMasterMk cId="1044624086" sldId="2147483769"/>
            <pc:sldLayoutMk cId="1528353894" sldId="2147483774"/>
          </pc:sldLayoutMkLst>
        </pc:sldLayoutChg>
        <pc:sldLayoutChg chg="del">
          <pc:chgData name="Sibal-Valdez, Jessica Anne" userId="94b097dd-be1a-4964-a6cb-fa7089dac6bb" providerId="ADAL" clId="{9E07FCB6-A977-42F9-B9F5-1CE03EB4661E}" dt="2024-08-07T03:27:50.120" v="57" actId="2696"/>
          <pc:sldLayoutMkLst>
            <pc:docMk/>
            <pc:sldMasterMk cId="1044624086" sldId="2147483769"/>
            <pc:sldLayoutMk cId="3114485412" sldId="2147483775"/>
          </pc:sldLayoutMkLst>
        </pc:sldLayoutChg>
        <pc:sldLayoutChg chg="del">
          <pc:chgData name="Sibal-Valdez, Jessica Anne" userId="94b097dd-be1a-4964-a6cb-fa7089dac6bb" providerId="ADAL" clId="{9E07FCB6-A977-42F9-B9F5-1CE03EB4661E}" dt="2024-08-07T03:27:50.309" v="58" actId="2696"/>
          <pc:sldLayoutMkLst>
            <pc:docMk/>
            <pc:sldMasterMk cId="1044624086" sldId="2147483769"/>
            <pc:sldLayoutMk cId="3360902752" sldId="2147483776"/>
          </pc:sldLayoutMkLst>
        </pc:sldLayoutChg>
        <pc:sldLayoutChg chg="del">
          <pc:chgData name="Sibal-Valdez, Jessica Anne" userId="94b097dd-be1a-4964-a6cb-fa7089dac6bb" providerId="ADAL" clId="{9E07FCB6-A977-42F9-B9F5-1CE03EB4661E}" dt="2024-08-07T03:27:51.382" v="59" actId="2696"/>
          <pc:sldLayoutMkLst>
            <pc:docMk/>
            <pc:sldMasterMk cId="1044624086" sldId="2147483769"/>
            <pc:sldLayoutMk cId="975487166" sldId="2147483777"/>
          </pc:sldLayoutMkLst>
        </pc:sldLayoutChg>
        <pc:sldLayoutChg chg="del">
          <pc:chgData name="Sibal-Valdez, Jessica Anne" userId="94b097dd-be1a-4964-a6cb-fa7089dac6bb" providerId="ADAL" clId="{9E07FCB6-A977-42F9-B9F5-1CE03EB4661E}" dt="2024-08-07T03:27:52.828" v="60" actId="2696"/>
          <pc:sldLayoutMkLst>
            <pc:docMk/>
            <pc:sldMasterMk cId="1044624086" sldId="2147483769"/>
            <pc:sldLayoutMk cId="4143722701" sldId="2147483781"/>
          </pc:sldLayoutMkLst>
        </pc:sldLayoutChg>
        <pc:sldLayoutChg chg="del">
          <pc:chgData name="Sibal-Valdez, Jessica Anne" userId="94b097dd-be1a-4964-a6cb-fa7089dac6bb" providerId="ADAL" clId="{9E07FCB6-A977-42F9-B9F5-1CE03EB4661E}" dt="2024-08-07T03:27:53.033" v="61" actId="2696"/>
          <pc:sldLayoutMkLst>
            <pc:docMk/>
            <pc:sldMasterMk cId="1044624086" sldId="2147483769"/>
            <pc:sldLayoutMk cId="4047620945" sldId="2147483782"/>
          </pc:sldLayoutMkLst>
        </pc:sldLayoutChg>
        <pc:sldLayoutChg chg="del">
          <pc:chgData name="Sibal-Valdez, Jessica Anne" userId="94b097dd-be1a-4964-a6cb-fa7089dac6bb" providerId="ADAL" clId="{9E07FCB6-A977-42F9-B9F5-1CE03EB4661E}" dt="2024-08-07T03:27:53.238" v="62" actId="2696"/>
          <pc:sldLayoutMkLst>
            <pc:docMk/>
            <pc:sldMasterMk cId="1044624086" sldId="2147483769"/>
            <pc:sldLayoutMk cId="4269406965" sldId="2147483783"/>
          </pc:sldLayoutMkLst>
        </pc:sldLayoutChg>
        <pc:sldLayoutChg chg="del">
          <pc:chgData name="Sibal-Valdez, Jessica Anne" userId="94b097dd-be1a-4964-a6cb-fa7089dac6bb" providerId="ADAL" clId="{9E07FCB6-A977-42F9-B9F5-1CE03EB4661E}" dt="2024-08-07T03:27:53.410" v="63" actId="2696"/>
          <pc:sldLayoutMkLst>
            <pc:docMk/>
            <pc:sldMasterMk cId="1044624086" sldId="2147483769"/>
            <pc:sldLayoutMk cId="4187562100" sldId="2147483784"/>
          </pc:sldLayoutMkLst>
        </pc:sldLayoutChg>
        <pc:sldLayoutChg chg="del">
          <pc:chgData name="Sibal-Valdez, Jessica Anne" userId="94b097dd-be1a-4964-a6cb-fa7089dac6bb" providerId="ADAL" clId="{9E07FCB6-A977-42F9-B9F5-1CE03EB4661E}" dt="2024-08-07T03:27:56.073" v="64" actId="2696"/>
          <pc:sldLayoutMkLst>
            <pc:docMk/>
            <pc:sldMasterMk cId="1044624086" sldId="2147483769"/>
            <pc:sldLayoutMk cId="3937057700" sldId="2147483785"/>
          </pc:sldLayoutMkLst>
        </pc:sldLayoutChg>
        <pc:sldLayoutChg chg="del">
          <pc:chgData name="Sibal-Valdez, Jessica Anne" userId="94b097dd-be1a-4964-a6cb-fa7089dac6bb" providerId="ADAL" clId="{9E07FCB6-A977-42F9-B9F5-1CE03EB4661E}" dt="2024-08-07T03:27:56.247" v="65" actId="2696"/>
          <pc:sldLayoutMkLst>
            <pc:docMk/>
            <pc:sldMasterMk cId="1044624086" sldId="2147483769"/>
            <pc:sldLayoutMk cId="1862461831" sldId="2147483786"/>
          </pc:sldLayoutMkLst>
        </pc:sldLayoutChg>
        <pc:sldLayoutChg chg="del">
          <pc:chgData name="Sibal-Valdez, Jessica Anne" userId="94b097dd-be1a-4964-a6cb-fa7089dac6bb" providerId="ADAL" clId="{9E07FCB6-A977-42F9-B9F5-1CE03EB4661E}" dt="2024-08-07T03:27:56.437" v="66" actId="2696"/>
          <pc:sldLayoutMkLst>
            <pc:docMk/>
            <pc:sldMasterMk cId="1044624086" sldId="2147483769"/>
            <pc:sldLayoutMk cId="2074611138" sldId="2147483787"/>
          </pc:sldLayoutMkLst>
        </pc:sldLayoutChg>
        <pc:sldLayoutChg chg="del">
          <pc:chgData name="Sibal-Valdez, Jessica Anne" userId="94b097dd-be1a-4964-a6cb-fa7089dac6bb" providerId="ADAL" clId="{9E07FCB6-A977-42F9-B9F5-1CE03EB4661E}" dt="2024-08-07T03:27:56.626" v="67" actId="2696"/>
          <pc:sldLayoutMkLst>
            <pc:docMk/>
            <pc:sldMasterMk cId="1044624086" sldId="2147483769"/>
            <pc:sldLayoutMk cId="1299388820" sldId="2147483788"/>
          </pc:sldLayoutMkLst>
        </pc:sldLayoutChg>
        <pc:sldLayoutChg chg="del">
          <pc:chgData name="Sibal-Valdez, Jessica Anne" userId="94b097dd-be1a-4964-a6cb-fa7089dac6bb" providerId="ADAL" clId="{9E07FCB6-A977-42F9-B9F5-1CE03EB4661E}" dt="2024-08-07T03:27:57.780" v="68" actId="2696"/>
          <pc:sldLayoutMkLst>
            <pc:docMk/>
            <pc:sldMasterMk cId="1044624086" sldId="2147483769"/>
            <pc:sldLayoutMk cId="456434245" sldId="2147483789"/>
          </pc:sldLayoutMkLst>
        </pc:sldLayoutChg>
        <pc:sldLayoutChg chg="del">
          <pc:chgData name="Sibal-Valdez, Jessica Anne" userId="94b097dd-be1a-4964-a6cb-fa7089dac6bb" providerId="ADAL" clId="{9E07FCB6-A977-42F9-B9F5-1CE03EB4661E}" dt="2024-08-07T03:27:58.002" v="69" actId="2696"/>
          <pc:sldLayoutMkLst>
            <pc:docMk/>
            <pc:sldMasterMk cId="1044624086" sldId="2147483769"/>
            <pc:sldLayoutMk cId="1033130360" sldId="2147483790"/>
          </pc:sldLayoutMkLst>
        </pc:sldLayoutChg>
        <pc:sldLayoutChg chg="del">
          <pc:chgData name="Sibal-Valdez, Jessica Anne" userId="94b097dd-be1a-4964-a6cb-fa7089dac6bb" providerId="ADAL" clId="{9E07FCB6-A977-42F9-B9F5-1CE03EB4661E}" dt="2024-08-07T03:27:58.173" v="70" actId="2696"/>
          <pc:sldLayoutMkLst>
            <pc:docMk/>
            <pc:sldMasterMk cId="1044624086" sldId="2147483769"/>
            <pc:sldLayoutMk cId="2523281139" sldId="2147483791"/>
          </pc:sldLayoutMkLst>
        </pc:sldLayoutChg>
        <pc:sldLayoutChg chg="del">
          <pc:chgData name="Sibal-Valdez, Jessica Anne" userId="94b097dd-be1a-4964-a6cb-fa7089dac6bb" providerId="ADAL" clId="{9E07FCB6-A977-42F9-B9F5-1CE03EB4661E}" dt="2024-08-07T03:27:58.332" v="71" actId="2696"/>
          <pc:sldLayoutMkLst>
            <pc:docMk/>
            <pc:sldMasterMk cId="1044624086" sldId="2147483769"/>
            <pc:sldLayoutMk cId="1619381437" sldId="2147483792"/>
          </pc:sldLayoutMkLst>
        </pc:sldLayoutChg>
        <pc:sldLayoutChg chg="del">
          <pc:chgData name="Sibal-Valdez, Jessica Anne" userId="94b097dd-be1a-4964-a6cb-fa7089dac6bb" providerId="ADAL" clId="{9E07FCB6-A977-42F9-B9F5-1CE03EB4661E}" dt="2024-08-07T03:27:58.521" v="72" actId="2696"/>
          <pc:sldLayoutMkLst>
            <pc:docMk/>
            <pc:sldMasterMk cId="1044624086" sldId="2147483769"/>
            <pc:sldLayoutMk cId="2152754166" sldId="2147483793"/>
          </pc:sldLayoutMkLst>
        </pc:sldLayoutChg>
        <pc:sldLayoutChg chg="del">
          <pc:chgData name="Sibal-Valdez, Jessica Anne" userId="94b097dd-be1a-4964-a6cb-fa7089dac6bb" providerId="ADAL" clId="{9E07FCB6-A977-42F9-B9F5-1CE03EB4661E}" dt="2024-08-07T03:27:58.711" v="73" actId="2696"/>
          <pc:sldLayoutMkLst>
            <pc:docMk/>
            <pc:sldMasterMk cId="1044624086" sldId="2147483769"/>
            <pc:sldLayoutMk cId="375590005" sldId="2147483794"/>
          </pc:sldLayoutMkLst>
        </pc:sldLayoutChg>
        <pc:sldLayoutChg chg="add del">
          <pc:chgData name="Sibal-Valdez, Jessica Anne" userId="94b097dd-be1a-4964-a6cb-fa7089dac6bb" providerId="ADAL" clId="{9E07FCB6-A977-42F9-B9F5-1CE03EB4661E}" dt="2024-08-07T03:28:02.076" v="75" actId="2696"/>
          <pc:sldLayoutMkLst>
            <pc:docMk/>
            <pc:sldMasterMk cId="1044624086" sldId="2147483769"/>
            <pc:sldLayoutMk cId="2608415464" sldId="2147483795"/>
          </pc:sldLayoutMkLst>
        </pc:sldLayoutChg>
        <pc:sldLayoutChg chg="del">
          <pc:chgData name="Sibal-Valdez, Jessica Anne" userId="94b097dd-be1a-4964-a6cb-fa7089dac6bb" providerId="ADAL" clId="{9E07FCB6-A977-42F9-B9F5-1CE03EB4661E}" dt="2024-08-07T03:28:05.021" v="76" actId="2696"/>
          <pc:sldLayoutMkLst>
            <pc:docMk/>
            <pc:sldMasterMk cId="1044624086" sldId="2147483769"/>
            <pc:sldLayoutMk cId="1324877583" sldId="2147483799"/>
          </pc:sldLayoutMkLst>
        </pc:sldLayoutChg>
        <pc:sldLayoutChg chg="del">
          <pc:chgData name="Sibal-Valdez, Jessica Anne" userId="94b097dd-be1a-4964-a6cb-fa7089dac6bb" providerId="ADAL" clId="{9E07FCB6-A977-42F9-B9F5-1CE03EB4661E}" dt="2024-08-07T03:28:05.226" v="77" actId="2696"/>
          <pc:sldLayoutMkLst>
            <pc:docMk/>
            <pc:sldMasterMk cId="1044624086" sldId="2147483769"/>
            <pc:sldLayoutMk cId="3522943535" sldId="2147483800"/>
          </pc:sldLayoutMkLst>
        </pc:sldLayoutChg>
        <pc:sldLayoutChg chg="del">
          <pc:chgData name="Sibal-Valdez, Jessica Anne" userId="94b097dd-be1a-4964-a6cb-fa7089dac6bb" providerId="ADAL" clId="{9E07FCB6-A977-42F9-B9F5-1CE03EB4661E}" dt="2024-08-07T03:28:05.390" v="78" actId="2696"/>
          <pc:sldLayoutMkLst>
            <pc:docMk/>
            <pc:sldMasterMk cId="1044624086" sldId="2147483769"/>
            <pc:sldLayoutMk cId="4123616769" sldId="2147483801"/>
          </pc:sldLayoutMkLst>
        </pc:sldLayoutChg>
      </pc:sldMasterChg>
      <pc:sldMasterChg chg="delSldLayout">
        <pc:chgData name="Sibal-Valdez, Jessica Anne" userId="94b097dd-be1a-4964-a6cb-fa7089dac6bb" providerId="ADAL" clId="{9E07FCB6-A977-42F9-B9F5-1CE03EB4661E}" dt="2024-08-07T03:28:08.066" v="81" actId="2696"/>
        <pc:sldMasterMkLst>
          <pc:docMk/>
          <pc:sldMasterMk cId="1759709424" sldId="2147483803"/>
        </pc:sldMasterMkLst>
        <pc:sldLayoutChg chg="del">
          <pc:chgData name="Sibal-Valdez, Jessica Anne" userId="94b097dd-be1a-4964-a6cb-fa7089dac6bb" providerId="ADAL" clId="{9E07FCB6-A977-42F9-B9F5-1CE03EB4661E}" dt="2024-08-07T03:28:06.993" v="79" actId="2696"/>
          <pc:sldLayoutMkLst>
            <pc:docMk/>
            <pc:sldMasterMk cId="1759709424" sldId="2147483803"/>
            <pc:sldLayoutMk cId="940372103" sldId="2147483805"/>
          </pc:sldLayoutMkLst>
        </pc:sldLayoutChg>
        <pc:sldLayoutChg chg="del">
          <pc:chgData name="Sibal-Valdez, Jessica Anne" userId="94b097dd-be1a-4964-a6cb-fa7089dac6bb" providerId="ADAL" clId="{9E07FCB6-A977-42F9-B9F5-1CE03EB4661E}" dt="2024-08-07T03:28:07.216" v="80" actId="2696"/>
          <pc:sldLayoutMkLst>
            <pc:docMk/>
            <pc:sldMasterMk cId="1759709424" sldId="2147483803"/>
            <pc:sldLayoutMk cId="3660518826" sldId="2147483806"/>
          </pc:sldLayoutMkLst>
        </pc:sldLayoutChg>
        <pc:sldLayoutChg chg="del">
          <pc:chgData name="Sibal-Valdez, Jessica Anne" userId="94b097dd-be1a-4964-a6cb-fa7089dac6bb" providerId="ADAL" clId="{9E07FCB6-A977-42F9-B9F5-1CE03EB4661E}" dt="2024-08-07T03:28:08.066" v="81" actId="2696"/>
          <pc:sldLayoutMkLst>
            <pc:docMk/>
            <pc:sldMasterMk cId="1759709424" sldId="2147483803"/>
            <pc:sldLayoutMk cId="2834939971" sldId="2147483807"/>
          </pc:sldLayoutMkLst>
        </pc:sldLayoutChg>
      </pc:sldMasterChg>
      <pc:sldMasterChg chg="delSldLayout">
        <pc:chgData name="Sibal-Valdez, Jessica Anne" userId="94b097dd-be1a-4964-a6cb-fa7089dac6bb" providerId="ADAL" clId="{9E07FCB6-A977-42F9-B9F5-1CE03EB4661E}" dt="2024-08-07T03:28:09.721" v="84" actId="2696"/>
        <pc:sldMasterMkLst>
          <pc:docMk/>
          <pc:sldMasterMk cId="2878334193" sldId="2147483810"/>
        </pc:sldMasterMkLst>
        <pc:sldLayoutChg chg="del">
          <pc:chgData name="Sibal-Valdez, Jessica Anne" userId="94b097dd-be1a-4964-a6cb-fa7089dac6bb" providerId="ADAL" clId="{9E07FCB6-A977-42F9-B9F5-1CE03EB4661E}" dt="2024-08-07T03:28:09.327" v="82" actId="2696"/>
          <pc:sldLayoutMkLst>
            <pc:docMk/>
            <pc:sldMasterMk cId="2878334193" sldId="2147483810"/>
            <pc:sldLayoutMk cId="4105585686" sldId="2147483811"/>
          </pc:sldLayoutMkLst>
        </pc:sldLayoutChg>
        <pc:sldLayoutChg chg="del">
          <pc:chgData name="Sibal-Valdez, Jessica Anne" userId="94b097dd-be1a-4964-a6cb-fa7089dac6bb" providerId="ADAL" clId="{9E07FCB6-A977-42F9-B9F5-1CE03EB4661E}" dt="2024-08-07T03:28:09.691" v="83" actId="2696"/>
          <pc:sldLayoutMkLst>
            <pc:docMk/>
            <pc:sldMasterMk cId="2878334193" sldId="2147483810"/>
            <pc:sldLayoutMk cId="1530480941" sldId="2147483812"/>
          </pc:sldLayoutMkLst>
        </pc:sldLayoutChg>
        <pc:sldLayoutChg chg="del">
          <pc:chgData name="Sibal-Valdez, Jessica Anne" userId="94b097dd-be1a-4964-a6cb-fa7089dac6bb" providerId="ADAL" clId="{9E07FCB6-A977-42F9-B9F5-1CE03EB4661E}" dt="2024-08-07T03:28:09.721" v="84" actId="2696"/>
          <pc:sldLayoutMkLst>
            <pc:docMk/>
            <pc:sldMasterMk cId="2878334193" sldId="2147483810"/>
            <pc:sldLayoutMk cId="3657154449" sldId="2147483813"/>
          </pc:sldLayoutMkLst>
        </pc:sldLayoutChg>
      </pc:sldMasterChg>
      <pc:sldMasterChg chg="delSldLayout">
        <pc:chgData name="Sibal-Valdez, Jessica Anne" userId="94b097dd-be1a-4964-a6cb-fa7089dac6bb" providerId="ADAL" clId="{9E07FCB6-A977-42F9-B9F5-1CE03EB4661E}" dt="2024-08-07T03:28:18.116" v="90" actId="2696"/>
        <pc:sldMasterMkLst>
          <pc:docMk/>
          <pc:sldMasterMk cId="2056916821" sldId="2147483818"/>
        </pc:sldMasterMkLst>
        <pc:sldLayoutChg chg="del">
          <pc:chgData name="Sibal-Valdez, Jessica Anne" userId="94b097dd-be1a-4964-a6cb-fa7089dac6bb" providerId="ADAL" clId="{9E07FCB6-A977-42F9-B9F5-1CE03EB4661E}" dt="2024-08-07T03:28:13.532" v="87" actId="2696"/>
          <pc:sldLayoutMkLst>
            <pc:docMk/>
            <pc:sldMasterMk cId="2056916821" sldId="2147483818"/>
            <pc:sldLayoutMk cId="3176331029" sldId="2147483819"/>
          </pc:sldLayoutMkLst>
        </pc:sldLayoutChg>
        <pc:sldLayoutChg chg="del">
          <pc:chgData name="Sibal-Valdez, Jessica Anne" userId="94b097dd-be1a-4964-a6cb-fa7089dac6bb" providerId="ADAL" clId="{9E07FCB6-A977-42F9-B9F5-1CE03EB4661E}" dt="2024-08-07T03:28:13.702" v="88" actId="2696"/>
          <pc:sldLayoutMkLst>
            <pc:docMk/>
            <pc:sldMasterMk cId="2056916821" sldId="2147483818"/>
            <pc:sldLayoutMk cId="2066563151" sldId="2147483820"/>
          </pc:sldLayoutMkLst>
        </pc:sldLayoutChg>
        <pc:sldLayoutChg chg="del">
          <pc:chgData name="Sibal-Valdez, Jessica Anne" userId="94b097dd-be1a-4964-a6cb-fa7089dac6bb" providerId="ADAL" clId="{9E07FCB6-A977-42F9-B9F5-1CE03EB4661E}" dt="2024-08-07T03:28:12.699" v="85" actId="2696"/>
          <pc:sldLayoutMkLst>
            <pc:docMk/>
            <pc:sldMasterMk cId="2056916821" sldId="2147483818"/>
            <pc:sldLayoutMk cId="2309893541" sldId="2147483821"/>
          </pc:sldLayoutMkLst>
        </pc:sldLayoutChg>
        <pc:sldLayoutChg chg="del">
          <pc:chgData name="Sibal-Valdez, Jessica Anne" userId="94b097dd-be1a-4964-a6cb-fa7089dac6bb" providerId="ADAL" clId="{9E07FCB6-A977-42F9-B9F5-1CE03EB4661E}" dt="2024-08-07T03:28:12.905" v="86" actId="2696"/>
          <pc:sldLayoutMkLst>
            <pc:docMk/>
            <pc:sldMasterMk cId="2056916821" sldId="2147483818"/>
            <pc:sldLayoutMk cId="3526096533" sldId="2147483822"/>
          </pc:sldLayoutMkLst>
        </pc:sldLayoutChg>
        <pc:sldLayoutChg chg="del">
          <pc:chgData name="Sibal-Valdez, Jessica Anne" userId="94b097dd-be1a-4964-a6cb-fa7089dac6bb" providerId="ADAL" clId="{9E07FCB6-A977-42F9-B9F5-1CE03EB4661E}" dt="2024-08-07T03:28:13.905" v="89" actId="2696"/>
          <pc:sldLayoutMkLst>
            <pc:docMk/>
            <pc:sldMasterMk cId="2056916821" sldId="2147483818"/>
            <pc:sldLayoutMk cId="2271033647" sldId="2147483823"/>
          </pc:sldLayoutMkLst>
        </pc:sldLayoutChg>
        <pc:sldLayoutChg chg="del">
          <pc:chgData name="Sibal-Valdez, Jessica Anne" userId="94b097dd-be1a-4964-a6cb-fa7089dac6bb" providerId="ADAL" clId="{9E07FCB6-A977-42F9-B9F5-1CE03EB4661E}" dt="2024-08-07T03:28:18.116" v="90" actId="2696"/>
          <pc:sldLayoutMkLst>
            <pc:docMk/>
            <pc:sldMasterMk cId="2056916821" sldId="2147483818"/>
            <pc:sldLayoutMk cId="2421183220" sldId="214748383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2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Regular"/>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89589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541564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4518856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0108628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141436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654980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05-10-2024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48018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310395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57005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2773787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477297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5,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5,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5,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Saturday, October 5, 2024</a:t>
            </a:fld>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a:t>Click on the icon to insert image </a:t>
            </a:r>
            <a:br>
              <a:rPr lang="en-US"/>
            </a:br>
            <a:r>
              <a:rPr lang="en-US"/>
              <a:t>in placeholder and use the crop tool </a:t>
            </a:r>
            <a:br>
              <a:rPr lang="en-US"/>
            </a:br>
            <a:r>
              <a:rPr lang="en-US"/>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2012607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778454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10/5/2024</a:t>
            </a:fld>
            <a:endParaRPr lang="en-US"/>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a:p>
        </p:txBody>
      </p:sp>
    </p:spTree>
    <p:extLst>
      <p:ext uri="{BB962C8B-B14F-4D97-AF65-F5344CB8AC3E}">
        <p14:creationId xmlns:p14="http://schemas.microsoft.com/office/powerpoint/2010/main" val="385556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Saturday, October 5, 2024</a:t>
            </a:fld>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Saturday, October 5,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
        <p:nvSpPr>
          <p:cNvPr id="11" name="Footer Placeholder 6">
            <a:extLst>
              <a:ext uri="{FF2B5EF4-FFF2-40B4-BE49-F238E27FC236}">
                <a16:creationId xmlns:a16="http://schemas.microsoft.com/office/drawing/2014/main" id="{91C0017E-4521-4295-9033-A405A2FA81F4}"/>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2" name="Slide Number Placeholder 9">
            <a:extLst>
              <a:ext uri="{FF2B5EF4-FFF2-40B4-BE49-F238E27FC236}">
                <a16:creationId xmlns:a16="http://schemas.microsoft.com/office/drawing/2014/main" id="{43EE0978-DC3A-4D86-83BC-C2F42549CA64}"/>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pic>
        <p:nvPicPr>
          <p:cNvPr id="5" name="Picture 4" descr="A picture containing drawing, clock&#10;&#10;Description automatically generated">
            <a:extLst>
              <a:ext uri="{FF2B5EF4-FFF2-40B4-BE49-F238E27FC236}">
                <a16:creationId xmlns:a16="http://schemas.microsoft.com/office/drawing/2014/main" id="{74B3D656-7B78-4FFC-881D-DD01CAC5AD7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02483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Saturday, October 5,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Saturday, October 5,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image" Target="../media/image1.png"/><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3.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5" Type="http://schemas.openxmlformats.org/officeDocument/2006/relationships/theme" Target="../theme/theme5.xml"/><Relationship Id="rId4"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20.png"/><Relationship Id="rId3" Type="http://schemas.openxmlformats.org/officeDocument/2006/relationships/slideLayout" Target="../slideLayouts/slideLayout62.xml"/><Relationship Id="rId21" Type="http://schemas.openxmlformats.org/officeDocument/2006/relationships/image" Target="../media/image15.png"/><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19.png"/><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theme" Target="../theme/theme6.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image" Target="../media/image18.png"/><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image" Target="../media/image16.png"/><Relationship Id="rId27" Type="http://schemas.openxmlformats.org/officeDocument/2006/relationships/image" Target="../media/image2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Saturday, October 5, 2024</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42" r:id="rId4"/>
    <p:sldLayoutId id="2147483733" r:id="rId5"/>
    <p:sldLayoutId id="2147483730" r:id="rId6"/>
    <p:sldLayoutId id="2147483728" r:id="rId7"/>
    <p:sldLayoutId id="2147483743" r:id="rId8"/>
    <p:sldLayoutId id="2147483744" r:id="rId9"/>
    <p:sldLayoutId id="2147483724" r:id="rId10"/>
    <p:sldLayoutId id="2147483723" r:id="rId11"/>
    <p:sldLayoutId id="2147483725" r:id="rId12"/>
    <p:sldLayoutId id="2147483673" r:id="rId13"/>
    <p:sldLayoutId id="2147483653" r:id="rId14"/>
    <p:sldLayoutId id="2147483722" r:id="rId15"/>
    <p:sldLayoutId id="2147483693" r:id="rId16"/>
    <p:sldLayoutId id="2147483701" r:id="rId17"/>
    <p:sldLayoutId id="2147483668" r:id="rId18"/>
    <p:sldLayoutId id="2147483707" r:id="rId19"/>
    <p:sldLayoutId id="2147483714" r:id="rId20"/>
    <p:sldLayoutId id="2147483657" r:id="rId21"/>
    <p:sldLayoutId id="2147483679" r:id="rId22"/>
    <p:sldLayoutId id="2147483661" r:id="rId23"/>
    <p:sldLayoutId id="2147483678" r:id="rId24"/>
    <p:sldLayoutId id="2147483663" r:id="rId25"/>
    <p:sldLayoutId id="2147483688" r:id="rId26"/>
    <p:sldLayoutId id="2147483751" r:id="rId27"/>
    <p:sldLayoutId id="2147483655" r:id="rId28"/>
    <p:sldLayoutId id="2147483727" r:id="rId29"/>
    <p:sldLayoutId id="2147483740" r:id="rId3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05-10-2024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Saturday, October 5, 2024</a:t>
            </a:fld>
            <a:endParaRPr kumimoji="0" lang="en-US" sz="800" b="0" i="0" u="none" strike="noStrike" kern="1200" cap="none" spc="0" normalizeH="0" baseline="0" noProof="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8" r:id="rId4"/>
    <p:sldLayoutId id="2147483779" r:id="rId5"/>
    <p:sldLayoutId id="2147483780" r:id="rId6"/>
    <p:sldLayoutId id="2147483795" r:id="rId7"/>
    <p:sldLayoutId id="2147483796" r:id="rId8"/>
    <p:sldLayoutId id="2147483797" r:id="rId9"/>
    <p:sldLayoutId id="2147483802" r:id="rId1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8" r:id="rId2"/>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2" r:id="rId18"/>
    <p:sldLayoutId id="2147483843" r:id="rId19"/>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4.xml"/><Relationship Id="rId4" Type="http://schemas.openxmlformats.org/officeDocument/2006/relationships/image" Target="../media/image29.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58.xml"/><Relationship Id="rId4" Type="http://schemas.openxmlformats.org/officeDocument/2006/relationships/image" Target="../media/image3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51289C-6471-8407-D70E-8BC6B015BF82}"/>
              </a:ext>
            </a:extLst>
          </p:cNvPr>
          <p:cNvSpPr>
            <a:spLocks noGrp="1"/>
          </p:cNvSpPr>
          <p:nvPr>
            <p:ph type="sldNum" sz="quarter" idx="17"/>
          </p:nvPr>
        </p:nvSpPr>
        <p:spPr/>
        <p:txBody>
          <a:bodyPr/>
          <a:lstStyle/>
          <a:p>
            <a:fld id="{4F9AC08D-23A9-440E-BCB9-AA1E9877CC38}" type="slidenum">
              <a:rPr lang="en-US" smtClean="0"/>
              <a:pPr/>
              <a:t>1</a:t>
            </a:fld>
            <a:endParaRPr lang="en-US" dirty="0"/>
          </a:p>
        </p:txBody>
      </p:sp>
      <p:grpSp>
        <p:nvGrpSpPr>
          <p:cNvPr id="8" name="Group 7">
            <a:extLst>
              <a:ext uri="{FF2B5EF4-FFF2-40B4-BE49-F238E27FC236}">
                <a16:creationId xmlns:a16="http://schemas.microsoft.com/office/drawing/2014/main" id="{121BBD29-0E0E-6B15-0BC4-4915D1E497F5}"/>
              </a:ext>
            </a:extLst>
          </p:cNvPr>
          <p:cNvGrpSpPr/>
          <p:nvPr/>
        </p:nvGrpSpPr>
        <p:grpSpPr>
          <a:xfrm>
            <a:off x="0" y="-290625"/>
            <a:ext cx="12187238" cy="7148079"/>
            <a:chOff x="0" y="-290625"/>
            <a:chExt cx="12187238" cy="7148079"/>
          </a:xfrm>
        </p:grpSpPr>
        <p:pic>
          <p:nvPicPr>
            <p:cNvPr id="3" name="Picture 2">
              <a:extLst>
                <a:ext uri="{FF2B5EF4-FFF2-40B4-BE49-F238E27FC236}">
                  <a16:creationId xmlns:a16="http://schemas.microsoft.com/office/drawing/2014/main" id="{DE0873A5-DBCB-B942-66C4-2B22CAD978E2}"/>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12187238" cy="6857454"/>
            </a:xfrm>
            <a:prstGeom prst="rect">
              <a:avLst/>
            </a:prstGeom>
          </p:spPr>
        </p:pic>
        <p:sp>
          <p:nvSpPr>
            <p:cNvPr id="4" name="TextBox 3">
              <a:extLst>
                <a:ext uri="{FF2B5EF4-FFF2-40B4-BE49-F238E27FC236}">
                  <a16:creationId xmlns:a16="http://schemas.microsoft.com/office/drawing/2014/main" id="{2373E049-2607-169C-B5BC-6597DBDDCCD9}"/>
                </a:ext>
              </a:extLst>
            </p:cNvPr>
            <p:cNvSpPr txBox="1"/>
            <p:nvPr/>
          </p:nvSpPr>
          <p:spPr>
            <a:xfrm>
              <a:off x="1023443" y="3369201"/>
              <a:ext cx="4064924" cy="849626"/>
            </a:xfrm>
            <a:prstGeom prst="rect">
              <a:avLst/>
            </a:prstGeom>
            <a:noFill/>
          </p:spPr>
          <p:txBody>
            <a:bodyPr wrap="square" lIns="0" tIns="0" rIns="0" bIns="0" rtlCol="0" anchor="t">
              <a:noAutofit/>
            </a:bodyPr>
            <a:lstStyle/>
            <a:p>
              <a:pPr defTabSz="228600">
                <a:spcAft>
                  <a:spcPts val="1200"/>
                </a:spcAft>
              </a:pPr>
              <a:r>
                <a:rPr lang="en-US" sz="2000" dirty="0">
                  <a:solidFill>
                    <a:schemeClr val="bg1"/>
                  </a:solidFill>
                  <a:latin typeface="Graphik Light" panose="020B0403030202060203" pitchFamily="34" charset="77"/>
                  <a:sym typeface="Graphik Regular"/>
                </a:rPr>
                <a:t>Harness Generative AI to develop innovative solutions that boost business and societal growth</a:t>
              </a:r>
              <a:endParaRPr lang="pl-PL" sz="2000" dirty="0">
                <a:solidFill>
                  <a:schemeClr val="bg1"/>
                </a:solidFill>
                <a:latin typeface="Graphik Light" panose="020B0403030202060203" pitchFamily="34" charset="77"/>
                <a:sym typeface="Graphik Regular"/>
              </a:endParaRPr>
            </a:p>
          </p:txBody>
        </p:sp>
        <p:sp>
          <p:nvSpPr>
            <p:cNvPr id="5" name="TextBox 4">
              <a:extLst>
                <a:ext uri="{FF2B5EF4-FFF2-40B4-BE49-F238E27FC236}">
                  <a16:creationId xmlns:a16="http://schemas.microsoft.com/office/drawing/2014/main" id="{1A7657AF-FA57-CBCA-376F-99450FA46052}"/>
                </a:ext>
              </a:extLst>
            </p:cNvPr>
            <p:cNvSpPr txBox="1"/>
            <p:nvPr/>
          </p:nvSpPr>
          <p:spPr>
            <a:xfrm>
              <a:off x="1023443" y="2215949"/>
              <a:ext cx="4064924" cy="849626"/>
            </a:xfrm>
            <a:prstGeom prst="rect">
              <a:avLst/>
            </a:prstGeom>
            <a:noFill/>
          </p:spPr>
          <p:txBody>
            <a:bodyPr wrap="square" lIns="0" tIns="0" rIns="0" bIns="0" rtlCol="0" anchor="t">
              <a:noAutofit/>
            </a:bodyPr>
            <a:lstStyle/>
            <a:p>
              <a:pPr defTabSz="228600">
                <a:lnSpc>
                  <a:spcPts val="3260"/>
                </a:lnSpc>
                <a:spcAft>
                  <a:spcPts val="1200"/>
                </a:spcAft>
              </a:pPr>
              <a:r>
                <a:rPr lang="en-IN" sz="3400" spc="-150" dirty="0">
                  <a:solidFill>
                    <a:schemeClr val="bg1"/>
                  </a:solidFill>
                  <a:latin typeface="Graphik Medium" panose="020B0503030202060203" pitchFamily="34" charset="77"/>
                </a:rPr>
                <a:t>Accenture Innovation Challenge</a:t>
              </a:r>
              <a:endParaRPr lang="pl-PL" sz="3400" spc="-150" dirty="0">
                <a:solidFill>
                  <a:schemeClr val="bg1"/>
                </a:solidFill>
                <a:latin typeface="Graphik Medium" panose="020B0503030202060203" pitchFamily="34" charset="77"/>
                <a:sym typeface="Graphik Regular"/>
              </a:endParaRPr>
            </a:p>
          </p:txBody>
        </p:sp>
        <p:sp>
          <p:nvSpPr>
            <p:cNvPr id="6" name="TextBox 5">
              <a:extLst>
                <a:ext uri="{FF2B5EF4-FFF2-40B4-BE49-F238E27FC236}">
                  <a16:creationId xmlns:a16="http://schemas.microsoft.com/office/drawing/2014/main" id="{5318D484-3896-AC67-A749-4BDB007642FC}"/>
                </a:ext>
              </a:extLst>
            </p:cNvPr>
            <p:cNvSpPr txBox="1"/>
            <p:nvPr/>
          </p:nvSpPr>
          <p:spPr>
            <a:xfrm>
              <a:off x="2264735" y="-290625"/>
              <a:ext cx="0" cy="0"/>
            </a:xfrm>
            <a:prstGeom prst="rect">
              <a:avLst/>
            </a:prstGeom>
            <a:noFill/>
          </p:spPr>
          <p:txBody>
            <a:bodyPr wrap="none" lIns="0" tIns="0" rIns="0" bIns="0" rtlCol="0">
              <a:noAutofit/>
            </a:bodyPr>
            <a:lstStyle/>
            <a:p>
              <a:pPr algn="l" defTabSz="228600">
                <a:spcAft>
                  <a:spcPts val="1200"/>
                </a:spcAft>
              </a:pPr>
              <a:endParaRPr lang="en-US" noProof="0" dirty="0"/>
            </a:p>
          </p:txBody>
        </p:sp>
        <p:pic>
          <p:nvPicPr>
            <p:cNvPr id="7" name="Graphic 6">
              <a:extLst>
                <a:ext uri="{FF2B5EF4-FFF2-40B4-BE49-F238E27FC236}">
                  <a16:creationId xmlns:a16="http://schemas.microsoft.com/office/drawing/2014/main" id="{7561F617-CB08-F3CC-68CC-50A72E03313A}"/>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66749" y="339492"/>
              <a:ext cx="493863" cy="542046"/>
            </a:xfrm>
            <a:prstGeom prst="rect">
              <a:avLst/>
            </a:prstGeom>
          </p:spPr>
        </p:pic>
      </p:grpSp>
    </p:spTree>
    <p:extLst>
      <p:ext uri="{BB962C8B-B14F-4D97-AF65-F5344CB8AC3E}">
        <p14:creationId xmlns:p14="http://schemas.microsoft.com/office/powerpoint/2010/main" val="2786790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6A2A5F-288B-3542-806F-FB6156349936}"/>
              </a:ext>
            </a:extLst>
          </p:cNvPr>
          <p:cNvSpPr>
            <a:spLocks noGrp="1"/>
          </p:cNvSpPr>
          <p:nvPr>
            <p:ph type="title"/>
          </p:nvPr>
        </p:nvSpPr>
        <p:spPr>
          <a:xfrm>
            <a:off x="451865" y="439051"/>
            <a:ext cx="11430000" cy="1222515"/>
          </a:xfrm>
        </p:spPr>
        <p:txBody>
          <a:bodyPr>
            <a:normAutofit/>
          </a:bodyPr>
          <a:lstStyle/>
          <a:p>
            <a:r>
              <a:rPr lang="en-US" dirty="0"/>
              <a:t>Instructions</a:t>
            </a:r>
            <a:br>
              <a:rPr lang="en-US" dirty="0">
                <a:solidFill>
                  <a:schemeClr val="accent3">
                    <a:lumMod val="60000"/>
                    <a:lumOff val="40000"/>
                  </a:schemeClr>
                </a:solidFill>
              </a:rPr>
            </a:br>
            <a:r>
              <a:rPr lang="en-US" sz="2400" i="1" dirty="0">
                <a:solidFill>
                  <a:schemeClr val="accent1"/>
                </a:solidFill>
              </a:rPr>
              <a:t>Reference slide– Remove before submission</a:t>
            </a:r>
            <a:endParaRPr lang="en-US" i="1" dirty="0">
              <a:solidFill>
                <a:schemeClr val="accent1"/>
              </a:solidFill>
            </a:endParaRPr>
          </a:p>
        </p:txBody>
      </p:sp>
      <p:sp>
        <p:nvSpPr>
          <p:cNvPr id="10" name="Rectangle: Rounded Corners 9">
            <a:extLst>
              <a:ext uri="{FF2B5EF4-FFF2-40B4-BE49-F238E27FC236}">
                <a16:creationId xmlns:a16="http://schemas.microsoft.com/office/drawing/2014/main" id="{AF494971-71B0-4CA2-89A9-F9EC76D089DD}"/>
              </a:ext>
            </a:extLst>
          </p:cNvPr>
          <p:cNvSpPr/>
          <p:nvPr/>
        </p:nvSpPr>
        <p:spPr>
          <a:xfrm>
            <a:off x="370951" y="1608547"/>
            <a:ext cx="10712987"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Use the given template for your idea submission.</a:t>
            </a:r>
          </a:p>
        </p:txBody>
      </p:sp>
      <p:sp>
        <p:nvSpPr>
          <p:cNvPr id="15" name="Rectangle: Rounded Corners 14">
            <a:extLst>
              <a:ext uri="{FF2B5EF4-FFF2-40B4-BE49-F238E27FC236}">
                <a16:creationId xmlns:a16="http://schemas.microsoft.com/office/drawing/2014/main" id="{8FEC1751-A58D-4A0D-88DD-075C6AE827BF}"/>
              </a:ext>
            </a:extLst>
          </p:cNvPr>
          <p:cNvSpPr/>
          <p:nvPr/>
        </p:nvSpPr>
        <p:spPr>
          <a:xfrm>
            <a:off x="370949" y="2329907"/>
            <a:ext cx="10712987" cy="633983"/>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solidFill>
                  <a:srgbClr val="000000"/>
                </a:solidFill>
                <a:latin typeface="Graphik"/>
              </a:rPr>
              <a:t>Follow file naming format: Team </a:t>
            </a:r>
            <a:r>
              <a:rPr lang="en-US" sz="1600" dirty="0" err="1">
                <a:solidFill>
                  <a:srgbClr val="000000"/>
                </a:solidFill>
                <a:latin typeface="Graphik"/>
              </a:rPr>
              <a:t>name_Idea</a:t>
            </a:r>
            <a:r>
              <a:rPr lang="en-US" sz="1600" dirty="0">
                <a:solidFill>
                  <a:srgbClr val="000000"/>
                </a:solidFill>
                <a:latin typeface="Graphik"/>
              </a:rPr>
              <a:t> Name.pptx</a:t>
            </a:r>
          </a:p>
        </p:txBody>
      </p:sp>
      <p:sp>
        <p:nvSpPr>
          <p:cNvPr id="16" name="Rectangle: Rounded Corners 15">
            <a:extLst>
              <a:ext uri="{FF2B5EF4-FFF2-40B4-BE49-F238E27FC236}">
                <a16:creationId xmlns:a16="http://schemas.microsoft.com/office/drawing/2014/main" id="{9DE17896-5D88-45F7-849C-AF7EC28E5B50}"/>
              </a:ext>
            </a:extLst>
          </p:cNvPr>
          <p:cNvSpPr/>
          <p:nvPr/>
        </p:nvSpPr>
        <p:spPr>
          <a:xfrm>
            <a:off x="370952" y="3097377"/>
            <a:ext cx="10712984"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Ensure the spell check is done before submitting</a:t>
            </a:r>
          </a:p>
        </p:txBody>
      </p:sp>
      <p:sp>
        <p:nvSpPr>
          <p:cNvPr id="17" name="Rectangle: Rounded Corners 16">
            <a:extLst>
              <a:ext uri="{FF2B5EF4-FFF2-40B4-BE49-F238E27FC236}">
                <a16:creationId xmlns:a16="http://schemas.microsoft.com/office/drawing/2014/main" id="{6A117F32-B092-4525-A062-F5334ADDEC51}"/>
              </a:ext>
            </a:extLst>
          </p:cNvPr>
          <p:cNvSpPr/>
          <p:nvPr/>
        </p:nvSpPr>
        <p:spPr>
          <a:xfrm>
            <a:off x="370951" y="3841792"/>
            <a:ext cx="10712984"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Use standard Arial font, alignment and relevant images (as required)</a:t>
            </a:r>
          </a:p>
        </p:txBody>
      </p:sp>
    </p:spTree>
    <p:extLst>
      <p:ext uri="{BB962C8B-B14F-4D97-AF65-F5344CB8AC3E}">
        <p14:creationId xmlns:p14="http://schemas.microsoft.com/office/powerpoint/2010/main" val="28095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3E37827-E5D7-46FD-9143-ABFBF88A628E}"/>
              </a:ext>
            </a:extLst>
          </p:cNvPr>
          <p:cNvSpPr/>
          <p:nvPr/>
        </p:nvSpPr>
        <p:spPr>
          <a:xfrm>
            <a:off x="6698227"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852718"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pic>
        <p:nvPicPr>
          <p:cNvPr id="23" name="Picture Placeholder 75">
            <a:extLst>
              <a:ext uri="{FF2B5EF4-FFF2-40B4-BE49-F238E27FC236}">
                <a16:creationId xmlns:a16="http://schemas.microsoft.com/office/drawing/2014/main" id="{8DF0ED10-FA32-47BA-8D4F-7620C7B46F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5991" y="2404307"/>
            <a:ext cx="1434219" cy="1471324"/>
          </a:xfrm>
          <a:prstGeom prst="rect">
            <a:avLst/>
          </a:prstGeom>
        </p:spPr>
      </p:pic>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637616" y="2098914"/>
            <a:ext cx="3177007" cy="811161"/>
          </a:xfrm>
          <a:prstGeom prst="rect">
            <a:avLst/>
          </a:prstGeom>
        </p:spPr>
        <p:txBody>
          <a:bodyPr vert="horz" lIns="0" tIns="0" rIns="0" bIns="0" rtlCol="0" anchor="b">
            <a:normAutofit fontScale="700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dirty="0" err="1">
                <a:latin typeface="Arial" panose="020B0604020202020204" pitchFamily="34" charset="0"/>
                <a:cs typeface="Arial" panose="020B0604020202020204" pitchFamily="34" charset="0"/>
              </a:rPr>
              <a:t>Aakarshit</a:t>
            </a:r>
            <a:r>
              <a:rPr lang="en-GB" dirty="0">
                <a:latin typeface="Arial" panose="020B0604020202020204" pitchFamily="34" charset="0"/>
                <a:cs typeface="Arial" panose="020B0604020202020204" pitchFamily="34" charset="0"/>
              </a:rPr>
              <a:t> Srivastava</a:t>
            </a:r>
            <a:r>
              <a:rPr kumimoji="0" lang="en-GB" sz="3600" b="1" i="0" u="none" strike="noStrike" kern="1200" cap="none" spc="0" normalizeH="0" baseline="0" noProof="0" dirty="0">
                <a:ln>
                  <a:noFill/>
                </a:ln>
                <a:solidFill>
                  <a:srgbClr val="A100FF"/>
                </a:solidFill>
                <a:effectLst/>
                <a:uLnTx/>
                <a:uFillTx/>
                <a:latin typeface="Arial" panose="020B0604020202020204" pitchFamily="34" charset="0"/>
                <a:cs typeface="Arial" panose="020B0604020202020204" pitchFamily="34" charset="0"/>
              </a:rPr>
              <a:t> (Team Leader)</a:t>
            </a:r>
          </a:p>
        </p:txBody>
      </p:sp>
      <p:sp>
        <p:nvSpPr>
          <p:cNvPr id="3" name="Rectangle 2">
            <a:extLst>
              <a:ext uri="{FF2B5EF4-FFF2-40B4-BE49-F238E27FC236}">
                <a16:creationId xmlns:a16="http://schemas.microsoft.com/office/drawing/2014/main" id="{4013373B-BBFC-437A-A7F1-E5017F23DD33}"/>
              </a:ext>
            </a:extLst>
          </p:cNvPr>
          <p:cNvSpPr/>
          <p:nvPr/>
        </p:nvSpPr>
        <p:spPr>
          <a:xfrm>
            <a:off x="255634" y="6368280"/>
            <a:ext cx="670956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1" u="none" strike="noStrike" kern="1200" cap="none" spc="0" normalizeH="0" baseline="0" noProof="0" dirty="0">
                <a:ln>
                  <a:noFill/>
                </a:ln>
                <a:solidFill>
                  <a:srgbClr val="000000"/>
                </a:solidFill>
                <a:effectLst/>
                <a:highlight>
                  <a:srgbClr val="FFFF00"/>
                </a:highlight>
                <a:uLnTx/>
                <a:uFillTx/>
                <a:latin typeface="Graphik"/>
                <a:ea typeface="+mn-ea"/>
                <a:cs typeface="+mn-cs"/>
              </a:rPr>
              <a:t>All fields are mandatory</a:t>
            </a:r>
          </a:p>
        </p:txBody>
      </p:sp>
      <p:sp>
        <p:nvSpPr>
          <p:cNvPr id="30" name="Rectangle 29">
            <a:extLst>
              <a:ext uri="{FF2B5EF4-FFF2-40B4-BE49-F238E27FC236}">
                <a16:creationId xmlns:a16="http://schemas.microsoft.com/office/drawing/2014/main" id="{C66E72D5-38A8-4FA5-9EBD-60021A357B2A}"/>
              </a:ext>
            </a:extLst>
          </p:cNvPr>
          <p:cNvSpPr/>
          <p:nvPr/>
        </p:nvSpPr>
        <p:spPr>
          <a:xfrm>
            <a:off x="852718" y="4463806"/>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Graphik"/>
                <a:ea typeface="+mn-ea"/>
                <a:cs typeface="+mn-cs"/>
              </a:rPr>
              <a:t>Photo</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623232"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Text Placeholder 27">
            <a:extLst>
              <a:ext uri="{FF2B5EF4-FFF2-40B4-BE49-F238E27FC236}">
                <a16:creationId xmlns:a16="http://schemas.microsoft.com/office/drawing/2014/main" id="{83134DD2-B1F2-44EA-BCAB-CB7F6D0B5057}"/>
              </a:ext>
            </a:extLst>
          </p:cNvPr>
          <p:cNvSpPr txBox="1">
            <a:spLocks/>
          </p:cNvSpPr>
          <p:nvPr/>
        </p:nvSpPr>
        <p:spPr>
          <a:xfrm>
            <a:off x="2751412" y="4203349"/>
            <a:ext cx="2954795"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500" dirty="0">
                <a:latin typeface="Arial" panose="020B0604020202020204" pitchFamily="34" charset="0"/>
                <a:cs typeface="Arial" panose="020B0604020202020204" pitchFamily="34" charset="0"/>
              </a:rPr>
              <a:t>Ayush Verma</a:t>
            </a:r>
            <a:endParaRPr kumimoji="0" lang="en-GB" sz="2500" b="1" i="0" u="none" strike="noStrike" kern="1200" cap="none" spc="0" normalizeH="0" baseline="0" noProof="0" dirty="0">
              <a:ln>
                <a:noFill/>
              </a:ln>
              <a:solidFill>
                <a:srgbClr val="A100FF"/>
              </a:solidFill>
              <a:effectLst/>
              <a:uLnTx/>
              <a:uFillTx/>
              <a:latin typeface="Arial" panose="020B0604020202020204" pitchFamily="34" charset="0"/>
              <a:cs typeface="Arial" panose="020B0604020202020204" pitchFamily="34" charset="0"/>
            </a:endParaRPr>
          </a:p>
        </p:txBody>
      </p:sp>
      <p:cxnSp>
        <p:nvCxnSpPr>
          <p:cNvPr id="64" name="Straight Connector 63">
            <a:extLst>
              <a:ext uri="{FF2B5EF4-FFF2-40B4-BE49-F238E27FC236}">
                <a16:creationId xmlns:a16="http://schemas.microsoft.com/office/drawing/2014/main" id="{857CC230-E21C-4184-9D11-81950CC08A89}"/>
              </a:ext>
            </a:extLst>
          </p:cNvPr>
          <p:cNvCxnSpPr/>
          <p:nvPr/>
        </p:nvCxnSpPr>
        <p:spPr>
          <a:xfrm>
            <a:off x="2751413" y="5101825"/>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6" name="Picture Placeholder 75">
            <a:extLst>
              <a:ext uri="{FF2B5EF4-FFF2-40B4-BE49-F238E27FC236}">
                <a16:creationId xmlns:a16="http://schemas.microsoft.com/office/drawing/2014/main" id="{5E355391-27FE-4824-9548-B5688C3FCC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5746" y="2405772"/>
            <a:ext cx="1382866" cy="1471323"/>
          </a:xfrm>
          <a:prstGeom prst="rect">
            <a:avLst/>
          </a:prstGeom>
        </p:spPr>
      </p:pic>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8485133" y="2098914"/>
            <a:ext cx="3213924"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500" dirty="0">
                <a:latin typeface="Arial" panose="020B0604020202020204" pitchFamily="34" charset="0"/>
                <a:cs typeface="Arial" panose="020B0604020202020204" pitchFamily="34" charset="0"/>
              </a:rPr>
              <a:t>Bhaskar Banerjee</a:t>
            </a:r>
            <a:endParaRPr kumimoji="0" lang="en-GB" sz="2500" b="1" i="0" u="none" strike="noStrike" kern="1200" cap="none" spc="0" normalizeH="0" baseline="0" noProof="0" dirty="0">
              <a:ln>
                <a:noFill/>
              </a:ln>
              <a:solidFill>
                <a:srgbClr val="A100FF"/>
              </a:solidFill>
              <a:effectLst/>
              <a:uLnTx/>
              <a:uFillTx/>
              <a:latin typeface="Arial" panose="020B0604020202020204" pitchFamily="34" charset="0"/>
              <a:cs typeface="Arial" panose="020B0604020202020204" pitchFamily="34" charset="0"/>
            </a:endParaRP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8485133"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1464816882"/>
              </p:ext>
            </p:extLst>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PERFECT CUBE</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2623231" y="3141433"/>
            <a:ext cx="3435192" cy="646331"/>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College: </a:t>
            </a:r>
            <a:r>
              <a:rPr lang="en-US" sz="1200" dirty="0" err="1">
                <a:latin typeface="Arial" panose="020B0604020202020204" pitchFamily="34" charset="0"/>
                <a:cs typeface="Arial" panose="020B0604020202020204" pitchFamily="34" charset="0"/>
              </a:rPr>
              <a:t>Pranveer</a:t>
            </a:r>
            <a:r>
              <a:rPr lang="en-US" sz="1200" dirty="0">
                <a:latin typeface="Arial" panose="020B0604020202020204" pitchFamily="34" charset="0"/>
                <a:cs typeface="Arial" panose="020B0604020202020204" pitchFamily="34" charset="0"/>
              </a:rPr>
              <a:t> Singh Institute of Technology</a:t>
            </a:r>
          </a:p>
          <a:p>
            <a:r>
              <a:rPr lang="en-US" sz="1200" dirty="0">
                <a:latin typeface="Arial" panose="020B0604020202020204" pitchFamily="34" charset="0"/>
                <a:cs typeface="Arial" panose="020B0604020202020204" pitchFamily="34" charset="0"/>
              </a:rPr>
              <a:t>Stream: Computer Science and Engineering</a:t>
            </a:r>
          </a:p>
          <a:p>
            <a:r>
              <a:rPr lang="en-US" sz="1200" dirty="0">
                <a:latin typeface="Arial" panose="020B0604020202020204" pitchFamily="34" charset="0"/>
                <a:cs typeface="Arial" panose="020B0604020202020204" pitchFamily="34" charset="0"/>
              </a:rPr>
              <a:t>Year of graduation: 2025</a:t>
            </a:r>
          </a:p>
        </p:txBody>
      </p:sp>
      <p:sp>
        <p:nvSpPr>
          <p:cNvPr id="19" name="TextBox 18">
            <a:extLst>
              <a:ext uri="{FF2B5EF4-FFF2-40B4-BE49-F238E27FC236}">
                <a16:creationId xmlns:a16="http://schemas.microsoft.com/office/drawing/2014/main" id="{BB9131AF-0078-459E-83A3-73A8BC9A11B8}"/>
              </a:ext>
            </a:extLst>
          </p:cNvPr>
          <p:cNvSpPr txBox="1"/>
          <p:nvPr/>
        </p:nvSpPr>
        <p:spPr>
          <a:xfrm>
            <a:off x="2637615" y="5236045"/>
            <a:ext cx="3420807" cy="646331"/>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College: </a:t>
            </a:r>
            <a:r>
              <a:rPr lang="en-US" sz="1200" dirty="0" err="1">
                <a:latin typeface="Arial" panose="020B0604020202020204" pitchFamily="34" charset="0"/>
                <a:cs typeface="Arial" panose="020B0604020202020204" pitchFamily="34" charset="0"/>
              </a:rPr>
              <a:t>Pranveer</a:t>
            </a:r>
            <a:r>
              <a:rPr lang="en-US" sz="1200" dirty="0">
                <a:latin typeface="Arial" panose="020B0604020202020204" pitchFamily="34" charset="0"/>
                <a:cs typeface="Arial" panose="020B0604020202020204" pitchFamily="34" charset="0"/>
              </a:rPr>
              <a:t> Singh Institute of Technology</a:t>
            </a:r>
          </a:p>
          <a:p>
            <a:r>
              <a:rPr lang="en-US" sz="1200" dirty="0">
                <a:latin typeface="Arial" panose="020B0604020202020204" pitchFamily="34" charset="0"/>
                <a:cs typeface="Arial" panose="020B0604020202020204" pitchFamily="34" charset="0"/>
              </a:rPr>
              <a:t>Stream: Computer Science and Engineering</a:t>
            </a:r>
          </a:p>
          <a:p>
            <a:r>
              <a:rPr lang="en-US" sz="1200" dirty="0">
                <a:latin typeface="Arial" panose="020B0604020202020204" pitchFamily="34" charset="0"/>
                <a:cs typeface="Arial" panose="020B0604020202020204" pitchFamily="34" charset="0"/>
              </a:rPr>
              <a:t>Year of graduation: 2025</a:t>
            </a:r>
          </a:p>
        </p:txBody>
      </p:sp>
      <p:sp>
        <p:nvSpPr>
          <p:cNvPr id="20" name="TextBox 19">
            <a:extLst>
              <a:ext uri="{FF2B5EF4-FFF2-40B4-BE49-F238E27FC236}">
                <a16:creationId xmlns:a16="http://schemas.microsoft.com/office/drawing/2014/main" id="{10AF310E-EC91-4906-9FCC-95C833C3D011}"/>
              </a:ext>
            </a:extLst>
          </p:cNvPr>
          <p:cNvSpPr txBox="1"/>
          <p:nvPr/>
        </p:nvSpPr>
        <p:spPr>
          <a:xfrm>
            <a:off x="8454027" y="3151885"/>
            <a:ext cx="3625623" cy="830997"/>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College: </a:t>
            </a:r>
            <a:r>
              <a:rPr lang="en-US" sz="1200" dirty="0" err="1">
                <a:latin typeface="Arial" panose="020B0604020202020204" pitchFamily="34" charset="0"/>
                <a:cs typeface="Arial" panose="020B0604020202020204" pitchFamily="34" charset="0"/>
              </a:rPr>
              <a:t>Pranveer</a:t>
            </a:r>
            <a:r>
              <a:rPr lang="en-US" sz="1200" dirty="0">
                <a:latin typeface="Arial" panose="020B0604020202020204" pitchFamily="34" charset="0"/>
                <a:cs typeface="Arial" panose="020B0604020202020204" pitchFamily="34" charset="0"/>
              </a:rPr>
              <a:t> Singh Institute of Technology</a:t>
            </a:r>
          </a:p>
          <a:p>
            <a:r>
              <a:rPr lang="en-US" sz="1200" dirty="0">
                <a:latin typeface="Arial" panose="020B0604020202020204" pitchFamily="34" charset="0"/>
                <a:cs typeface="Arial" panose="020B0604020202020204" pitchFamily="34" charset="0"/>
              </a:rPr>
              <a:t>Stream: Computer Science and Engineering</a:t>
            </a:r>
          </a:p>
          <a:p>
            <a:r>
              <a:rPr lang="en-US" sz="1200" dirty="0">
                <a:latin typeface="Arial" panose="020B0604020202020204" pitchFamily="34" charset="0"/>
                <a:cs typeface="Arial" panose="020B0604020202020204" pitchFamily="34" charset="0"/>
              </a:rPr>
              <a:t>Year of graduation: 2025</a:t>
            </a:r>
          </a:p>
          <a:p>
            <a:endParaRPr lang="en-US" sz="1200" dirty="0">
              <a:latin typeface="Arial" panose="020B0604020202020204" pitchFamily="34" charset="0"/>
              <a:cs typeface="Arial" panose="020B0604020202020204" pitchFamily="34" charset="0"/>
            </a:endParaRPr>
          </a:p>
        </p:txBody>
      </p:sp>
      <p:pic>
        <p:nvPicPr>
          <p:cNvPr id="2" name="Picture Placeholder 75">
            <a:extLst>
              <a:ext uri="{FF2B5EF4-FFF2-40B4-BE49-F238E27FC236}">
                <a16:creationId xmlns:a16="http://schemas.microsoft.com/office/drawing/2014/main" id="{5EAA4F6C-4EAD-B06C-205E-12296866797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76635" y="4380085"/>
            <a:ext cx="1434219" cy="1434219"/>
          </a:xfrm>
          <a:prstGeom prst="rect">
            <a:avLst/>
          </a:prstGeom>
        </p:spPr>
      </p:pic>
    </p:spTree>
    <p:extLst>
      <p:ext uri="{BB962C8B-B14F-4D97-AF65-F5344CB8AC3E}">
        <p14:creationId xmlns:p14="http://schemas.microsoft.com/office/powerpoint/2010/main" val="295947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470919"/>
          </a:xfrm>
          <a:solidFill>
            <a:srgbClr val="A100FF"/>
          </a:solidFill>
        </p:spPr>
        <p:txBody>
          <a:bodyPr>
            <a:normAutofit/>
          </a:bodyPr>
          <a:lstStyle/>
          <a:p>
            <a:r>
              <a:rPr lang="en-IN" sz="2000" dirty="0">
                <a:solidFill>
                  <a:schemeClr val="bg1"/>
                </a:solidFill>
                <a:latin typeface="Arial" panose="020B0604020202020204" pitchFamily="34" charset="0"/>
                <a:cs typeface="Arial" panose="020B0604020202020204" pitchFamily="34" charset="0"/>
              </a:rPr>
              <a:t>Problem Statement</a:t>
            </a:r>
          </a:p>
        </p:txBody>
      </p:sp>
      <p:sp>
        <p:nvSpPr>
          <p:cNvPr id="2" name="TextBox 1">
            <a:extLst>
              <a:ext uri="{FF2B5EF4-FFF2-40B4-BE49-F238E27FC236}">
                <a16:creationId xmlns:a16="http://schemas.microsoft.com/office/drawing/2014/main" id="{34FFD6AC-963E-A5F0-AEC1-485CD70D749D}"/>
              </a:ext>
            </a:extLst>
          </p:cNvPr>
          <p:cNvSpPr txBox="1"/>
          <p:nvPr/>
        </p:nvSpPr>
        <p:spPr>
          <a:xfrm>
            <a:off x="361458" y="1283677"/>
            <a:ext cx="11282796" cy="452431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today's rapidly advancing landscape of generative AI, ensuring the safe, ethical, and relevant generation of content is paramount. While AI models demonstrate impressive creativity and problem-solving capabilities, they often generate outputs that may be unsafe, unethical, or misaligned with user objectives. This presents significant challenges for industries that rely on AI for innovation, as unchecked content generation can lead to reputational risks, legal liabilities, and user dissatisfaction.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There is a pressing need for a generative AI platform that not only fosters innovation but also integrates robust safeguards to ensure content integrity. By incorporating real-time backtracking mechanisms, such a platform can dynamically evaluate generated content, discard unsafe or irrelevant outputs, and course-correct the AI’s direction without hindering creativity. This would empower users to harness the full potential of AI, while maintaining control over the ethical and practical dimensions of the content being produced.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objective is to develop a solution that bridges the gap between innovation and content safety, offering a controlled environment where AI-generated ideas remain aligned with user-defined goals, ethical standards, and safety regulations.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971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23125"/>
          </a:xfrm>
          <a:solidFill>
            <a:srgbClr val="A100FF"/>
          </a:solidFill>
        </p:spPr>
        <p:txBody>
          <a:bodyPr vert="horz" lIns="91440" tIns="45720" rIns="91440" bIns="45720" rtlCol="0" anchor="ctr">
            <a:normAutofit/>
          </a:bodyPr>
          <a:lstStyle/>
          <a:p>
            <a:r>
              <a:rPr lang="en-IN" sz="2000" b="1" dirty="0">
                <a:solidFill>
                  <a:schemeClr val="bg1"/>
                </a:solidFill>
                <a:latin typeface="Arial" panose="020B0604020202020204" pitchFamily="34" charset="0"/>
                <a:cs typeface="Arial" panose="020B0604020202020204" pitchFamily="34" charset="0"/>
              </a:rPr>
              <a:t>Proposed solution</a:t>
            </a:r>
          </a:p>
        </p:txBody>
      </p:sp>
      <p:sp>
        <p:nvSpPr>
          <p:cNvPr id="3" name="Rectangle 2">
            <a:extLst>
              <a:ext uri="{FF2B5EF4-FFF2-40B4-BE49-F238E27FC236}">
                <a16:creationId xmlns:a16="http://schemas.microsoft.com/office/drawing/2014/main" id="{480E295D-16EC-4947-ACD5-1C46C901D41C}"/>
              </a:ext>
            </a:extLst>
          </p:cNvPr>
          <p:cNvSpPr/>
          <p:nvPr/>
        </p:nvSpPr>
        <p:spPr>
          <a:xfrm>
            <a:off x="247821" y="6209436"/>
            <a:ext cx="9278016" cy="307777"/>
          </a:xfrm>
          <a:prstGeom prst="rect">
            <a:avLst/>
          </a:prstGeom>
          <a:ln w="9525">
            <a:solidFill>
              <a:schemeClr val="bg1">
                <a:lumMod val="85000"/>
              </a:schemeClr>
            </a:solidFill>
          </a:ln>
        </p:spPr>
        <p:txBody>
          <a:bodyPr wrap="square">
            <a:spAutoFit/>
          </a:bodyPr>
          <a:lstStyle/>
          <a:p>
            <a:pPr marL="0" lvl="1"/>
            <a:r>
              <a:rPr lang="en-GB" sz="1400" dirty="0">
                <a:latin typeface="Graphik" panose="020B0503030202060203" pitchFamily="34" charset="0"/>
              </a:rPr>
              <a:t>Describe TECHNOLOGY USED:  </a:t>
            </a:r>
            <a:r>
              <a:rPr lang="en-US" sz="1400" dirty="0">
                <a:latin typeface="Graphik" panose="020B0503030202060203" pitchFamily="34" charset="0"/>
              </a:rPr>
              <a:t>Example - Natural Language Processing, Machine Learning, etc.</a:t>
            </a:r>
          </a:p>
        </p:txBody>
      </p:sp>
      <p:sp>
        <p:nvSpPr>
          <p:cNvPr id="2" name="TextBox 1">
            <a:extLst>
              <a:ext uri="{FF2B5EF4-FFF2-40B4-BE49-F238E27FC236}">
                <a16:creationId xmlns:a16="http://schemas.microsoft.com/office/drawing/2014/main" id="{00934A4F-14E6-D1D4-D9D9-A73D22E6A0E4}"/>
              </a:ext>
            </a:extLst>
          </p:cNvPr>
          <p:cNvSpPr txBox="1"/>
          <p:nvPr/>
        </p:nvSpPr>
        <p:spPr>
          <a:xfrm>
            <a:off x="340961" y="1028700"/>
            <a:ext cx="11282796" cy="5093702"/>
          </a:xfrm>
          <a:prstGeom prst="rect">
            <a:avLst/>
          </a:prstGeom>
          <a:noFill/>
        </p:spPr>
        <p:txBody>
          <a:bodyPr wrap="square" rtlCol="0">
            <a:spAutoFit/>
          </a:bodyPr>
          <a:lstStyle/>
          <a:p>
            <a:r>
              <a:rPr lang="en-US" sz="1300" dirty="0">
                <a:latin typeface="Arial" panose="020B0604020202020204" pitchFamily="34" charset="0"/>
                <a:cs typeface="Arial" panose="020B0604020202020204" pitchFamily="34" charset="0"/>
              </a:rPr>
              <a:t>Our solution, </a:t>
            </a:r>
            <a:r>
              <a:rPr lang="en-US" sz="1300" dirty="0" err="1">
                <a:latin typeface="Arial" panose="020B0604020202020204" pitchFamily="34" charset="0"/>
                <a:cs typeface="Arial" panose="020B0604020202020204" pitchFamily="34" charset="0"/>
              </a:rPr>
              <a:t>SafeGen</a:t>
            </a:r>
            <a:r>
              <a:rPr lang="en-US" sz="1300" dirty="0">
                <a:latin typeface="Arial" panose="020B0604020202020204" pitchFamily="34" charset="0"/>
                <a:cs typeface="Arial" panose="020B0604020202020204" pitchFamily="34" charset="0"/>
              </a:rPr>
              <a:t>, is designed to address these challenges by offering a generative AI platform that integrates real-time safety mechanisms to ensure that all generated content adheres to ethical guidelines and remains focused on the user's goals. The core feature of </a:t>
            </a:r>
            <a:r>
              <a:rPr lang="en-US" sz="1300" dirty="0" err="1">
                <a:latin typeface="Arial" panose="020B0604020202020204" pitchFamily="34" charset="0"/>
                <a:cs typeface="Arial" panose="020B0604020202020204" pitchFamily="34" charset="0"/>
              </a:rPr>
              <a:t>SafeGen</a:t>
            </a:r>
            <a:r>
              <a:rPr lang="en-US" sz="1300" dirty="0">
                <a:latin typeface="Arial" panose="020B0604020202020204" pitchFamily="34" charset="0"/>
                <a:cs typeface="Arial" panose="020B0604020202020204" pitchFamily="34" charset="0"/>
              </a:rPr>
              <a:t> is its backtracking mechanism, which operates using a special token-based approach. This system allows the AI to discard any unsafe, unethical, or irrelevant ideas in real-time by triggering a backtrack via a [RESET] token. If the AI generates content that violates predefined safety constraints, the platform automatically backtracks to the last safe state and regenerates an alternative idea that is in line with ethical and domain-specific standards. This ensures that the innovation process remains creative while being constrained within safe and relevant boundaries.</a:t>
            </a:r>
          </a:p>
          <a:p>
            <a:endParaRPr lang="en-US" sz="1300" dirty="0">
              <a:latin typeface="Arial" panose="020B0604020202020204" pitchFamily="34" charset="0"/>
              <a:cs typeface="Arial" panose="020B0604020202020204" pitchFamily="34" charset="0"/>
            </a:endParaRPr>
          </a:p>
          <a:p>
            <a:r>
              <a:rPr lang="en-US" sz="1300" dirty="0">
                <a:latin typeface="Arial" panose="020B0604020202020204" pitchFamily="34" charset="0"/>
                <a:cs typeface="Arial" panose="020B0604020202020204" pitchFamily="34" charset="0"/>
              </a:rPr>
              <a:t>Additionally, </a:t>
            </a:r>
            <a:r>
              <a:rPr lang="en-US" sz="1300" dirty="0" err="1">
                <a:latin typeface="Arial" panose="020B0604020202020204" pitchFamily="34" charset="0"/>
                <a:cs typeface="Arial" panose="020B0604020202020204" pitchFamily="34" charset="0"/>
              </a:rPr>
              <a:t>SafeGen</a:t>
            </a:r>
            <a:r>
              <a:rPr lang="en-US" sz="1300" dirty="0">
                <a:latin typeface="Arial" panose="020B0604020202020204" pitchFamily="34" charset="0"/>
                <a:cs typeface="Arial" panose="020B0604020202020204" pitchFamily="34" charset="0"/>
              </a:rPr>
              <a:t> employs adaptive filtering mechanisms that fine-tune the AI's backtracking process based on the specific domain in which it is being applied. For instance, in healthcare, the platform would discard any ideas that breach patient safety or ethical guidelines, while in the sustainability domain, the AI would avoid generating content that promotes harmful ecological practices. This domain-specific filtering ensures that the generated ideas remain valuable and relevant while respecting industry regulations and ethical principles. Furthermore, the platform provides a real-time feedback loop, allowing users to interact with the AI, flag unsafe or irrelevant content, and guide the AI toward more optimized outcomes. This interaction prompts the platform to backtrack and regenerate suggestions based on user input, ensuring a continuous cycle of refinement until an optimal solution is reached.</a:t>
            </a:r>
          </a:p>
          <a:p>
            <a:endParaRPr lang="en-US" sz="1300" dirty="0">
              <a:latin typeface="Arial" panose="020B0604020202020204" pitchFamily="34" charset="0"/>
              <a:cs typeface="Arial" panose="020B0604020202020204" pitchFamily="34" charset="0"/>
            </a:endParaRPr>
          </a:p>
          <a:p>
            <a:r>
              <a:rPr lang="en-US" sz="1300" dirty="0">
                <a:latin typeface="Arial" panose="020B0604020202020204" pitchFamily="34" charset="0"/>
                <a:cs typeface="Arial" panose="020B0604020202020204" pitchFamily="34" charset="0"/>
              </a:rPr>
              <a:t>To support collaborative innovation, </a:t>
            </a:r>
            <a:r>
              <a:rPr lang="en-US" sz="1300" dirty="0" err="1">
                <a:latin typeface="Arial" panose="020B0604020202020204" pitchFamily="34" charset="0"/>
                <a:cs typeface="Arial" panose="020B0604020202020204" pitchFamily="34" charset="0"/>
              </a:rPr>
              <a:t>SafeGen</a:t>
            </a:r>
            <a:r>
              <a:rPr lang="en-US" sz="1300" dirty="0">
                <a:latin typeface="Arial" panose="020B0604020202020204" pitchFamily="34" charset="0"/>
                <a:cs typeface="Arial" panose="020B0604020202020204" pitchFamily="34" charset="0"/>
              </a:rPr>
              <a:t> also includes guardrails that manage conflicting or irrelevant inputs during team collaboration. When multiple contributors provide input, the system uses the backtracking mechanism to discard any misaligned or unethical suggestions, ensuring the final output is coherent, ethical, and aligned with the team's shared objectives.</a:t>
            </a:r>
          </a:p>
          <a:p>
            <a:endParaRPr lang="en-US" sz="1300" dirty="0">
              <a:latin typeface="Arial" panose="020B0604020202020204" pitchFamily="34" charset="0"/>
              <a:cs typeface="Arial" panose="020B0604020202020204" pitchFamily="34" charset="0"/>
            </a:endParaRPr>
          </a:p>
          <a:p>
            <a:r>
              <a:rPr lang="en-US" sz="1300" dirty="0">
                <a:latin typeface="Arial" panose="020B0604020202020204" pitchFamily="34" charset="0"/>
                <a:cs typeface="Arial" panose="020B0604020202020204" pitchFamily="34" charset="0"/>
              </a:rPr>
              <a:t>To implement this solution, </a:t>
            </a:r>
            <a:r>
              <a:rPr lang="en-US" sz="1300" dirty="0" err="1">
                <a:latin typeface="Arial" panose="020B0604020202020204" pitchFamily="34" charset="0"/>
                <a:cs typeface="Arial" panose="020B0604020202020204" pitchFamily="34" charset="0"/>
              </a:rPr>
              <a:t>SafeGen</a:t>
            </a:r>
            <a:r>
              <a:rPr lang="en-US" sz="1300" dirty="0">
                <a:latin typeface="Arial" panose="020B0604020202020204" pitchFamily="34" charset="0"/>
                <a:cs typeface="Arial" panose="020B0604020202020204" pitchFamily="34" charset="0"/>
              </a:rPr>
              <a:t> leverages advanced technologies such as Hugging Face Transformers for generative AI modeling, along with supervised fine-tuning on domain-specific datasets. Safety classifiers such as Llama Guard are used to scan generated content in real time, ensuring any unsafe outputs are promptly flagged, discarded, and regenerated. WebSocket technology is used to facilitate real-time collaboration and feedback, while platforms like Grafana and Prometheus monitor the AI's performance and ensure the system's efficiency. This approach allows </a:t>
            </a:r>
            <a:r>
              <a:rPr lang="en-US" sz="1300" dirty="0" err="1">
                <a:latin typeface="Arial" panose="020B0604020202020204" pitchFamily="34" charset="0"/>
                <a:cs typeface="Arial" panose="020B0604020202020204" pitchFamily="34" charset="0"/>
              </a:rPr>
              <a:t>SafeGen</a:t>
            </a:r>
            <a:r>
              <a:rPr lang="en-US" sz="1300" dirty="0">
                <a:latin typeface="Arial" panose="020B0604020202020204" pitchFamily="34" charset="0"/>
                <a:cs typeface="Arial" panose="020B0604020202020204" pitchFamily="34" charset="0"/>
              </a:rPr>
              <a:t> to maintain high standards of safety and ethical compliance while fostering open innovation across various domains.</a:t>
            </a:r>
          </a:p>
          <a:p>
            <a:endParaRPr lang="en-US"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98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00020" y="296965"/>
            <a:ext cx="11591959" cy="480276"/>
          </a:xfrm>
          <a:solidFill>
            <a:srgbClr val="A100FF"/>
          </a:solidFill>
        </p:spPr>
        <p:txBody>
          <a:bodyPr vert="horz" lIns="91440" tIns="45720" rIns="91440" bIns="45720" rtlCol="0" anchor="ctr">
            <a:noAutofit/>
          </a:bodyPr>
          <a:lstStyle/>
          <a:p>
            <a:r>
              <a:rPr lang="en-IN" sz="2000" b="1" dirty="0">
                <a:solidFill>
                  <a:schemeClr val="bg1"/>
                </a:solidFill>
                <a:latin typeface="Arial" panose="020B0604020202020204" pitchFamily="34" charset="0"/>
                <a:cs typeface="Arial" panose="020B0604020202020204" pitchFamily="34" charset="0"/>
              </a:rPr>
              <a:t>How does your innovation </a:t>
            </a:r>
            <a:r>
              <a:rPr lang="en-US" sz="2000" b="1" dirty="0">
                <a:solidFill>
                  <a:schemeClr val="bg1"/>
                </a:solidFill>
                <a:latin typeface="Arial" panose="020B0604020202020204" pitchFamily="34" charset="0"/>
                <a:cs typeface="Arial" panose="020B0604020202020204" pitchFamily="34" charset="0"/>
              </a:rPr>
              <a:t>accelerate change with the power of Technology</a:t>
            </a:r>
            <a:r>
              <a:rPr lang="en-IN" sz="2000" b="1" dirty="0">
                <a:solidFill>
                  <a:schemeClr val="bg1"/>
                </a:solidFill>
                <a:latin typeface="Arial" panose="020B0604020202020204" pitchFamily="34" charset="0"/>
                <a:cs typeface="Arial" panose="020B0604020202020204" pitchFamily="34" charset="0"/>
              </a:rPr>
              <a:t>?</a:t>
            </a:r>
          </a:p>
        </p:txBody>
      </p:sp>
      <p:sp>
        <p:nvSpPr>
          <p:cNvPr id="3" name="Rectangle 1">
            <a:extLst>
              <a:ext uri="{FF2B5EF4-FFF2-40B4-BE49-F238E27FC236}">
                <a16:creationId xmlns:a16="http://schemas.microsoft.com/office/drawing/2014/main" id="{0B0F9B1C-3B81-59C5-5199-1F898A7459F6}"/>
              </a:ext>
            </a:extLst>
          </p:cNvPr>
          <p:cNvSpPr>
            <a:spLocks noChangeArrowheads="1"/>
          </p:cNvSpPr>
          <p:nvPr/>
        </p:nvSpPr>
        <p:spPr bwMode="auto">
          <a:xfrm>
            <a:off x="300020" y="1055274"/>
            <a:ext cx="1159195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SafeGen</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accelerates change by harnessing the power of cutting-edge generative AI and integrating it with advanced safety mechanisms, creating a platform that not only drives innovation but ensures its ethical alignment and relevance. Traditionally, innovation processes can be slow due to the need for manual oversight, particularly in industries that must adhere to strict ethical and regulatory guidelines. By automating the ideation process and embedding real-time safety checks, </a:t>
            </a: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SafeGen</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allows organizations to rapidly explore creative solutions while minimizing the risks associated with unethical or unsafe ideas.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Through its </a:t>
            </a:r>
            <a:r>
              <a:rPr kumimoji="0" lang="en-US" altLang="en-US" sz="13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backtracking mechanism</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SafeGen</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enables the AI to swiftly discard and regenerate ideas that are unsafe, irrelevant, or misaligned with user objectives. This real-time correction accelerates the cycle of ideation, significantly reducing time spent on revising or filtering inappropriate content manually. By providing a </a:t>
            </a:r>
            <a:r>
              <a:rPr kumimoji="0" lang="en-US" altLang="en-US" sz="13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feedback loop</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that allows users to interact with and refine AI-generated content instantly, the platform fosters a dynamic and responsive innovation process. This reduces friction, allowing ideas to evolve at a faster pace and reach an optimized state much sooner than conventional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Moreover, </a:t>
            </a: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SafeGen’s</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3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adaptive innovation filtering</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ensures that the generative AI aligns with domain-specific safety constraints, making it highly scalable across industries such as healthcare, technology, and sustainability. Whether it's ensuring compliance with healthcare regulations or avoiding environmentally harmful practices in sustainability projects, </a:t>
            </a: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SafeGen</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allows organizations to leverage AI for rapid idea generation without sacrificing ethical standards.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By fostering collaboration with guardrails that discard conflicting or irrelevant inputs, the platform also enhances teamwork, streamlining the process of converging on safe, innovative, and focused ideas. This collaborative feature, combined with the system's inherent ability to backtrack and refine, allows </a:t>
            </a: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SafeGen</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drive change rapidly while ensuring that innovation remains responsible, coherent, and focused.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Ultimately, </a:t>
            </a:r>
            <a:r>
              <a:rPr kumimoji="0" lang="en-US" altLang="en-US" sz="13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SafeGen</a:t>
            </a:r>
            <a:r>
              <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accelerates change by enabling businesses and innovators to experiment freely with AI-generated ideas while maintaining tight control over safety, ethics, and relevance. This ensures that technological advancements happen faster and with greater assurance of compliance with both industry standards and societal values, paving the way for more rapid and impactful change across industries.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56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45986"/>
          </a:xfrm>
          <a:solidFill>
            <a:srgbClr val="A100FF"/>
          </a:solidFill>
        </p:spPr>
        <p:txBody>
          <a:bodyPr>
            <a:normAutofit/>
          </a:bodyPr>
          <a:lstStyle/>
          <a:p>
            <a:r>
              <a:rPr lang="en-GB" sz="2000" b="1" dirty="0">
                <a:solidFill>
                  <a:schemeClr val="bg1"/>
                </a:solidFill>
                <a:latin typeface="Arial" panose="020B0604020202020204" pitchFamily="34" charset="0"/>
                <a:cs typeface="Arial" panose="020B0604020202020204" pitchFamily="34" charset="0"/>
              </a:rPr>
              <a:t>How is your solution different/unique from other solutions in market?</a:t>
            </a:r>
            <a:endParaRPr lang="en-IN" sz="2000" b="1"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1E1AAE-BFE3-4640-943C-48E4DF598CC7}"/>
              </a:ext>
            </a:extLst>
          </p:cNvPr>
          <p:cNvSpPr txBox="1"/>
          <p:nvPr/>
        </p:nvSpPr>
        <p:spPr>
          <a:xfrm>
            <a:off x="213185" y="5594069"/>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Arial" panose="020B0604020202020204" pitchFamily="34" charset="0"/>
                <a:cs typeface="Arial" panose="020B0604020202020204" pitchFamily="34" charset="0"/>
              </a:rPr>
              <a:t>PATENT  FILED: </a:t>
            </a:r>
            <a:r>
              <a:rPr lang="en-GB" sz="1400" dirty="0">
                <a:latin typeface="Arial" panose="020B0604020202020204" pitchFamily="34" charset="0"/>
                <a:cs typeface="Arial" panose="020B0604020202020204" pitchFamily="34" charset="0"/>
              </a:rPr>
              <a:t>Yes/No</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340961" y="5918786"/>
            <a:ext cx="11282796" cy="67448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chemeClr val="bg1"/>
                </a:solidFill>
                <a:latin typeface="Arial" panose="020B0604020202020204" pitchFamily="34" charset="0"/>
                <a:cs typeface="Arial" panose="020B0604020202020204" pitchFamily="34" charset="0"/>
              </a:rPr>
              <a:t>Do you have a working model/prototype: Yes/No</a:t>
            </a:r>
          </a:p>
          <a:p>
            <a:r>
              <a:rPr lang="en-IN" sz="2000" b="1" dirty="0">
                <a:solidFill>
                  <a:schemeClr val="bg1"/>
                </a:solidFill>
                <a:latin typeface="Arial" panose="020B0604020202020204" pitchFamily="34" charset="0"/>
                <a:cs typeface="Arial" panose="020B0604020202020204" pitchFamily="34" charset="0"/>
              </a:rPr>
              <a:t>If not, will you be able to show working prototype during finale. Yes/No</a:t>
            </a:r>
            <a:endParaRPr lang="en-IN" sz="20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8019967-59BB-39BB-A093-2C4FB7ACCF8C}"/>
              </a:ext>
            </a:extLst>
          </p:cNvPr>
          <p:cNvSpPr txBox="1"/>
          <p:nvPr/>
        </p:nvSpPr>
        <p:spPr>
          <a:xfrm>
            <a:off x="340961" y="956154"/>
            <a:ext cx="11282796" cy="4708981"/>
          </a:xfrm>
          <a:prstGeom prst="rect">
            <a:avLst/>
          </a:prstGeom>
          <a:noFill/>
        </p:spPr>
        <p:txBody>
          <a:bodyPr wrap="square" rtlCol="0">
            <a:spAutoFit/>
          </a:bodyPr>
          <a:lstStyle/>
          <a:p>
            <a:r>
              <a:rPr lang="en-US" sz="1200" dirty="0" err="1">
                <a:latin typeface="Arial" panose="020B0604020202020204" pitchFamily="34" charset="0"/>
                <a:cs typeface="Arial" panose="020B0604020202020204" pitchFamily="34" charset="0"/>
              </a:rPr>
              <a:t>SafeGen</a:t>
            </a:r>
            <a:r>
              <a:rPr lang="en-US" sz="1200" dirty="0">
                <a:latin typeface="Arial" panose="020B0604020202020204" pitchFamily="34" charset="0"/>
                <a:cs typeface="Arial" panose="020B0604020202020204" pitchFamily="34" charset="0"/>
              </a:rPr>
              <a:t> stands out from other generative AI solutions in the market due to its </a:t>
            </a:r>
            <a:r>
              <a:rPr lang="en-US" sz="1200" b="1" dirty="0">
                <a:latin typeface="Arial" panose="020B0604020202020204" pitchFamily="34" charset="0"/>
                <a:cs typeface="Arial" panose="020B0604020202020204" pitchFamily="34" charset="0"/>
              </a:rPr>
              <a:t>integrated backtracking mechanism</a:t>
            </a:r>
            <a:r>
              <a:rPr lang="en-US" sz="1200" dirty="0">
                <a:latin typeface="Arial" panose="020B0604020202020204" pitchFamily="34" charset="0"/>
                <a:cs typeface="Arial" panose="020B0604020202020204" pitchFamily="34" charset="0"/>
              </a:rPr>
              <a:t> for ensuring content safety and alignment with ethical standards in real time. While many existing generative AI platforms focus on producing creative content quickly, they often lack the robust safeguards needed to ensure that the generated ideas are safe, ethical, and aligned with specific user or industry constraints. This makes </a:t>
            </a:r>
            <a:r>
              <a:rPr lang="en-US" sz="1200" dirty="0" err="1">
                <a:latin typeface="Arial" panose="020B0604020202020204" pitchFamily="34" charset="0"/>
                <a:cs typeface="Arial" panose="020B0604020202020204" pitchFamily="34" charset="0"/>
              </a:rPr>
              <a:t>SafeGen</a:t>
            </a:r>
            <a:r>
              <a:rPr lang="en-US" sz="1200" dirty="0">
                <a:latin typeface="Arial" panose="020B0604020202020204" pitchFamily="34" charset="0"/>
                <a:cs typeface="Arial" panose="020B0604020202020204" pitchFamily="34" charset="0"/>
              </a:rPr>
              <a:t> unique in its ability to </a:t>
            </a:r>
            <a:r>
              <a:rPr lang="en-US" sz="1200" b="1" dirty="0">
                <a:latin typeface="Arial" panose="020B0604020202020204" pitchFamily="34" charset="0"/>
                <a:cs typeface="Arial" panose="020B0604020202020204" pitchFamily="34" charset="0"/>
              </a:rPr>
              <a:t>continuously monitor and correct content during the ideation process</a:t>
            </a:r>
            <a:r>
              <a:rPr lang="en-US" sz="1200" dirty="0">
                <a:latin typeface="Arial" panose="020B0604020202020204" pitchFamily="34" charset="0"/>
                <a:cs typeface="Arial" panose="020B0604020202020204" pitchFamily="34" charset="0"/>
              </a:rPr>
              <a:t>, automatically discarding any inappropriate, unsafe, or irrelevant ideas before they reach the user.</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One of the most distinguishing features of </a:t>
            </a:r>
            <a:r>
              <a:rPr lang="en-US" sz="1200" dirty="0" err="1">
                <a:latin typeface="Arial" panose="020B0604020202020204" pitchFamily="34" charset="0"/>
                <a:cs typeface="Arial" panose="020B0604020202020204" pitchFamily="34" charset="0"/>
              </a:rPr>
              <a:t>SafeGen</a:t>
            </a:r>
            <a:r>
              <a:rPr lang="en-US" sz="1200" dirty="0">
                <a:latin typeface="Arial" panose="020B0604020202020204" pitchFamily="34" charset="0"/>
                <a:cs typeface="Arial" panose="020B0604020202020204" pitchFamily="34" charset="0"/>
              </a:rPr>
              <a:t> is its </a:t>
            </a:r>
            <a:r>
              <a:rPr lang="en-US" sz="1200" b="1" dirty="0">
                <a:latin typeface="Arial" panose="020B0604020202020204" pitchFamily="34" charset="0"/>
                <a:cs typeface="Arial" panose="020B0604020202020204" pitchFamily="34" charset="0"/>
              </a:rPr>
              <a:t>token-based backtracking system</a:t>
            </a:r>
            <a:r>
              <a:rPr lang="en-US" sz="1200" dirty="0">
                <a:latin typeface="Arial" panose="020B0604020202020204" pitchFamily="34" charset="0"/>
                <a:cs typeface="Arial" panose="020B0604020202020204" pitchFamily="34" charset="0"/>
              </a:rPr>
              <a:t>, which enables the AI to revert to the last safe state whenever it detects that a generated idea violates predefined safety or ethical constraints. This real-time corrective mechanism allows the AI to maintain a flow of innovation without sacrificing integrity. Unlike traditional generative AI models, which rely on post-generation filtering or manual oversight, </a:t>
            </a:r>
            <a:r>
              <a:rPr lang="en-US" sz="1200" dirty="0" err="1">
                <a:latin typeface="Arial" panose="020B0604020202020204" pitchFamily="34" charset="0"/>
                <a:cs typeface="Arial" panose="020B0604020202020204" pitchFamily="34" charset="0"/>
              </a:rPr>
              <a:t>SafeGen</a:t>
            </a:r>
            <a:r>
              <a:rPr lang="en-US" sz="1200" dirty="0">
                <a:latin typeface="Arial" panose="020B0604020202020204" pitchFamily="34" charset="0"/>
                <a:cs typeface="Arial" panose="020B0604020202020204" pitchFamily="34" charset="0"/>
              </a:rPr>
              <a:t> builds safety directly into the ideation process, ensuring that only compliant and valuable ideas are retained and refined.</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Another unique aspect is the platform's </a:t>
            </a:r>
            <a:r>
              <a:rPr lang="en-US" sz="1200" b="1" dirty="0">
                <a:latin typeface="Arial" panose="020B0604020202020204" pitchFamily="34" charset="0"/>
                <a:cs typeface="Arial" panose="020B0604020202020204" pitchFamily="34" charset="0"/>
              </a:rPr>
              <a:t>adaptive innovation filtering</a:t>
            </a:r>
            <a:r>
              <a:rPr lang="en-US" sz="1200" dirty="0">
                <a:latin typeface="Arial" panose="020B0604020202020204" pitchFamily="34" charset="0"/>
                <a:cs typeface="Arial" panose="020B0604020202020204" pitchFamily="34" charset="0"/>
              </a:rPr>
              <a:t>, which customizes safety checks based on the specific domain or industry. For instance, healthcare-related innovations are governed by patient safety standards, while sustainability projects prioritize ecological considerations. This domain-specific filtering ensures that </a:t>
            </a:r>
            <a:r>
              <a:rPr lang="en-US" sz="1200" dirty="0" err="1">
                <a:latin typeface="Arial" panose="020B0604020202020204" pitchFamily="34" charset="0"/>
                <a:cs typeface="Arial" panose="020B0604020202020204" pitchFamily="34" charset="0"/>
              </a:rPr>
              <a:t>SafeGen</a:t>
            </a:r>
            <a:r>
              <a:rPr lang="en-US" sz="1200" dirty="0">
                <a:latin typeface="Arial" panose="020B0604020202020204" pitchFamily="34" charset="0"/>
                <a:cs typeface="Arial" panose="020B0604020202020204" pitchFamily="34" charset="0"/>
              </a:rPr>
              <a:t> aligns with both regulatory requirements and ethical expectations, offering users a more tailored and reliable solution. Other AI platforms may provide generic content generation without such fine-tuned controls, making </a:t>
            </a:r>
            <a:r>
              <a:rPr lang="en-US" sz="1200" dirty="0" err="1">
                <a:latin typeface="Arial" panose="020B0604020202020204" pitchFamily="34" charset="0"/>
                <a:cs typeface="Arial" panose="020B0604020202020204" pitchFamily="34" charset="0"/>
              </a:rPr>
              <a:t>SafeGen</a:t>
            </a:r>
            <a:r>
              <a:rPr lang="en-US" sz="1200" dirty="0">
                <a:latin typeface="Arial" panose="020B0604020202020204" pitchFamily="34" charset="0"/>
                <a:cs typeface="Arial" panose="020B0604020202020204" pitchFamily="34" charset="0"/>
              </a:rPr>
              <a:t> particularly appealing for industries with strict regulations and high-stakes innovation processes.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Additionally, </a:t>
            </a:r>
            <a:r>
              <a:rPr lang="en-US" sz="1200" dirty="0" err="1">
                <a:latin typeface="Arial" panose="020B0604020202020204" pitchFamily="34" charset="0"/>
                <a:cs typeface="Arial" panose="020B0604020202020204" pitchFamily="34" charset="0"/>
              </a:rPr>
              <a:t>SafeGen</a:t>
            </a:r>
            <a:r>
              <a:rPr lang="en-US" sz="1200" dirty="0">
                <a:latin typeface="Arial" panose="020B0604020202020204" pitchFamily="34" charset="0"/>
                <a:cs typeface="Arial" panose="020B0604020202020204" pitchFamily="34" charset="0"/>
              </a:rPr>
              <a:t> offers </a:t>
            </a:r>
            <a:r>
              <a:rPr lang="en-US" sz="1200" b="1" dirty="0">
                <a:latin typeface="Arial" panose="020B0604020202020204" pitchFamily="34" charset="0"/>
                <a:cs typeface="Arial" panose="020B0604020202020204" pitchFamily="34" charset="0"/>
              </a:rPr>
              <a:t>real-time user feedback loops</a:t>
            </a:r>
            <a:r>
              <a:rPr lang="en-US" sz="1200" dirty="0">
                <a:latin typeface="Arial" panose="020B0604020202020204" pitchFamily="34" charset="0"/>
                <a:cs typeface="Arial" panose="020B0604020202020204" pitchFamily="34" charset="0"/>
              </a:rPr>
              <a:t> that allow users to directly interact with the AI's suggestions, guiding the ideation process and ensuring the final output is optimized for both creativity and compliance. This collaborative feature is enhanced by the platform's </a:t>
            </a:r>
            <a:r>
              <a:rPr lang="en-US" sz="1200" b="1" dirty="0">
                <a:latin typeface="Arial" panose="020B0604020202020204" pitchFamily="34" charset="0"/>
                <a:cs typeface="Arial" panose="020B0604020202020204" pitchFamily="34" charset="0"/>
              </a:rPr>
              <a:t>guardrails for team collaboration</a:t>
            </a:r>
            <a:r>
              <a:rPr lang="en-US" sz="1200" dirty="0">
                <a:latin typeface="Arial" panose="020B0604020202020204" pitchFamily="34" charset="0"/>
                <a:cs typeface="Arial" panose="020B0604020202020204" pitchFamily="34" charset="0"/>
              </a:rPr>
              <a:t>, which ensures that inputs from multiple contributors are synthesized into a coherent and ethical final product. Other generative AI solutions typically lack this level of interactive and collaborative refinement, where user feedback actively shapes the content generation process.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Finally, </a:t>
            </a:r>
            <a:r>
              <a:rPr lang="en-US" sz="1200" dirty="0" err="1">
                <a:latin typeface="Arial" panose="020B0604020202020204" pitchFamily="34" charset="0"/>
                <a:cs typeface="Arial" panose="020B0604020202020204" pitchFamily="34" charset="0"/>
              </a:rPr>
              <a:t>SafeGen’s</a:t>
            </a:r>
            <a:r>
              <a:rPr lang="en-US" sz="1200" dirty="0">
                <a:latin typeface="Arial" panose="020B0604020202020204" pitchFamily="34" charset="0"/>
                <a:cs typeface="Arial" panose="020B0604020202020204" pitchFamily="34" charset="0"/>
              </a:rPr>
              <a:t> combination of </a:t>
            </a:r>
            <a:r>
              <a:rPr lang="en-US" sz="1200" b="1" dirty="0">
                <a:latin typeface="Arial" panose="020B0604020202020204" pitchFamily="34" charset="0"/>
                <a:cs typeface="Arial" panose="020B0604020202020204" pitchFamily="34" charset="0"/>
              </a:rPr>
              <a:t>real-time safety, adaptive filtering, and collaboration-focused guardrails</a:t>
            </a:r>
            <a:r>
              <a:rPr lang="en-US" sz="1200" dirty="0">
                <a:latin typeface="Arial" panose="020B0604020202020204" pitchFamily="34" charset="0"/>
                <a:cs typeface="Arial" panose="020B0604020202020204" pitchFamily="34" charset="0"/>
              </a:rPr>
              <a:t> creates a truly comprehensive innovation platform. It not only generates ideas faster but also guarantees that the generated content meets the highest standards of ethical and domain-specific integrity, setting it apart from other solutions that prioritize speed or creativity over safety and compliance. </a:t>
            </a:r>
            <a:r>
              <a:rPr lang="en-US" sz="1200" dirty="0" err="1">
                <a:latin typeface="Arial" panose="020B0604020202020204" pitchFamily="34" charset="0"/>
                <a:cs typeface="Arial" panose="020B0604020202020204" pitchFamily="34" charset="0"/>
              </a:rPr>
              <a:t>SafeGen</a:t>
            </a:r>
            <a:r>
              <a:rPr lang="en-US" sz="1200" dirty="0">
                <a:latin typeface="Arial" panose="020B0604020202020204" pitchFamily="34" charset="0"/>
                <a:cs typeface="Arial" panose="020B0604020202020204" pitchFamily="34" charset="0"/>
              </a:rPr>
              <a:t> bridges this gap by offering a balanced, intelligent system for fostering responsible, scalable, and cutting-edge innovation across industries.</a:t>
            </a:r>
          </a:p>
        </p:txBody>
      </p:sp>
    </p:spTree>
    <p:extLst>
      <p:ext uri="{BB962C8B-B14F-4D97-AF65-F5344CB8AC3E}">
        <p14:creationId xmlns:p14="http://schemas.microsoft.com/office/powerpoint/2010/main" val="359256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0" y="342685"/>
            <a:ext cx="11420509" cy="468845"/>
          </a:xfrm>
          <a:solidFill>
            <a:srgbClr val="A100FF"/>
          </a:solidFill>
        </p:spPr>
        <p:txBody>
          <a:bodyPr>
            <a:normAutofit/>
          </a:bodyPr>
          <a:lstStyle/>
          <a:p>
            <a:r>
              <a:rPr lang="en-IN" sz="2000" b="1" dirty="0">
                <a:solidFill>
                  <a:schemeClr val="bg1"/>
                </a:solidFill>
                <a:latin typeface="Graphik" panose="020B0503030202060203" pitchFamily="34" charset="0"/>
                <a:cs typeface="Arial" panose="020B0604020202020204" pitchFamily="34" charset="0"/>
              </a:rPr>
              <a:t>Any testimonials received?</a:t>
            </a:r>
            <a:endParaRPr lang="en-IN" sz="2000" dirty="0">
              <a:solidFill>
                <a:schemeClr val="bg1"/>
              </a:solidFill>
              <a:latin typeface="Graphik" panose="020B0503030202060203" pitchFamily="34" charset="0"/>
              <a:cs typeface="Arial" panose="020B0604020202020204" pitchFamily="34" charset="0"/>
            </a:endParaRPr>
          </a:p>
        </p:txBody>
      </p:sp>
      <p:sp>
        <p:nvSpPr>
          <p:cNvPr id="5" name="TextBox 4">
            <a:extLst>
              <a:ext uri="{FF2B5EF4-FFF2-40B4-BE49-F238E27FC236}">
                <a16:creationId xmlns:a16="http://schemas.microsoft.com/office/drawing/2014/main" id="{248CB3F8-C6DF-4268-8ED3-5738EEA8A07B}"/>
              </a:ext>
            </a:extLst>
          </p:cNvPr>
          <p:cNvSpPr txBox="1"/>
          <p:nvPr/>
        </p:nvSpPr>
        <p:spPr>
          <a:xfrm>
            <a:off x="340961" y="6176761"/>
            <a:ext cx="8962437" cy="338554"/>
          </a:xfrm>
          <a:prstGeom prst="rect">
            <a:avLst/>
          </a:prstGeom>
          <a:noFill/>
        </p:spPr>
        <p:txBody>
          <a:bodyPr wrap="square">
            <a:spAutoFit/>
          </a:bodyPr>
          <a:lstStyle/>
          <a:p>
            <a:pPr marL="0" marR="0" lvl="1" algn="l" defTabSz="914400" rtl="0" eaLnBrk="0" fontAlgn="auto" latinLnBrk="0" hangingPunct="0">
              <a:lnSpc>
                <a:spcPct val="100000"/>
              </a:lnSpc>
              <a:spcBef>
                <a:spcPts val="0"/>
              </a:spcBef>
              <a:spcAft>
                <a:spcPts val="0"/>
              </a:spcAft>
              <a:buClr>
                <a:srgbClr val="000000"/>
              </a:buClr>
              <a:buSzPct val="100000"/>
              <a:tabLst/>
              <a:defRPr/>
            </a:pPr>
            <a:r>
              <a:rPr lang="en-GB" sz="1600" dirty="0">
                <a:solidFill>
                  <a:srgbClr val="000000"/>
                </a:solidFill>
                <a:latin typeface="Graphik" panose="020B0503030202060203" pitchFamily="34" charset="0"/>
              </a:rPr>
              <a:t>Share the links/photos of the testimonials you’ve received</a:t>
            </a:r>
          </a:p>
        </p:txBody>
      </p:sp>
    </p:spTree>
    <p:extLst>
      <p:ext uri="{BB962C8B-B14F-4D97-AF65-F5344CB8AC3E}">
        <p14:creationId xmlns:p14="http://schemas.microsoft.com/office/powerpoint/2010/main" val="242996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57415"/>
          </a:xfrm>
          <a:solidFill>
            <a:srgbClr val="A100FF"/>
          </a:solidFill>
        </p:spPr>
        <p:txBody>
          <a:bodyPr>
            <a:normAutofit/>
          </a:bodyPr>
          <a:lstStyle/>
          <a:p>
            <a:r>
              <a:rPr lang="en-US" sz="2000" b="1" dirty="0">
                <a:solidFill>
                  <a:schemeClr val="bg1"/>
                </a:solidFill>
                <a:latin typeface="Graphik" panose="020B0503030202060203" pitchFamily="34" charset="0"/>
                <a:cs typeface="Arial" panose="020B0604020202020204" pitchFamily="34" charset="0"/>
              </a:rPr>
              <a:t>Please share a 1-minute video of your idea (embed on this PPT or add a downloadable link)</a:t>
            </a:r>
            <a:endParaRPr lang="en-IN" sz="2000" b="1" dirty="0">
              <a:solidFill>
                <a:schemeClr val="bg1"/>
              </a:solidFill>
              <a:latin typeface="Graphik" panose="020B0503030202060203" pitchFamily="34" charset="0"/>
              <a:cs typeface="Arial" panose="020B0604020202020204" pitchFamily="34" charset="0"/>
            </a:endParaRPr>
          </a:p>
        </p:txBody>
      </p:sp>
    </p:spTree>
    <p:extLst>
      <p:ext uri="{BB962C8B-B14F-4D97-AF65-F5344CB8AC3E}">
        <p14:creationId xmlns:p14="http://schemas.microsoft.com/office/powerpoint/2010/main" val="790653240"/>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FFC05-B2F6-4CED-BE65-F75B1EB7AD7B}">
  <ds:schemaRefs>
    <ds:schemaRef ds:uri="http://purl.org/dc/dcmitype/"/>
    <ds:schemaRef ds:uri="17c09f85-56e7-4417-b5d2-7fa4154de313"/>
    <ds:schemaRef ds:uri="http://schemas.microsoft.com/office/2006/documentManagement/types"/>
    <ds:schemaRef ds:uri="f09dec34-126f-4759-b06d-a920de720ce4"/>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1436</TotalTime>
  <Words>1741</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10</vt:i4>
      </vt:variant>
    </vt:vector>
  </HeadingPairs>
  <TitlesOfParts>
    <vt:vector size="27" baseType="lpstr">
      <vt:lpstr>Arial</vt:lpstr>
      <vt:lpstr>Calibri</vt:lpstr>
      <vt:lpstr>Calibri Light</vt:lpstr>
      <vt:lpstr>Graphik</vt:lpstr>
      <vt:lpstr>Graphik Black</vt:lpstr>
      <vt:lpstr>Graphik Extralight</vt:lpstr>
      <vt:lpstr>Graphik Light</vt:lpstr>
      <vt:lpstr>Graphik Medium</vt:lpstr>
      <vt:lpstr>Graphik Regular</vt:lpstr>
      <vt:lpstr>GT Sectra Fine</vt:lpstr>
      <vt:lpstr>System Font</vt:lpstr>
      <vt:lpstr>Office Theme</vt:lpstr>
      <vt:lpstr>1_Office Theme</vt:lpstr>
      <vt:lpstr>Accenture 2022 use this template</vt:lpstr>
      <vt:lpstr>Content Layouts</vt:lpstr>
      <vt:lpstr>Titles</vt:lpstr>
      <vt:lpstr>1_Titles</vt:lpstr>
      <vt:lpstr>PowerPoint Presentation</vt:lpstr>
      <vt:lpstr>Instructions Reference slide– Remove before submission</vt:lpstr>
      <vt:lpstr>Team details</vt:lpstr>
      <vt:lpstr>Problem Statement</vt:lpstr>
      <vt:lpstr>Proposed solution</vt:lpstr>
      <vt:lpstr>How does your innovation accelerate change with the power of Technology?</vt:lpstr>
      <vt:lpstr>How is your solution different/unique from other solutions in market?</vt:lpstr>
      <vt:lpstr>Any testimonials received?</vt:lpstr>
      <vt:lpstr>Please share a 1-minute video of your idea (embed on this PPT or add a downloadable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Bhaskar Banerjee</cp:lastModifiedBy>
  <cp:revision>254</cp:revision>
  <dcterms:created xsi:type="dcterms:W3CDTF">2020-08-05T08:43:32Z</dcterms:created>
  <dcterms:modified xsi:type="dcterms:W3CDTF">2024-10-05T07:50:25Z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