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1906872577" r:id="rId10"/>
    <p:sldId id="2857" r:id="rId11"/>
    <p:sldId id="1906872563" r:id="rId12"/>
    <p:sldId id="1906872569" r:id="rId13"/>
    <p:sldId id="1906872570" r:id="rId14"/>
    <p:sldId id="1906872571" r:id="rId15"/>
    <p:sldId id="1906872572" r:id="rId16"/>
    <p:sldId id="1906872586"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77"/>
            <p14:sldId id="2857"/>
            <p14:sldId id="1906872563"/>
            <p14:sldId id="1906872569"/>
            <p14:sldId id="1906872570"/>
            <p14:sldId id="1906872571"/>
            <p14:sldId id="1906872572"/>
            <p14:sldId id="1906872586"/>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07FCB6-A977-42F9-B9F5-1CE03EB4661E}" v="4" dt="2024-08-08T02:03:01.484"/>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913" autoAdjust="0"/>
  </p:normalViewPr>
  <p:slideViewPr>
    <p:cSldViewPr snapToGrid="0">
      <p:cViewPr varScale="1">
        <p:scale>
          <a:sx n="87" d="100"/>
          <a:sy n="87" d="100"/>
        </p:scale>
        <p:origin x="422"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bal-Valdez, Jessica Anne" userId="94b097dd-be1a-4964-a6cb-fa7089dac6bb" providerId="ADAL" clId="{9E07FCB6-A977-42F9-B9F5-1CE03EB4661E}"/>
    <pc:docChg chg="undo addSld delSld modSld modSection">
      <pc:chgData name="Sibal-Valdez, Jessica Anne" userId="94b097dd-be1a-4964-a6cb-fa7089dac6bb" providerId="ADAL" clId="{9E07FCB6-A977-42F9-B9F5-1CE03EB4661E}" dt="2024-08-08T02:03:01.468" v="92"/>
      <pc:docMkLst>
        <pc:docMk/>
      </pc:docMkLst>
      <pc:sldChg chg="modSp mod">
        <pc:chgData name="Sibal-Valdez, Jessica Anne" userId="94b097dd-be1a-4964-a6cb-fa7089dac6bb" providerId="ADAL" clId="{9E07FCB6-A977-42F9-B9F5-1CE03EB4661E}" dt="2024-08-07T03:19:29.279" v="6" actId="14100"/>
        <pc:sldMkLst>
          <pc:docMk/>
          <pc:sldMk cId="969716135" sldId="1906872563"/>
        </pc:sldMkLst>
        <pc:spChg chg="mod">
          <ac:chgData name="Sibal-Valdez, Jessica Anne" userId="94b097dd-be1a-4964-a6cb-fa7089dac6bb" providerId="ADAL" clId="{9E07FCB6-A977-42F9-B9F5-1CE03EB4661E}" dt="2024-08-07T03:19:29.279" v="6" actId="14100"/>
          <ac:spMkLst>
            <pc:docMk/>
            <pc:sldMk cId="969716135" sldId="1906872563"/>
            <ac:spMk id="4" creationId="{00000000-0000-0000-0000-000000000000}"/>
          </ac:spMkLst>
        </pc:spChg>
      </pc:sldChg>
      <pc:sldChg chg="modSp mod">
        <pc:chgData name="Sibal-Valdez, Jessica Anne" userId="94b097dd-be1a-4964-a6cb-fa7089dac6bb" providerId="ADAL" clId="{9E07FCB6-A977-42F9-B9F5-1CE03EB4661E}" dt="2024-08-07T03:20:03.044" v="15" actId="20577"/>
        <pc:sldMkLst>
          <pc:docMk/>
          <pc:sldMk cId="2205980423" sldId="1906872569"/>
        </pc:sldMkLst>
        <pc:spChg chg="mod">
          <ac:chgData name="Sibal-Valdez, Jessica Anne" userId="94b097dd-be1a-4964-a6cb-fa7089dac6bb" providerId="ADAL" clId="{9E07FCB6-A977-42F9-B9F5-1CE03EB4661E}" dt="2024-08-07T03:20:03.044" v="15" actId="20577"/>
          <ac:spMkLst>
            <pc:docMk/>
            <pc:sldMk cId="2205980423" sldId="1906872569"/>
            <ac:spMk id="3" creationId="{480E295D-16EC-4947-ACD5-1C46C901D41C}"/>
          </ac:spMkLst>
        </pc:spChg>
        <pc:spChg chg="mod">
          <ac:chgData name="Sibal-Valdez, Jessica Anne" userId="94b097dd-be1a-4964-a6cb-fa7089dac6bb" providerId="ADAL" clId="{9E07FCB6-A977-42F9-B9F5-1CE03EB4661E}" dt="2024-08-07T03:19:43.113" v="9" actId="14100"/>
          <ac:spMkLst>
            <pc:docMk/>
            <pc:sldMk cId="2205980423" sldId="1906872569"/>
            <ac:spMk id="4" creationId="{00000000-0000-0000-0000-000000000000}"/>
          </ac:spMkLst>
        </pc:spChg>
      </pc:sldChg>
      <pc:sldChg chg="modSp mod">
        <pc:chgData name="Sibal-Valdez, Jessica Anne" userId="94b097dd-be1a-4964-a6cb-fa7089dac6bb" providerId="ADAL" clId="{9E07FCB6-A977-42F9-B9F5-1CE03EB4661E}" dt="2024-08-07T03:20:20.873" v="23" actId="1076"/>
        <pc:sldMkLst>
          <pc:docMk/>
          <pc:sldMk cId="3845603560" sldId="1906872570"/>
        </pc:sldMkLst>
        <pc:spChg chg="mod">
          <ac:chgData name="Sibal-Valdez, Jessica Anne" userId="94b097dd-be1a-4964-a6cb-fa7089dac6bb" providerId="ADAL" clId="{9E07FCB6-A977-42F9-B9F5-1CE03EB4661E}" dt="2024-08-07T03:20:20.873" v="23" actId="1076"/>
          <ac:spMkLst>
            <pc:docMk/>
            <pc:sldMk cId="3845603560" sldId="1906872570"/>
            <ac:spMk id="4" creationId="{00000000-0000-0000-0000-000000000000}"/>
          </ac:spMkLst>
        </pc:spChg>
      </pc:sldChg>
      <pc:sldChg chg="modSp mod">
        <pc:chgData name="Sibal-Valdez, Jessica Anne" userId="94b097dd-be1a-4964-a6cb-fa7089dac6bb" providerId="ADAL" clId="{9E07FCB6-A977-42F9-B9F5-1CE03EB4661E}" dt="2024-08-08T01:59:01.193" v="91" actId="20577"/>
        <pc:sldMkLst>
          <pc:docMk/>
          <pc:sldMk cId="3592563473" sldId="1906872571"/>
        </pc:sldMkLst>
        <pc:spChg chg="mod">
          <ac:chgData name="Sibal-Valdez, Jessica Anne" userId="94b097dd-be1a-4964-a6cb-fa7089dac6bb" providerId="ADAL" clId="{9E07FCB6-A977-42F9-B9F5-1CE03EB4661E}" dt="2024-08-08T01:59:01.193" v="91" actId="20577"/>
          <ac:spMkLst>
            <pc:docMk/>
            <pc:sldMk cId="3592563473" sldId="1906872571"/>
            <ac:spMk id="4" creationId="{00000000-0000-0000-0000-000000000000}"/>
          </ac:spMkLst>
        </pc:spChg>
        <pc:spChg chg="mod">
          <ac:chgData name="Sibal-Valdez, Jessica Anne" userId="94b097dd-be1a-4964-a6cb-fa7089dac6bb" providerId="ADAL" clId="{9E07FCB6-A977-42F9-B9F5-1CE03EB4661E}" dt="2024-08-07T03:20:48.390" v="31" actId="1076"/>
          <ac:spMkLst>
            <pc:docMk/>
            <pc:sldMk cId="3592563473" sldId="1906872571"/>
            <ac:spMk id="6" creationId="{A52E1175-66CD-437B-AE56-3233BC453581}"/>
          </ac:spMkLst>
        </pc:spChg>
      </pc:sldChg>
      <pc:sldChg chg="modSp mod">
        <pc:chgData name="Sibal-Valdez, Jessica Anne" userId="94b097dd-be1a-4964-a6cb-fa7089dac6bb" providerId="ADAL" clId="{9E07FCB6-A977-42F9-B9F5-1CE03EB4661E}" dt="2024-08-07T03:21:12.611" v="36" actId="14100"/>
        <pc:sldMkLst>
          <pc:docMk/>
          <pc:sldMk cId="2429963739" sldId="1906872572"/>
        </pc:sldMkLst>
        <pc:spChg chg="mod">
          <ac:chgData name="Sibal-Valdez, Jessica Anne" userId="94b097dd-be1a-4964-a6cb-fa7089dac6bb" providerId="ADAL" clId="{9E07FCB6-A977-42F9-B9F5-1CE03EB4661E}" dt="2024-08-07T03:21:12.611" v="36" actId="14100"/>
          <ac:spMkLst>
            <pc:docMk/>
            <pc:sldMk cId="2429963739" sldId="1906872572"/>
            <ac:spMk id="4" creationId="{00000000-0000-0000-0000-000000000000}"/>
          </ac:spMkLst>
        </pc:spChg>
        <pc:spChg chg="mod">
          <ac:chgData name="Sibal-Valdez, Jessica Anne" userId="94b097dd-be1a-4964-a6cb-fa7089dac6bb" providerId="ADAL" clId="{9E07FCB6-A977-42F9-B9F5-1CE03EB4661E}" dt="2024-08-07T03:21:04.175" v="35" actId="1076"/>
          <ac:spMkLst>
            <pc:docMk/>
            <pc:sldMk cId="2429963739" sldId="1906872572"/>
            <ac:spMk id="5" creationId="{248CB3F8-C6DF-4268-8ED3-5738EEA8A07B}"/>
          </ac:spMkLst>
        </pc:spChg>
      </pc:sldChg>
      <pc:sldChg chg="del">
        <pc:chgData name="Sibal-Valdez, Jessica Anne" userId="94b097dd-be1a-4964-a6cb-fa7089dac6bb" providerId="ADAL" clId="{9E07FCB6-A977-42F9-B9F5-1CE03EB4661E}" dt="2024-08-07T03:19:14.071" v="3" actId="47"/>
        <pc:sldMkLst>
          <pc:docMk/>
          <pc:sldMk cId="1795028925" sldId="1906872576"/>
        </pc:sldMkLst>
      </pc:sldChg>
      <pc:sldChg chg="addSp modSp new">
        <pc:chgData name="Sibal-Valdez, Jessica Anne" userId="94b097dd-be1a-4964-a6cb-fa7089dac6bb" providerId="ADAL" clId="{9E07FCB6-A977-42F9-B9F5-1CE03EB4661E}" dt="2024-08-07T03:19:12.672" v="2" actId="164"/>
        <pc:sldMkLst>
          <pc:docMk/>
          <pc:sldMk cId="2786790912" sldId="1906872577"/>
        </pc:sldMkLst>
        <pc:spChg chg="add mod">
          <ac:chgData name="Sibal-Valdez, Jessica Anne" userId="94b097dd-be1a-4964-a6cb-fa7089dac6bb" providerId="ADAL" clId="{9E07FCB6-A977-42F9-B9F5-1CE03EB4661E}" dt="2024-08-07T03:19:12.672" v="2" actId="164"/>
          <ac:spMkLst>
            <pc:docMk/>
            <pc:sldMk cId="2786790912" sldId="1906872577"/>
            <ac:spMk id="4" creationId="{2373E049-2607-169C-B5BC-6597DBDDCCD9}"/>
          </ac:spMkLst>
        </pc:spChg>
        <pc:spChg chg="add mod">
          <ac:chgData name="Sibal-Valdez, Jessica Anne" userId="94b097dd-be1a-4964-a6cb-fa7089dac6bb" providerId="ADAL" clId="{9E07FCB6-A977-42F9-B9F5-1CE03EB4661E}" dt="2024-08-07T03:19:12.672" v="2" actId="164"/>
          <ac:spMkLst>
            <pc:docMk/>
            <pc:sldMk cId="2786790912" sldId="1906872577"/>
            <ac:spMk id="5" creationId="{1A7657AF-FA57-CBCA-376F-99450FA46052}"/>
          </ac:spMkLst>
        </pc:spChg>
        <pc:spChg chg="add mod">
          <ac:chgData name="Sibal-Valdez, Jessica Anne" userId="94b097dd-be1a-4964-a6cb-fa7089dac6bb" providerId="ADAL" clId="{9E07FCB6-A977-42F9-B9F5-1CE03EB4661E}" dt="2024-08-07T03:19:12.672" v="2" actId="164"/>
          <ac:spMkLst>
            <pc:docMk/>
            <pc:sldMk cId="2786790912" sldId="1906872577"/>
            <ac:spMk id="6" creationId="{5318D484-3896-AC67-A749-4BDB007642FC}"/>
          </ac:spMkLst>
        </pc:spChg>
        <pc:grpChg chg="add mod">
          <ac:chgData name="Sibal-Valdez, Jessica Anne" userId="94b097dd-be1a-4964-a6cb-fa7089dac6bb" providerId="ADAL" clId="{9E07FCB6-A977-42F9-B9F5-1CE03EB4661E}" dt="2024-08-07T03:19:12.672" v="2" actId="164"/>
          <ac:grpSpMkLst>
            <pc:docMk/>
            <pc:sldMk cId="2786790912" sldId="1906872577"/>
            <ac:grpSpMk id="8" creationId="{121BBD29-0E0E-6B15-0BC4-4915D1E497F5}"/>
          </ac:grpSpMkLst>
        </pc:grpChg>
        <pc:picChg chg="add mod">
          <ac:chgData name="Sibal-Valdez, Jessica Anne" userId="94b097dd-be1a-4964-a6cb-fa7089dac6bb" providerId="ADAL" clId="{9E07FCB6-A977-42F9-B9F5-1CE03EB4661E}" dt="2024-08-07T03:19:12.672" v="2" actId="164"/>
          <ac:picMkLst>
            <pc:docMk/>
            <pc:sldMk cId="2786790912" sldId="1906872577"/>
            <ac:picMk id="3" creationId="{DE0873A5-DBCB-B942-66C4-2B22CAD978E2}"/>
          </ac:picMkLst>
        </pc:picChg>
        <pc:picChg chg="add mod">
          <ac:chgData name="Sibal-Valdez, Jessica Anne" userId="94b097dd-be1a-4964-a6cb-fa7089dac6bb" providerId="ADAL" clId="{9E07FCB6-A977-42F9-B9F5-1CE03EB4661E}" dt="2024-08-07T03:19:12.672" v="2" actId="164"/>
          <ac:picMkLst>
            <pc:docMk/>
            <pc:sldMk cId="2786790912" sldId="1906872577"/>
            <ac:picMk id="7" creationId="{7561F617-CB08-F3CC-68CC-50A72E03313A}"/>
          </ac:picMkLst>
        </pc:picChg>
      </pc:sldChg>
      <pc:sldChg chg="add">
        <pc:chgData name="Sibal-Valdez, Jessica Anne" userId="94b097dd-be1a-4964-a6cb-fa7089dac6bb" providerId="ADAL" clId="{9E07FCB6-A977-42F9-B9F5-1CE03EB4661E}" dt="2024-08-08T02:03:01.468" v="92"/>
        <pc:sldMkLst>
          <pc:docMk/>
          <pc:sldMk cId="790653240" sldId="1906872586"/>
        </pc:sldMkLst>
      </pc:sldChg>
      <pc:sldMasterChg chg="delSldLayout">
        <pc:chgData name="Sibal-Valdez, Jessica Anne" userId="94b097dd-be1a-4964-a6cb-fa7089dac6bb" providerId="ADAL" clId="{9E07FCB6-A977-42F9-B9F5-1CE03EB4661E}" dt="2024-08-07T03:27:45.097" v="54" actId="2696"/>
        <pc:sldMasterMkLst>
          <pc:docMk/>
          <pc:sldMasterMk cId="1195103446" sldId="2147483648"/>
        </pc:sldMasterMkLst>
        <pc:sldLayoutChg chg="del">
          <pc:chgData name="Sibal-Valdez, Jessica Anne" userId="94b097dd-be1a-4964-a6cb-fa7089dac6bb" providerId="ADAL" clId="{9E07FCB6-A977-42F9-B9F5-1CE03EB4661E}" dt="2024-08-07T03:27:37.546" v="42" actId="2696"/>
          <pc:sldLayoutMkLst>
            <pc:docMk/>
            <pc:sldMasterMk cId="1195103446" sldId="2147483648"/>
            <pc:sldLayoutMk cId="855399234" sldId="2147483649"/>
          </pc:sldLayoutMkLst>
        </pc:sldLayoutChg>
        <pc:sldLayoutChg chg="del">
          <pc:chgData name="Sibal-Valdez, Jessica Anne" userId="94b097dd-be1a-4964-a6cb-fa7089dac6bb" providerId="ADAL" clId="{9E07FCB6-A977-42F9-B9F5-1CE03EB4661E}" dt="2024-08-07T03:27:37.940" v="44" actId="2696"/>
          <pc:sldLayoutMkLst>
            <pc:docMk/>
            <pc:sldMasterMk cId="1195103446" sldId="2147483648"/>
            <pc:sldLayoutMk cId="2482152133" sldId="2147483651"/>
          </pc:sldLayoutMkLst>
        </pc:sldLayoutChg>
        <pc:sldLayoutChg chg="del">
          <pc:chgData name="Sibal-Valdez, Jessica Anne" userId="94b097dd-be1a-4964-a6cb-fa7089dac6bb" providerId="ADAL" clId="{9E07FCB6-A977-42F9-B9F5-1CE03EB4661E}" dt="2024-08-07T03:27:44.530" v="52" actId="2696"/>
          <pc:sldLayoutMkLst>
            <pc:docMk/>
            <pc:sldMasterMk cId="1195103446" sldId="2147483648"/>
            <pc:sldLayoutMk cId="4223365089" sldId="2147483667"/>
          </pc:sldLayoutMkLst>
        </pc:sldLayoutChg>
        <pc:sldLayoutChg chg="del">
          <pc:chgData name="Sibal-Valdez, Jessica Anne" userId="94b097dd-be1a-4964-a6cb-fa7089dac6bb" providerId="ADAL" clId="{9E07FCB6-A977-42F9-B9F5-1CE03EB4661E}" dt="2024-08-07T03:27:37.357" v="41" actId="2696"/>
          <pc:sldLayoutMkLst>
            <pc:docMk/>
            <pc:sldMasterMk cId="1195103446" sldId="2147483648"/>
            <pc:sldLayoutMk cId="1078562955" sldId="2147483681"/>
          </pc:sldLayoutMkLst>
        </pc:sldLayoutChg>
        <pc:sldLayoutChg chg="del">
          <pc:chgData name="Sibal-Valdez, Jessica Anne" userId="94b097dd-be1a-4964-a6cb-fa7089dac6bb" providerId="ADAL" clId="{9E07FCB6-A977-42F9-B9F5-1CE03EB4661E}" dt="2024-08-07T03:27:38.180" v="45" actId="2696"/>
          <pc:sldLayoutMkLst>
            <pc:docMk/>
            <pc:sldMasterMk cId="1195103446" sldId="2147483648"/>
            <pc:sldLayoutMk cId="3086000862" sldId="2147483721"/>
          </pc:sldLayoutMkLst>
        </pc:sldLayoutChg>
        <pc:sldLayoutChg chg="del">
          <pc:chgData name="Sibal-Valdez, Jessica Anne" userId="94b097dd-be1a-4964-a6cb-fa7089dac6bb" providerId="ADAL" clId="{9E07FCB6-A977-42F9-B9F5-1CE03EB4661E}" dt="2024-08-07T03:27:45.097" v="54" actId="2696"/>
          <pc:sldLayoutMkLst>
            <pc:docMk/>
            <pc:sldMasterMk cId="1195103446" sldId="2147483648"/>
            <pc:sldLayoutMk cId="3536137899" sldId="2147483726"/>
          </pc:sldLayoutMkLst>
        </pc:sldLayoutChg>
        <pc:sldLayoutChg chg="del">
          <pc:chgData name="Sibal-Valdez, Jessica Anne" userId="94b097dd-be1a-4964-a6cb-fa7089dac6bb" providerId="ADAL" clId="{9E07FCB6-A977-42F9-B9F5-1CE03EB4661E}" dt="2024-08-07T03:27:35.312" v="40" actId="2696"/>
          <pc:sldLayoutMkLst>
            <pc:docMk/>
            <pc:sldMasterMk cId="1195103446" sldId="2147483648"/>
            <pc:sldLayoutMk cId="4160501041" sldId="2147483731"/>
          </pc:sldLayoutMkLst>
        </pc:sldLayoutChg>
        <pc:sldLayoutChg chg="del">
          <pc:chgData name="Sibal-Valdez, Jessica Anne" userId="94b097dd-be1a-4964-a6cb-fa7089dac6bb" providerId="ADAL" clId="{9E07FCB6-A977-42F9-B9F5-1CE03EB4661E}" dt="2024-08-07T03:27:35.077" v="39" actId="2696"/>
          <pc:sldLayoutMkLst>
            <pc:docMk/>
            <pc:sldMasterMk cId="1195103446" sldId="2147483648"/>
            <pc:sldLayoutMk cId="177265828" sldId="2147483732"/>
          </pc:sldLayoutMkLst>
        </pc:sldLayoutChg>
        <pc:sldLayoutChg chg="del">
          <pc:chgData name="Sibal-Valdez, Jessica Anne" userId="94b097dd-be1a-4964-a6cb-fa7089dac6bb" providerId="ADAL" clId="{9E07FCB6-A977-42F9-B9F5-1CE03EB4661E}" dt="2024-08-07T03:27:32.342" v="38" actId="2696"/>
          <pc:sldLayoutMkLst>
            <pc:docMk/>
            <pc:sldMasterMk cId="1195103446" sldId="2147483648"/>
            <pc:sldLayoutMk cId="3715861355" sldId="2147483734"/>
          </pc:sldLayoutMkLst>
        </pc:sldLayoutChg>
        <pc:sldLayoutChg chg="del">
          <pc:chgData name="Sibal-Valdez, Jessica Anne" userId="94b097dd-be1a-4964-a6cb-fa7089dac6bb" providerId="ADAL" clId="{9E07FCB6-A977-42F9-B9F5-1CE03EB4661E}" dt="2024-08-07T03:27:37.782" v="43" actId="2696"/>
          <pc:sldLayoutMkLst>
            <pc:docMk/>
            <pc:sldMasterMk cId="1195103446" sldId="2147483648"/>
            <pc:sldLayoutMk cId="3236876317" sldId="2147483737"/>
          </pc:sldLayoutMkLst>
        </pc:sldLayoutChg>
        <pc:sldLayoutChg chg="del">
          <pc:chgData name="Sibal-Valdez, Jessica Anne" userId="94b097dd-be1a-4964-a6cb-fa7089dac6bb" providerId="ADAL" clId="{9E07FCB6-A977-42F9-B9F5-1CE03EB4661E}" dt="2024-08-07T03:27:39.705" v="50" actId="2696"/>
          <pc:sldLayoutMkLst>
            <pc:docMk/>
            <pc:sldMasterMk cId="1195103446" sldId="2147483648"/>
            <pc:sldLayoutMk cId="3706131452" sldId="2147483739"/>
          </pc:sldLayoutMkLst>
        </pc:sldLayoutChg>
        <pc:sldLayoutChg chg="del">
          <pc:chgData name="Sibal-Valdez, Jessica Anne" userId="94b097dd-be1a-4964-a6cb-fa7089dac6bb" providerId="ADAL" clId="{9E07FCB6-A977-42F9-B9F5-1CE03EB4661E}" dt="2024-08-07T03:27:28.329" v="37" actId="2696"/>
          <pc:sldLayoutMkLst>
            <pc:docMk/>
            <pc:sldMasterMk cId="1195103446" sldId="2147483648"/>
            <pc:sldLayoutMk cId="481446463" sldId="2147483741"/>
          </pc:sldLayoutMkLst>
        </pc:sldLayoutChg>
        <pc:sldLayoutChg chg="del">
          <pc:chgData name="Sibal-Valdez, Jessica Anne" userId="94b097dd-be1a-4964-a6cb-fa7089dac6bb" providerId="ADAL" clId="{9E07FCB6-A977-42F9-B9F5-1CE03EB4661E}" dt="2024-08-07T03:27:38.680" v="47" actId="2696"/>
          <pc:sldLayoutMkLst>
            <pc:docMk/>
            <pc:sldMasterMk cId="1195103446" sldId="2147483648"/>
            <pc:sldLayoutMk cId="3779604171" sldId="2147483745"/>
          </pc:sldLayoutMkLst>
        </pc:sldLayoutChg>
        <pc:sldLayoutChg chg="del">
          <pc:chgData name="Sibal-Valdez, Jessica Anne" userId="94b097dd-be1a-4964-a6cb-fa7089dac6bb" providerId="ADAL" clId="{9E07FCB6-A977-42F9-B9F5-1CE03EB4661E}" dt="2024-08-07T03:27:39.281" v="48" actId="2696"/>
          <pc:sldLayoutMkLst>
            <pc:docMk/>
            <pc:sldMasterMk cId="1195103446" sldId="2147483648"/>
            <pc:sldLayoutMk cId="2995593470" sldId="2147483746"/>
          </pc:sldLayoutMkLst>
        </pc:sldLayoutChg>
        <pc:sldLayoutChg chg="del">
          <pc:chgData name="Sibal-Valdez, Jessica Anne" userId="94b097dd-be1a-4964-a6cb-fa7089dac6bb" providerId="ADAL" clId="{9E07FCB6-A977-42F9-B9F5-1CE03EB4661E}" dt="2024-08-07T03:27:39.500" v="49" actId="2696"/>
          <pc:sldLayoutMkLst>
            <pc:docMk/>
            <pc:sldMasterMk cId="1195103446" sldId="2147483648"/>
            <pc:sldLayoutMk cId="2529893392" sldId="2147483747"/>
          </pc:sldLayoutMkLst>
        </pc:sldLayoutChg>
        <pc:sldLayoutChg chg="del">
          <pc:chgData name="Sibal-Valdez, Jessica Anne" userId="94b097dd-be1a-4964-a6cb-fa7089dac6bb" providerId="ADAL" clId="{9E07FCB6-A977-42F9-B9F5-1CE03EB4661E}" dt="2024-08-07T03:27:40.259" v="51" actId="2696"/>
          <pc:sldLayoutMkLst>
            <pc:docMk/>
            <pc:sldMasterMk cId="1195103446" sldId="2147483648"/>
            <pc:sldLayoutMk cId="2538132549" sldId="2147483748"/>
          </pc:sldLayoutMkLst>
        </pc:sldLayoutChg>
        <pc:sldLayoutChg chg="del">
          <pc:chgData name="Sibal-Valdez, Jessica Anne" userId="94b097dd-be1a-4964-a6cb-fa7089dac6bb" providerId="ADAL" clId="{9E07FCB6-A977-42F9-B9F5-1CE03EB4661E}" dt="2024-08-07T03:27:44.782" v="53" actId="2696"/>
          <pc:sldLayoutMkLst>
            <pc:docMk/>
            <pc:sldMasterMk cId="1195103446" sldId="2147483648"/>
            <pc:sldLayoutMk cId="709745234" sldId="2147483749"/>
          </pc:sldLayoutMkLst>
        </pc:sldLayoutChg>
        <pc:sldLayoutChg chg="del">
          <pc:chgData name="Sibal-Valdez, Jessica Anne" userId="94b097dd-be1a-4964-a6cb-fa7089dac6bb" providerId="ADAL" clId="{9E07FCB6-A977-42F9-B9F5-1CE03EB4661E}" dt="2024-08-07T03:27:38.413" v="46" actId="2696"/>
          <pc:sldLayoutMkLst>
            <pc:docMk/>
            <pc:sldMasterMk cId="1195103446" sldId="2147483648"/>
            <pc:sldLayoutMk cId="2184918177" sldId="2147483750"/>
          </pc:sldLayoutMkLst>
        </pc:sldLayoutChg>
      </pc:sldMasterChg>
      <pc:sldMasterChg chg="addSldLayout delSldLayout">
        <pc:chgData name="Sibal-Valdez, Jessica Anne" userId="94b097dd-be1a-4964-a6cb-fa7089dac6bb" providerId="ADAL" clId="{9E07FCB6-A977-42F9-B9F5-1CE03EB4661E}" dt="2024-08-07T03:28:05.390" v="78" actId="2696"/>
        <pc:sldMasterMkLst>
          <pc:docMk/>
          <pc:sldMasterMk cId="1044624086" sldId="2147483769"/>
        </pc:sldMasterMkLst>
        <pc:sldLayoutChg chg="del">
          <pc:chgData name="Sibal-Valdez, Jessica Anne" userId="94b097dd-be1a-4964-a6cb-fa7089dac6bb" providerId="ADAL" clId="{9E07FCB6-A977-42F9-B9F5-1CE03EB4661E}" dt="2024-08-07T03:27:49.711" v="55" actId="2696"/>
          <pc:sldLayoutMkLst>
            <pc:docMk/>
            <pc:sldMasterMk cId="1044624086" sldId="2147483769"/>
            <pc:sldLayoutMk cId="3044813874" sldId="2147483773"/>
          </pc:sldLayoutMkLst>
        </pc:sldLayoutChg>
        <pc:sldLayoutChg chg="del">
          <pc:chgData name="Sibal-Valdez, Jessica Anne" userId="94b097dd-be1a-4964-a6cb-fa7089dac6bb" providerId="ADAL" clId="{9E07FCB6-A977-42F9-B9F5-1CE03EB4661E}" dt="2024-08-07T03:27:49.932" v="56" actId="2696"/>
          <pc:sldLayoutMkLst>
            <pc:docMk/>
            <pc:sldMasterMk cId="1044624086" sldId="2147483769"/>
            <pc:sldLayoutMk cId="1528353894" sldId="2147483774"/>
          </pc:sldLayoutMkLst>
        </pc:sldLayoutChg>
        <pc:sldLayoutChg chg="del">
          <pc:chgData name="Sibal-Valdez, Jessica Anne" userId="94b097dd-be1a-4964-a6cb-fa7089dac6bb" providerId="ADAL" clId="{9E07FCB6-A977-42F9-B9F5-1CE03EB4661E}" dt="2024-08-07T03:27:50.120" v="57" actId="2696"/>
          <pc:sldLayoutMkLst>
            <pc:docMk/>
            <pc:sldMasterMk cId="1044624086" sldId="2147483769"/>
            <pc:sldLayoutMk cId="3114485412" sldId="2147483775"/>
          </pc:sldLayoutMkLst>
        </pc:sldLayoutChg>
        <pc:sldLayoutChg chg="del">
          <pc:chgData name="Sibal-Valdez, Jessica Anne" userId="94b097dd-be1a-4964-a6cb-fa7089dac6bb" providerId="ADAL" clId="{9E07FCB6-A977-42F9-B9F5-1CE03EB4661E}" dt="2024-08-07T03:27:50.309" v="58" actId="2696"/>
          <pc:sldLayoutMkLst>
            <pc:docMk/>
            <pc:sldMasterMk cId="1044624086" sldId="2147483769"/>
            <pc:sldLayoutMk cId="3360902752" sldId="2147483776"/>
          </pc:sldLayoutMkLst>
        </pc:sldLayoutChg>
        <pc:sldLayoutChg chg="del">
          <pc:chgData name="Sibal-Valdez, Jessica Anne" userId="94b097dd-be1a-4964-a6cb-fa7089dac6bb" providerId="ADAL" clId="{9E07FCB6-A977-42F9-B9F5-1CE03EB4661E}" dt="2024-08-07T03:27:51.382" v="59" actId="2696"/>
          <pc:sldLayoutMkLst>
            <pc:docMk/>
            <pc:sldMasterMk cId="1044624086" sldId="2147483769"/>
            <pc:sldLayoutMk cId="975487166" sldId="2147483777"/>
          </pc:sldLayoutMkLst>
        </pc:sldLayoutChg>
        <pc:sldLayoutChg chg="del">
          <pc:chgData name="Sibal-Valdez, Jessica Anne" userId="94b097dd-be1a-4964-a6cb-fa7089dac6bb" providerId="ADAL" clId="{9E07FCB6-A977-42F9-B9F5-1CE03EB4661E}" dt="2024-08-07T03:27:52.828" v="60" actId="2696"/>
          <pc:sldLayoutMkLst>
            <pc:docMk/>
            <pc:sldMasterMk cId="1044624086" sldId="2147483769"/>
            <pc:sldLayoutMk cId="4143722701" sldId="2147483781"/>
          </pc:sldLayoutMkLst>
        </pc:sldLayoutChg>
        <pc:sldLayoutChg chg="del">
          <pc:chgData name="Sibal-Valdez, Jessica Anne" userId="94b097dd-be1a-4964-a6cb-fa7089dac6bb" providerId="ADAL" clId="{9E07FCB6-A977-42F9-B9F5-1CE03EB4661E}" dt="2024-08-07T03:27:53.033" v="61" actId="2696"/>
          <pc:sldLayoutMkLst>
            <pc:docMk/>
            <pc:sldMasterMk cId="1044624086" sldId="2147483769"/>
            <pc:sldLayoutMk cId="4047620945" sldId="2147483782"/>
          </pc:sldLayoutMkLst>
        </pc:sldLayoutChg>
        <pc:sldLayoutChg chg="del">
          <pc:chgData name="Sibal-Valdez, Jessica Anne" userId="94b097dd-be1a-4964-a6cb-fa7089dac6bb" providerId="ADAL" clId="{9E07FCB6-A977-42F9-B9F5-1CE03EB4661E}" dt="2024-08-07T03:27:53.238" v="62" actId="2696"/>
          <pc:sldLayoutMkLst>
            <pc:docMk/>
            <pc:sldMasterMk cId="1044624086" sldId="2147483769"/>
            <pc:sldLayoutMk cId="4269406965" sldId="2147483783"/>
          </pc:sldLayoutMkLst>
        </pc:sldLayoutChg>
        <pc:sldLayoutChg chg="del">
          <pc:chgData name="Sibal-Valdez, Jessica Anne" userId="94b097dd-be1a-4964-a6cb-fa7089dac6bb" providerId="ADAL" clId="{9E07FCB6-A977-42F9-B9F5-1CE03EB4661E}" dt="2024-08-07T03:27:53.410" v="63" actId="2696"/>
          <pc:sldLayoutMkLst>
            <pc:docMk/>
            <pc:sldMasterMk cId="1044624086" sldId="2147483769"/>
            <pc:sldLayoutMk cId="4187562100" sldId="2147483784"/>
          </pc:sldLayoutMkLst>
        </pc:sldLayoutChg>
        <pc:sldLayoutChg chg="del">
          <pc:chgData name="Sibal-Valdez, Jessica Anne" userId="94b097dd-be1a-4964-a6cb-fa7089dac6bb" providerId="ADAL" clId="{9E07FCB6-A977-42F9-B9F5-1CE03EB4661E}" dt="2024-08-07T03:27:56.073" v="64" actId="2696"/>
          <pc:sldLayoutMkLst>
            <pc:docMk/>
            <pc:sldMasterMk cId="1044624086" sldId="2147483769"/>
            <pc:sldLayoutMk cId="3937057700" sldId="2147483785"/>
          </pc:sldLayoutMkLst>
        </pc:sldLayoutChg>
        <pc:sldLayoutChg chg="del">
          <pc:chgData name="Sibal-Valdez, Jessica Anne" userId="94b097dd-be1a-4964-a6cb-fa7089dac6bb" providerId="ADAL" clId="{9E07FCB6-A977-42F9-B9F5-1CE03EB4661E}" dt="2024-08-07T03:27:56.247" v="65" actId="2696"/>
          <pc:sldLayoutMkLst>
            <pc:docMk/>
            <pc:sldMasterMk cId="1044624086" sldId="2147483769"/>
            <pc:sldLayoutMk cId="1862461831" sldId="2147483786"/>
          </pc:sldLayoutMkLst>
        </pc:sldLayoutChg>
        <pc:sldLayoutChg chg="del">
          <pc:chgData name="Sibal-Valdez, Jessica Anne" userId="94b097dd-be1a-4964-a6cb-fa7089dac6bb" providerId="ADAL" clId="{9E07FCB6-A977-42F9-B9F5-1CE03EB4661E}" dt="2024-08-07T03:27:56.437" v="66" actId="2696"/>
          <pc:sldLayoutMkLst>
            <pc:docMk/>
            <pc:sldMasterMk cId="1044624086" sldId="2147483769"/>
            <pc:sldLayoutMk cId="2074611138" sldId="2147483787"/>
          </pc:sldLayoutMkLst>
        </pc:sldLayoutChg>
        <pc:sldLayoutChg chg="del">
          <pc:chgData name="Sibal-Valdez, Jessica Anne" userId="94b097dd-be1a-4964-a6cb-fa7089dac6bb" providerId="ADAL" clId="{9E07FCB6-A977-42F9-B9F5-1CE03EB4661E}" dt="2024-08-07T03:27:56.626" v="67" actId="2696"/>
          <pc:sldLayoutMkLst>
            <pc:docMk/>
            <pc:sldMasterMk cId="1044624086" sldId="2147483769"/>
            <pc:sldLayoutMk cId="1299388820" sldId="2147483788"/>
          </pc:sldLayoutMkLst>
        </pc:sldLayoutChg>
        <pc:sldLayoutChg chg="del">
          <pc:chgData name="Sibal-Valdez, Jessica Anne" userId="94b097dd-be1a-4964-a6cb-fa7089dac6bb" providerId="ADAL" clId="{9E07FCB6-A977-42F9-B9F5-1CE03EB4661E}" dt="2024-08-07T03:27:57.780" v="68" actId="2696"/>
          <pc:sldLayoutMkLst>
            <pc:docMk/>
            <pc:sldMasterMk cId="1044624086" sldId="2147483769"/>
            <pc:sldLayoutMk cId="456434245" sldId="2147483789"/>
          </pc:sldLayoutMkLst>
        </pc:sldLayoutChg>
        <pc:sldLayoutChg chg="del">
          <pc:chgData name="Sibal-Valdez, Jessica Anne" userId="94b097dd-be1a-4964-a6cb-fa7089dac6bb" providerId="ADAL" clId="{9E07FCB6-A977-42F9-B9F5-1CE03EB4661E}" dt="2024-08-07T03:27:58.002" v="69" actId="2696"/>
          <pc:sldLayoutMkLst>
            <pc:docMk/>
            <pc:sldMasterMk cId="1044624086" sldId="2147483769"/>
            <pc:sldLayoutMk cId="1033130360" sldId="2147483790"/>
          </pc:sldLayoutMkLst>
        </pc:sldLayoutChg>
        <pc:sldLayoutChg chg="del">
          <pc:chgData name="Sibal-Valdez, Jessica Anne" userId="94b097dd-be1a-4964-a6cb-fa7089dac6bb" providerId="ADAL" clId="{9E07FCB6-A977-42F9-B9F5-1CE03EB4661E}" dt="2024-08-07T03:27:58.173" v="70" actId="2696"/>
          <pc:sldLayoutMkLst>
            <pc:docMk/>
            <pc:sldMasterMk cId="1044624086" sldId="2147483769"/>
            <pc:sldLayoutMk cId="2523281139" sldId="2147483791"/>
          </pc:sldLayoutMkLst>
        </pc:sldLayoutChg>
        <pc:sldLayoutChg chg="del">
          <pc:chgData name="Sibal-Valdez, Jessica Anne" userId="94b097dd-be1a-4964-a6cb-fa7089dac6bb" providerId="ADAL" clId="{9E07FCB6-A977-42F9-B9F5-1CE03EB4661E}" dt="2024-08-07T03:27:58.332" v="71" actId="2696"/>
          <pc:sldLayoutMkLst>
            <pc:docMk/>
            <pc:sldMasterMk cId="1044624086" sldId="2147483769"/>
            <pc:sldLayoutMk cId="1619381437" sldId="2147483792"/>
          </pc:sldLayoutMkLst>
        </pc:sldLayoutChg>
        <pc:sldLayoutChg chg="del">
          <pc:chgData name="Sibal-Valdez, Jessica Anne" userId="94b097dd-be1a-4964-a6cb-fa7089dac6bb" providerId="ADAL" clId="{9E07FCB6-A977-42F9-B9F5-1CE03EB4661E}" dt="2024-08-07T03:27:58.521" v="72" actId="2696"/>
          <pc:sldLayoutMkLst>
            <pc:docMk/>
            <pc:sldMasterMk cId="1044624086" sldId="2147483769"/>
            <pc:sldLayoutMk cId="2152754166" sldId="2147483793"/>
          </pc:sldLayoutMkLst>
        </pc:sldLayoutChg>
        <pc:sldLayoutChg chg="del">
          <pc:chgData name="Sibal-Valdez, Jessica Anne" userId="94b097dd-be1a-4964-a6cb-fa7089dac6bb" providerId="ADAL" clId="{9E07FCB6-A977-42F9-B9F5-1CE03EB4661E}" dt="2024-08-07T03:27:58.711" v="73" actId="2696"/>
          <pc:sldLayoutMkLst>
            <pc:docMk/>
            <pc:sldMasterMk cId="1044624086" sldId="2147483769"/>
            <pc:sldLayoutMk cId="375590005" sldId="2147483794"/>
          </pc:sldLayoutMkLst>
        </pc:sldLayoutChg>
        <pc:sldLayoutChg chg="add del">
          <pc:chgData name="Sibal-Valdez, Jessica Anne" userId="94b097dd-be1a-4964-a6cb-fa7089dac6bb" providerId="ADAL" clId="{9E07FCB6-A977-42F9-B9F5-1CE03EB4661E}" dt="2024-08-07T03:28:02.076" v="75" actId="2696"/>
          <pc:sldLayoutMkLst>
            <pc:docMk/>
            <pc:sldMasterMk cId="1044624086" sldId="2147483769"/>
            <pc:sldLayoutMk cId="2608415464" sldId="2147483795"/>
          </pc:sldLayoutMkLst>
        </pc:sldLayoutChg>
        <pc:sldLayoutChg chg="del">
          <pc:chgData name="Sibal-Valdez, Jessica Anne" userId="94b097dd-be1a-4964-a6cb-fa7089dac6bb" providerId="ADAL" clId="{9E07FCB6-A977-42F9-B9F5-1CE03EB4661E}" dt="2024-08-07T03:28:05.021" v="76" actId="2696"/>
          <pc:sldLayoutMkLst>
            <pc:docMk/>
            <pc:sldMasterMk cId="1044624086" sldId="2147483769"/>
            <pc:sldLayoutMk cId="1324877583" sldId="2147483799"/>
          </pc:sldLayoutMkLst>
        </pc:sldLayoutChg>
        <pc:sldLayoutChg chg="del">
          <pc:chgData name="Sibal-Valdez, Jessica Anne" userId="94b097dd-be1a-4964-a6cb-fa7089dac6bb" providerId="ADAL" clId="{9E07FCB6-A977-42F9-B9F5-1CE03EB4661E}" dt="2024-08-07T03:28:05.226" v="77" actId="2696"/>
          <pc:sldLayoutMkLst>
            <pc:docMk/>
            <pc:sldMasterMk cId="1044624086" sldId="2147483769"/>
            <pc:sldLayoutMk cId="3522943535" sldId="2147483800"/>
          </pc:sldLayoutMkLst>
        </pc:sldLayoutChg>
        <pc:sldLayoutChg chg="del">
          <pc:chgData name="Sibal-Valdez, Jessica Anne" userId="94b097dd-be1a-4964-a6cb-fa7089dac6bb" providerId="ADAL" clId="{9E07FCB6-A977-42F9-B9F5-1CE03EB4661E}" dt="2024-08-07T03:28:05.390" v="78" actId="2696"/>
          <pc:sldLayoutMkLst>
            <pc:docMk/>
            <pc:sldMasterMk cId="1044624086" sldId="2147483769"/>
            <pc:sldLayoutMk cId="4123616769" sldId="2147483801"/>
          </pc:sldLayoutMkLst>
        </pc:sldLayoutChg>
      </pc:sldMasterChg>
      <pc:sldMasterChg chg="delSldLayout">
        <pc:chgData name="Sibal-Valdez, Jessica Anne" userId="94b097dd-be1a-4964-a6cb-fa7089dac6bb" providerId="ADAL" clId="{9E07FCB6-A977-42F9-B9F5-1CE03EB4661E}" dt="2024-08-07T03:28:08.066" v="81" actId="2696"/>
        <pc:sldMasterMkLst>
          <pc:docMk/>
          <pc:sldMasterMk cId="1759709424" sldId="2147483803"/>
        </pc:sldMasterMkLst>
        <pc:sldLayoutChg chg="del">
          <pc:chgData name="Sibal-Valdez, Jessica Anne" userId="94b097dd-be1a-4964-a6cb-fa7089dac6bb" providerId="ADAL" clId="{9E07FCB6-A977-42F9-B9F5-1CE03EB4661E}" dt="2024-08-07T03:28:06.993" v="79" actId="2696"/>
          <pc:sldLayoutMkLst>
            <pc:docMk/>
            <pc:sldMasterMk cId="1759709424" sldId="2147483803"/>
            <pc:sldLayoutMk cId="940372103" sldId="2147483805"/>
          </pc:sldLayoutMkLst>
        </pc:sldLayoutChg>
        <pc:sldLayoutChg chg="del">
          <pc:chgData name="Sibal-Valdez, Jessica Anne" userId="94b097dd-be1a-4964-a6cb-fa7089dac6bb" providerId="ADAL" clId="{9E07FCB6-A977-42F9-B9F5-1CE03EB4661E}" dt="2024-08-07T03:28:07.216" v="80" actId="2696"/>
          <pc:sldLayoutMkLst>
            <pc:docMk/>
            <pc:sldMasterMk cId="1759709424" sldId="2147483803"/>
            <pc:sldLayoutMk cId="3660518826" sldId="2147483806"/>
          </pc:sldLayoutMkLst>
        </pc:sldLayoutChg>
        <pc:sldLayoutChg chg="del">
          <pc:chgData name="Sibal-Valdez, Jessica Anne" userId="94b097dd-be1a-4964-a6cb-fa7089dac6bb" providerId="ADAL" clId="{9E07FCB6-A977-42F9-B9F5-1CE03EB4661E}" dt="2024-08-07T03:28:08.066" v="81" actId="2696"/>
          <pc:sldLayoutMkLst>
            <pc:docMk/>
            <pc:sldMasterMk cId="1759709424" sldId="2147483803"/>
            <pc:sldLayoutMk cId="2834939971" sldId="2147483807"/>
          </pc:sldLayoutMkLst>
        </pc:sldLayoutChg>
      </pc:sldMasterChg>
      <pc:sldMasterChg chg="delSldLayout">
        <pc:chgData name="Sibal-Valdez, Jessica Anne" userId="94b097dd-be1a-4964-a6cb-fa7089dac6bb" providerId="ADAL" clId="{9E07FCB6-A977-42F9-B9F5-1CE03EB4661E}" dt="2024-08-07T03:28:09.721" v="84" actId="2696"/>
        <pc:sldMasterMkLst>
          <pc:docMk/>
          <pc:sldMasterMk cId="2878334193" sldId="2147483810"/>
        </pc:sldMasterMkLst>
        <pc:sldLayoutChg chg="del">
          <pc:chgData name="Sibal-Valdez, Jessica Anne" userId="94b097dd-be1a-4964-a6cb-fa7089dac6bb" providerId="ADAL" clId="{9E07FCB6-A977-42F9-B9F5-1CE03EB4661E}" dt="2024-08-07T03:28:09.327" v="82" actId="2696"/>
          <pc:sldLayoutMkLst>
            <pc:docMk/>
            <pc:sldMasterMk cId="2878334193" sldId="2147483810"/>
            <pc:sldLayoutMk cId="4105585686" sldId="2147483811"/>
          </pc:sldLayoutMkLst>
        </pc:sldLayoutChg>
        <pc:sldLayoutChg chg="del">
          <pc:chgData name="Sibal-Valdez, Jessica Anne" userId="94b097dd-be1a-4964-a6cb-fa7089dac6bb" providerId="ADAL" clId="{9E07FCB6-A977-42F9-B9F5-1CE03EB4661E}" dt="2024-08-07T03:28:09.691" v="83" actId="2696"/>
          <pc:sldLayoutMkLst>
            <pc:docMk/>
            <pc:sldMasterMk cId="2878334193" sldId="2147483810"/>
            <pc:sldLayoutMk cId="1530480941" sldId="2147483812"/>
          </pc:sldLayoutMkLst>
        </pc:sldLayoutChg>
        <pc:sldLayoutChg chg="del">
          <pc:chgData name="Sibal-Valdez, Jessica Anne" userId="94b097dd-be1a-4964-a6cb-fa7089dac6bb" providerId="ADAL" clId="{9E07FCB6-A977-42F9-B9F5-1CE03EB4661E}" dt="2024-08-07T03:28:09.721" v="84" actId="2696"/>
          <pc:sldLayoutMkLst>
            <pc:docMk/>
            <pc:sldMasterMk cId="2878334193" sldId="2147483810"/>
            <pc:sldLayoutMk cId="3657154449" sldId="2147483813"/>
          </pc:sldLayoutMkLst>
        </pc:sldLayoutChg>
      </pc:sldMasterChg>
      <pc:sldMasterChg chg="delSldLayout">
        <pc:chgData name="Sibal-Valdez, Jessica Anne" userId="94b097dd-be1a-4964-a6cb-fa7089dac6bb" providerId="ADAL" clId="{9E07FCB6-A977-42F9-B9F5-1CE03EB4661E}" dt="2024-08-07T03:28:18.116" v="90" actId="2696"/>
        <pc:sldMasterMkLst>
          <pc:docMk/>
          <pc:sldMasterMk cId="2056916821" sldId="2147483818"/>
        </pc:sldMasterMkLst>
        <pc:sldLayoutChg chg="del">
          <pc:chgData name="Sibal-Valdez, Jessica Anne" userId="94b097dd-be1a-4964-a6cb-fa7089dac6bb" providerId="ADAL" clId="{9E07FCB6-A977-42F9-B9F5-1CE03EB4661E}" dt="2024-08-07T03:28:13.532" v="87" actId="2696"/>
          <pc:sldLayoutMkLst>
            <pc:docMk/>
            <pc:sldMasterMk cId="2056916821" sldId="2147483818"/>
            <pc:sldLayoutMk cId="3176331029" sldId="2147483819"/>
          </pc:sldLayoutMkLst>
        </pc:sldLayoutChg>
        <pc:sldLayoutChg chg="del">
          <pc:chgData name="Sibal-Valdez, Jessica Anne" userId="94b097dd-be1a-4964-a6cb-fa7089dac6bb" providerId="ADAL" clId="{9E07FCB6-A977-42F9-B9F5-1CE03EB4661E}" dt="2024-08-07T03:28:13.702" v="88" actId="2696"/>
          <pc:sldLayoutMkLst>
            <pc:docMk/>
            <pc:sldMasterMk cId="2056916821" sldId="2147483818"/>
            <pc:sldLayoutMk cId="2066563151" sldId="2147483820"/>
          </pc:sldLayoutMkLst>
        </pc:sldLayoutChg>
        <pc:sldLayoutChg chg="del">
          <pc:chgData name="Sibal-Valdez, Jessica Anne" userId="94b097dd-be1a-4964-a6cb-fa7089dac6bb" providerId="ADAL" clId="{9E07FCB6-A977-42F9-B9F5-1CE03EB4661E}" dt="2024-08-07T03:28:12.699" v="85" actId="2696"/>
          <pc:sldLayoutMkLst>
            <pc:docMk/>
            <pc:sldMasterMk cId="2056916821" sldId="2147483818"/>
            <pc:sldLayoutMk cId="2309893541" sldId="2147483821"/>
          </pc:sldLayoutMkLst>
        </pc:sldLayoutChg>
        <pc:sldLayoutChg chg="del">
          <pc:chgData name="Sibal-Valdez, Jessica Anne" userId="94b097dd-be1a-4964-a6cb-fa7089dac6bb" providerId="ADAL" clId="{9E07FCB6-A977-42F9-B9F5-1CE03EB4661E}" dt="2024-08-07T03:28:12.905" v="86" actId="2696"/>
          <pc:sldLayoutMkLst>
            <pc:docMk/>
            <pc:sldMasterMk cId="2056916821" sldId="2147483818"/>
            <pc:sldLayoutMk cId="3526096533" sldId="2147483822"/>
          </pc:sldLayoutMkLst>
        </pc:sldLayoutChg>
        <pc:sldLayoutChg chg="del">
          <pc:chgData name="Sibal-Valdez, Jessica Anne" userId="94b097dd-be1a-4964-a6cb-fa7089dac6bb" providerId="ADAL" clId="{9E07FCB6-A977-42F9-B9F5-1CE03EB4661E}" dt="2024-08-07T03:28:13.905" v="89" actId="2696"/>
          <pc:sldLayoutMkLst>
            <pc:docMk/>
            <pc:sldMasterMk cId="2056916821" sldId="2147483818"/>
            <pc:sldLayoutMk cId="2271033647" sldId="2147483823"/>
          </pc:sldLayoutMkLst>
        </pc:sldLayoutChg>
        <pc:sldLayoutChg chg="del">
          <pc:chgData name="Sibal-Valdez, Jessica Anne" userId="94b097dd-be1a-4964-a6cb-fa7089dac6bb" providerId="ADAL" clId="{9E07FCB6-A977-42F9-B9F5-1CE03EB4661E}" dt="2024-08-07T03:28:18.116" v="90" actId="2696"/>
          <pc:sldLayoutMkLst>
            <pc:docMk/>
            <pc:sldMasterMk cId="2056916821" sldId="2147483818"/>
            <pc:sldLayoutMk cId="2421183220" sldId="21474838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2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6,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6,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6,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Sunday, October 6, 2024</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10/6/2024</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Sunday, October 6, 2024</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Sunday, October 6,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6,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6,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5.xml"/><Relationship Id="rId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21.png"/><Relationship Id="rId3" Type="http://schemas.openxmlformats.org/officeDocument/2006/relationships/slideLayout" Target="../slideLayouts/slideLayout62.xml"/><Relationship Id="rId21" Type="http://schemas.openxmlformats.org/officeDocument/2006/relationships/image" Target="../media/image16.png"/><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20.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image" Target="../media/image15.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19.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18.png"/><Relationship Id="rId10" Type="http://schemas.openxmlformats.org/officeDocument/2006/relationships/slideLayout" Target="../slideLayouts/slideLayout69.xml"/><Relationship Id="rId19" Type="http://schemas.openxmlformats.org/officeDocument/2006/relationships/theme" Target="../theme/theme6.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image" Target="../media/image17.png"/><Relationship Id="rId27" Type="http://schemas.openxmlformats.org/officeDocument/2006/relationships/image" Target="../media/image2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Sunday, October 6, 2024</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42" r:id="rId4"/>
    <p:sldLayoutId id="2147483733" r:id="rId5"/>
    <p:sldLayoutId id="2147483730" r:id="rId6"/>
    <p:sldLayoutId id="2147483728" r:id="rId7"/>
    <p:sldLayoutId id="2147483743" r:id="rId8"/>
    <p:sldLayoutId id="2147483744" r:id="rId9"/>
    <p:sldLayoutId id="2147483724" r:id="rId10"/>
    <p:sldLayoutId id="2147483723" r:id="rId11"/>
    <p:sldLayoutId id="2147483725" r:id="rId12"/>
    <p:sldLayoutId id="2147483673" r:id="rId13"/>
    <p:sldLayoutId id="2147483653" r:id="rId14"/>
    <p:sldLayoutId id="2147483722" r:id="rId15"/>
    <p:sldLayoutId id="2147483693" r:id="rId16"/>
    <p:sldLayoutId id="2147483701" r:id="rId17"/>
    <p:sldLayoutId id="2147483668" r:id="rId18"/>
    <p:sldLayoutId id="2147483707" r:id="rId19"/>
    <p:sldLayoutId id="2147483714" r:id="rId20"/>
    <p:sldLayoutId id="2147483657" r:id="rId21"/>
    <p:sldLayoutId id="2147483679" r:id="rId22"/>
    <p:sldLayoutId id="2147483661" r:id="rId23"/>
    <p:sldLayoutId id="2147483678" r:id="rId24"/>
    <p:sldLayoutId id="2147483663" r:id="rId25"/>
    <p:sldLayoutId id="2147483688" r:id="rId26"/>
    <p:sldLayoutId id="2147483751" r:id="rId27"/>
    <p:sldLayoutId id="2147483655" r:id="rId28"/>
    <p:sldLayoutId id="2147483727" r:id="rId29"/>
    <p:sldLayoutId id="2147483740" r:id="rId3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06-10-2024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Sunday, October 6, 2024</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8" r:id="rId4"/>
    <p:sldLayoutId id="2147483779" r:id="rId5"/>
    <p:sldLayoutId id="2147483780" r:id="rId6"/>
    <p:sldLayoutId id="2147483795" r:id="rId7"/>
    <p:sldLayoutId id="2147483796" r:id="rId8"/>
    <p:sldLayoutId id="2147483797" r:id="rId9"/>
    <p:sldLayoutId id="2147483802" r:id="rId1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8" r:id="rId2"/>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3" r:id="rId18"/>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4.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8.xml"/><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DSFYYQZFc5Q" TargetMode="External"/><Relationship Id="rId7" Type="http://schemas.openxmlformats.org/officeDocument/2006/relationships/image" Target="../media/image37.jpg"/><Relationship Id="rId2" Type="http://schemas.openxmlformats.org/officeDocument/2006/relationships/hyperlink" Target="https://www.youtube.com/watch?v=8a_wXMt5j3Y" TargetMode="External"/><Relationship Id="rId1" Type="http://schemas.openxmlformats.org/officeDocument/2006/relationships/slideLayout" Target="../slideLayouts/slideLayout42.xml"/><Relationship Id="rId6" Type="http://schemas.openxmlformats.org/officeDocument/2006/relationships/hyperlink" Target="https://arxiv.org/abs/2207.04296" TargetMode="External"/><Relationship Id="rId5" Type="http://schemas.openxmlformats.org/officeDocument/2006/relationships/hyperlink" Target="https://arxiv.org/abs/2404.06666" TargetMode="External"/><Relationship Id="rId4" Type="http://schemas.openxmlformats.org/officeDocument/2006/relationships/hyperlink" Target="https://arxiv.org/abs/2409.1458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51289C-6471-8407-D70E-8BC6B015BF82}"/>
              </a:ext>
            </a:extLst>
          </p:cNvPr>
          <p:cNvSpPr>
            <a:spLocks noGrp="1"/>
          </p:cNvSpPr>
          <p:nvPr>
            <p:ph type="sldNum" sz="quarter" idx="17"/>
          </p:nvPr>
        </p:nvSpPr>
        <p:spPr/>
        <p:txBody>
          <a:bodyPr/>
          <a:lstStyle/>
          <a:p>
            <a:fld id="{4F9AC08D-23A9-440E-BCB9-AA1E9877CC38}" type="slidenum">
              <a:rPr lang="en-US" smtClean="0"/>
              <a:pPr/>
              <a:t>1</a:t>
            </a:fld>
            <a:endParaRPr lang="en-US" dirty="0"/>
          </a:p>
        </p:txBody>
      </p:sp>
      <p:grpSp>
        <p:nvGrpSpPr>
          <p:cNvPr id="8" name="Group 7">
            <a:extLst>
              <a:ext uri="{FF2B5EF4-FFF2-40B4-BE49-F238E27FC236}">
                <a16:creationId xmlns:a16="http://schemas.microsoft.com/office/drawing/2014/main" id="{121BBD29-0E0E-6B15-0BC4-4915D1E497F5}"/>
              </a:ext>
            </a:extLst>
          </p:cNvPr>
          <p:cNvGrpSpPr/>
          <p:nvPr/>
        </p:nvGrpSpPr>
        <p:grpSpPr>
          <a:xfrm>
            <a:off x="0" y="-290625"/>
            <a:ext cx="12187238" cy="7148079"/>
            <a:chOff x="0" y="-290625"/>
            <a:chExt cx="12187238" cy="7148079"/>
          </a:xfrm>
        </p:grpSpPr>
        <p:pic>
          <p:nvPicPr>
            <p:cNvPr id="3" name="Picture 2">
              <a:extLst>
                <a:ext uri="{FF2B5EF4-FFF2-40B4-BE49-F238E27FC236}">
                  <a16:creationId xmlns:a16="http://schemas.microsoft.com/office/drawing/2014/main" id="{DE0873A5-DBCB-B942-66C4-2B22CAD978E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12187238" cy="6857454"/>
            </a:xfrm>
            <a:prstGeom prst="rect">
              <a:avLst/>
            </a:prstGeom>
          </p:spPr>
        </p:pic>
        <p:sp>
          <p:nvSpPr>
            <p:cNvPr id="4" name="TextBox 3">
              <a:extLst>
                <a:ext uri="{FF2B5EF4-FFF2-40B4-BE49-F238E27FC236}">
                  <a16:creationId xmlns:a16="http://schemas.microsoft.com/office/drawing/2014/main" id="{2373E049-2607-169C-B5BC-6597DBDDCCD9}"/>
                </a:ext>
              </a:extLst>
            </p:cNvPr>
            <p:cNvSpPr txBox="1"/>
            <p:nvPr/>
          </p:nvSpPr>
          <p:spPr>
            <a:xfrm>
              <a:off x="1023443" y="3369201"/>
              <a:ext cx="4064924" cy="849626"/>
            </a:xfrm>
            <a:prstGeom prst="rect">
              <a:avLst/>
            </a:prstGeom>
            <a:noFill/>
          </p:spPr>
          <p:txBody>
            <a:bodyPr wrap="square" lIns="0" tIns="0" rIns="0" bIns="0" rtlCol="0" anchor="t">
              <a:noAutofit/>
            </a:bodyPr>
            <a:lstStyle/>
            <a:p>
              <a:pPr defTabSz="228600">
                <a:spcAft>
                  <a:spcPts val="1200"/>
                </a:spcAft>
              </a:pPr>
              <a:r>
                <a:rPr lang="en-US" sz="2000" dirty="0">
                  <a:solidFill>
                    <a:schemeClr val="bg1"/>
                  </a:solidFill>
                  <a:latin typeface="Graphik Light" panose="020B0403030202060203" pitchFamily="34" charset="77"/>
                  <a:sym typeface="Graphik Regular"/>
                </a:rPr>
                <a:t>Harness Generative AI to develop innovative solutions that boost business and societal growth</a:t>
              </a:r>
              <a:endParaRPr lang="pl-PL" sz="2000" dirty="0">
                <a:solidFill>
                  <a:schemeClr val="bg1"/>
                </a:solidFill>
                <a:latin typeface="Graphik Light" panose="020B0403030202060203" pitchFamily="34" charset="77"/>
                <a:sym typeface="Graphik Regular"/>
              </a:endParaRPr>
            </a:p>
          </p:txBody>
        </p:sp>
        <p:sp>
          <p:nvSpPr>
            <p:cNvPr id="5" name="TextBox 4">
              <a:extLst>
                <a:ext uri="{FF2B5EF4-FFF2-40B4-BE49-F238E27FC236}">
                  <a16:creationId xmlns:a16="http://schemas.microsoft.com/office/drawing/2014/main" id="{1A7657AF-FA57-CBCA-376F-99450FA46052}"/>
                </a:ext>
              </a:extLst>
            </p:cNvPr>
            <p:cNvSpPr txBox="1"/>
            <p:nvPr/>
          </p:nvSpPr>
          <p:spPr>
            <a:xfrm>
              <a:off x="1023443" y="2215949"/>
              <a:ext cx="4064924" cy="849626"/>
            </a:xfrm>
            <a:prstGeom prst="rect">
              <a:avLst/>
            </a:prstGeom>
            <a:noFill/>
          </p:spPr>
          <p:txBody>
            <a:bodyPr wrap="square" lIns="0" tIns="0" rIns="0" bIns="0" rtlCol="0" anchor="t">
              <a:noAutofit/>
            </a:bodyPr>
            <a:lstStyle/>
            <a:p>
              <a:pPr defTabSz="228600">
                <a:lnSpc>
                  <a:spcPts val="3260"/>
                </a:lnSpc>
                <a:spcAft>
                  <a:spcPts val="1200"/>
                </a:spcAft>
              </a:pPr>
              <a:r>
                <a:rPr lang="en-IN" sz="3400" spc="-150" dirty="0">
                  <a:solidFill>
                    <a:schemeClr val="bg1"/>
                  </a:solidFill>
                  <a:latin typeface="Graphik Medium" panose="020B0503030202060203" pitchFamily="34" charset="77"/>
                </a:rPr>
                <a:t>Accenture Innovation Challenge</a:t>
              </a:r>
              <a:endParaRPr lang="pl-PL" sz="3400" spc="-150" dirty="0">
                <a:solidFill>
                  <a:schemeClr val="bg1"/>
                </a:solidFill>
                <a:latin typeface="Graphik Medium" panose="020B0503030202060203" pitchFamily="34" charset="77"/>
                <a:sym typeface="Graphik Regular"/>
              </a:endParaRPr>
            </a:p>
          </p:txBody>
        </p:sp>
        <p:sp>
          <p:nvSpPr>
            <p:cNvPr id="6" name="TextBox 5">
              <a:extLst>
                <a:ext uri="{FF2B5EF4-FFF2-40B4-BE49-F238E27FC236}">
                  <a16:creationId xmlns:a16="http://schemas.microsoft.com/office/drawing/2014/main" id="{5318D484-3896-AC67-A749-4BDB007642FC}"/>
                </a:ext>
              </a:extLst>
            </p:cNvPr>
            <p:cNvSpPr txBox="1"/>
            <p:nvPr/>
          </p:nvSpPr>
          <p:spPr>
            <a:xfrm>
              <a:off x="2264735" y="-290625"/>
              <a:ext cx="0" cy="0"/>
            </a:xfrm>
            <a:prstGeom prst="rect">
              <a:avLst/>
            </a:prstGeom>
            <a:noFill/>
          </p:spPr>
          <p:txBody>
            <a:bodyPr wrap="none" lIns="0" tIns="0" rIns="0" bIns="0" rtlCol="0">
              <a:noAutofit/>
            </a:bodyPr>
            <a:lstStyle/>
            <a:p>
              <a:pPr algn="l" defTabSz="228600">
                <a:spcAft>
                  <a:spcPts val="1200"/>
                </a:spcAft>
              </a:pPr>
              <a:endParaRPr lang="en-US" noProof="0" dirty="0"/>
            </a:p>
          </p:txBody>
        </p:sp>
        <p:pic>
          <p:nvPicPr>
            <p:cNvPr id="7" name="Graphic 6">
              <a:extLst>
                <a:ext uri="{FF2B5EF4-FFF2-40B4-BE49-F238E27FC236}">
                  <a16:creationId xmlns:a16="http://schemas.microsoft.com/office/drawing/2014/main" id="{7561F617-CB08-F3CC-68CC-50A72E03313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6749" y="339492"/>
              <a:ext cx="493863" cy="542046"/>
            </a:xfrm>
            <a:prstGeom prst="rect">
              <a:avLst/>
            </a:prstGeom>
          </p:spPr>
        </p:pic>
      </p:grpSp>
    </p:spTree>
    <p:extLst>
      <p:ext uri="{BB962C8B-B14F-4D97-AF65-F5344CB8AC3E}">
        <p14:creationId xmlns:p14="http://schemas.microsoft.com/office/powerpoint/2010/main" val="278679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6698227"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pic>
        <p:nvPicPr>
          <p:cNvPr id="23" name="Picture Placeholder 75">
            <a:extLst>
              <a:ext uri="{FF2B5EF4-FFF2-40B4-BE49-F238E27FC236}">
                <a16:creationId xmlns:a16="http://schemas.microsoft.com/office/drawing/2014/main" id="{8DF0ED10-FA32-47BA-8D4F-7620C7B46F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5991" y="2404307"/>
            <a:ext cx="1434219" cy="1471324"/>
          </a:xfrm>
          <a:prstGeom prst="rect">
            <a:avLst/>
          </a:prstGeom>
        </p:spPr>
      </p:pic>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637616" y="2098914"/>
            <a:ext cx="3177007" cy="811161"/>
          </a:xfrm>
          <a:prstGeom prst="rect">
            <a:avLst/>
          </a:prstGeom>
        </p:spPr>
        <p:txBody>
          <a:bodyPr vert="horz" lIns="0" tIns="0" rIns="0" bIns="0" rtlCol="0" anchor="b">
            <a:normAutofit fontScale="700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err="1">
                <a:latin typeface="Arial" panose="020B0604020202020204" pitchFamily="34" charset="0"/>
                <a:cs typeface="Arial" panose="020B0604020202020204" pitchFamily="34" charset="0"/>
              </a:rPr>
              <a:t>Aakarshit</a:t>
            </a:r>
            <a:r>
              <a:rPr lang="en-GB" dirty="0">
                <a:latin typeface="Arial" panose="020B0604020202020204" pitchFamily="34" charset="0"/>
                <a:cs typeface="Arial" panose="020B0604020202020204" pitchFamily="34" charset="0"/>
              </a:rPr>
              <a:t> Srivastava</a:t>
            </a:r>
            <a:r>
              <a:rPr kumimoji="0" lang="en-GB" sz="3600" b="1" i="0" u="none" strike="noStrike" kern="1200" cap="none" spc="0" normalizeH="0" baseline="0" noProof="0" dirty="0">
                <a:ln>
                  <a:noFill/>
                </a:ln>
                <a:solidFill>
                  <a:srgbClr val="A100FF"/>
                </a:solidFill>
                <a:effectLst/>
                <a:uLnTx/>
                <a:uFillTx/>
                <a:latin typeface="Arial" panose="020B0604020202020204" pitchFamily="34" charset="0"/>
                <a:cs typeface="Arial" panose="020B0604020202020204" pitchFamily="34" charset="0"/>
              </a:rPr>
              <a:t> (Team Leader)</a:t>
            </a:r>
          </a:p>
        </p:txBody>
      </p:sp>
      <p:sp>
        <p:nvSpPr>
          <p:cNvPr id="30" name="Rectangle 29">
            <a:extLst>
              <a:ext uri="{FF2B5EF4-FFF2-40B4-BE49-F238E27FC236}">
                <a16:creationId xmlns:a16="http://schemas.microsoft.com/office/drawing/2014/main" id="{C66E72D5-38A8-4FA5-9EBD-60021A357B2A}"/>
              </a:ext>
            </a:extLst>
          </p:cNvPr>
          <p:cNvSpPr/>
          <p:nvPr/>
        </p:nvSpPr>
        <p:spPr>
          <a:xfrm>
            <a:off x="852718" y="4463806"/>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2" y="4203349"/>
            <a:ext cx="2954795"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500" dirty="0">
                <a:latin typeface="Arial" panose="020B0604020202020204" pitchFamily="34" charset="0"/>
                <a:cs typeface="Arial" panose="020B0604020202020204" pitchFamily="34" charset="0"/>
              </a:rPr>
              <a:t>Ayush Verma</a:t>
            </a:r>
            <a:endParaRPr kumimoji="0" lang="en-GB" sz="2500" b="1" i="0" u="none" strike="noStrike" kern="1200" cap="none" spc="0" normalizeH="0" baseline="0" noProof="0" dirty="0">
              <a:ln>
                <a:noFill/>
              </a:ln>
              <a:solidFill>
                <a:srgbClr val="A100FF"/>
              </a:solidFill>
              <a:effectLst/>
              <a:uLnTx/>
              <a:uFillTx/>
              <a:latin typeface="Arial" panose="020B0604020202020204"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Picture Placeholder 75">
            <a:extLst>
              <a:ext uri="{FF2B5EF4-FFF2-40B4-BE49-F238E27FC236}">
                <a16:creationId xmlns:a16="http://schemas.microsoft.com/office/drawing/2014/main" id="{5E355391-27FE-4824-9548-B5688C3FCC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5746" y="2405772"/>
            <a:ext cx="1382866" cy="1471323"/>
          </a:xfrm>
          <a:prstGeom prst="rect">
            <a:avLst/>
          </a:prstGeom>
        </p:spPr>
      </p:pic>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8485133" y="2098914"/>
            <a:ext cx="3213924"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500" dirty="0">
                <a:latin typeface="Arial" panose="020B0604020202020204" pitchFamily="34" charset="0"/>
                <a:cs typeface="Arial" panose="020B0604020202020204" pitchFamily="34" charset="0"/>
              </a:rPr>
              <a:t>Bhaskar Banerjee</a:t>
            </a:r>
            <a:endParaRPr kumimoji="0" lang="en-GB" sz="2500" b="1" i="0" u="none" strike="noStrike" kern="1200" cap="none" spc="0" normalizeH="0" baseline="0" noProof="0" dirty="0">
              <a:ln>
                <a:noFill/>
              </a:ln>
              <a:solidFill>
                <a:srgbClr val="A100FF"/>
              </a:solidFill>
              <a:effectLst/>
              <a:uLnTx/>
              <a:uFillTx/>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8485133"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1464816882"/>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PERFECT CUBE</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1" y="3141433"/>
            <a:ext cx="3435192" cy="646331"/>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College: </a:t>
            </a:r>
            <a:r>
              <a:rPr lang="en-US" sz="1200" dirty="0" err="1">
                <a:latin typeface="Arial" panose="020B0604020202020204" pitchFamily="34" charset="0"/>
                <a:cs typeface="Arial" panose="020B0604020202020204" pitchFamily="34" charset="0"/>
              </a:rPr>
              <a:t>Pranveer</a:t>
            </a:r>
            <a:r>
              <a:rPr lang="en-US" sz="1200" dirty="0">
                <a:latin typeface="Arial" panose="020B0604020202020204" pitchFamily="34" charset="0"/>
                <a:cs typeface="Arial" panose="020B0604020202020204" pitchFamily="34" charset="0"/>
              </a:rPr>
              <a:t> Singh Institute of Technology</a:t>
            </a:r>
          </a:p>
          <a:p>
            <a:r>
              <a:rPr lang="en-US" sz="1200" dirty="0">
                <a:latin typeface="Arial" panose="020B0604020202020204" pitchFamily="34" charset="0"/>
                <a:cs typeface="Arial" panose="020B0604020202020204" pitchFamily="34" charset="0"/>
              </a:rPr>
              <a:t>Stream: Computer Science and Engineering</a:t>
            </a:r>
          </a:p>
          <a:p>
            <a:r>
              <a:rPr lang="en-US" sz="1200" dirty="0">
                <a:latin typeface="Arial" panose="020B0604020202020204" pitchFamily="34" charset="0"/>
                <a:cs typeface="Arial" panose="020B0604020202020204" pitchFamily="34" charset="0"/>
              </a:rPr>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5" y="5236045"/>
            <a:ext cx="3420807" cy="646331"/>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College: </a:t>
            </a:r>
            <a:r>
              <a:rPr lang="en-US" sz="1200" dirty="0" err="1">
                <a:latin typeface="Arial" panose="020B0604020202020204" pitchFamily="34" charset="0"/>
                <a:cs typeface="Arial" panose="020B0604020202020204" pitchFamily="34" charset="0"/>
              </a:rPr>
              <a:t>Pranveer</a:t>
            </a:r>
            <a:r>
              <a:rPr lang="en-US" sz="1200" dirty="0">
                <a:latin typeface="Arial" panose="020B0604020202020204" pitchFamily="34" charset="0"/>
                <a:cs typeface="Arial" panose="020B0604020202020204" pitchFamily="34" charset="0"/>
              </a:rPr>
              <a:t> Singh Institute of Technology</a:t>
            </a:r>
          </a:p>
          <a:p>
            <a:r>
              <a:rPr lang="en-US" sz="1200" dirty="0">
                <a:latin typeface="Arial" panose="020B0604020202020204" pitchFamily="34" charset="0"/>
                <a:cs typeface="Arial" panose="020B0604020202020204" pitchFamily="34" charset="0"/>
              </a:rPr>
              <a:t>Stream: Computer Science and Engineering</a:t>
            </a:r>
          </a:p>
          <a:p>
            <a:r>
              <a:rPr lang="en-US" sz="1200" dirty="0">
                <a:latin typeface="Arial" panose="020B0604020202020204" pitchFamily="34" charset="0"/>
                <a:cs typeface="Arial" panose="020B0604020202020204" pitchFamily="34" charset="0"/>
              </a:rPr>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8454027" y="3151885"/>
            <a:ext cx="3625623" cy="830997"/>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College: </a:t>
            </a:r>
            <a:r>
              <a:rPr lang="en-US" sz="1200" dirty="0" err="1">
                <a:latin typeface="Arial" panose="020B0604020202020204" pitchFamily="34" charset="0"/>
                <a:cs typeface="Arial" panose="020B0604020202020204" pitchFamily="34" charset="0"/>
              </a:rPr>
              <a:t>Pranveer</a:t>
            </a:r>
            <a:r>
              <a:rPr lang="en-US" sz="1200" dirty="0">
                <a:latin typeface="Arial" panose="020B0604020202020204" pitchFamily="34" charset="0"/>
                <a:cs typeface="Arial" panose="020B0604020202020204" pitchFamily="34" charset="0"/>
              </a:rPr>
              <a:t> Singh Institute of Technology</a:t>
            </a:r>
          </a:p>
          <a:p>
            <a:r>
              <a:rPr lang="en-US" sz="1200" dirty="0">
                <a:latin typeface="Arial" panose="020B0604020202020204" pitchFamily="34" charset="0"/>
                <a:cs typeface="Arial" panose="020B0604020202020204" pitchFamily="34" charset="0"/>
              </a:rPr>
              <a:t>Stream: Computer Science and Engineering</a:t>
            </a:r>
          </a:p>
          <a:p>
            <a:r>
              <a:rPr lang="en-US" sz="1200" dirty="0">
                <a:latin typeface="Arial" panose="020B0604020202020204" pitchFamily="34" charset="0"/>
                <a:cs typeface="Arial" panose="020B0604020202020204" pitchFamily="34" charset="0"/>
              </a:rPr>
              <a:t>Year of graduation: 2025</a:t>
            </a:r>
          </a:p>
          <a:p>
            <a:endParaRPr lang="en-US" sz="1200" dirty="0">
              <a:latin typeface="Arial" panose="020B0604020202020204" pitchFamily="34" charset="0"/>
              <a:cs typeface="Arial" panose="020B0604020202020204" pitchFamily="34" charset="0"/>
            </a:endParaRPr>
          </a:p>
        </p:txBody>
      </p:sp>
      <p:pic>
        <p:nvPicPr>
          <p:cNvPr id="2" name="Picture Placeholder 75">
            <a:extLst>
              <a:ext uri="{FF2B5EF4-FFF2-40B4-BE49-F238E27FC236}">
                <a16:creationId xmlns:a16="http://schemas.microsoft.com/office/drawing/2014/main" id="{5EAA4F6C-4EAD-B06C-205E-12296866797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6635" y="4380085"/>
            <a:ext cx="1434219" cy="1434219"/>
          </a:xfrm>
          <a:prstGeom prst="rect">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470919"/>
          </a:xfrm>
          <a:solidFill>
            <a:srgbClr val="A100FF"/>
          </a:solidFill>
        </p:spPr>
        <p:txBody>
          <a:bodyPr>
            <a:normAutofit/>
          </a:bodyPr>
          <a:lstStyle/>
          <a:p>
            <a:r>
              <a:rPr lang="en-IN" sz="2000" dirty="0">
                <a:solidFill>
                  <a:schemeClr val="bg1"/>
                </a:solidFill>
                <a:latin typeface="Arial" panose="020B0604020202020204" pitchFamily="34" charset="0"/>
                <a:cs typeface="Arial" panose="020B0604020202020204" pitchFamily="34" charset="0"/>
              </a:rPr>
              <a:t>Problem Statement</a:t>
            </a:r>
          </a:p>
        </p:txBody>
      </p:sp>
      <p:sp>
        <p:nvSpPr>
          <p:cNvPr id="2" name="TextBox 1">
            <a:extLst>
              <a:ext uri="{FF2B5EF4-FFF2-40B4-BE49-F238E27FC236}">
                <a16:creationId xmlns:a16="http://schemas.microsoft.com/office/drawing/2014/main" id="{34FFD6AC-963E-A5F0-AEC1-485CD70D749D}"/>
              </a:ext>
            </a:extLst>
          </p:cNvPr>
          <p:cNvSpPr txBox="1"/>
          <p:nvPr/>
        </p:nvSpPr>
        <p:spPr>
          <a:xfrm>
            <a:off x="361458" y="1019623"/>
            <a:ext cx="11282796" cy="5909310"/>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In today's rapidly advancing landscape of </a:t>
            </a:r>
            <a:r>
              <a:rPr lang="en-US" sz="1400" dirty="0">
                <a:solidFill>
                  <a:srgbClr val="A100FF"/>
                </a:solidFill>
                <a:latin typeface="Arial" panose="020B0604020202020204" pitchFamily="34" charset="0"/>
                <a:cs typeface="Arial" panose="020B0604020202020204" pitchFamily="34" charset="0"/>
              </a:rPr>
              <a:t>generative AI</a:t>
            </a:r>
            <a:r>
              <a:rPr lang="en-US" sz="1400" dirty="0">
                <a:latin typeface="Arial" panose="020B0604020202020204" pitchFamily="34" charset="0"/>
                <a:cs typeface="Arial" panose="020B0604020202020204" pitchFamily="34" charset="0"/>
              </a:rPr>
              <a:t>, ensuring the </a:t>
            </a:r>
            <a:r>
              <a:rPr lang="en-US" sz="1400" dirty="0">
                <a:solidFill>
                  <a:srgbClr val="A100FF"/>
                </a:solidFill>
                <a:latin typeface="Arial" panose="020B0604020202020204" pitchFamily="34" charset="0"/>
                <a:cs typeface="Arial" panose="020B0604020202020204" pitchFamily="34" charset="0"/>
              </a:rPr>
              <a:t>safe</a:t>
            </a:r>
            <a:r>
              <a:rPr lang="en-US" sz="1400" dirty="0">
                <a:latin typeface="Arial" panose="020B0604020202020204" pitchFamily="34" charset="0"/>
                <a:cs typeface="Arial" panose="020B0604020202020204" pitchFamily="34" charset="0"/>
              </a:rPr>
              <a:t>, </a:t>
            </a:r>
            <a:r>
              <a:rPr lang="en-US" sz="1400" dirty="0">
                <a:solidFill>
                  <a:srgbClr val="A100FF"/>
                </a:solidFill>
                <a:latin typeface="Arial" panose="020B0604020202020204" pitchFamily="34" charset="0"/>
                <a:cs typeface="Arial" panose="020B0604020202020204" pitchFamily="34" charset="0"/>
              </a:rPr>
              <a:t>ethical</a:t>
            </a:r>
            <a:r>
              <a:rPr lang="en-US" sz="1400" dirty="0">
                <a:latin typeface="Arial" panose="020B0604020202020204" pitchFamily="34" charset="0"/>
                <a:cs typeface="Arial" panose="020B0604020202020204" pitchFamily="34" charset="0"/>
              </a:rPr>
              <a:t>, and </a:t>
            </a:r>
            <a:r>
              <a:rPr lang="en-US" sz="1400" dirty="0">
                <a:solidFill>
                  <a:srgbClr val="A100FF"/>
                </a:solidFill>
                <a:latin typeface="Arial" panose="020B0604020202020204" pitchFamily="34" charset="0"/>
                <a:cs typeface="Arial" panose="020B0604020202020204" pitchFamily="34" charset="0"/>
              </a:rPr>
              <a:t>relevant</a:t>
            </a:r>
            <a:r>
              <a:rPr lang="en-US" sz="1400" dirty="0">
                <a:latin typeface="Arial" panose="020B0604020202020204" pitchFamily="34" charset="0"/>
                <a:cs typeface="Arial" panose="020B0604020202020204" pitchFamily="34" charset="0"/>
              </a:rPr>
              <a:t> generation of content is paramount. While AI models demonstrate impressive creativity and problem-solving capabilities, they often </a:t>
            </a:r>
            <a:r>
              <a:rPr lang="en-US" sz="1400" dirty="0">
                <a:solidFill>
                  <a:srgbClr val="A100FF"/>
                </a:solidFill>
                <a:latin typeface="Arial" panose="020B0604020202020204" pitchFamily="34" charset="0"/>
                <a:cs typeface="Arial" panose="020B0604020202020204" pitchFamily="34" charset="0"/>
              </a:rPr>
              <a:t>generate</a:t>
            </a:r>
            <a:r>
              <a:rPr lang="en-US" sz="1400" dirty="0">
                <a:latin typeface="Arial" panose="020B0604020202020204" pitchFamily="34" charset="0"/>
                <a:cs typeface="Arial" panose="020B0604020202020204" pitchFamily="34" charset="0"/>
              </a:rPr>
              <a:t> outputs that may be </a:t>
            </a:r>
            <a:r>
              <a:rPr lang="en-US" sz="1400" dirty="0">
                <a:solidFill>
                  <a:srgbClr val="A100FF"/>
                </a:solidFill>
                <a:latin typeface="Arial" panose="020B0604020202020204" pitchFamily="34" charset="0"/>
                <a:cs typeface="Arial" panose="020B0604020202020204" pitchFamily="34" charset="0"/>
              </a:rPr>
              <a:t>unsafe</a:t>
            </a:r>
            <a:r>
              <a:rPr lang="en-US" sz="1400" dirty="0">
                <a:latin typeface="Arial" panose="020B0604020202020204" pitchFamily="34" charset="0"/>
                <a:cs typeface="Arial" panose="020B0604020202020204" pitchFamily="34" charset="0"/>
              </a:rPr>
              <a:t>, </a:t>
            </a:r>
            <a:r>
              <a:rPr lang="en-US" sz="1400" dirty="0">
                <a:solidFill>
                  <a:srgbClr val="A100FF"/>
                </a:solidFill>
                <a:latin typeface="Arial" panose="020B0604020202020204" pitchFamily="34" charset="0"/>
                <a:cs typeface="Arial" panose="020B0604020202020204" pitchFamily="34" charset="0"/>
              </a:rPr>
              <a:t>unethical</a:t>
            </a:r>
            <a:r>
              <a:rPr lang="en-US" sz="1400" dirty="0">
                <a:latin typeface="Arial" panose="020B0604020202020204" pitchFamily="34" charset="0"/>
                <a:cs typeface="Arial" panose="020B0604020202020204" pitchFamily="34" charset="0"/>
              </a:rPr>
              <a:t>, or </a:t>
            </a:r>
            <a:r>
              <a:rPr lang="en-US" sz="1400" dirty="0">
                <a:solidFill>
                  <a:srgbClr val="A100FF"/>
                </a:solidFill>
                <a:latin typeface="Arial" panose="020B0604020202020204" pitchFamily="34" charset="0"/>
                <a:cs typeface="Arial" panose="020B0604020202020204" pitchFamily="34" charset="0"/>
              </a:rPr>
              <a:t>misaligned</a:t>
            </a:r>
            <a:r>
              <a:rPr lang="en-US" sz="1400" dirty="0">
                <a:latin typeface="Arial" panose="020B0604020202020204" pitchFamily="34" charset="0"/>
                <a:cs typeface="Arial" panose="020B0604020202020204" pitchFamily="34" charset="0"/>
              </a:rPr>
              <a:t> with user objectives. This presents significant challenges for industries that rely on AI for innovation, as </a:t>
            </a:r>
            <a:r>
              <a:rPr lang="en-US" sz="1400" dirty="0">
                <a:solidFill>
                  <a:srgbClr val="A100FF"/>
                </a:solidFill>
                <a:latin typeface="Arial" panose="020B0604020202020204" pitchFamily="34" charset="0"/>
                <a:cs typeface="Arial" panose="020B0604020202020204" pitchFamily="34" charset="0"/>
              </a:rPr>
              <a:t>unchecked content generation</a:t>
            </a:r>
            <a:r>
              <a:rPr lang="en-US" sz="1400" dirty="0">
                <a:latin typeface="Arial" panose="020B0604020202020204" pitchFamily="34" charset="0"/>
                <a:cs typeface="Arial" panose="020B0604020202020204" pitchFamily="34" charset="0"/>
              </a:rPr>
              <a:t> can lead to </a:t>
            </a:r>
            <a:r>
              <a:rPr lang="en-US" sz="1400" dirty="0">
                <a:solidFill>
                  <a:srgbClr val="A100FF"/>
                </a:solidFill>
                <a:latin typeface="Arial" panose="020B0604020202020204" pitchFamily="34" charset="0"/>
                <a:cs typeface="Arial" panose="020B0604020202020204" pitchFamily="34" charset="0"/>
              </a:rPr>
              <a:t>reputational risks, legal liabilities, and user dissatisfaction</a:t>
            </a:r>
            <a:r>
              <a:rPr lang="en-US" sz="1400" dirty="0">
                <a:latin typeface="Arial" panose="020B0604020202020204" pitchFamily="34" charset="0"/>
                <a:cs typeface="Arial" panose="020B0604020202020204" pitchFamily="34" charset="0"/>
              </a:rPr>
              <a:t>.</a:t>
            </a: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There is a pressing need for a generative AI platform that not only fosters innovation but also </a:t>
            </a:r>
            <a:r>
              <a:rPr lang="en-US" sz="1400" dirty="0">
                <a:solidFill>
                  <a:srgbClr val="A100FF"/>
                </a:solidFill>
                <a:latin typeface="Arial" panose="020B0604020202020204" pitchFamily="34" charset="0"/>
                <a:cs typeface="Arial" panose="020B0604020202020204" pitchFamily="34" charset="0"/>
              </a:rPr>
              <a:t>integrates robust safeguards </a:t>
            </a:r>
            <a:r>
              <a:rPr lang="en-US" sz="1400" dirty="0">
                <a:latin typeface="Arial" panose="020B0604020202020204" pitchFamily="34" charset="0"/>
                <a:cs typeface="Arial" panose="020B0604020202020204" pitchFamily="34" charset="0"/>
              </a:rPr>
              <a:t>to ensure content integrity. By incorporating </a:t>
            </a:r>
            <a:r>
              <a:rPr lang="en-US" sz="1400" dirty="0">
                <a:solidFill>
                  <a:srgbClr val="A100FF"/>
                </a:solidFill>
                <a:latin typeface="Arial" panose="020B0604020202020204" pitchFamily="34" charset="0"/>
                <a:cs typeface="Arial" panose="020B0604020202020204" pitchFamily="34" charset="0"/>
              </a:rPr>
              <a:t>real-time backtracking mechanisms</a:t>
            </a:r>
            <a:r>
              <a:rPr lang="en-US" sz="1400" dirty="0">
                <a:latin typeface="Arial" panose="020B0604020202020204" pitchFamily="34" charset="0"/>
                <a:cs typeface="Arial" panose="020B0604020202020204" pitchFamily="34" charset="0"/>
              </a:rPr>
              <a:t>, such a platform can dynamically evaluate generated content, discard unsafe or irrelevant outputs, and </a:t>
            </a:r>
            <a:r>
              <a:rPr lang="en-US" sz="1400" dirty="0">
                <a:solidFill>
                  <a:srgbClr val="A100FF"/>
                </a:solidFill>
                <a:latin typeface="Arial" panose="020B0604020202020204" pitchFamily="34" charset="0"/>
                <a:cs typeface="Arial" panose="020B0604020202020204" pitchFamily="34" charset="0"/>
              </a:rPr>
              <a:t>course-correct the AI’s direction without hindering creativity</a:t>
            </a:r>
            <a:r>
              <a:rPr lang="en-US" sz="1400" dirty="0">
                <a:latin typeface="Arial" panose="020B0604020202020204" pitchFamily="34" charset="0"/>
                <a:cs typeface="Arial" panose="020B0604020202020204" pitchFamily="34" charset="0"/>
              </a:rPr>
              <a:t>. This would empower users to harness the full potential of AI, while maintaining control over the ethical and practical dimensions of the content being produced.</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The objective is to develop a solution that bridges the gap between innovation and content safety, offering a controlled environment where AI-generated ideas remain aligned with </a:t>
            </a:r>
            <a:r>
              <a:rPr lang="en-US" sz="1400" dirty="0">
                <a:solidFill>
                  <a:srgbClr val="A100FF"/>
                </a:solidFill>
                <a:latin typeface="Arial" panose="020B0604020202020204" pitchFamily="34" charset="0"/>
                <a:cs typeface="Arial" panose="020B0604020202020204" pitchFamily="34" charset="0"/>
              </a:rPr>
              <a:t>user-defined goals, ethical standards, and safety regulations</a:t>
            </a:r>
            <a:r>
              <a:rPr lang="en-US" sz="1400" dirty="0">
                <a:latin typeface="Arial" panose="020B0604020202020204" pitchFamily="34" charset="0"/>
                <a:cs typeface="Arial" panose="020B0604020202020204" pitchFamily="34" charset="0"/>
              </a:rPr>
              <a:t>.</a:t>
            </a:r>
          </a:p>
          <a:p>
            <a:pPr algn="just"/>
            <a:endParaRPr lang="en-US"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E99B130-52FC-C710-326C-50F0055BBFEF}"/>
              </a:ext>
            </a:extLst>
          </p:cNvPr>
          <p:cNvPicPr>
            <a:picLocks noChangeAspect="1"/>
          </p:cNvPicPr>
          <p:nvPr/>
        </p:nvPicPr>
        <p:blipFill>
          <a:blip r:embed="rId2"/>
          <a:stretch>
            <a:fillRect/>
          </a:stretch>
        </p:blipFill>
        <p:spPr>
          <a:xfrm>
            <a:off x="3226776" y="2217677"/>
            <a:ext cx="4967654" cy="2600508"/>
          </a:xfrm>
          <a:prstGeom prst="rect">
            <a:avLst/>
          </a:prstGeom>
        </p:spPr>
      </p:pic>
    </p:spTree>
    <p:extLst>
      <p:ext uri="{BB962C8B-B14F-4D97-AF65-F5344CB8AC3E}">
        <p14:creationId xmlns:p14="http://schemas.microsoft.com/office/powerpoint/2010/main" val="96971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23125"/>
          </a:xfrm>
          <a:solidFill>
            <a:srgbClr val="A100FF"/>
          </a:solidFill>
        </p:spPr>
        <p:txBody>
          <a:bodyPr vert="horz" lIns="91440" tIns="45720" rIns="91440" bIns="45720" rtlCol="0" anchor="ctr">
            <a:normAutofit/>
          </a:bodyPr>
          <a:lstStyle/>
          <a:p>
            <a:r>
              <a:rPr lang="en-IN" sz="2000" b="1" dirty="0">
                <a:solidFill>
                  <a:schemeClr val="bg1"/>
                </a:solidFill>
                <a:latin typeface="Arial" panose="020B0604020202020204" pitchFamily="34" charset="0"/>
                <a:cs typeface="Arial" panose="020B0604020202020204" pitchFamily="34" charset="0"/>
              </a:rPr>
              <a:t>Proposed solution</a:t>
            </a:r>
          </a:p>
        </p:txBody>
      </p:sp>
      <p:sp>
        <p:nvSpPr>
          <p:cNvPr id="2" name="TextBox 1">
            <a:extLst>
              <a:ext uri="{FF2B5EF4-FFF2-40B4-BE49-F238E27FC236}">
                <a16:creationId xmlns:a16="http://schemas.microsoft.com/office/drawing/2014/main" id="{00934A4F-14E6-D1D4-D9D9-A73D22E6A0E4}"/>
              </a:ext>
            </a:extLst>
          </p:cNvPr>
          <p:cNvSpPr txBox="1"/>
          <p:nvPr/>
        </p:nvSpPr>
        <p:spPr>
          <a:xfrm>
            <a:off x="340961" y="896816"/>
            <a:ext cx="11282796" cy="2492990"/>
          </a:xfrm>
          <a:prstGeom prst="rect">
            <a:avLst/>
          </a:prstGeom>
          <a:noFill/>
        </p:spPr>
        <p:txBody>
          <a:bodyPr wrap="square" rtlCol="0">
            <a:spAutoFit/>
          </a:bodyPr>
          <a:lstStyle/>
          <a:p>
            <a:pPr algn="just"/>
            <a:r>
              <a:rPr lang="en-US" sz="1300" dirty="0">
                <a:latin typeface="Arial" panose="020B0604020202020204" pitchFamily="34" charset="0"/>
                <a:cs typeface="Arial" panose="020B0604020202020204" pitchFamily="34" charset="0"/>
              </a:rPr>
              <a:t>Our solution, </a:t>
            </a:r>
            <a:r>
              <a:rPr lang="en-US" sz="1300" dirty="0" err="1">
                <a:solidFill>
                  <a:srgbClr val="A100FF"/>
                </a:solidFill>
                <a:latin typeface="Arial" panose="020B0604020202020204" pitchFamily="34" charset="0"/>
                <a:cs typeface="Arial" panose="020B0604020202020204" pitchFamily="34" charset="0"/>
              </a:rPr>
              <a:t>BacktrackAI</a:t>
            </a:r>
            <a:r>
              <a:rPr lang="en-US" sz="1300" dirty="0">
                <a:latin typeface="Arial" panose="020B0604020202020204" pitchFamily="34" charset="0"/>
                <a:cs typeface="Arial" panose="020B0604020202020204" pitchFamily="34" charset="0"/>
              </a:rPr>
              <a:t>, is designed to address these challenges by offering a </a:t>
            </a:r>
            <a:r>
              <a:rPr lang="en-US" sz="1300" dirty="0">
                <a:solidFill>
                  <a:srgbClr val="A100FF"/>
                </a:solidFill>
                <a:latin typeface="Arial" panose="020B0604020202020204" pitchFamily="34" charset="0"/>
                <a:cs typeface="Arial" panose="020B0604020202020204" pitchFamily="34" charset="0"/>
              </a:rPr>
              <a:t>generative AI platform </a:t>
            </a:r>
            <a:r>
              <a:rPr lang="en-US" sz="1300" dirty="0">
                <a:latin typeface="Arial" panose="020B0604020202020204" pitchFamily="34" charset="0"/>
                <a:cs typeface="Arial" panose="020B0604020202020204" pitchFamily="34" charset="0"/>
              </a:rPr>
              <a:t>that integrates real-time safety mechanisms to ensure that all generated content adheres to ethical guidelines and remains focused on the user's goals. The core feature of </a:t>
            </a:r>
            <a:r>
              <a:rPr lang="en-US" sz="1300" dirty="0" err="1">
                <a:latin typeface="Arial" panose="020B0604020202020204" pitchFamily="34" charset="0"/>
                <a:cs typeface="Arial" panose="020B0604020202020204" pitchFamily="34" charset="0"/>
              </a:rPr>
              <a:t>BacktrackAI</a:t>
            </a:r>
            <a:r>
              <a:rPr lang="en-US" sz="1300" dirty="0">
                <a:latin typeface="Arial" panose="020B0604020202020204" pitchFamily="34" charset="0"/>
                <a:cs typeface="Arial" panose="020B0604020202020204" pitchFamily="34" charset="0"/>
              </a:rPr>
              <a:t> is its backtracking mechanism, which operates using a </a:t>
            </a:r>
            <a:r>
              <a:rPr lang="en-US" sz="1300" dirty="0">
                <a:solidFill>
                  <a:srgbClr val="A100FF"/>
                </a:solidFill>
                <a:latin typeface="Arial" panose="020B0604020202020204" pitchFamily="34" charset="0"/>
                <a:cs typeface="Arial" panose="020B0604020202020204" pitchFamily="34" charset="0"/>
              </a:rPr>
              <a:t>special token-based approach</a:t>
            </a:r>
            <a:r>
              <a:rPr lang="en-US" sz="1300" dirty="0">
                <a:latin typeface="Arial" panose="020B0604020202020204" pitchFamily="34" charset="0"/>
                <a:cs typeface="Arial" panose="020B0604020202020204" pitchFamily="34" charset="0"/>
              </a:rPr>
              <a:t>. This system allows the AI to </a:t>
            </a:r>
            <a:r>
              <a:rPr lang="en-US" sz="1300" dirty="0">
                <a:solidFill>
                  <a:srgbClr val="A100FF"/>
                </a:solidFill>
                <a:latin typeface="Arial" panose="020B0604020202020204" pitchFamily="34" charset="0"/>
                <a:cs typeface="Arial" panose="020B0604020202020204" pitchFamily="34" charset="0"/>
              </a:rPr>
              <a:t>discard</a:t>
            </a:r>
            <a:r>
              <a:rPr lang="en-US" sz="1300" dirty="0">
                <a:latin typeface="Arial" panose="020B0604020202020204" pitchFamily="34" charset="0"/>
                <a:cs typeface="Arial" panose="020B0604020202020204" pitchFamily="34" charset="0"/>
              </a:rPr>
              <a:t> any </a:t>
            </a:r>
            <a:r>
              <a:rPr lang="en-US" sz="1300" dirty="0">
                <a:solidFill>
                  <a:srgbClr val="A100FF"/>
                </a:solidFill>
                <a:latin typeface="Arial" panose="020B0604020202020204" pitchFamily="34" charset="0"/>
                <a:cs typeface="Arial" panose="020B0604020202020204" pitchFamily="34" charset="0"/>
              </a:rPr>
              <a:t>unsafe</a:t>
            </a:r>
            <a:r>
              <a:rPr lang="en-US" sz="1300" dirty="0">
                <a:latin typeface="Arial" panose="020B0604020202020204" pitchFamily="34" charset="0"/>
                <a:cs typeface="Arial" panose="020B0604020202020204" pitchFamily="34" charset="0"/>
              </a:rPr>
              <a:t>, </a:t>
            </a:r>
            <a:r>
              <a:rPr lang="en-US" sz="1300" dirty="0">
                <a:solidFill>
                  <a:srgbClr val="A100FF"/>
                </a:solidFill>
                <a:latin typeface="Arial" panose="020B0604020202020204" pitchFamily="34" charset="0"/>
                <a:cs typeface="Arial" panose="020B0604020202020204" pitchFamily="34" charset="0"/>
              </a:rPr>
              <a:t>unethical</a:t>
            </a:r>
            <a:r>
              <a:rPr lang="en-US" sz="1300" dirty="0">
                <a:latin typeface="Arial" panose="020B0604020202020204" pitchFamily="34" charset="0"/>
                <a:cs typeface="Arial" panose="020B0604020202020204" pitchFamily="34" charset="0"/>
              </a:rPr>
              <a:t>, or </a:t>
            </a:r>
            <a:r>
              <a:rPr lang="en-US" sz="1300" dirty="0">
                <a:solidFill>
                  <a:srgbClr val="A100FF"/>
                </a:solidFill>
                <a:latin typeface="Arial" panose="020B0604020202020204" pitchFamily="34" charset="0"/>
                <a:cs typeface="Arial" panose="020B0604020202020204" pitchFamily="34" charset="0"/>
              </a:rPr>
              <a:t>irrelevant</a:t>
            </a:r>
            <a:r>
              <a:rPr lang="en-US" sz="1300" dirty="0">
                <a:latin typeface="Arial" panose="020B0604020202020204" pitchFamily="34" charset="0"/>
                <a:cs typeface="Arial" panose="020B0604020202020204" pitchFamily="34" charset="0"/>
              </a:rPr>
              <a:t> ideas in real-time by triggering a backtrack via a </a:t>
            </a:r>
            <a:r>
              <a:rPr lang="en-US" sz="1300" dirty="0">
                <a:solidFill>
                  <a:srgbClr val="A100FF"/>
                </a:solidFill>
                <a:latin typeface="Arial" panose="020B0604020202020204" pitchFamily="34" charset="0"/>
                <a:cs typeface="Arial" panose="020B0604020202020204" pitchFamily="34" charset="0"/>
              </a:rPr>
              <a:t>[RESET] token</a:t>
            </a:r>
            <a:r>
              <a:rPr lang="en-US" sz="1300" dirty="0">
                <a:latin typeface="Arial" panose="020B0604020202020204" pitchFamily="34" charset="0"/>
                <a:cs typeface="Arial" panose="020B0604020202020204" pitchFamily="34" charset="0"/>
              </a:rPr>
              <a:t>. If the AI generates content that violates predefined safety constraints, the platform automatically backtracks to the last safe state and regenerates an alternative idea that is in line with ethical and </a:t>
            </a:r>
            <a:r>
              <a:rPr lang="en-US" sz="1300" dirty="0">
                <a:solidFill>
                  <a:srgbClr val="A100FF"/>
                </a:solidFill>
                <a:latin typeface="Arial" panose="020B0604020202020204" pitchFamily="34" charset="0"/>
                <a:cs typeface="Arial" panose="020B0604020202020204" pitchFamily="34" charset="0"/>
              </a:rPr>
              <a:t>domain-specific</a:t>
            </a:r>
            <a:r>
              <a:rPr lang="en-US" sz="1300" dirty="0">
                <a:latin typeface="Arial" panose="020B0604020202020204" pitchFamily="34" charset="0"/>
                <a:cs typeface="Arial" panose="020B0604020202020204" pitchFamily="34" charset="0"/>
              </a:rPr>
              <a:t> standards. This ensures that the innovation process remains creative while being constrained within safe and relevant boundaries.</a:t>
            </a:r>
          </a:p>
          <a:p>
            <a:pPr algn="just"/>
            <a:endParaRPr lang="en-US" sz="1300" dirty="0">
              <a:latin typeface="Arial" panose="020B0604020202020204" pitchFamily="34" charset="0"/>
              <a:cs typeface="Arial" panose="020B0604020202020204" pitchFamily="34" charset="0"/>
            </a:endParaRPr>
          </a:p>
          <a:p>
            <a:pPr algn="just"/>
            <a:r>
              <a:rPr lang="en-US" sz="1300" dirty="0">
                <a:latin typeface="Arial" panose="020B0604020202020204" pitchFamily="34" charset="0"/>
                <a:cs typeface="Arial" panose="020B0604020202020204" pitchFamily="34" charset="0"/>
              </a:rPr>
              <a:t>Additionally, BacktrackAI employs </a:t>
            </a:r>
            <a:r>
              <a:rPr lang="en-US" sz="1300" dirty="0">
                <a:solidFill>
                  <a:srgbClr val="A100FF"/>
                </a:solidFill>
                <a:latin typeface="Arial" panose="020B0604020202020204" pitchFamily="34" charset="0"/>
                <a:cs typeface="Arial" panose="020B0604020202020204" pitchFamily="34" charset="0"/>
              </a:rPr>
              <a:t>adaptive filtering mechanisms </a:t>
            </a:r>
            <a:r>
              <a:rPr lang="en-US" sz="1300" dirty="0">
                <a:latin typeface="Arial" panose="020B0604020202020204" pitchFamily="34" charset="0"/>
                <a:cs typeface="Arial" panose="020B0604020202020204" pitchFamily="34" charset="0"/>
              </a:rPr>
              <a:t>that fine-tune the AI's backtracking process based on the specific domain in which it is being applied. The domain-specific filtering ensures that the generated ideas remain valuable and relevant while respecting industry regulations and ethical principles. Furthermore, the platform provides a </a:t>
            </a:r>
            <a:r>
              <a:rPr lang="en-US" sz="1300" dirty="0">
                <a:solidFill>
                  <a:srgbClr val="A100FF"/>
                </a:solidFill>
                <a:latin typeface="Arial" panose="020B0604020202020204" pitchFamily="34" charset="0"/>
                <a:cs typeface="Arial" panose="020B0604020202020204" pitchFamily="34" charset="0"/>
              </a:rPr>
              <a:t>real-time feedback loop</a:t>
            </a:r>
            <a:r>
              <a:rPr lang="en-US" sz="1300" dirty="0">
                <a:latin typeface="Arial" panose="020B0604020202020204" pitchFamily="34" charset="0"/>
                <a:cs typeface="Arial" panose="020B0604020202020204" pitchFamily="34" charset="0"/>
              </a:rPr>
              <a:t>, allowing users to interact with the AI, flag unsafe or irrelevant content, and guide the AI toward more </a:t>
            </a:r>
            <a:r>
              <a:rPr lang="en-US" sz="1300" dirty="0">
                <a:solidFill>
                  <a:srgbClr val="A100FF"/>
                </a:solidFill>
                <a:latin typeface="Arial" panose="020B0604020202020204" pitchFamily="34" charset="0"/>
                <a:cs typeface="Arial" panose="020B0604020202020204" pitchFamily="34" charset="0"/>
              </a:rPr>
              <a:t>optimized outcomes</a:t>
            </a:r>
            <a:r>
              <a:rPr lang="en-US" sz="1300" dirty="0">
                <a:latin typeface="Arial" panose="020B0604020202020204" pitchFamily="34" charset="0"/>
                <a:cs typeface="Arial" panose="020B0604020202020204" pitchFamily="34" charset="0"/>
              </a:rPr>
              <a:t>. This interaction prompts the platform to backtrack and </a:t>
            </a:r>
            <a:r>
              <a:rPr lang="en-US" sz="1300" dirty="0">
                <a:solidFill>
                  <a:srgbClr val="A100FF"/>
                </a:solidFill>
                <a:latin typeface="Arial" panose="020B0604020202020204" pitchFamily="34" charset="0"/>
                <a:cs typeface="Arial" panose="020B0604020202020204" pitchFamily="34" charset="0"/>
              </a:rPr>
              <a:t>regenerate suggestions </a:t>
            </a:r>
            <a:r>
              <a:rPr lang="en-US" sz="1300" dirty="0">
                <a:latin typeface="Arial" panose="020B0604020202020204" pitchFamily="34" charset="0"/>
                <a:cs typeface="Arial" panose="020B0604020202020204" pitchFamily="34" charset="0"/>
              </a:rPr>
              <a:t>based on </a:t>
            </a:r>
            <a:r>
              <a:rPr lang="en-US" sz="1300" dirty="0">
                <a:solidFill>
                  <a:srgbClr val="A100FF"/>
                </a:solidFill>
                <a:latin typeface="Arial" panose="020B0604020202020204" pitchFamily="34" charset="0"/>
                <a:cs typeface="Arial" panose="020B0604020202020204" pitchFamily="34" charset="0"/>
              </a:rPr>
              <a:t>user input</a:t>
            </a:r>
            <a:r>
              <a:rPr lang="en-US" sz="1300" dirty="0">
                <a:latin typeface="Arial" panose="020B0604020202020204" pitchFamily="34" charset="0"/>
                <a:cs typeface="Arial" panose="020B0604020202020204" pitchFamily="34" charset="0"/>
              </a:rPr>
              <a:t>, ensuring a </a:t>
            </a:r>
            <a:r>
              <a:rPr lang="en-US" sz="1300" dirty="0">
                <a:solidFill>
                  <a:srgbClr val="A100FF"/>
                </a:solidFill>
                <a:latin typeface="Arial" panose="020B0604020202020204" pitchFamily="34" charset="0"/>
                <a:cs typeface="Arial" panose="020B0604020202020204" pitchFamily="34" charset="0"/>
              </a:rPr>
              <a:t>continuous cycle of refinement </a:t>
            </a:r>
            <a:r>
              <a:rPr lang="en-US" sz="1300" dirty="0">
                <a:latin typeface="Arial" panose="020B0604020202020204" pitchFamily="34" charset="0"/>
                <a:cs typeface="Arial" panose="020B0604020202020204" pitchFamily="34" charset="0"/>
              </a:rPr>
              <a:t>until an </a:t>
            </a:r>
            <a:r>
              <a:rPr lang="en-US" sz="1300" dirty="0">
                <a:solidFill>
                  <a:srgbClr val="A100FF"/>
                </a:solidFill>
                <a:latin typeface="Arial" panose="020B0604020202020204" pitchFamily="34" charset="0"/>
                <a:cs typeface="Arial" panose="020B0604020202020204" pitchFamily="34" charset="0"/>
              </a:rPr>
              <a:t>optimal solution </a:t>
            </a:r>
            <a:r>
              <a:rPr lang="en-US" sz="1300" dirty="0">
                <a:latin typeface="Arial" panose="020B0604020202020204" pitchFamily="34" charset="0"/>
                <a:cs typeface="Arial" panose="020B0604020202020204" pitchFamily="34" charset="0"/>
              </a:rPr>
              <a:t>is reached.</a:t>
            </a:r>
          </a:p>
        </p:txBody>
      </p:sp>
      <p:pic>
        <p:nvPicPr>
          <p:cNvPr id="6" name="Picture 5">
            <a:extLst>
              <a:ext uri="{FF2B5EF4-FFF2-40B4-BE49-F238E27FC236}">
                <a16:creationId xmlns:a16="http://schemas.microsoft.com/office/drawing/2014/main" id="{8B2450FA-DACD-5FFA-DBB7-3FC51D8C2109}"/>
              </a:ext>
            </a:extLst>
          </p:cNvPr>
          <p:cNvPicPr>
            <a:picLocks noChangeAspect="1"/>
          </p:cNvPicPr>
          <p:nvPr/>
        </p:nvPicPr>
        <p:blipFill>
          <a:blip r:embed="rId2">
            <a:extLst>
              <a:ext uri="{28A0092B-C50C-407E-A947-70E740481C1C}">
                <a14:useLocalDpi xmlns:a14="http://schemas.microsoft.com/office/drawing/2010/main" val="0"/>
              </a:ext>
            </a:extLst>
          </a:blip>
          <a:srcRect l="4506" t="7110" r="4337" b="5060"/>
          <a:stretch/>
        </p:blipFill>
        <p:spPr>
          <a:xfrm>
            <a:off x="2751992" y="3349868"/>
            <a:ext cx="6251332" cy="3393832"/>
          </a:xfrm>
          <a:prstGeom prst="rect">
            <a:avLst/>
          </a:prstGeom>
        </p:spPr>
      </p:pic>
    </p:spTree>
    <p:extLst>
      <p:ext uri="{BB962C8B-B14F-4D97-AF65-F5344CB8AC3E}">
        <p14:creationId xmlns:p14="http://schemas.microsoft.com/office/powerpoint/2010/main" val="220598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0020" y="296965"/>
            <a:ext cx="11591959" cy="480276"/>
          </a:xfrm>
          <a:solidFill>
            <a:srgbClr val="A100FF"/>
          </a:solidFill>
        </p:spPr>
        <p:txBody>
          <a:bodyPr vert="horz" lIns="91440" tIns="45720" rIns="91440" bIns="45720" rtlCol="0" anchor="ctr">
            <a:noAutofit/>
          </a:bodyPr>
          <a:lstStyle/>
          <a:p>
            <a:r>
              <a:rPr lang="en-IN" sz="2000" b="1" dirty="0">
                <a:solidFill>
                  <a:schemeClr val="bg1"/>
                </a:solidFill>
                <a:latin typeface="Arial" panose="020B0604020202020204" pitchFamily="34" charset="0"/>
                <a:cs typeface="Arial" panose="020B0604020202020204" pitchFamily="34" charset="0"/>
              </a:rPr>
              <a:t>How does your innovation </a:t>
            </a:r>
            <a:r>
              <a:rPr lang="en-US" sz="2000" b="1" dirty="0">
                <a:solidFill>
                  <a:schemeClr val="bg1"/>
                </a:solidFill>
                <a:latin typeface="Arial" panose="020B0604020202020204" pitchFamily="34" charset="0"/>
                <a:cs typeface="Arial" panose="020B0604020202020204" pitchFamily="34" charset="0"/>
              </a:rPr>
              <a:t>accelerate change with the power of Technology</a:t>
            </a:r>
            <a:r>
              <a:rPr lang="en-IN" sz="2000" b="1" dirty="0">
                <a:solidFill>
                  <a:schemeClr val="bg1"/>
                </a:solidFill>
                <a:latin typeface="Arial" panose="020B0604020202020204" pitchFamily="34" charset="0"/>
                <a:cs typeface="Arial" panose="020B0604020202020204" pitchFamily="34" charset="0"/>
              </a:rPr>
              <a:t>?</a:t>
            </a:r>
          </a:p>
        </p:txBody>
      </p:sp>
      <p:sp>
        <p:nvSpPr>
          <p:cNvPr id="3" name="Rectangle 1">
            <a:extLst>
              <a:ext uri="{FF2B5EF4-FFF2-40B4-BE49-F238E27FC236}">
                <a16:creationId xmlns:a16="http://schemas.microsoft.com/office/drawing/2014/main" id="{0B0F9B1C-3B81-59C5-5199-1F898A7459F6}"/>
              </a:ext>
            </a:extLst>
          </p:cNvPr>
          <p:cNvSpPr>
            <a:spLocks noChangeArrowheads="1"/>
          </p:cNvSpPr>
          <p:nvPr/>
        </p:nvSpPr>
        <p:spPr bwMode="auto">
          <a:xfrm>
            <a:off x="300019" y="915738"/>
            <a:ext cx="11591959"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A100FF"/>
                </a:solidFill>
                <a:effectLst/>
                <a:latin typeface="Arial" panose="020B0604020202020204" pitchFamily="34" charset="0"/>
                <a:cs typeface="Arial" panose="020B0604020202020204" pitchFamily="34" charset="0"/>
              </a:rPr>
              <a:t>BacktrackAI</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accelerates change by harnessing the power of cutting-edge generative AI and integrating it with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advanced safety mechanisms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creating a platform that not only drives innovation but ensures its ethical alignment and relevance. Traditionally, innovation processes can be slow due to the need for manual oversight, particularly in industries that must adhere to strict ethical and regulatory guidelines. By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automating</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the ideation process and embedding real-time safety checks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BacktrackAI</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allows organizations to rapidly explore creative solutions while minimizing the risks associated with unethical or unsafe ideas.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Through its </a:t>
            </a:r>
            <a:r>
              <a:rPr kumimoji="0" lang="en-US" altLang="en-US" sz="1300" b="1" i="0" u="none" strike="noStrike" cap="none" normalizeH="0" baseline="0" dirty="0">
                <a:ln>
                  <a:noFill/>
                </a:ln>
                <a:solidFill>
                  <a:srgbClr val="A100FF"/>
                </a:solidFill>
                <a:effectLst/>
                <a:latin typeface="Arial" panose="020B0604020202020204" pitchFamily="34" charset="0"/>
                <a:cs typeface="Arial" panose="020B0604020202020204" pitchFamily="34" charset="0"/>
              </a:rPr>
              <a:t>backtracking mechanism</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BacktrackAI</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enables the AI to swiftly discard and regenerate ideas that are unsafe, irrelevant, or misaligned with user objectives. This real-time correction accelerates the cycle of ideation, significantly reducing time spent on revising or filtering inappropriate content manually. By providing a </a:t>
            </a:r>
            <a:r>
              <a:rPr kumimoji="0" lang="en-US" altLang="en-US" sz="1300" b="1" i="0" u="none" strike="noStrike" cap="none" normalizeH="0" baseline="0" dirty="0">
                <a:ln>
                  <a:noFill/>
                </a:ln>
                <a:solidFill>
                  <a:srgbClr val="A100FF"/>
                </a:solidFill>
                <a:effectLst/>
                <a:latin typeface="Arial" panose="020B0604020202020204" pitchFamily="34" charset="0"/>
                <a:cs typeface="Arial" panose="020B0604020202020204" pitchFamily="34" charset="0"/>
              </a:rPr>
              <a:t>feedback loop</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that allows users to interact with and refine AI-generated content instantly, the platform fosters a dynamic and responsive innovation process. This reduces friction, allowing ideas to evolve at a faster pace and reach an optimized state much sooner than conventional methods.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95A0841-6FB6-BFA3-9336-1506EA85871D}"/>
              </a:ext>
            </a:extLst>
          </p:cNvPr>
          <p:cNvSpPr txBox="1"/>
          <p:nvPr/>
        </p:nvSpPr>
        <p:spPr>
          <a:xfrm>
            <a:off x="300018" y="3226777"/>
            <a:ext cx="7366873" cy="369331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Moreover,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BacktrackAI’s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300" b="1" i="0" u="none" strike="noStrike" cap="none" normalizeH="0" baseline="0" dirty="0">
                <a:ln>
                  <a:noFill/>
                </a:ln>
                <a:solidFill>
                  <a:srgbClr val="A100FF"/>
                </a:solidFill>
                <a:effectLst/>
                <a:latin typeface="Arial" panose="020B0604020202020204" pitchFamily="34" charset="0"/>
                <a:cs typeface="Arial" panose="020B0604020202020204" pitchFamily="34" charset="0"/>
              </a:rPr>
              <a:t>adaptive innovation filtering</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ensures that the generative AI aligns with domain-specific safety constraints, making it highly scalable across industries such as healthcare, technology, and sustainability. Whether it's ensuring compliance with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healthcare regulations </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 avoiding environmentally harmful practices in sustainability projects, BacktrackAI allows organizations to leverage AI for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rapid idea generation without sacrificing ethical standards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By fostering collaboration with guardrails that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discard conflicting or irrelevant inputs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platform also enhances teamwork, streamlining the process of converging on safe, innovative, and focused ideas. This collaborative feature, combined with the system's inherent ability to backtrack and refine, allows BacktrackAI to drive change rapidly while ensuring that innovation remains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responsible, coherent, and focused</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Ultimately, BacktrackAI accelerates change by enabling businesses and innovators to experiment freely with AI-generated ideas while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maintaining tight control over safety</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ethics, and relevance</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ensures that technological advancements happen faster and with greater assurance of compliance with both industry standards and societal values, paving the way for more </a:t>
            </a:r>
            <a:r>
              <a:rPr kumimoji="0" lang="en-US" altLang="en-US" sz="1300" b="0" i="0" u="none" strike="noStrike" cap="none" normalizeH="0" baseline="0" dirty="0">
                <a:ln>
                  <a:noFill/>
                </a:ln>
                <a:solidFill>
                  <a:srgbClr val="A100FF"/>
                </a:solidFill>
                <a:effectLst/>
                <a:latin typeface="Arial" panose="020B0604020202020204" pitchFamily="34" charset="0"/>
                <a:cs typeface="Arial" panose="020B0604020202020204" pitchFamily="34" charset="0"/>
              </a:rPr>
              <a:t>rapid and impactful change across industries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algn="just"/>
            <a:endParaRPr lang="en-US" sz="1300" dirty="0"/>
          </a:p>
        </p:txBody>
      </p:sp>
      <p:pic>
        <p:nvPicPr>
          <p:cNvPr id="10" name="Picture 9">
            <a:extLst>
              <a:ext uri="{FF2B5EF4-FFF2-40B4-BE49-F238E27FC236}">
                <a16:creationId xmlns:a16="http://schemas.microsoft.com/office/drawing/2014/main" id="{C62503FC-21C1-FDB7-B127-1CBC9FFC1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891" y="3119116"/>
            <a:ext cx="4141180" cy="3441919"/>
          </a:xfrm>
          <a:prstGeom prst="rect">
            <a:avLst/>
          </a:prstGeom>
        </p:spPr>
      </p:pic>
    </p:spTree>
    <p:extLst>
      <p:ext uri="{BB962C8B-B14F-4D97-AF65-F5344CB8AC3E}">
        <p14:creationId xmlns:p14="http://schemas.microsoft.com/office/powerpoint/2010/main" val="38456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45986"/>
          </a:xfrm>
          <a:solidFill>
            <a:srgbClr val="A100FF"/>
          </a:solidFill>
        </p:spPr>
        <p:txBody>
          <a:bodyPr>
            <a:normAutofit/>
          </a:bodyPr>
          <a:lstStyle/>
          <a:p>
            <a:r>
              <a:rPr lang="en-GB" sz="2000" b="1" dirty="0">
                <a:solidFill>
                  <a:schemeClr val="bg1"/>
                </a:solidFill>
                <a:latin typeface="Arial" panose="020B0604020202020204" pitchFamily="34" charset="0"/>
                <a:cs typeface="Arial" panose="020B0604020202020204" pitchFamily="34" charset="0"/>
              </a:rPr>
              <a:t>How is your solution different/unique from other solutions in market?</a:t>
            </a:r>
            <a:endParaRPr lang="en-IN" sz="20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13185" y="5659707"/>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Arial" panose="020B0604020202020204" pitchFamily="34" charset="0"/>
                <a:cs typeface="Arial" panose="020B0604020202020204" pitchFamily="34" charset="0"/>
              </a:rPr>
              <a:t>PATENT  FILED: </a:t>
            </a:r>
            <a:r>
              <a:rPr lang="en-GB" sz="1400" dirty="0">
                <a:latin typeface="Arial" panose="020B0604020202020204" pitchFamily="34" charset="0"/>
                <a:cs typeface="Arial" panose="020B0604020202020204"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6017284"/>
            <a:ext cx="11282796" cy="67448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bg1"/>
                </a:solidFill>
                <a:latin typeface="Arial" panose="020B0604020202020204" pitchFamily="34" charset="0"/>
                <a:cs typeface="Arial" panose="020B0604020202020204" pitchFamily="34" charset="0"/>
              </a:rPr>
              <a:t>Do you have a working model/prototype: No</a:t>
            </a:r>
          </a:p>
          <a:p>
            <a:r>
              <a:rPr lang="en-IN" sz="2000" b="1" dirty="0">
                <a:solidFill>
                  <a:schemeClr val="bg1"/>
                </a:solidFill>
                <a:latin typeface="Arial" panose="020B0604020202020204" pitchFamily="34" charset="0"/>
                <a:cs typeface="Arial" panose="020B0604020202020204" pitchFamily="34" charset="0"/>
              </a:rPr>
              <a:t>If not, will you be able to show working prototype during finale. Yes</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8019967-59BB-39BB-A093-2C4FB7ACCF8C}"/>
              </a:ext>
            </a:extLst>
          </p:cNvPr>
          <p:cNvSpPr txBox="1"/>
          <p:nvPr/>
        </p:nvSpPr>
        <p:spPr>
          <a:xfrm>
            <a:off x="340961" y="854310"/>
            <a:ext cx="11282796" cy="4893647"/>
          </a:xfrm>
          <a:prstGeom prst="rect">
            <a:avLst/>
          </a:prstGeom>
          <a:noFill/>
        </p:spPr>
        <p:txBody>
          <a:bodyPr wrap="square" rtlCol="0">
            <a:spAutoFit/>
          </a:bodyPr>
          <a:lstStyle/>
          <a:p>
            <a:pPr algn="just"/>
            <a:r>
              <a:rPr lang="en-US" sz="1200" dirty="0" err="1">
                <a:solidFill>
                  <a:srgbClr val="A100FF"/>
                </a:solidFill>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stands out from other generative AI solutions in the market due to its </a:t>
            </a:r>
            <a:r>
              <a:rPr lang="en-US" sz="1200" b="1" dirty="0">
                <a:solidFill>
                  <a:srgbClr val="A100FF"/>
                </a:solidFill>
                <a:latin typeface="Arial" panose="020B0604020202020204" pitchFamily="34" charset="0"/>
                <a:cs typeface="Arial" panose="020B0604020202020204" pitchFamily="34" charset="0"/>
              </a:rPr>
              <a:t>integrated backtracking mechanism</a:t>
            </a:r>
            <a:r>
              <a:rPr lang="en-US" sz="1200" dirty="0">
                <a:solidFill>
                  <a:srgbClr val="A100FF"/>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for ensuring content safety and alignment with ethical standards in real time. While many existing generative AI platforms focus on producing creative content quickly, they often lack the robust safeguards needed to ensure that the generated ideas are safe, ethical, and aligned with specific user or industry constraints. This makes </a:t>
            </a:r>
            <a:r>
              <a:rPr lang="en-US" sz="1200" dirty="0" err="1">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unique in its ability to </a:t>
            </a:r>
            <a:r>
              <a:rPr lang="en-US" sz="1200" b="1" dirty="0">
                <a:solidFill>
                  <a:srgbClr val="A100FF"/>
                </a:solidFill>
                <a:latin typeface="Arial" panose="020B0604020202020204" pitchFamily="34" charset="0"/>
                <a:cs typeface="Arial" panose="020B0604020202020204" pitchFamily="34" charset="0"/>
              </a:rPr>
              <a:t>continuously monitor and correct content during the ideation process</a:t>
            </a:r>
            <a:r>
              <a:rPr lang="en-US" sz="1200" dirty="0">
                <a:latin typeface="Arial" panose="020B0604020202020204" pitchFamily="34" charset="0"/>
                <a:cs typeface="Arial" panose="020B0604020202020204" pitchFamily="34" charset="0"/>
              </a:rPr>
              <a:t>, automatically discarding any inappropriate, unsafe, or irrelevant ideas before they reach the user.</a:t>
            </a: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One of the most distinguishing features of </a:t>
            </a:r>
            <a:r>
              <a:rPr lang="en-US" sz="1200" dirty="0" err="1">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is its </a:t>
            </a:r>
            <a:r>
              <a:rPr lang="en-US" sz="1200" b="1" dirty="0">
                <a:solidFill>
                  <a:srgbClr val="A100FF"/>
                </a:solidFill>
                <a:latin typeface="Arial" panose="020B0604020202020204" pitchFamily="34" charset="0"/>
                <a:cs typeface="Arial" panose="020B0604020202020204" pitchFamily="34" charset="0"/>
              </a:rPr>
              <a:t>token-based backtracking system</a:t>
            </a:r>
            <a:r>
              <a:rPr lang="en-US" sz="1200" dirty="0">
                <a:latin typeface="Arial" panose="020B0604020202020204" pitchFamily="34" charset="0"/>
                <a:cs typeface="Arial" panose="020B0604020202020204" pitchFamily="34" charset="0"/>
              </a:rPr>
              <a:t>, which enables the AI to revert to the last safe state whenever it detects that a generated idea violates predefined safety or ethical constraints. This real-time corrective mechanism allows the AI to maintain a flow of innovation without sacrificing integrity. Unlike traditional generative AI models, which rely on </a:t>
            </a:r>
            <a:r>
              <a:rPr lang="en-US" sz="1200" dirty="0">
                <a:solidFill>
                  <a:srgbClr val="A100FF"/>
                </a:solidFill>
                <a:latin typeface="Arial" panose="020B0604020202020204" pitchFamily="34" charset="0"/>
                <a:cs typeface="Arial" panose="020B0604020202020204" pitchFamily="34" charset="0"/>
              </a:rPr>
              <a:t>post-generation filtering or manual oversight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builds safety directly into the ideation process, ensuring that only compliant and valuable ideas are retained and refined.</a:t>
            </a: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Another unique aspect is the platform's </a:t>
            </a:r>
            <a:r>
              <a:rPr lang="en-US" sz="1200" b="1" dirty="0">
                <a:solidFill>
                  <a:srgbClr val="A100FF"/>
                </a:solidFill>
                <a:latin typeface="Arial" panose="020B0604020202020204" pitchFamily="34" charset="0"/>
                <a:cs typeface="Arial" panose="020B0604020202020204" pitchFamily="34" charset="0"/>
              </a:rPr>
              <a:t>adaptive innovation filtering</a:t>
            </a:r>
            <a:r>
              <a:rPr lang="en-US" sz="1200" dirty="0">
                <a:latin typeface="Arial" panose="020B0604020202020204" pitchFamily="34" charset="0"/>
                <a:cs typeface="Arial" panose="020B0604020202020204" pitchFamily="34" charset="0"/>
              </a:rPr>
              <a:t>, which customizes safety checks based on the specific domain or industry. For instance, healthcare-related innovations are governed by patient safety standards, while sustainability projects prioritize ecological considerations. This domain-specific filtering ensures that </a:t>
            </a:r>
            <a:r>
              <a:rPr lang="en-US" sz="1200" dirty="0" err="1">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aligns with both regulatory requirements and ethical expectations, offering users a more tailored and reliable solution. Other AI platforms may provide </a:t>
            </a:r>
            <a:r>
              <a:rPr lang="en-US" sz="1200" dirty="0">
                <a:solidFill>
                  <a:srgbClr val="A100FF"/>
                </a:solidFill>
                <a:latin typeface="Arial" panose="020B0604020202020204" pitchFamily="34" charset="0"/>
                <a:cs typeface="Arial" panose="020B0604020202020204" pitchFamily="34" charset="0"/>
              </a:rPr>
              <a:t>generic content generation without such fine-tuned controls</a:t>
            </a:r>
            <a:r>
              <a:rPr lang="en-US" sz="1200" dirty="0">
                <a:latin typeface="Arial" panose="020B0604020202020204" pitchFamily="34" charset="0"/>
                <a:cs typeface="Arial" panose="020B0604020202020204" pitchFamily="34" charset="0"/>
              </a:rPr>
              <a:t>, making </a:t>
            </a:r>
            <a:r>
              <a:rPr lang="en-US" sz="1200" dirty="0" err="1">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particularly appealing for industries with strict regulations and high-stakes innovation processes.</a:t>
            </a: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Additionally, </a:t>
            </a:r>
            <a:r>
              <a:rPr lang="en-US" sz="1200" dirty="0" err="1">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offers </a:t>
            </a:r>
            <a:r>
              <a:rPr lang="en-US" sz="1200" b="1" dirty="0">
                <a:solidFill>
                  <a:srgbClr val="A100FF"/>
                </a:solidFill>
                <a:latin typeface="Arial" panose="020B0604020202020204" pitchFamily="34" charset="0"/>
                <a:cs typeface="Arial" panose="020B0604020202020204" pitchFamily="34" charset="0"/>
              </a:rPr>
              <a:t>real-time user feedback loops</a:t>
            </a:r>
            <a:r>
              <a:rPr lang="en-US" sz="1200" dirty="0">
                <a:solidFill>
                  <a:srgbClr val="A100FF"/>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that allow users to directly interact with the AI's suggestions, guiding the ideation process and ensuring the final output is optimized for both creativity and compliance. This collaborative feature is enhanced by the platform's </a:t>
            </a:r>
            <a:r>
              <a:rPr lang="en-US" sz="1200" b="1" dirty="0">
                <a:solidFill>
                  <a:srgbClr val="A100FF"/>
                </a:solidFill>
                <a:latin typeface="Arial" panose="020B0604020202020204" pitchFamily="34" charset="0"/>
                <a:cs typeface="Arial" panose="020B0604020202020204" pitchFamily="34" charset="0"/>
              </a:rPr>
              <a:t>guardrails for team collaboration</a:t>
            </a:r>
            <a:r>
              <a:rPr lang="en-US" sz="1200" dirty="0">
                <a:latin typeface="Arial" panose="020B0604020202020204" pitchFamily="34" charset="0"/>
                <a:cs typeface="Arial" panose="020B0604020202020204" pitchFamily="34" charset="0"/>
              </a:rPr>
              <a:t>, which ensures that inputs from multiple contributors are synthesized into a coherent and ethical final product. Other generative AI solutions typically lack this level of interactive and collaborative refinement, where user feedback actively shapes the content generation process.</a:t>
            </a: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Finally, </a:t>
            </a:r>
            <a:r>
              <a:rPr lang="en-US" sz="1200" dirty="0" err="1">
                <a:latin typeface="Arial" panose="020B0604020202020204" pitchFamily="34" charset="0"/>
                <a:cs typeface="Arial" panose="020B0604020202020204" pitchFamily="34" charset="0"/>
              </a:rPr>
              <a:t>BacktrackAI’s</a:t>
            </a:r>
            <a:r>
              <a:rPr lang="en-US" sz="1200" dirty="0">
                <a:latin typeface="Arial" panose="020B0604020202020204" pitchFamily="34" charset="0"/>
                <a:cs typeface="Arial" panose="020B0604020202020204" pitchFamily="34" charset="0"/>
              </a:rPr>
              <a:t> combination of </a:t>
            </a:r>
            <a:r>
              <a:rPr lang="en-US" sz="1200" b="1" dirty="0">
                <a:solidFill>
                  <a:srgbClr val="A100FF"/>
                </a:solidFill>
                <a:latin typeface="Arial" panose="020B0604020202020204" pitchFamily="34" charset="0"/>
                <a:cs typeface="Arial" panose="020B0604020202020204" pitchFamily="34" charset="0"/>
              </a:rPr>
              <a:t>real-time safety, adaptive filtering, and collaboration-focused guardrails</a:t>
            </a:r>
            <a:r>
              <a:rPr lang="en-US" sz="1200" dirty="0">
                <a:solidFill>
                  <a:srgbClr val="A100FF"/>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creates a truly comprehensive innovation platform. It not only generates ideas faster but also guarantees that the generated content meets the highest standards of ethical and domain-specific integrity, setting it apart from other solutions that prioritize speed or creativity over safety and compliance. </a:t>
            </a:r>
            <a:r>
              <a:rPr lang="en-US" sz="1200" dirty="0" err="1">
                <a:latin typeface="Arial" panose="020B0604020202020204" pitchFamily="34" charset="0"/>
                <a:cs typeface="Arial" panose="020B0604020202020204" pitchFamily="34" charset="0"/>
              </a:rPr>
              <a:t>BacktrackAI</a:t>
            </a:r>
            <a:r>
              <a:rPr lang="en-US" sz="1200" dirty="0">
                <a:latin typeface="Arial" panose="020B0604020202020204" pitchFamily="34" charset="0"/>
                <a:cs typeface="Arial" panose="020B0604020202020204" pitchFamily="34" charset="0"/>
              </a:rPr>
              <a:t> bridges this gap by offering a balanced, intelligent system for fostering </a:t>
            </a:r>
            <a:r>
              <a:rPr lang="en-US" sz="1200" dirty="0">
                <a:solidFill>
                  <a:srgbClr val="A100FF"/>
                </a:solidFill>
                <a:latin typeface="Arial" panose="020B0604020202020204" pitchFamily="34" charset="0"/>
                <a:cs typeface="Arial" panose="020B0604020202020204" pitchFamily="34" charset="0"/>
              </a:rPr>
              <a:t>responsible, scalable, and cutting-edge innovation across industries.</a:t>
            </a:r>
          </a:p>
        </p:txBody>
      </p:sp>
    </p:spTree>
    <p:extLst>
      <p:ext uri="{BB962C8B-B14F-4D97-AF65-F5344CB8AC3E}">
        <p14:creationId xmlns:p14="http://schemas.microsoft.com/office/powerpoint/2010/main" val="359256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0" y="342685"/>
            <a:ext cx="11420509" cy="468845"/>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Tools And Technologies</a:t>
            </a:r>
            <a:endParaRPr lang="en-IN" sz="2000" dirty="0">
              <a:solidFill>
                <a:schemeClr val="bg1"/>
              </a:solidFill>
              <a:latin typeface="Graphik" panose="020B0503030202060203" pitchFamily="34" charset="0"/>
              <a:cs typeface="Arial" panose="020B0604020202020204" pitchFamily="34" charset="0"/>
            </a:endParaRPr>
          </a:p>
        </p:txBody>
      </p:sp>
      <p:sp>
        <p:nvSpPr>
          <p:cNvPr id="2" name="Rectangle 1">
            <a:extLst>
              <a:ext uri="{FF2B5EF4-FFF2-40B4-BE49-F238E27FC236}">
                <a16:creationId xmlns:a16="http://schemas.microsoft.com/office/drawing/2014/main" id="{73BCEE19-8058-0BB4-97B7-1CC179FA8C19}"/>
              </a:ext>
            </a:extLst>
          </p:cNvPr>
          <p:cNvSpPr>
            <a:spLocks noChangeArrowheads="1"/>
          </p:cNvSpPr>
          <p:nvPr/>
        </p:nvSpPr>
        <p:spPr bwMode="auto">
          <a:xfrm>
            <a:off x="340960" y="1051584"/>
            <a:ext cx="11090375"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dirty="0">
                <a:solidFill>
                  <a:srgbClr val="A100FF"/>
                </a:solidFill>
              </a:rPr>
              <a:t>Generative AI Models:</a:t>
            </a:r>
            <a:r>
              <a:rPr lang="en-US" sz="1400" dirty="0"/>
              <a:t> Hugging Face Transformers (GPT, LLAMA) are fine-tuned with </a:t>
            </a:r>
            <a:r>
              <a:rPr lang="en-US" sz="1400" dirty="0" err="1"/>
              <a:t>SafeGen’s</a:t>
            </a:r>
            <a:r>
              <a:rPr lang="en-US" sz="1400" dirty="0"/>
              <a:t> backtracking and safety filters. RLHF optimizes models  	                  for safe, ethical outputs.</a:t>
            </a:r>
          </a:p>
          <a:p>
            <a:pPr algn="just"/>
            <a:r>
              <a:rPr lang="en-US" sz="1400" dirty="0">
                <a:solidFill>
                  <a:srgbClr val="A100FF"/>
                </a:solidFill>
              </a:rPr>
              <a:t>Backtracking Mechanism: </a:t>
            </a:r>
            <a:r>
              <a:rPr lang="en-US" sz="1400" dirty="0"/>
              <a:t>The [RESET] token-based system discards unsafe content and regenerates from a safe point. Logit bias adjustments enhance 		  backtracking efficiency.</a:t>
            </a:r>
          </a:p>
          <a:p>
            <a:pPr algn="just"/>
            <a:r>
              <a:rPr lang="en-US" sz="1400" dirty="0">
                <a:solidFill>
                  <a:srgbClr val="A100FF"/>
                </a:solidFill>
              </a:rPr>
              <a:t>Safety Classifiers: </a:t>
            </a:r>
            <a:r>
              <a:rPr lang="en-US" sz="1400" dirty="0"/>
              <a:t>Llama Guard and OpenAI’s Moderation API detect inappropriate content, triggering backtracking as needed.</a:t>
            </a:r>
          </a:p>
          <a:p>
            <a:pPr algn="just"/>
            <a:r>
              <a:rPr lang="en-US" sz="1400" dirty="0">
                <a:solidFill>
                  <a:srgbClr val="A100FF"/>
                </a:solidFill>
              </a:rPr>
              <a:t>Adaptive Filtering: </a:t>
            </a:r>
            <a:r>
              <a:rPr lang="en-US" sz="1400" dirty="0"/>
              <a:t>Domain-specific classifiers ensure outputs comply with industry standards (e.g., healthcare, sustainability).</a:t>
            </a:r>
          </a:p>
          <a:p>
            <a:pPr algn="just"/>
            <a:r>
              <a:rPr lang="en-US" sz="1400" dirty="0">
                <a:solidFill>
                  <a:srgbClr val="A100FF"/>
                </a:solidFill>
              </a:rPr>
              <a:t>Front-End Development: </a:t>
            </a:r>
            <a:r>
              <a:rPr lang="en-US" sz="1400" dirty="0"/>
              <a:t>React.js/Vue.js enable real-time user interfaces, with WebSocket for live collaboration.</a:t>
            </a:r>
          </a:p>
          <a:p>
            <a:pPr algn="just"/>
            <a:r>
              <a:rPr lang="en-US" sz="1400" dirty="0">
                <a:solidFill>
                  <a:srgbClr val="A100FF"/>
                </a:solidFill>
              </a:rPr>
              <a:t>Back-End Development: </a:t>
            </a:r>
            <a:r>
              <a:rPr lang="en-US" sz="1400" dirty="0"/>
              <a:t>Python/Django or Flask handle server-side logic, with RESTful APIs for communication between the AI and front-end.</a:t>
            </a:r>
          </a:p>
          <a:p>
            <a:pPr algn="just"/>
            <a:r>
              <a:rPr lang="en-US" sz="1400" dirty="0">
                <a:solidFill>
                  <a:srgbClr val="A100FF"/>
                </a:solidFill>
              </a:rPr>
              <a:t>Monitoring: </a:t>
            </a:r>
            <a:r>
              <a:rPr lang="en-US" sz="1400" dirty="0"/>
              <a:t>Grafana visualizes key metrics, while Prometheus monitors logs for performance tracking.</a:t>
            </a:r>
          </a:p>
          <a:p>
            <a:pPr algn="just"/>
            <a:r>
              <a:rPr lang="en-US" sz="1400" dirty="0">
                <a:solidFill>
                  <a:srgbClr val="A100FF"/>
                </a:solidFill>
              </a:rPr>
              <a:t>Cloud Infrastructure: </a:t>
            </a:r>
            <a:r>
              <a:rPr lang="en-US" sz="1400" dirty="0"/>
              <a:t>AWS, and GCP provide scalable, reliable cloud deployment.</a:t>
            </a:r>
          </a:p>
          <a:p>
            <a:pPr algn="just"/>
            <a:r>
              <a:rPr lang="en-US" sz="1400" dirty="0">
                <a:solidFill>
                  <a:srgbClr val="A100FF"/>
                </a:solidFill>
              </a:rPr>
              <a:t>Collaboration: </a:t>
            </a:r>
            <a:r>
              <a:rPr lang="en-US" sz="1400" dirty="0"/>
              <a:t>Git ensures ethical version control, while communication APIs enable real-time team collaboration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B8D76DB-EB30-A4AC-D8BE-106D0C786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649" y="3429000"/>
            <a:ext cx="7028702" cy="3331471"/>
          </a:xfrm>
          <a:prstGeom prst="rect">
            <a:avLst/>
          </a:prstGeom>
        </p:spPr>
      </p:pic>
    </p:spTree>
    <p:extLst>
      <p:ext uri="{BB962C8B-B14F-4D97-AF65-F5344CB8AC3E}">
        <p14:creationId xmlns:p14="http://schemas.microsoft.com/office/powerpoint/2010/main" val="242996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57415"/>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Video Explanation and References</a:t>
            </a:r>
          </a:p>
        </p:txBody>
      </p:sp>
      <p:sp>
        <p:nvSpPr>
          <p:cNvPr id="2" name="TextBox 1">
            <a:extLst>
              <a:ext uri="{FF2B5EF4-FFF2-40B4-BE49-F238E27FC236}">
                <a16:creationId xmlns:a16="http://schemas.microsoft.com/office/drawing/2014/main" id="{0B257B6B-1D73-163E-CFFD-16310EB1583A}"/>
              </a:ext>
            </a:extLst>
          </p:cNvPr>
          <p:cNvSpPr txBox="1"/>
          <p:nvPr/>
        </p:nvSpPr>
        <p:spPr>
          <a:xfrm>
            <a:off x="483577" y="1178169"/>
            <a:ext cx="10911254" cy="5601533"/>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1-minute Video- </a:t>
            </a:r>
            <a:r>
              <a:rPr lang="en-US" sz="1400" dirty="0">
                <a:latin typeface="Arial" panose="020B0604020202020204" pitchFamily="34" charset="0"/>
                <a:cs typeface="Arial" panose="020B0604020202020204" pitchFamily="34" charset="0"/>
                <a:hlinkClick r:id="rId2"/>
              </a:rPr>
              <a:t>https://www.youtube.com/watch?v=8a_wXMt5j3Y</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5-minute Video- </a:t>
            </a:r>
            <a:r>
              <a:rPr lang="en-US" sz="1400" dirty="0">
                <a:latin typeface="Arial" panose="020B0604020202020204" pitchFamily="34" charset="0"/>
                <a:cs typeface="Arial" panose="020B0604020202020204" pitchFamily="34" charset="0"/>
                <a:hlinkClick r:id="rId3"/>
              </a:rPr>
              <a:t>https://www.youtube.com/watch?v=DSFYYQZFc5Q</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2400" b="1" dirty="0">
                <a:solidFill>
                  <a:srgbClr val="A100FF"/>
                </a:solidFill>
                <a:latin typeface="Arial" panose="020B0604020202020204" pitchFamily="34" charset="0"/>
                <a:cs typeface="Arial" panose="020B0604020202020204" pitchFamily="34" charset="0"/>
              </a:rPr>
              <a:t>References</a:t>
            </a:r>
            <a:endParaRPr lang="en-US" sz="1200" b="1" dirty="0">
              <a:solidFill>
                <a:srgbClr val="A100F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Zhang, Y., Chi, J., Nguyen, H., </a:t>
            </a:r>
            <a:r>
              <a:rPr lang="en-US" sz="1400" dirty="0" err="1">
                <a:latin typeface="Arial" panose="020B0604020202020204" pitchFamily="34" charset="0"/>
                <a:cs typeface="Arial" panose="020B0604020202020204" pitchFamily="34" charset="0"/>
              </a:rPr>
              <a:t>Upasani</a:t>
            </a:r>
            <a:r>
              <a:rPr lang="en-US" sz="1400" dirty="0">
                <a:latin typeface="Arial" panose="020B0604020202020204" pitchFamily="34" charset="0"/>
                <a:cs typeface="Arial" panose="020B0604020202020204" pitchFamily="34" charset="0"/>
              </a:rPr>
              <a:t>, K., </a:t>
            </a:r>
            <a:r>
              <a:rPr lang="en-US" sz="1400" dirty="0" err="1">
                <a:latin typeface="Arial" panose="020B0604020202020204" pitchFamily="34" charset="0"/>
                <a:cs typeface="Arial" panose="020B0604020202020204" pitchFamily="34" charset="0"/>
              </a:rPr>
              <a:t>Bikel</a:t>
            </a:r>
            <a:r>
              <a:rPr lang="en-US" sz="1400" dirty="0">
                <a:latin typeface="Arial" panose="020B0604020202020204" pitchFamily="34" charset="0"/>
                <a:cs typeface="Arial" panose="020B0604020202020204" pitchFamily="34" charset="0"/>
              </a:rPr>
              <a:t>, D. M., Weston, J., &amp; Smith, E. M. (2024, September 22). Backtracking Improves Generation Safety. arXiv.org. </a:t>
            </a:r>
            <a:r>
              <a:rPr lang="en-US" sz="1400" dirty="0">
                <a:latin typeface="Arial" panose="020B0604020202020204" pitchFamily="34" charset="0"/>
                <a:cs typeface="Arial" panose="020B0604020202020204" pitchFamily="34" charset="0"/>
                <a:hlinkClick r:id="rId4"/>
              </a:rPr>
              <a:t>https://arxiv.org/abs/2409.14586</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Li, X., Yang, Y., Deng, J., Yan, C., Chen, Y., Ji, X., &amp; Xu, W. (2024, April 10). </a:t>
            </a:r>
            <a:r>
              <a:rPr lang="en-US" sz="1400" dirty="0" err="1">
                <a:latin typeface="Arial" panose="020B0604020202020204" pitchFamily="34" charset="0"/>
                <a:cs typeface="Arial" panose="020B0604020202020204" pitchFamily="34" charset="0"/>
              </a:rPr>
              <a:t>SafeGen</a:t>
            </a:r>
            <a:r>
              <a:rPr lang="en-US" sz="1400" dirty="0">
                <a:latin typeface="Arial" panose="020B0604020202020204" pitchFamily="34" charset="0"/>
                <a:cs typeface="Arial" panose="020B0604020202020204" pitchFamily="34" charset="0"/>
              </a:rPr>
              <a:t>: Mitigating Sexually Explicit Content Generation in Text-to-Image Models. arXiv.org. </a:t>
            </a:r>
            <a:r>
              <a:rPr lang="en-US" sz="1400" dirty="0">
                <a:latin typeface="Arial" panose="020B0604020202020204" pitchFamily="34" charset="0"/>
                <a:cs typeface="Arial" panose="020B0604020202020204" pitchFamily="34" charset="0"/>
                <a:hlinkClick r:id="rId5"/>
              </a:rPr>
              <a:t>https://arxiv.org/abs/2404.06666</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Feng, S., Hou, B., Jin, H., Lin, W., Shao, J., Lai, R., Ye, Z., Zheng, L., Yu, C. H., Yu, Y., &amp; Chen, T. (2022, July 9). </a:t>
            </a:r>
            <a:r>
              <a:rPr lang="en-US" sz="1400" dirty="0" err="1">
                <a:latin typeface="Arial" panose="020B0604020202020204" pitchFamily="34" charset="0"/>
                <a:cs typeface="Arial" panose="020B0604020202020204" pitchFamily="34" charset="0"/>
              </a:rPr>
              <a:t>TensorIR</a:t>
            </a:r>
            <a:r>
              <a:rPr lang="en-US" sz="1400" dirty="0">
                <a:latin typeface="Arial" panose="020B0604020202020204" pitchFamily="34" charset="0"/>
                <a:cs typeface="Arial" panose="020B0604020202020204" pitchFamily="34" charset="0"/>
              </a:rPr>
              <a:t>: An Abstraction for Automatic Tensorized Program Optimization. arXiv.org. </a:t>
            </a:r>
            <a:r>
              <a:rPr lang="en-US" sz="1400" dirty="0">
                <a:latin typeface="Arial" panose="020B0604020202020204" pitchFamily="34" charset="0"/>
                <a:cs typeface="Arial" panose="020B0604020202020204" pitchFamily="34" charset="0"/>
                <a:hlinkClick r:id="rId6"/>
              </a:rPr>
              <a:t>https://arxiv.org/abs/2207.04296</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075E1EA-05E8-34F5-C816-D15B2731C5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2539" y="1723291"/>
            <a:ext cx="5899639" cy="3367455"/>
          </a:xfrm>
          <a:prstGeom prst="rect">
            <a:avLst/>
          </a:prstGeom>
        </p:spPr>
      </p:pic>
    </p:spTree>
    <p:extLst>
      <p:ext uri="{BB962C8B-B14F-4D97-AF65-F5344CB8AC3E}">
        <p14:creationId xmlns:p14="http://schemas.microsoft.com/office/powerpoint/2010/main" val="79065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46BFFC05-B2F6-4CED-BE65-F75B1EB7AD7B}">
  <ds:schemaRefs>
    <ds:schemaRef ds:uri="http://purl.org/dc/dcmitype/"/>
    <ds:schemaRef ds:uri="17c09f85-56e7-4417-b5d2-7fa4154de313"/>
    <ds:schemaRef ds:uri="http://schemas.microsoft.com/office/2006/documentManagement/types"/>
    <ds:schemaRef ds:uri="f09dec34-126f-4759-b06d-a920de720ce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1528</TotalTime>
  <Words>1854</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9</vt:i4>
      </vt:variant>
    </vt:vector>
  </HeadingPairs>
  <TitlesOfParts>
    <vt:vector size="26" baseType="lpstr">
      <vt:lpstr>Arial</vt:lpstr>
      <vt:lpstr>Calibri</vt:lpstr>
      <vt:lpstr>Calibri Light</vt:lpstr>
      <vt:lpstr>Graphik</vt:lpstr>
      <vt:lpstr>Graphik Black</vt:lpstr>
      <vt:lpstr>Graphik Extralight</vt:lpstr>
      <vt:lpstr>Graphik Light</vt:lpstr>
      <vt:lpstr>Graphik Medium</vt:lpstr>
      <vt:lpstr>Graphik Regular</vt:lpstr>
      <vt:lpstr>GT Sectra Fine</vt:lpstr>
      <vt:lpstr>System Font</vt:lpstr>
      <vt:lpstr>Office Theme</vt:lpstr>
      <vt:lpstr>1_Office Theme</vt:lpstr>
      <vt:lpstr>Accenture 2022 use this template</vt:lpstr>
      <vt:lpstr>Content Layouts</vt:lpstr>
      <vt:lpstr>Titles</vt:lpstr>
      <vt:lpstr>1_Titles</vt:lpstr>
      <vt:lpstr>PowerPoint Presentation</vt:lpstr>
      <vt:lpstr>Team details</vt:lpstr>
      <vt:lpstr>Problem Statement</vt:lpstr>
      <vt:lpstr>Proposed solution</vt:lpstr>
      <vt:lpstr>How does your innovation accelerate change with the power of Technology?</vt:lpstr>
      <vt:lpstr>How is your solution different/unique from other solutions in market?</vt:lpstr>
      <vt:lpstr>Tools And Technologies</vt:lpstr>
      <vt:lpstr>Video Explanation and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Bhaskar Banerjee</cp:lastModifiedBy>
  <cp:revision>255</cp:revision>
  <dcterms:created xsi:type="dcterms:W3CDTF">2020-08-05T08:43:32Z</dcterms:created>
  <dcterms:modified xsi:type="dcterms:W3CDTF">2024-10-06T16:20:23Z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