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7525" y="167107"/>
            <a:ext cx="1494850" cy="48408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73388" y="206159"/>
            <a:ext cx="2258578" cy="7314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4913198"/>
            <a:ext cx="12192000" cy="19448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1636" y="2293753"/>
            <a:ext cx="5212715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7525" y="165599"/>
            <a:ext cx="1496211" cy="4855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7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803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3700" y="1631923"/>
            <a:ext cx="11405870" cy="4373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BEBEBE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05000" y="838200"/>
            <a:ext cx="7771765" cy="417195"/>
          </a:xfrm>
          <a:custGeom>
            <a:avLst/>
            <a:gdLst/>
            <a:ahLst/>
            <a:cxnLst/>
            <a:rect l="l" t="t" r="r" b="b"/>
            <a:pathLst>
              <a:path w="7771765" h="417195">
                <a:moveTo>
                  <a:pt x="2583922" y="417120"/>
                </a:moveTo>
                <a:lnTo>
                  <a:pt x="2482298" y="417120"/>
                </a:lnTo>
                <a:lnTo>
                  <a:pt x="2373525" y="0"/>
                </a:lnTo>
                <a:lnTo>
                  <a:pt x="2459702" y="0"/>
                </a:lnTo>
                <a:lnTo>
                  <a:pt x="2534932" y="308681"/>
                </a:lnTo>
                <a:lnTo>
                  <a:pt x="2612363" y="308681"/>
                </a:lnTo>
                <a:lnTo>
                  <a:pt x="2583922" y="417120"/>
                </a:lnTo>
                <a:close/>
              </a:path>
              <a:path w="7771765" h="417195">
                <a:moveTo>
                  <a:pt x="2612363" y="308681"/>
                </a:moveTo>
                <a:lnTo>
                  <a:pt x="2534932" y="308681"/>
                </a:lnTo>
                <a:lnTo>
                  <a:pt x="2613763" y="0"/>
                </a:lnTo>
                <a:lnTo>
                  <a:pt x="2717247" y="0"/>
                </a:lnTo>
                <a:lnTo>
                  <a:pt x="2744529" y="106829"/>
                </a:lnTo>
                <a:lnTo>
                  <a:pt x="2665303" y="106829"/>
                </a:lnTo>
                <a:lnTo>
                  <a:pt x="2612363" y="308681"/>
                </a:lnTo>
                <a:close/>
              </a:path>
              <a:path w="7771765" h="417195">
                <a:moveTo>
                  <a:pt x="2876990" y="308681"/>
                </a:moveTo>
                <a:lnTo>
                  <a:pt x="2796078" y="308681"/>
                </a:lnTo>
                <a:lnTo>
                  <a:pt x="2871308" y="0"/>
                </a:lnTo>
                <a:lnTo>
                  <a:pt x="2957485" y="0"/>
                </a:lnTo>
                <a:lnTo>
                  <a:pt x="2876990" y="308681"/>
                </a:lnTo>
                <a:close/>
              </a:path>
              <a:path w="7771765" h="417195">
                <a:moveTo>
                  <a:pt x="2848712" y="417120"/>
                </a:moveTo>
                <a:lnTo>
                  <a:pt x="2747088" y="417120"/>
                </a:lnTo>
                <a:lnTo>
                  <a:pt x="2665303" y="106829"/>
                </a:lnTo>
                <a:lnTo>
                  <a:pt x="2744529" y="106829"/>
                </a:lnTo>
                <a:lnTo>
                  <a:pt x="2796078" y="308681"/>
                </a:lnTo>
                <a:lnTo>
                  <a:pt x="2876990" y="308681"/>
                </a:lnTo>
                <a:lnTo>
                  <a:pt x="2848712" y="417120"/>
                </a:lnTo>
                <a:close/>
              </a:path>
              <a:path w="7771765" h="417195">
                <a:moveTo>
                  <a:pt x="256681" y="417120"/>
                </a:moveTo>
                <a:lnTo>
                  <a:pt x="140481" y="417120"/>
                </a:lnTo>
                <a:lnTo>
                  <a:pt x="0" y="0"/>
                </a:lnTo>
                <a:lnTo>
                  <a:pt x="89857" y="0"/>
                </a:lnTo>
                <a:lnTo>
                  <a:pt x="198783" y="330206"/>
                </a:lnTo>
                <a:lnTo>
                  <a:pt x="286036" y="330206"/>
                </a:lnTo>
                <a:lnTo>
                  <a:pt x="256681" y="417120"/>
                </a:lnTo>
                <a:close/>
              </a:path>
              <a:path w="7771765" h="417195">
                <a:moveTo>
                  <a:pt x="286036" y="330206"/>
                </a:moveTo>
                <a:lnTo>
                  <a:pt x="198783" y="330206"/>
                </a:lnTo>
                <a:lnTo>
                  <a:pt x="307709" y="0"/>
                </a:lnTo>
                <a:lnTo>
                  <a:pt x="397563" y="0"/>
                </a:lnTo>
                <a:lnTo>
                  <a:pt x="286036" y="330206"/>
                </a:lnTo>
                <a:close/>
              </a:path>
              <a:path w="7771765" h="417195">
                <a:moveTo>
                  <a:pt x="751442" y="417120"/>
                </a:moveTo>
                <a:lnTo>
                  <a:pt x="626740" y="417120"/>
                </a:lnTo>
                <a:lnTo>
                  <a:pt x="581001" y="410076"/>
                </a:lnTo>
                <a:lnTo>
                  <a:pt x="547485" y="389401"/>
                </a:lnTo>
                <a:lnTo>
                  <a:pt x="526874" y="355780"/>
                </a:lnTo>
                <a:lnTo>
                  <a:pt x="519852" y="309899"/>
                </a:lnTo>
                <a:lnTo>
                  <a:pt x="519852" y="103174"/>
                </a:lnTo>
                <a:lnTo>
                  <a:pt x="526874" y="57356"/>
                </a:lnTo>
                <a:lnTo>
                  <a:pt x="547485" y="23875"/>
                </a:lnTo>
                <a:lnTo>
                  <a:pt x="581001" y="3339"/>
                </a:lnTo>
                <a:lnTo>
                  <a:pt x="602883" y="0"/>
                </a:lnTo>
                <a:lnTo>
                  <a:pt x="775267" y="0"/>
                </a:lnTo>
                <a:lnTo>
                  <a:pt x="797118" y="3339"/>
                </a:lnTo>
                <a:lnTo>
                  <a:pt x="830495" y="23875"/>
                </a:lnTo>
                <a:lnTo>
                  <a:pt x="850967" y="57356"/>
                </a:lnTo>
                <a:lnTo>
                  <a:pt x="852991" y="70682"/>
                </a:lnTo>
                <a:lnTo>
                  <a:pt x="638481" y="70682"/>
                </a:lnTo>
                <a:lnTo>
                  <a:pt x="622286" y="73227"/>
                </a:lnTo>
                <a:lnTo>
                  <a:pt x="610342" y="80683"/>
                </a:lnTo>
                <a:lnTo>
                  <a:pt x="602953" y="92785"/>
                </a:lnTo>
                <a:lnTo>
                  <a:pt x="600422" y="109266"/>
                </a:lnTo>
                <a:lnTo>
                  <a:pt x="600422" y="303807"/>
                </a:lnTo>
                <a:lnTo>
                  <a:pt x="602953" y="320288"/>
                </a:lnTo>
                <a:lnTo>
                  <a:pt x="610342" y="332389"/>
                </a:lnTo>
                <a:lnTo>
                  <a:pt x="622286" y="339846"/>
                </a:lnTo>
                <a:lnTo>
                  <a:pt x="638481" y="342391"/>
                </a:lnTo>
                <a:lnTo>
                  <a:pt x="852997" y="342391"/>
                </a:lnTo>
                <a:lnTo>
                  <a:pt x="850967" y="355780"/>
                </a:lnTo>
                <a:lnTo>
                  <a:pt x="830495" y="389401"/>
                </a:lnTo>
                <a:lnTo>
                  <a:pt x="797118" y="410076"/>
                </a:lnTo>
                <a:lnTo>
                  <a:pt x="751442" y="417120"/>
                </a:lnTo>
                <a:close/>
              </a:path>
              <a:path w="7771765" h="417195">
                <a:moveTo>
                  <a:pt x="852997" y="342391"/>
                </a:moveTo>
                <a:lnTo>
                  <a:pt x="739296" y="342391"/>
                </a:lnTo>
                <a:lnTo>
                  <a:pt x="755725" y="339846"/>
                </a:lnTo>
                <a:lnTo>
                  <a:pt x="767789" y="332389"/>
                </a:lnTo>
                <a:lnTo>
                  <a:pt x="775223" y="320288"/>
                </a:lnTo>
                <a:lnTo>
                  <a:pt x="777759" y="303807"/>
                </a:lnTo>
                <a:lnTo>
                  <a:pt x="777759" y="109266"/>
                </a:lnTo>
                <a:lnTo>
                  <a:pt x="775223" y="92785"/>
                </a:lnTo>
                <a:lnTo>
                  <a:pt x="767789" y="80683"/>
                </a:lnTo>
                <a:lnTo>
                  <a:pt x="755725" y="73227"/>
                </a:lnTo>
                <a:lnTo>
                  <a:pt x="739296" y="70682"/>
                </a:lnTo>
                <a:lnTo>
                  <a:pt x="852991" y="70682"/>
                </a:lnTo>
                <a:lnTo>
                  <a:pt x="857925" y="103174"/>
                </a:lnTo>
                <a:lnTo>
                  <a:pt x="857925" y="309899"/>
                </a:lnTo>
                <a:lnTo>
                  <a:pt x="852997" y="342391"/>
                </a:lnTo>
                <a:close/>
              </a:path>
              <a:path w="7771765" h="417195">
                <a:moveTo>
                  <a:pt x="1294789" y="417120"/>
                </a:moveTo>
                <a:lnTo>
                  <a:pt x="1035262" y="417120"/>
                </a:lnTo>
                <a:lnTo>
                  <a:pt x="1035262" y="0"/>
                </a:lnTo>
                <a:lnTo>
                  <a:pt x="1115833" y="0"/>
                </a:lnTo>
                <a:lnTo>
                  <a:pt x="1115833" y="342391"/>
                </a:lnTo>
                <a:lnTo>
                  <a:pt x="1294789" y="342391"/>
                </a:lnTo>
                <a:lnTo>
                  <a:pt x="1294789" y="417120"/>
                </a:lnTo>
                <a:close/>
              </a:path>
              <a:path w="7771765" h="417195">
                <a:moveTo>
                  <a:pt x="1519092" y="417120"/>
                </a:moveTo>
                <a:lnTo>
                  <a:pt x="1438521" y="417120"/>
                </a:lnTo>
                <a:lnTo>
                  <a:pt x="1438521" y="0"/>
                </a:lnTo>
                <a:lnTo>
                  <a:pt x="1519092" y="0"/>
                </a:lnTo>
                <a:lnTo>
                  <a:pt x="1519092" y="167344"/>
                </a:lnTo>
                <a:lnTo>
                  <a:pt x="1655088" y="167344"/>
                </a:lnTo>
                <a:lnTo>
                  <a:pt x="1627599" y="204303"/>
                </a:lnTo>
                <a:lnTo>
                  <a:pt x="1654581" y="240855"/>
                </a:lnTo>
                <a:lnTo>
                  <a:pt x="1519092" y="240855"/>
                </a:lnTo>
                <a:lnTo>
                  <a:pt x="1519092" y="417120"/>
                </a:lnTo>
                <a:close/>
              </a:path>
              <a:path w="7771765" h="417195">
                <a:moveTo>
                  <a:pt x="1655088" y="167344"/>
                </a:moveTo>
                <a:lnTo>
                  <a:pt x="1559580" y="167344"/>
                </a:lnTo>
                <a:lnTo>
                  <a:pt x="1682419" y="0"/>
                </a:lnTo>
                <a:lnTo>
                  <a:pt x="1779555" y="0"/>
                </a:lnTo>
                <a:lnTo>
                  <a:pt x="1655088" y="167344"/>
                </a:lnTo>
                <a:close/>
              </a:path>
              <a:path w="7771765" h="417195">
                <a:moveTo>
                  <a:pt x="1784692" y="417120"/>
                </a:moveTo>
                <a:lnTo>
                  <a:pt x="1687521" y="417120"/>
                </a:lnTo>
                <a:lnTo>
                  <a:pt x="1560794" y="240855"/>
                </a:lnTo>
                <a:lnTo>
                  <a:pt x="1654581" y="240855"/>
                </a:lnTo>
                <a:lnTo>
                  <a:pt x="1784692" y="417120"/>
                </a:lnTo>
                <a:close/>
              </a:path>
              <a:path w="7771765" h="417195">
                <a:moveTo>
                  <a:pt x="2229267" y="342391"/>
                </a:moveTo>
                <a:lnTo>
                  <a:pt x="2121956" y="342391"/>
                </a:lnTo>
                <a:lnTo>
                  <a:pt x="2134665" y="340379"/>
                </a:lnTo>
                <a:lnTo>
                  <a:pt x="2144072" y="334522"/>
                </a:lnTo>
                <a:lnTo>
                  <a:pt x="2149911" y="325085"/>
                </a:lnTo>
                <a:lnTo>
                  <a:pt x="2151917" y="312336"/>
                </a:lnTo>
                <a:lnTo>
                  <a:pt x="2151917" y="282688"/>
                </a:lnTo>
                <a:lnTo>
                  <a:pt x="2119931" y="252633"/>
                </a:lnTo>
                <a:lnTo>
                  <a:pt x="2000087" y="231920"/>
                </a:lnTo>
                <a:lnTo>
                  <a:pt x="1964294" y="221107"/>
                </a:lnTo>
                <a:lnTo>
                  <a:pt x="1938445" y="202678"/>
                </a:lnTo>
                <a:lnTo>
                  <a:pt x="1922768" y="175720"/>
                </a:lnTo>
                <a:lnTo>
                  <a:pt x="1917492" y="139320"/>
                </a:lnTo>
                <a:lnTo>
                  <a:pt x="1917492" y="89365"/>
                </a:lnTo>
                <a:lnTo>
                  <a:pt x="1923502" y="49131"/>
                </a:lnTo>
                <a:lnTo>
                  <a:pt x="1941279" y="20016"/>
                </a:lnTo>
                <a:lnTo>
                  <a:pt x="1970443" y="2324"/>
                </a:lnTo>
                <a:lnTo>
                  <a:pt x="1986094" y="0"/>
                </a:lnTo>
                <a:lnTo>
                  <a:pt x="2162528" y="0"/>
                </a:lnTo>
                <a:lnTo>
                  <a:pt x="2178088" y="2324"/>
                </a:lnTo>
                <a:lnTo>
                  <a:pt x="2207132" y="20016"/>
                </a:lnTo>
                <a:lnTo>
                  <a:pt x="2224864" y="49131"/>
                </a:lnTo>
                <a:lnTo>
                  <a:pt x="2228080" y="70682"/>
                </a:lnTo>
                <a:lnTo>
                  <a:pt x="2028024" y="70682"/>
                </a:lnTo>
                <a:lnTo>
                  <a:pt x="2015144" y="72694"/>
                </a:lnTo>
                <a:lnTo>
                  <a:pt x="2005756" y="78551"/>
                </a:lnTo>
                <a:lnTo>
                  <a:pt x="2000011" y="87988"/>
                </a:lnTo>
                <a:lnTo>
                  <a:pt x="1998063" y="100737"/>
                </a:lnTo>
                <a:lnTo>
                  <a:pt x="1998063" y="127136"/>
                </a:lnTo>
                <a:lnTo>
                  <a:pt x="2028834" y="157190"/>
                </a:lnTo>
                <a:lnTo>
                  <a:pt x="2149083" y="178310"/>
                </a:lnTo>
                <a:lnTo>
                  <a:pt x="2184940" y="188996"/>
                </a:lnTo>
                <a:lnTo>
                  <a:pt x="2210928" y="207146"/>
                </a:lnTo>
                <a:lnTo>
                  <a:pt x="2226743" y="233824"/>
                </a:lnTo>
                <a:lnTo>
                  <a:pt x="2232083" y="270097"/>
                </a:lnTo>
                <a:lnTo>
                  <a:pt x="2232083" y="323708"/>
                </a:lnTo>
                <a:lnTo>
                  <a:pt x="2229267" y="342391"/>
                </a:lnTo>
                <a:close/>
              </a:path>
              <a:path w="7771765" h="417195">
                <a:moveTo>
                  <a:pt x="2230868" y="112109"/>
                </a:moveTo>
                <a:lnTo>
                  <a:pt x="2150702" y="112109"/>
                </a:lnTo>
                <a:lnTo>
                  <a:pt x="2150702" y="100737"/>
                </a:lnTo>
                <a:lnTo>
                  <a:pt x="2148697" y="87988"/>
                </a:lnTo>
                <a:lnTo>
                  <a:pt x="2142858" y="78551"/>
                </a:lnTo>
                <a:lnTo>
                  <a:pt x="2133450" y="72694"/>
                </a:lnTo>
                <a:lnTo>
                  <a:pt x="2120741" y="70682"/>
                </a:lnTo>
                <a:lnTo>
                  <a:pt x="2228080" y="70682"/>
                </a:lnTo>
                <a:lnTo>
                  <a:pt x="2230868" y="89365"/>
                </a:lnTo>
                <a:lnTo>
                  <a:pt x="2230868" y="112109"/>
                </a:lnTo>
                <a:close/>
              </a:path>
              <a:path w="7771765" h="417195">
                <a:moveTo>
                  <a:pt x="2138556" y="417120"/>
                </a:moveTo>
                <a:lnTo>
                  <a:pt x="2004946" y="417120"/>
                </a:lnTo>
                <a:lnTo>
                  <a:pt x="1964882" y="411092"/>
                </a:lnTo>
                <a:lnTo>
                  <a:pt x="1935560" y="393260"/>
                </a:lnTo>
                <a:lnTo>
                  <a:pt x="1917549" y="364005"/>
                </a:lnTo>
                <a:lnTo>
                  <a:pt x="1911419" y="323708"/>
                </a:lnTo>
                <a:lnTo>
                  <a:pt x="1911419" y="298527"/>
                </a:lnTo>
                <a:lnTo>
                  <a:pt x="1991990" y="298527"/>
                </a:lnTo>
                <a:lnTo>
                  <a:pt x="1991990" y="312336"/>
                </a:lnTo>
                <a:lnTo>
                  <a:pt x="1993938" y="325085"/>
                </a:lnTo>
                <a:lnTo>
                  <a:pt x="1999682" y="334522"/>
                </a:lnTo>
                <a:lnTo>
                  <a:pt x="2009070" y="340379"/>
                </a:lnTo>
                <a:lnTo>
                  <a:pt x="2021950" y="342391"/>
                </a:lnTo>
                <a:lnTo>
                  <a:pt x="2229267" y="342391"/>
                </a:lnTo>
                <a:lnTo>
                  <a:pt x="2226010" y="364005"/>
                </a:lnTo>
                <a:lnTo>
                  <a:pt x="2208094" y="393260"/>
                </a:lnTo>
                <a:lnTo>
                  <a:pt x="2178791" y="411092"/>
                </a:lnTo>
                <a:lnTo>
                  <a:pt x="2138556" y="417120"/>
                </a:lnTo>
                <a:close/>
              </a:path>
              <a:path w="7771765" h="417195">
                <a:moveTo>
                  <a:pt x="3137796" y="417120"/>
                </a:moveTo>
                <a:lnTo>
                  <a:pt x="3049532" y="417120"/>
                </a:lnTo>
                <a:lnTo>
                  <a:pt x="3190415" y="0"/>
                </a:lnTo>
                <a:lnTo>
                  <a:pt x="3309075" y="0"/>
                </a:lnTo>
                <a:lnTo>
                  <a:pt x="3335005" y="76774"/>
                </a:lnTo>
                <a:lnTo>
                  <a:pt x="3249947" y="76774"/>
                </a:lnTo>
                <a:lnTo>
                  <a:pt x="3190025" y="259538"/>
                </a:lnTo>
                <a:lnTo>
                  <a:pt x="3396733" y="259538"/>
                </a:lnTo>
                <a:lnTo>
                  <a:pt x="3421425" y="332643"/>
                </a:lnTo>
                <a:lnTo>
                  <a:pt x="3165327" y="332643"/>
                </a:lnTo>
                <a:lnTo>
                  <a:pt x="3137796" y="417120"/>
                </a:lnTo>
                <a:close/>
              </a:path>
              <a:path w="7771765" h="417195">
                <a:moveTo>
                  <a:pt x="3396733" y="259538"/>
                </a:moveTo>
                <a:lnTo>
                  <a:pt x="3309869" y="259538"/>
                </a:lnTo>
                <a:lnTo>
                  <a:pt x="3249947" y="76774"/>
                </a:lnTo>
                <a:lnTo>
                  <a:pt x="3335005" y="76774"/>
                </a:lnTo>
                <a:lnTo>
                  <a:pt x="3396733" y="259538"/>
                </a:lnTo>
                <a:close/>
              </a:path>
              <a:path w="7771765" h="417195">
                <a:moveTo>
                  <a:pt x="3449957" y="417120"/>
                </a:moveTo>
                <a:lnTo>
                  <a:pt x="3362099" y="417120"/>
                </a:lnTo>
                <a:lnTo>
                  <a:pt x="3334162" y="332643"/>
                </a:lnTo>
                <a:lnTo>
                  <a:pt x="3421425" y="332643"/>
                </a:lnTo>
                <a:lnTo>
                  <a:pt x="3449957" y="417120"/>
                </a:lnTo>
                <a:close/>
              </a:path>
              <a:path w="7771765" h="417195">
                <a:moveTo>
                  <a:pt x="3821635" y="417120"/>
                </a:moveTo>
                <a:lnTo>
                  <a:pt x="3696933" y="417120"/>
                </a:lnTo>
                <a:lnTo>
                  <a:pt x="3651194" y="410076"/>
                </a:lnTo>
                <a:lnTo>
                  <a:pt x="3617678" y="389401"/>
                </a:lnTo>
                <a:lnTo>
                  <a:pt x="3597067" y="355780"/>
                </a:lnTo>
                <a:lnTo>
                  <a:pt x="3590045" y="309899"/>
                </a:lnTo>
                <a:lnTo>
                  <a:pt x="3590045" y="103174"/>
                </a:lnTo>
                <a:lnTo>
                  <a:pt x="3597067" y="57356"/>
                </a:lnTo>
                <a:lnTo>
                  <a:pt x="3617678" y="23875"/>
                </a:lnTo>
                <a:lnTo>
                  <a:pt x="3651194" y="3339"/>
                </a:lnTo>
                <a:lnTo>
                  <a:pt x="3673076" y="0"/>
                </a:lnTo>
                <a:lnTo>
                  <a:pt x="3845460" y="0"/>
                </a:lnTo>
                <a:lnTo>
                  <a:pt x="3867311" y="3339"/>
                </a:lnTo>
                <a:lnTo>
                  <a:pt x="3900688" y="23875"/>
                </a:lnTo>
                <a:lnTo>
                  <a:pt x="3921160" y="57356"/>
                </a:lnTo>
                <a:lnTo>
                  <a:pt x="3923184" y="70682"/>
                </a:lnTo>
                <a:lnTo>
                  <a:pt x="3709079" y="70682"/>
                </a:lnTo>
                <a:lnTo>
                  <a:pt x="3692650" y="73227"/>
                </a:lnTo>
                <a:lnTo>
                  <a:pt x="3680586" y="80683"/>
                </a:lnTo>
                <a:lnTo>
                  <a:pt x="3673152" y="92785"/>
                </a:lnTo>
                <a:lnTo>
                  <a:pt x="3670616" y="109266"/>
                </a:lnTo>
                <a:lnTo>
                  <a:pt x="3670616" y="303807"/>
                </a:lnTo>
                <a:lnTo>
                  <a:pt x="3673152" y="320288"/>
                </a:lnTo>
                <a:lnTo>
                  <a:pt x="3680586" y="332389"/>
                </a:lnTo>
                <a:lnTo>
                  <a:pt x="3692650" y="339846"/>
                </a:lnTo>
                <a:lnTo>
                  <a:pt x="3709079" y="342391"/>
                </a:lnTo>
                <a:lnTo>
                  <a:pt x="3923191" y="342391"/>
                </a:lnTo>
                <a:lnTo>
                  <a:pt x="3921160" y="355780"/>
                </a:lnTo>
                <a:lnTo>
                  <a:pt x="3900688" y="389401"/>
                </a:lnTo>
                <a:lnTo>
                  <a:pt x="3867311" y="410076"/>
                </a:lnTo>
                <a:lnTo>
                  <a:pt x="3821635" y="417120"/>
                </a:lnTo>
                <a:close/>
              </a:path>
              <a:path w="7771765" h="417195">
                <a:moveTo>
                  <a:pt x="3928119" y="117388"/>
                </a:moveTo>
                <a:lnTo>
                  <a:pt x="3847952" y="117388"/>
                </a:lnTo>
                <a:lnTo>
                  <a:pt x="3847952" y="109266"/>
                </a:lnTo>
                <a:lnTo>
                  <a:pt x="3845416" y="92785"/>
                </a:lnTo>
                <a:lnTo>
                  <a:pt x="3837982" y="80683"/>
                </a:lnTo>
                <a:lnTo>
                  <a:pt x="3825918" y="73227"/>
                </a:lnTo>
                <a:lnTo>
                  <a:pt x="3809489" y="70682"/>
                </a:lnTo>
                <a:lnTo>
                  <a:pt x="3923184" y="70682"/>
                </a:lnTo>
                <a:lnTo>
                  <a:pt x="3928119" y="103174"/>
                </a:lnTo>
                <a:lnTo>
                  <a:pt x="3928119" y="117388"/>
                </a:lnTo>
                <a:close/>
              </a:path>
              <a:path w="7771765" h="417195">
                <a:moveTo>
                  <a:pt x="3923191" y="342391"/>
                </a:moveTo>
                <a:lnTo>
                  <a:pt x="3809489" y="342391"/>
                </a:lnTo>
                <a:lnTo>
                  <a:pt x="3825918" y="339846"/>
                </a:lnTo>
                <a:lnTo>
                  <a:pt x="3837982" y="332389"/>
                </a:lnTo>
                <a:lnTo>
                  <a:pt x="3845416" y="320288"/>
                </a:lnTo>
                <a:lnTo>
                  <a:pt x="3847952" y="303807"/>
                </a:lnTo>
                <a:lnTo>
                  <a:pt x="3847952" y="261975"/>
                </a:lnTo>
                <a:lnTo>
                  <a:pt x="3775479" y="261975"/>
                </a:lnTo>
                <a:lnTo>
                  <a:pt x="3775479" y="187245"/>
                </a:lnTo>
                <a:lnTo>
                  <a:pt x="3928119" y="187245"/>
                </a:lnTo>
                <a:lnTo>
                  <a:pt x="3928119" y="309899"/>
                </a:lnTo>
                <a:lnTo>
                  <a:pt x="3923191" y="342391"/>
                </a:lnTo>
                <a:close/>
              </a:path>
              <a:path w="7771765" h="417195">
                <a:moveTo>
                  <a:pt x="4398587" y="417120"/>
                </a:moveTo>
                <a:lnTo>
                  <a:pt x="4105455" y="417120"/>
                </a:lnTo>
                <a:lnTo>
                  <a:pt x="4105455" y="0"/>
                </a:lnTo>
                <a:lnTo>
                  <a:pt x="4398587" y="0"/>
                </a:lnTo>
                <a:lnTo>
                  <a:pt x="4398587" y="70682"/>
                </a:lnTo>
                <a:lnTo>
                  <a:pt x="4186026" y="70682"/>
                </a:lnTo>
                <a:lnTo>
                  <a:pt x="4186026" y="166938"/>
                </a:lnTo>
                <a:lnTo>
                  <a:pt x="4372270" y="166938"/>
                </a:lnTo>
                <a:lnTo>
                  <a:pt x="4372270" y="241261"/>
                </a:lnTo>
                <a:lnTo>
                  <a:pt x="4186026" y="241261"/>
                </a:lnTo>
                <a:lnTo>
                  <a:pt x="4186026" y="342391"/>
                </a:lnTo>
                <a:lnTo>
                  <a:pt x="4398587" y="342391"/>
                </a:lnTo>
                <a:lnTo>
                  <a:pt x="4398587" y="417120"/>
                </a:lnTo>
                <a:close/>
              </a:path>
              <a:path w="7771765" h="417195">
                <a:moveTo>
                  <a:pt x="4661353" y="417120"/>
                </a:moveTo>
                <a:lnTo>
                  <a:pt x="4580782" y="417120"/>
                </a:lnTo>
                <a:lnTo>
                  <a:pt x="4580782" y="0"/>
                </a:lnTo>
                <a:lnTo>
                  <a:pt x="4670161" y="0"/>
                </a:lnTo>
                <a:lnTo>
                  <a:pt x="4754641" y="132010"/>
                </a:lnTo>
                <a:lnTo>
                  <a:pt x="4661353" y="132010"/>
                </a:lnTo>
                <a:lnTo>
                  <a:pt x="4661353" y="417120"/>
                </a:lnTo>
                <a:close/>
              </a:path>
              <a:path w="7771765" h="417195">
                <a:moveTo>
                  <a:pt x="4930193" y="281063"/>
                </a:moveTo>
                <a:lnTo>
                  <a:pt x="4850027" y="281063"/>
                </a:lnTo>
                <a:lnTo>
                  <a:pt x="4850027" y="0"/>
                </a:lnTo>
                <a:lnTo>
                  <a:pt x="4930193" y="0"/>
                </a:lnTo>
                <a:lnTo>
                  <a:pt x="4930193" y="281063"/>
                </a:lnTo>
                <a:close/>
              </a:path>
              <a:path w="7771765" h="417195">
                <a:moveTo>
                  <a:pt x="4930193" y="417120"/>
                </a:moveTo>
                <a:lnTo>
                  <a:pt x="4843549" y="417120"/>
                </a:lnTo>
                <a:lnTo>
                  <a:pt x="4661353" y="132010"/>
                </a:lnTo>
                <a:lnTo>
                  <a:pt x="4754641" y="132010"/>
                </a:lnTo>
                <a:lnTo>
                  <a:pt x="4850027" y="281063"/>
                </a:lnTo>
                <a:lnTo>
                  <a:pt x="4930193" y="281063"/>
                </a:lnTo>
                <a:lnTo>
                  <a:pt x="4930193" y="417120"/>
                </a:lnTo>
                <a:close/>
              </a:path>
              <a:path w="7771765" h="417195">
                <a:moveTo>
                  <a:pt x="5646018" y="417120"/>
                </a:moveTo>
                <a:lnTo>
                  <a:pt x="5521315" y="417120"/>
                </a:lnTo>
                <a:lnTo>
                  <a:pt x="5475577" y="410076"/>
                </a:lnTo>
                <a:lnTo>
                  <a:pt x="5442060" y="389401"/>
                </a:lnTo>
                <a:lnTo>
                  <a:pt x="5421449" y="355780"/>
                </a:lnTo>
                <a:lnTo>
                  <a:pt x="5414427" y="309899"/>
                </a:lnTo>
                <a:lnTo>
                  <a:pt x="5414427" y="103174"/>
                </a:lnTo>
                <a:lnTo>
                  <a:pt x="5421449" y="57356"/>
                </a:lnTo>
                <a:lnTo>
                  <a:pt x="5442060" y="23875"/>
                </a:lnTo>
                <a:lnTo>
                  <a:pt x="5475577" y="3339"/>
                </a:lnTo>
                <a:lnTo>
                  <a:pt x="5497458" y="0"/>
                </a:lnTo>
                <a:lnTo>
                  <a:pt x="5669842" y="0"/>
                </a:lnTo>
                <a:lnTo>
                  <a:pt x="5691693" y="3339"/>
                </a:lnTo>
                <a:lnTo>
                  <a:pt x="5725070" y="23875"/>
                </a:lnTo>
                <a:lnTo>
                  <a:pt x="5745541" y="57356"/>
                </a:lnTo>
                <a:lnTo>
                  <a:pt x="5747565" y="70682"/>
                </a:lnTo>
                <a:lnTo>
                  <a:pt x="5533056" y="70682"/>
                </a:lnTo>
                <a:lnTo>
                  <a:pt x="5516861" y="73227"/>
                </a:lnTo>
                <a:lnTo>
                  <a:pt x="5504917" y="80683"/>
                </a:lnTo>
                <a:lnTo>
                  <a:pt x="5497529" y="92785"/>
                </a:lnTo>
                <a:lnTo>
                  <a:pt x="5494998" y="109266"/>
                </a:lnTo>
                <a:lnTo>
                  <a:pt x="5494998" y="303807"/>
                </a:lnTo>
                <a:lnTo>
                  <a:pt x="5497529" y="320288"/>
                </a:lnTo>
                <a:lnTo>
                  <a:pt x="5504917" y="332389"/>
                </a:lnTo>
                <a:lnTo>
                  <a:pt x="5516861" y="339846"/>
                </a:lnTo>
                <a:lnTo>
                  <a:pt x="5533056" y="342391"/>
                </a:lnTo>
                <a:lnTo>
                  <a:pt x="5747572" y="342391"/>
                </a:lnTo>
                <a:lnTo>
                  <a:pt x="5745541" y="355780"/>
                </a:lnTo>
                <a:lnTo>
                  <a:pt x="5725070" y="389401"/>
                </a:lnTo>
                <a:lnTo>
                  <a:pt x="5691693" y="410076"/>
                </a:lnTo>
                <a:lnTo>
                  <a:pt x="5646018" y="417120"/>
                </a:lnTo>
                <a:close/>
              </a:path>
              <a:path w="7771765" h="417195">
                <a:moveTo>
                  <a:pt x="5752500" y="117388"/>
                </a:moveTo>
                <a:lnTo>
                  <a:pt x="5672335" y="117388"/>
                </a:lnTo>
                <a:lnTo>
                  <a:pt x="5672335" y="109266"/>
                </a:lnTo>
                <a:lnTo>
                  <a:pt x="5669798" y="92785"/>
                </a:lnTo>
                <a:lnTo>
                  <a:pt x="5662365" y="80683"/>
                </a:lnTo>
                <a:lnTo>
                  <a:pt x="5650300" y="73227"/>
                </a:lnTo>
                <a:lnTo>
                  <a:pt x="5633871" y="70682"/>
                </a:lnTo>
                <a:lnTo>
                  <a:pt x="5747565" y="70682"/>
                </a:lnTo>
                <a:lnTo>
                  <a:pt x="5752500" y="103174"/>
                </a:lnTo>
                <a:lnTo>
                  <a:pt x="5752500" y="117388"/>
                </a:lnTo>
                <a:close/>
              </a:path>
              <a:path w="7771765" h="417195">
                <a:moveTo>
                  <a:pt x="5747572" y="342391"/>
                </a:moveTo>
                <a:lnTo>
                  <a:pt x="5633871" y="342391"/>
                </a:lnTo>
                <a:lnTo>
                  <a:pt x="5650300" y="339846"/>
                </a:lnTo>
                <a:lnTo>
                  <a:pt x="5662365" y="332389"/>
                </a:lnTo>
                <a:lnTo>
                  <a:pt x="5669798" y="320288"/>
                </a:lnTo>
                <a:lnTo>
                  <a:pt x="5672335" y="303807"/>
                </a:lnTo>
                <a:lnTo>
                  <a:pt x="5672335" y="261975"/>
                </a:lnTo>
                <a:lnTo>
                  <a:pt x="5599861" y="261975"/>
                </a:lnTo>
                <a:lnTo>
                  <a:pt x="5599861" y="187245"/>
                </a:lnTo>
                <a:lnTo>
                  <a:pt x="5752500" y="187245"/>
                </a:lnTo>
                <a:lnTo>
                  <a:pt x="5752500" y="309899"/>
                </a:lnTo>
                <a:lnTo>
                  <a:pt x="5747572" y="342391"/>
                </a:lnTo>
                <a:close/>
              </a:path>
              <a:path w="7771765" h="417195">
                <a:moveTo>
                  <a:pt x="6010409" y="417120"/>
                </a:moveTo>
                <a:lnTo>
                  <a:pt x="5929838" y="417120"/>
                </a:lnTo>
                <a:lnTo>
                  <a:pt x="5929838" y="0"/>
                </a:lnTo>
                <a:lnTo>
                  <a:pt x="6174847" y="0"/>
                </a:lnTo>
                <a:lnTo>
                  <a:pt x="6196810" y="3339"/>
                </a:lnTo>
                <a:lnTo>
                  <a:pt x="6230308" y="23875"/>
                </a:lnTo>
                <a:lnTo>
                  <a:pt x="6250824" y="57356"/>
                </a:lnTo>
                <a:lnTo>
                  <a:pt x="6252850" y="70682"/>
                </a:lnTo>
                <a:lnTo>
                  <a:pt x="6010409" y="70682"/>
                </a:lnTo>
                <a:lnTo>
                  <a:pt x="6010409" y="193743"/>
                </a:lnTo>
                <a:lnTo>
                  <a:pt x="6253336" y="193743"/>
                </a:lnTo>
                <a:lnTo>
                  <a:pt x="6252020" y="203344"/>
                </a:lnTo>
                <a:lnTo>
                  <a:pt x="6235015" y="235423"/>
                </a:lnTo>
                <a:lnTo>
                  <a:pt x="6207230" y="256917"/>
                </a:lnTo>
                <a:lnTo>
                  <a:pt x="6169121" y="267254"/>
                </a:lnTo>
                <a:lnTo>
                  <a:pt x="6169983" y="268473"/>
                </a:lnTo>
                <a:lnTo>
                  <a:pt x="6010409" y="268473"/>
                </a:lnTo>
                <a:lnTo>
                  <a:pt x="6010409" y="417120"/>
                </a:lnTo>
                <a:close/>
              </a:path>
              <a:path w="7771765" h="417195">
                <a:moveTo>
                  <a:pt x="6253336" y="193743"/>
                </a:moveTo>
                <a:lnTo>
                  <a:pt x="6139159" y="193743"/>
                </a:lnTo>
                <a:lnTo>
                  <a:pt x="6155589" y="191205"/>
                </a:lnTo>
                <a:lnTo>
                  <a:pt x="6167653" y="183792"/>
                </a:lnTo>
                <a:lnTo>
                  <a:pt x="6175086" y="171811"/>
                </a:lnTo>
                <a:lnTo>
                  <a:pt x="6177623" y="155566"/>
                </a:lnTo>
                <a:lnTo>
                  <a:pt x="6177623" y="109266"/>
                </a:lnTo>
                <a:lnTo>
                  <a:pt x="6175086" y="92785"/>
                </a:lnTo>
                <a:lnTo>
                  <a:pt x="6167653" y="80683"/>
                </a:lnTo>
                <a:lnTo>
                  <a:pt x="6155589" y="73227"/>
                </a:lnTo>
                <a:lnTo>
                  <a:pt x="6139159" y="70682"/>
                </a:lnTo>
                <a:lnTo>
                  <a:pt x="6252850" y="70682"/>
                </a:lnTo>
                <a:lnTo>
                  <a:pt x="6257789" y="103174"/>
                </a:lnTo>
                <a:lnTo>
                  <a:pt x="6257789" y="161252"/>
                </a:lnTo>
                <a:lnTo>
                  <a:pt x="6253336" y="193743"/>
                </a:lnTo>
                <a:close/>
              </a:path>
              <a:path w="7771765" h="417195">
                <a:moveTo>
                  <a:pt x="6275199" y="417120"/>
                </a:moveTo>
                <a:lnTo>
                  <a:pt x="6180457" y="417120"/>
                </a:lnTo>
                <a:lnTo>
                  <a:pt x="6075998" y="268473"/>
                </a:lnTo>
                <a:lnTo>
                  <a:pt x="6169983" y="268473"/>
                </a:lnTo>
                <a:lnTo>
                  <a:pt x="6275199" y="417120"/>
                </a:lnTo>
                <a:close/>
              </a:path>
              <a:path w="7771765" h="417195">
                <a:moveTo>
                  <a:pt x="6656999" y="417120"/>
                </a:moveTo>
                <a:lnTo>
                  <a:pt x="6532296" y="417120"/>
                </a:lnTo>
                <a:lnTo>
                  <a:pt x="6486558" y="410076"/>
                </a:lnTo>
                <a:lnTo>
                  <a:pt x="6453041" y="389401"/>
                </a:lnTo>
                <a:lnTo>
                  <a:pt x="6432430" y="355780"/>
                </a:lnTo>
                <a:lnTo>
                  <a:pt x="6425408" y="309899"/>
                </a:lnTo>
                <a:lnTo>
                  <a:pt x="6425408" y="103174"/>
                </a:lnTo>
                <a:lnTo>
                  <a:pt x="6432430" y="57356"/>
                </a:lnTo>
                <a:lnTo>
                  <a:pt x="6453041" y="23875"/>
                </a:lnTo>
                <a:lnTo>
                  <a:pt x="6486558" y="3339"/>
                </a:lnTo>
                <a:lnTo>
                  <a:pt x="6508439" y="0"/>
                </a:lnTo>
                <a:lnTo>
                  <a:pt x="6680823" y="0"/>
                </a:lnTo>
                <a:lnTo>
                  <a:pt x="6702674" y="3339"/>
                </a:lnTo>
                <a:lnTo>
                  <a:pt x="6736052" y="23875"/>
                </a:lnTo>
                <a:lnTo>
                  <a:pt x="6756524" y="57356"/>
                </a:lnTo>
                <a:lnTo>
                  <a:pt x="6758548" y="70682"/>
                </a:lnTo>
                <a:lnTo>
                  <a:pt x="6544442" y="70682"/>
                </a:lnTo>
                <a:lnTo>
                  <a:pt x="6528014" y="73227"/>
                </a:lnTo>
                <a:lnTo>
                  <a:pt x="6515950" y="80683"/>
                </a:lnTo>
                <a:lnTo>
                  <a:pt x="6508517" y="92785"/>
                </a:lnTo>
                <a:lnTo>
                  <a:pt x="6505980" y="109266"/>
                </a:lnTo>
                <a:lnTo>
                  <a:pt x="6505980" y="303807"/>
                </a:lnTo>
                <a:lnTo>
                  <a:pt x="6508517" y="320288"/>
                </a:lnTo>
                <a:lnTo>
                  <a:pt x="6515950" y="332389"/>
                </a:lnTo>
                <a:lnTo>
                  <a:pt x="6528014" y="339846"/>
                </a:lnTo>
                <a:lnTo>
                  <a:pt x="6544442" y="342391"/>
                </a:lnTo>
                <a:lnTo>
                  <a:pt x="6758554" y="342391"/>
                </a:lnTo>
                <a:lnTo>
                  <a:pt x="6756524" y="355780"/>
                </a:lnTo>
                <a:lnTo>
                  <a:pt x="6736052" y="389401"/>
                </a:lnTo>
                <a:lnTo>
                  <a:pt x="6702674" y="410076"/>
                </a:lnTo>
                <a:lnTo>
                  <a:pt x="6656999" y="417120"/>
                </a:lnTo>
                <a:close/>
              </a:path>
              <a:path w="7771765" h="417195">
                <a:moveTo>
                  <a:pt x="6758554" y="342391"/>
                </a:moveTo>
                <a:lnTo>
                  <a:pt x="6644852" y="342391"/>
                </a:lnTo>
                <a:lnTo>
                  <a:pt x="6661282" y="339846"/>
                </a:lnTo>
                <a:lnTo>
                  <a:pt x="6673346" y="332389"/>
                </a:lnTo>
                <a:lnTo>
                  <a:pt x="6680779" y="320288"/>
                </a:lnTo>
                <a:lnTo>
                  <a:pt x="6683316" y="303807"/>
                </a:lnTo>
                <a:lnTo>
                  <a:pt x="6683316" y="109266"/>
                </a:lnTo>
                <a:lnTo>
                  <a:pt x="6680779" y="92785"/>
                </a:lnTo>
                <a:lnTo>
                  <a:pt x="6673346" y="80683"/>
                </a:lnTo>
                <a:lnTo>
                  <a:pt x="6661282" y="73227"/>
                </a:lnTo>
                <a:lnTo>
                  <a:pt x="6644852" y="70682"/>
                </a:lnTo>
                <a:lnTo>
                  <a:pt x="6758548" y="70682"/>
                </a:lnTo>
                <a:lnTo>
                  <a:pt x="6763483" y="103174"/>
                </a:lnTo>
                <a:lnTo>
                  <a:pt x="6763483" y="309899"/>
                </a:lnTo>
                <a:lnTo>
                  <a:pt x="6758554" y="342391"/>
                </a:lnTo>
                <a:close/>
              </a:path>
              <a:path w="7771765" h="417195">
                <a:moveTo>
                  <a:pt x="7165122" y="417120"/>
                </a:moveTo>
                <a:lnTo>
                  <a:pt x="7046492" y="417120"/>
                </a:lnTo>
                <a:lnTo>
                  <a:pt x="7000754" y="410076"/>
                </a:lnTo>
                <a:lnTo>
                  <a:pt x="6967238" y="389401"/>
                </a:lnTo>
                <a:lnTo>
                  <a:pt x="6946627" y="355780"/>
                </a:lnTo>
                <a:lnTo>
                  <a:pt x="6939605" y="309899"/>
                </a:lnTo>
                <a:lnTo>
                  <a:pt x="6939605" y="0"/>
                </a:lnTo>
                <a:lnTo>
                  <a:pt x="7020176" y="0"/>
                </a:lnTo>
                <a:lnTo>
                  <a:pt x="7020176" y="303807"/>
                </a:lnTo>
                <a:lnTo>
                  <a:pt x="7022712" y="320288"/>
                </a:lnTo>
                <a:lnTo>
                  <a:pt x="7030145" y="332389"/>
                </a:lnTo>
                <a:lnTo>
                  <a:pt x="7042209" y="339846"/>
                </a:lnTo>
                <a:lnTo>
                  <a:pt x="7058638" y="342391"/>
                </a:lnTo>
                <a:lnTo>
                  <a:pt x="7267036" y="342391"/>
                </a:lnTo>
                <a:lnTo>
                  <a:pt x="7264987" y="355780"/>
                </a:lnTo>
                <a:lnTo>
                  <a:pt x="7244376" y="389401"/>
                </a:lnTo>
                <a:lnTo>
                  <a:pt x="7210860" y="410076"/>
                </a:lnTo>
                <a:lnTo>
                  <a:pt x="7165122" y="417120"/>
                </a:lnTo>
                <a:close/>
              </a:path>
              <a:path w="7771765" h="417195">
                <a:moveTo>
                  <a:pt x="7267036" y="342391"/>
                </a:moveTo>
                <a:lnTo>
                  <a:pt x="7152976" y="342391"/>
                </a:lnTo>
                <a:lnTo>
                  <a:pt x="7169404" y="339846"/>
                </a:lnTo>
                <a:lnTo>
                  <a:pt x="7181468" y="332389"/>
                </a:lnTo>
                <a:lnTo>
                  <a:pt x="7188901" y="320288"/>
                </a:lnTo>
                <a:lnTo>
                  <a:pt x="7191438" y="303807"/>
                </a:lnTo>
                <a:lnTo>
                  <a:pt x="7191438" y="0"/>
                </a:lnTo>
                <a:lnTo>
                  <a:pt x="7272009" y="0"/>
                </a:lnTo>
                <a:lnTo>
                  <a:pt x="7272009" y="309899"/>
                </a:lnTo>
                <a:lnTo>
                  <a:pt x="7267036" y="342391"/>
                </a:lnTo>
                <a:close/>
              </a:path>
              <a:path w="7771765" h="417195">
                <a:moveTo>
                  <a:pt x="7530726" y="417120"/>
                </a:moveTo>
                <a:lnTo>
                  <a:pt x="7450561" y="417120"/>
                </a:lnTo>
                <a:lnTo>
                  <a:pt x="7450561" y="0"/>
                </a:lnTo>
                <a:lnTo>
                  <a:pt x="7689375" y="0"/>
                </a:lnTo>
                <a:lnTo>
                  <a:pt x="7711226" y="3339"/>
                </a:lnTo>
                <a:lnTo>
                  <a:pt x="7744604" y="23875"/>
                </a:lnTo>
                <a:lnTo>
                  <a:pt x="7765075" y="57356"/>
                </a:lnTo>
                <a:lnTo>
                  <a:pt x="7767099" y="70682"/>
                </a:lnTo>
                <a:lnTo>
                  <a:pt x="7530726" y="70682"/>
                </a:lnTo>
                <a:lnTo>
                  <a:pt x="7530726" y="205927"/>
                </a:lnTo>
                <a:lnTo>
                  <a:pt x="7767099" y="205927"/>
                </a:lnTo>
                <a:lnTo>
                  <a:pt x="7765075" y="219254"/>
                </a:lnTo>
                <a:lnTo>
                  <a:pt x="7744604" y="252735"/>
                </a:lnTo>
                <a:lnTo>
                  <a:pt x="7711226" y="273270"/>
                </a:lnTo>
                <a:lnTo>
                  <a:pt x="7665551" y="280251"/>
                </a:lnTo>
                <a:lnTo>
                  <a:pt x="7530726" y="280251"/>
                </a:lnTo>
                <a:lnTo>
                  <a:pt x="7530726" y="417120"/>
                </a:lnTo>
                <a:close/>
              </a:path>
              <a:path w="7771765" h="417195">
                <a:moveTo>
                  <a:pt x="7767099" y="205927"/>
                </a:moveTo>
                <a:lnTo>
                  <a:pt x="7653405" y="205927"/>
                </a:lnTo>
                <a:lnTo>
                  <a:pt x="7669834" y="203382"/>
                </a:lnTo>
                <a:lnTo>
                  <a:pt x="7681898" y="195926"/>
                </a:lnTo>
                <a:lnTo>
                  <a:pt x="7689331" y="183824"/>
                </a:lnTo>
                <a:lnTo>
                  <a:pt x="7691868" y="167344"/>
                </a:lnTo>
                <a:lnTo>
                  <a:pt x="7691868" y="109266"/>
                </a:lnTo>
                <a:lnTo>
                  <a:pt x="7689331" y="92785"/>
                </a:lnTo>
                <a:lnTo>
                  <a:pt x="7681898" y="80683"/>
                </a:lnTo>
                <a:lnTo>
                  <a:pt x="7669834" y="73227"/>
                </a:lnTo>
                <a:lnTo>
                  <a:pt x="7653405" y="70682"/>
                </a:lnTo>
                <a:lnTo>
                  <a:pt x="7767099" y="70682"/>
                </a:lnTo>
                <a:lnTo>
                  <a:pt x="7771172" y="97500"/>
                </a:lnTo>
                <a:lnTo>
                  <a:pt x="7771172" y="179109"/>
                </a:lnTo>
                <a:lnTo>
                  <a:pt x="7767099" y="2059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530C3-0A85-343A-D7C9-160B4A3E5AF2}"/>
              </a:ext>
            </a:extLst>
          </p:cNvPr>
          <p:cNvSpPr txBox="1"/>
          <p:nvPr/>
        </p:nvSpPr>
        <p:spPr>
          <a:xfrm>
            <a:off x="3276600" y="2466737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Interns Project Presentation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16 June 2025 Monday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68CCC-1BD3-A731-B9E1-8FE9960F2890}"/>
              </a:ext>
            </a:extLst>
          </p:cNvPr>
          <p:cNvSpPr txBox="1"/>
          <p:nvPr/>
        </p:nvSpPr>
        <p:spPr>
          <a:xfrm>
            <a:off x="9372600" y="56527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Team:</a:t>
            </a:r>
          </a:p>
          <a:p>
            <a:r>
              <a:rPr lang="en-US" dirty="0">
                <a:solidFill>
                  <a:schemeClr val="bg1"/>
                </a:solidFill>
              </a:rPr>
              <a:t>Aakarshit Srivastava  Bhaskar Banerjee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AA256D-43E2-9CC3-C963-F5A88B692DDC}"/>
              </a:ext>
            </a:extLst>
          </p:cNvPr>
          <p:cNvSpPr txBox="1"/>
          <p:nvPr/>
        </p:nvSpPr>
        <p:spPr>
          <a:xfrm>
            <a:off x="835152" y="5791200"/>
            <a:ext cx="24384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Manager: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Abhijit Thorat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528799"/>
            <a:ext cx="7655877" cy="803910"/>
          </a:xfrm>
        </p:spPr>
        <p:txBody>
          <a:bodyPr vert="horz" wrap="square" lIns="0" tIns="0" rIns="0" bIns="0" rtlCol="0">
            <a:normAutofit/>
          </a:bodyPr>
          <a:lstStyle/>
          <a:p>
            <a:pPr marL="25400">
              <a:spcBef>
                <a:spcPts val="105"/>
              </a:spcBef>
            </a:pPr>
            <a:r>
              <a:rPr lang="en-US" b="1" dirty="0"/>
              <a:t>Hybrid RAG Multi‑Modal</a:t>
            </a:r>
            <a:endParaRPr lang="en-US" b="0" i="0" dirty="0">
              <a:latin typeface="Trebuchet MS"/>
              <a:ea typeface="+mj-ea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Goal:</a:t>
            </a:r>
            <a:r>
              <a:rPr lang="en-US" sz="1600" dirty="0">
                <a:solidFill>
                  <a:schemeClr val="bg1"/>
                </a:solidFill>
              </a:rPr>
              <a:t> Unified retrieval &amp; generation over text + images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Architecture:         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                  </a:t>
            </a:r>
            <a:r>
              <a:rPr lang="en-US" sz="1600" dirty="0">
                <a:solidFill>
                  <a:schemeClr val="bg1"/>
                </a:solidFill>
              </a:rPr>
              <a:t>Sentence‑Transformer  text  encoder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Fusion retriever</a:t>
            </a:r>
          </a:p>
          <a:p>
            <a:r>
              <a:rPr lang="en-US" sz="1600" dirty="0">
                <a:solidFill>
                  <a:schemeClr val="bg1"/>
                </a:solidFill>
              </a:rPr>
              <a:t>	  LLM generation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Key Tech: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PyTorch</a:t>
            </a:r>
            <a:r>
              <a:rPr lang="en-US" sz="1600" dirty="0">
                <a:solidFill>
                  <a:schemeClr val="bg1"/>
                </a:solidFill>
              </a:rPr>
              <a:t>, Hugging Face, nomic AI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Outcome:</a:t>
            </a:r>
            <a:r>
              <a:rPr lang="en-US" sz="1600" dirty="0">
                <a:solidFill>
                  <a:schemeClr val="bg1"/>
                </a:solidFill>
              </a:rPr>
              <a:t> +12 % accuracy on mixed‑media QA; live demo answering image queries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F2FDAA-0AC3-38A2-FD98-8F930A306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152400"/>
            <a:ext cx="4876800" cy="647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11631" y="6563124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solidFill>
                  <a:srgbClr val="809299"/>
                </a:solidFill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" y="528799"/>
            <a:ext cx="7655877" cy="490866"/>
          </a:xfrm>
          <a:prstGeom prst="rect">
            <a:avLst/>
          </a:prstGeom>
        </p:spPr>
        <p:txBody>
          <a:bodyPr vert="horz" wrap="square" lIns="0" tIns="59399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Quantum Denoising (Rain Remover)</a:t>
            </a:r>
            <a:endParaRPr spc="7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393700" y="1631923"/>
            <a:ext cx="5016500" cy="226600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Problem:</a:t>
            </a:r>
            <a:r>
              <a:rPr lang="en-US" dirty="0">
                <a:solidFill>
                  <a:schemeClr val="bg1"/>
                </a:solidFill>
              </a:rPr>
              <a:t> Remove rain streaks w/o losing detail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Method:</a:t>
            </a:r>
            <a:r>
              <a:rPr lang="en-US" dirty="0">
                <a:solidFill>
                  <a:schemeClr val="bg1"/>
                </a:solidFill>
              </a:rPr>
              <a:t> QFT‑based denoising on image patches + classical post‑correction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Stack: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Qiskit</a:t>
            </a:r>
            <a:r>
              <a:rPr lang="en-US" dirty="0">
                <a:solidFill>
                  <a:schemeClr val="bg1"/>
                </a:solidFill>
              </a:rPr>
              <a:t>, OpenCV, </a:t>
            </a:r>
            <a:r>
              <a:rPr lang="en-US" dirty="0" err="1">
                <a:solidFill>
                  <a:schemeClr val="bg1"/>
                </a:solidFill>
              </a:rPr>
              <a:t>PyTorch</a:t>
            </a: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Results:</a:t>
            </a:r>
            <a:r>
              <a:rPr lang="en-US" dirty="0">
                <a:solidFill>
                  <a:schemeClr val="bg1"/>
                </a:solidFill>
              </a:rPr>
              <a:t> PSNR +4 dB vs. classical; before/after visuals</a:t>
            </a:r>
          </a:p>
          <a:p>
            <a:pPr marL="12700" marR="5080" algn="just">
              <a:lnSpc>
                <a:spcPts val="1730"/>
              </a:lnSpc>
              <a:spcBef>
                <a:spcPts val="310"/>
              </a:spcBef>
            </a:pPr>
            <a:endParaRPr spc="-10" dirty="0"/>
          </a:p>
        </p:txBody>
      </p:sp>
      <p:pic>
        <p:nvPicPr>
          <p:cNvPr id="6" name="Picture 5" descr="A car on the road&#10;&#10;AI-generated content may be incorrect.">
            <a:extLst>
              <a:ext uri="{FF2B5EF4-FFF2-40B4-BE49-F238E27FC236}">
                <a16:creationId xmlns:a16="http://schemas.microsoft.com/office/drawing/2014/main" id="{10AEAFF0-F524-2A2E-E8C7-B929A0AB4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782545"/>
            <a:ext cx="1865376" cy="1100328"/>
          </a:xfrm>
          <a:prstGeom prst="rect">
            <a:avLst/>
          </a:prstGeom>
        </p:spPr>
      </p:pic>
      <p:pic>
        <p:nvPicPr>
          <p:cNvPr id="10" name="Picture 9" descr="Cars on a road with snow falling&#10;&#10;AI-generated content may be incorrect.">
            <a:extLst>
              <a:ext uri="{FF2B5EF4-FFF2-40B4-BE49-F238E27FC236}">
                <a16:creationId xmlns:a16="http://schemas.microsoft.com/office/drawing/2014/main" id="{B512456A-730E-B45F-D3D3-49DC376EDD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782545"/>
            <a:ext cx="1865376" cy="1100328"/>
          </a:xfrm>
          <a:prstGeom prst="rect">
            <a:avLst/>
          </a:prstGeom>
        </p:spPr>
      </p:pic>
      <p:pic>
        <p:nvPicPr>
          <p:cNvPr id="12" name="Picture 11" descr="A car driving down a road with raindrops on a windshield&#10;&#10;AI-generated content may be incorrect.">
            <a:extLst>
              <a:ext uri="{FF2B5EF4-FFF2-40B4-BE49-F238E27FC236}">
                <a16:creationId xmlns:a16="http://schemas.microsoft.com/office/drawing/2014/main" id="{692823FC-19C3-BEF2-2C5C-1880D081CB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40" y="2136619"/>
            <a:ext cx="1865376" cy="1243584"/>
          </a:xfrm>
          <a:prstGeom prst="rect">
            <a:avLst/>
          </a:prstGeom>
        </p:spPr>
      </p:pic>
      <p:pic>
        <p:nvPicPr>
          <p:cNvPr id="14" name="Picture 13" descr="A view of a traffic jam through a window&#10;&#10;AI-generated content may be incorrect.">
            <a:extLst>
              <a:ext uri="{FF2B5EF4-FFF2-40B4-BE49-F238E27FC236}">
                <a16:creationId xmlns:a16="http://schemas.microsoft.com/office/drawing/2014/main" id="{9FC95874-F79F-AD51-C390-3A67453A5FA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544" y="2136619"/>
            <a:ext cx="1865376" cy="1243584"/>
          </a:xfrm>
          <a:prstGeom prst="rect">
            <a:avLst/>
          </a:prstGeom>
        </p:spPr>
      </p:pic>
      <p:pic>
        <p:nvPicPr>
          <p:cNvPr id="16" name="Picture 15" descr="A view of a car through a rain covered windshield&#10;&#10;AI-generated content may be incorrect.">
            <a:extLst>
              <a:ext uri="{FF2B5EF4-FFF2-40B4-BE49-F238E27FC236}">
                <a16:creationId xmlns:a16="http://schemas.microsoft.com/office/drawing/2014/main" id="{823BCE24-A452-A1BA-2892-A0B86E03DF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80" y="3662201"/>
            <a:ext cx="1850136" cy="2667000"/>
          </a:xfrm>
          <a:prstGeom prst="rect">
            <a:avLst/>
          </a:prstGeom>
        </p:spPr>
      </p:pic>
      <p:pic>
        <p:nvPicPr>
          <p:cNvPr id="20" name="Picture 19" descr="A view of a traffic jam through a windshield&#10;&#10;AI-generated content may be incorrect.">
            <a:extLst>
              <a:ext uri="{FF2B5EF4-FFF2-40B4-BE49-F238E27FC236}">
                <a16:creationId xmlns:a16="http://schemas.microsoft.com/office/drawing/2014/main" id="{179ECBA7-A515-D217-AAE9-564B288963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784" y="3662201"/>
            <a:ext cx="1850136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BEE-31D8-7904-68D8-BC4A7A6A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430887"/>
          </a:xfrm>
        </p:spPr>
        <p:txBody>
          <a:bodyPr/>
          <a:lstStyle/>
          <a:p>
            <a:r>
              <a:rPr lang="en-US" dirty="0"/>
              <a:t>Tech Radar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7E4BD-2B0F-6603-D093-EC5C0B15F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31923"/>
            <a:ext cx="5168900" cy="19697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Purpose:</a:t>
            </a:r>
            <a:r>
              <a:rPr lang="en-US" dirty="0">
                <a:solidFill>
                  <a:schemeClr val="bg1"/>
                </a:solidFill>
              </a:rPr>
              <a:t> Visualize tech maturity &amp; adoption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Features:</a:t>
            </a:r>
            <a:r>
              <a:rPr lang="en-US" dirty="0">
                <a:solidFill>
                  <a:schemeClr val="bg1"/>
                </a:solidFill>
              </a:rPr>
              <a:t> D3.js radar chart, React UI, Node.js API,    MongoDB backend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Impact:</a:t>
            </a:r>
            <a:r>
              <a:rPr lang="en-US" dirty="0">
                <a:solidFill>
                  <a:schemeClr val="bg1"/>
                </a:solidFill>
              </a:rPr>
              <a:t> Streamlines quarterly strategy reviews; auto‑refresh data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D86E0E-5F87-77E9-31F1-DD4059866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28600"/>
            <a:ext cx="5930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01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8F84-991A-E06F-9835-7798B96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430887"/>
          </a:xfrm>
        </p:spPr>
        <p:txBody>
          <a:bodyPr/>
          <a:lstStyle/>
          <a:p>
            <a:r>
              <a:rPr lang="en-US" b="1" dirty="0"/>
              <a:t>Backtrack AI: Prompt Security &amp; Judging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CD392-691A-702B-84F4-4DAF962E5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31922"/>
            <a:ext cx="6769100" cy="252376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Challenge:</a:t>
            </a:r>
            <a:r>
              <a:rPr lang="en-US" dirty="0">
                <a:solidFill>
                  <a:schemeClr val="bg1"/>
                </a:solidFill>
              </a:rPr>
              <a:t> Prevent prompt‑injection &amp; enforce quality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Solution: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Sanitizer + severity scoring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“Agent as Judge” auto‑scores prompts on security &amp; clarity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Tech: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FastAPI</a:t>
            </a:r>
            <a:r>
              <a:rPr lang="en-US" dirty="0">
                <a:solidFill>
                  <a:schemeClr val="bg1"/>
                </a:solidFill>
              </a:rPr>
              <a:t>, Python, React 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Metrics:</a:t>
            </a:r>
            <a:r>
              <a:rPr lang="en-US" dirty="0">
                <a:solidFill>
                  <a:schemeClr val="bg1"/>
                </a:solidFill>
              </a:rPr>
              <a:t> 98 % attack block rate; avg. judge score ≥ 8/10</a:t>
            </a:r>
          </a:p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15CB66-6BFA-4411-CC5E-CD15FF3D5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b="50000"/>
          <a:stretch/>
        </p:blipFill>
        <p:spPr>
          <a:xfrm>
            <a:off x="363220" y="5105400"/>
            <a:ext cx="9436100" cy="1035078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19C9AD4-CEBD-43F3-67A7-2435D7F645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114382"/>
            <a:ext cx="5029200" cy="391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0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C3FE-FF44-BDD8-E1C7-31A393FD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430887"/>
          </a:xfrm>
        </p:spPr>
        <p:txBody>
          <a:bodyPr/>
          <a:lstStyle/>
          <a:p>
            <a:r>
              <a:rPr lang="en-US" b="1" dirty="0"/>
              <a:t>Car Parts Damage Detection and 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DB7F0-388F-6D79-220B-6B9997D9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00200"/>
            <a:ext cx="6235700" cy="48768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244263-B556-DE4A-614E-188260209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281665"/>
            <a:ext cx="67437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Automatically detect and describe vehicle damage from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Pipeline: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YOLOv8 &amp; DETR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Detect parts &amp; classify damage types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ResNet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Feature extraction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Hugging Face LLM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Auto‑generate repair report in natural language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Tech Stack: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Transformers, OpenCV,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Demo: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Upload car image → See bounding boxes + generated damage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Output Example: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“Left fender has a deep dent; suggest panel replacement. Estimated cost: ₹4,500–₹6,000.”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Impact: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Reduces manual assessment time by 60 %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3C91DA3-4AA1-FB60-3C5F-8B07BB9EE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65485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82D0-1E23-406C-DCD0-0BC59636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861774"/>
          </a:xfrm>
        </p:spPr>
        <p:txBody>
          <a:bodyPr/>
          <a:lstStyle/>
          <a:p>
            <a:r>
              <a:rPr lang="it-IT" b="1" dirty="0" err="1"/>
              <a:t>Augmented</a:t>
            </a:r>
            <a:r>
              <a:rPr lang="it-IT" b="1" dirty="0"/>
              <a:t> Reality</a:t>
            </a:r>
            <a:br>
              <a:rPr lang="it-IT" b="1" dirty="0"/>
            </a:br>
            <a:r>
              <a:rPr lang="it-IT" b="1" dirty="0"/>
              <a:t> Lamborghini &amp; Audi (</a:t>
            </a:r>
            <a:r>
              <a:rPr lang="it-IT" b="1" dirty="0" err="1"/>
              <a:t>JigSpace</a:t>
            </a:r>
            <a:r>
              <a:rPr lang="it-IT" b="1" dirty="0"/>
              <a:t> + Vision Pro)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7977-8383-B861-9AF4-C29C330BE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31922"/>
            <a:ext cx="6540500" cy="2462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Objective:</a:t>
            </a:r>
            <a:r>
              <a:rPr lang="en-US" dirty="0">
                <a:solidFill>
                  <a:schemeClr val="bg1"/>
                </a:solidFill>
              </a:rPr>
              <a:t> Immersive car demos on Apple Vision Pro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Pipeline: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CAD → optimized </a:t>
            </a:r>
            <a:r>
              <a:rPr lang="en-US" dirty="0" err="1">
                <a:solidFill>
                  <a:schemeClr val="bg1"/>
                </a:solidFill>
              </a:rPr>
              <a:t>glTF</a:t>
            </a:r>
            <a:r>
              <a:rPr lang="en-US" dirty="0">
                <a:solidFill>
                  <a:schemeClr val="bg1"/>
                </a:solidFill>
              </a:rPr>
              <a:t> → </a:t>
            </a:r>
            <a:r>
              <a:rPr lang="en-US" dirty="0" err="1">
                <a:solidFill>
                  <a:schemeClr val="bg1"/>
                </a:solidFill>
              </a:rPr>
              <a:t>JigSpace</a:t>
            </a:r>
            <a:r>
              <a:rPr lang="en-US" dirty="0">
                <a:solidFill>
                  <a:schemeClr val="bg1"/>
                </a:solidFill>
              </a:rPr>
              <a:t> authoring → Vision Pro app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Highlights:</a:t>
            </a:r>
            <a:r>
              <a:rPr lang="en-US" dirty="0">
                <a:solidFill>
                  <a:schemeClr val="bg1"/>
                </a:solidFill>
              </a:rPr>
              <a:t> Life‑size placement, interactive material swaps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Feedback:</a:t>
            </a:r>
            <a:r>
              <a:rPr lang="en-US" dirty="0">
                <a:solidFill>
                  <a:schemeClr val="bg1"/>
                </a:solidFill>
              </a:rPr>
              <a:t> 4.9 / 5 pilot usability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3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5C35F-2BAA-3EFD-081A-9D7593AA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861774"/>
          </a:xfrm>
        </p:spPr>
        <p:txBody>
          <a:bodyPr/>
          <a:lstStyle/>
          <a:p>
            <a:r>
              <a:rPr lang="en-US" b="1" dirty="0"/>
              <a:t>Virtual Reality</a:t>
            </a:r>
            <a:br>
              <a:rPr lang="en-US" b="1" dirty="0"/>
            </a:br>
            <a:r>
              <a:rPr lang="en-US" b="1" dirty="0"/>
              <a:t> Škoda Showroom (</a:t>
            </a:r>
            <a:r>
              <a:rPr lang="en-US" b="1" dirty="0" err="1"/>
              <a:t>Twinmotion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59214-C4CF-EA49-A653-AE635CEB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31922"/>
            <a:ext cx="5321300" cy="246221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Virtual dealership walkthrough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Twinmotion</a:t>
            </a:r>
            <a:r>
              <a:rPr lang="en-US" dirty="0">
                <a:solidFill>
                  <a:schemeClr val="bg1"/>
                </a:solidFill>
              </a:rPr>
              <a:t> scene export → Unreal Engine VR build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Features:</a:t>
            </a:r>
            <a:r>
              <a:rPr lang="en-US" dirty="0">
                <a:solidFill>
                  <a:schemeClr val="bg1"/>
                </a:solidFill>
              </a:rPr>
              <a:t> Customizable trims, voice‑guided tour, interaction analytics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Result:</a:t>
            </a:r>
            <a:r>
              <a:rPr lang="en-US" dirty="0">
                <a:solidFill>
                  <a:schemeClr val="bg1"/>
                </a:solidFill>
              </a:rPr>
              <a:t> 30 % fewer in‑person visits in pilot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0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AD76-E2AC-8686-89AB-506F8E32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00" y="528799"/>
            <a:ext cx="7655877" cy="430887"/>
          </a:xfrm>
        </p:spPr>
        <p:txBody>
          <a:bodyPr/>
          <a:lstStyle/>
          <a:p>
            <a:r>
              <a:rPr lang="en-US" b="1" dirty="0"/>
              <a:t>AGENTIC DRONE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D664C-28B6-C2CD-69AB-C2B2CD06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1631922"/>
            <a:ext cx="5549900" cy="22159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Use‑Case:</a:t>
            </a:r>
            <a:r>
              <a:rPr lang="en-US" dirty="0">
                <a:solidFill>
                  <a:schemeClr val="bg1"/>
                </a:solidFill>
              </a:rPr>
              <a:t> Autonomous factory inspections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Capabilities:</a:t>
            </a:r>
            <a:r>
              <a:rPr lang="en-US" dirty="0">
                <a:solidFill>
                  <a:schemeClr val="bg1"/>
                </a:solidFill>
              </a:rPr>
              <a:t> RL‑driven flight paths, onboard defect detection, IPR data integration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Stack:</a:t>
            </a:r>
            <a:r>
              <a:rPr lang="en-US" dirty="0">
                <a:solidFill>
                  <a:schemeClr val="bg1"/>
                </a:solidFill>
              </a:rPr>
              <a:t> ROS2, TensorFlow, PX4, WebSocket dashboard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Benefits:</a:t>
            </a:r>
            <a:r>
              <a:rPr lang="en-US" dirty="0">
                <a:solidFill>
                  <a:schemeClr val="bg1"/>
                </a:solidFill>
              </a:rPr>
              <a:t> 25 % faster inspections; early fault 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3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2FD0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6b84135-ab90-4b03-a415-784f8f15a7f1}" enabled="1" method="Privileged" siteId="{2882be50-2012-4d88-ac86-544124e120c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461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Office Theme</vt:lpstr>
      <vt:lpstr>PowerPoint Presentation</vt:lpstr>
      <vt:lpstr>Hybrid RAG Multi‑Modal</vt:lpstr>
      <vt:lpstr>Quantum Denoising (Rain Remover)</vt:lpstr>
      <vt:lpstr>Tech Radar</vt:lpstr>
      <vt:lpstr>Backtrack AI: Prompt Security &amp; Judging</vt:lpstr>
      <vt:lpstr>Car Parts Damage Detection and Report</vt:lpstr>
      <vt:lpstr>Augmented Reality  Lamborghini &amp; Audi (JigSpace + Vision Pro)</vt:lpstr>
      <vt:lpstr>Virtual Reality  Škoda Showroom (Twinmotion)</vt:lpstr>
      <vt:lpstr>AGENTIC DRONE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Warnken, Malin (K-FT)</dc:creator>
  <cp:lastModifiedBy>Srivastava, Aakarshit (VWITS India I-PD/1)</cp:lastModifiedBy>
  <cp:revision>2</cp:revision>
  <dcterms:created xsi:type="dcterms:W3CDTF">2025-06-13T16:44:02Z</dcterms:created>
  <dcterms:modified xsi:type="dcterms:W3CDTF">2025-06-13T17:39:31Z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0x010100D1D30813AA8DA4459DC02F5BD9DED56B</vt:lpwstr>
  </property>
  <property fmtid="{D5CDD505-2E9C-101B-9397-08002B2CF9AE}" pid="3" name="Created">
    <vt:filetime>2025-05-08T00:00:00Z</vt:filetime>
  </property>
  <property fmtid="{D5CDD505-2E9C-101B-9397-08002B2CF9AE}" pid="4" name="Creator">
    <vt:lpwstr>Acrobat PDFMaker 25 für PowerPoint</vt:lpwstr>
  </property>
  <property fmtid="{D5CDD505-2E9C-101B-9397-08002B2CF9AE}" pid="5" name="LastSaved">
    <vt:filetime>2025-06-13T00:00:00Z</vt:filetime>
  </property>
  <property fmtid="{D5CDD505-2E9C-101B-9397-08002B2CF9AE}" pid="6" name="Producer">
    <vt:lpwstr>Adobe PDF Library 25.1.208</vt:lpwstr>
  </property>
  <property fmtid="{D5CDD505-2E9C-101B-9397-08002B2CF9AE}" pid="7" name="RevIMBCS">
    <vt:lpwstr>1;#0.1 Initial category|0239cc7a-0c96-48a8-9e0e-a383e362571c</vt:lpwstr>
  </property>
</Properties>
</file>