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8" r:id="rId4"/>
  </p:sldMasterIdLst>
  <p:notesMasterIdLst>
    <p:notesMasterId r:id="rId7"/>
  </p:notesMasterIdLst>
  <p:sldIdLst>
    <p:sldId id="313" r:id="rId5"/>
    <p:sldId id="3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ED452D-FD08-4554-B573-345A46B31157}">
          <p14:sldIdLst>
            <p14:sldId id="31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197" y="72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730DE-0120-46E6-8D3A-600D766F15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3382-22FC-496B-AEE9-278F3734E2B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8E7F-4AC4-4AE1-9CDB-DE61BFDA66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E82A-0F3A-4A95-B364-F76F0A49375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2504-F5A4-48F8-B4E9-260A94B9BDA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5899A11A-FB87-441D-8F10-20485D20E77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id="{58BCD522-5AD9-4F60-813E-CB3B6AEAB6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5" name="Slide Number Placeholder 8">
            <a:extLst>
              <a:ext uri="{FF2B5EF4-FFF2-40B4-BE49-F238E27FC236}">
                <a16:creationId xmlns:a16="http://schemas.microsoft.com/office/drawing/2014/main" id="{AE30A9EF-2135-43EE-8E37-70C7EE1BCA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5D6AF-D6A0-4AA6-9810-97D9EB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DE1C-B9B3-43A2-ADC2-A1E16556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333A7-2FA8-4CD0-8D5D-EE98B3E3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494920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651" y="299507"/>
            <a:ext cx="5221620" cy="6258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77BB9-EBFF-47D8-BB86-67C309ACB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CC749-7E8D-4AF0-B13E-80DDB47E2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25ADF-BF1A-41A4-8F03-96470F6D079B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25E53-C87A-4194-B265-1AC2B8E754D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6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8DA8-8512-47B3-8251-03433D6EA25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F91112-A5C0-4B96-AC4C-D38E24BA93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2887944"/>
            <a:ext cx="5504155" cy="3646021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F99281-B36C-450D-9661-89330E187F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cap="none" dirty="0"/>
              <a:t>VOYAGEHACK 2.0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C5BA90-3BE1-4D71-A618-45B4BD8ADA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3EB94-8FC9-B122-305D-FF3A457B9B6A}"/>
              </a:ext>
            </a:extLst>
          </p:cNvPr>
          <p:cNvSpPr txBox="1"/>
          <p:nvPr/>
        </p:nvSpPr>
        <p:spPr>
          <a:xfrm>
            <a:off x="355107" y="435006"/>
            <a:ext cx="471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– </a:t>
            </a:r>
          </a:p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Travel Experience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09BEC-37BF-30F7-FAFB-EEEA141959F5}"/>
              </a:ext>
            </a:extLst>
          </p:cNvPr>
          <p:cNvSpPr txBox="1"/>
          <p:nvPr/>
        </p:nvSpPr>
        <p:spPr>
          <a:xfrm>
            <a:off x="5504155" y="270274"/>
            <a:ext cx="584964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Hotel Search Experience with Cutting-Edge AI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Hotel Search at TBO.com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Voice-Powered Search with Large Language Models (LLMs):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Effortlessly find the perfect stay using natural language commands, e.g., “Find a beachfront villa in Maldives under $500/night.”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Search via Neural Networks: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with virtual assistants in real-time for dynamic queries like “Show me hotels with rooftop pools.”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Search with AI: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images of dream accommodations and let neural networks match your preferences to visually similar options.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Technologies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live data retrieval and AI-driven processing for up-to-date results using algorithms like BM25 and Dense Passage Retrieval (DPR).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personalized recommendations and user interaction through models such as Transformer-based BERT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image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 intelligent, natural language-based search and conversational guidance using models like GPT-4 or Llama3.</a:t>
            </a:r>
          </a:p>
        </p:txBody>
      </p:sp>
    </p:spTree>
    <p:extLst>
      <p:ext uri="{BB962C8B-B14F-4D97-AF65-F5344CB8AC3E}">
        <p14:creationId xmlns:p14="http://schemas.microsoft.com/office/powerpoint/2010/main" val="35488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878A551-84F5-4601-9455-67DC5E4E99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1200728" y="319595"/>
            <a:ext cx="4572000" cy="2885423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AB5D194-2C9E-4040-80F4-AD268E197DD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507999" y="3652984"/>
            <a:ext cx="4571999" cy="279399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29745" y="319596"/>
            <a:ext cx="5424054" cy="64018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Travel Search for the Modern User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Impacts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Satisfaction: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Personalized and faster hotel search 	                                  experience.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Conversion Rates: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recommendations drive 	                               bookings.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Differentiation: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AI to stand out in a competitive 	                          market.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for various user needs and travel 	                 scenarios.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Feasibility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Steps: </a:t>
            </a:r>
          </a:p>
          <a:p>
            <a:pPr marL="342900" indent="-342900"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hotel databases and APIs for real-	                   time information. </a:t>
            </a:r>
          </a:p>
          <a:p>
            <a:pPr marL="342900" indent="-342900"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Development: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neural networks for image matching and 	                  natural language understanding.</a:t>
            </a:r>
          </a:p>
          <a:p>
            <a:pPr marL="342900" indent="-342900"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 Integration: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LLMs with live data retrieval for 	                   accurate responses. </a:t>
            </a:r>
          </a:p>
          <a:p>
            <a:pPr marL="342900" indent="-342900"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Deployment: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rigorous testing for performance 	                               and user feedback.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Infrastructure: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scalability and reliability.  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AI Models: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and neural networks demonstrate high 	                  success in similar applications. 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Handling: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user trust with robust privacy 	                         measures.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98E344-B304-4096-BCDF-0F5385A5A4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400" cap="none" dirty="0"/>
              <a:t>VOYAGEHACK 2.0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9EB9B-E7ED-4478-BA61-1F0CDFECB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3B2D6-6B1C-4F64-807F-0FF223861F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A5D3A3-379F-4885-9B8F-586D59BB1A8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580B19-6BDD-4CE4-B66E-A7A0D928F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_GradientVTI</Template>
  <TotalTime>0</TotalTime>
  <Words>348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Univers</vt:lpstr>
      <vt:lpstr>GradientVTI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2021-04-27T15:34:38Z</dcterms:created>
  <dcterms:modified xsi:type="dcterms:W3CDTF">2025-01-05T17:33:05Z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