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22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6EC2A-8AE1-43C7-A95D-9FB3B4F106C8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4625C8C-4A41-40E5-813B-8A041514E374}">
      <dgm:prSet phldrT="[文本]" custT="1"/>
      <dgm:spPr/>
      <dgm:t>
        <a:bodyPr/>
        <a:lstStyle/>
        <a:p>
          <a:r>
            <a: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Kubernetes</a:t>
          </a:r>
          <a:endParaRPr lang="zh-CN" altLang="en-US" sz="16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C82D56D5-D016-4B57-B915-38531498D65D}" type="parTrans" cxnId="{2D1A3695-D004-4C26-AD2A-BA15654A0679}">
      <dgm:prSet/>
      <dgm:spPr/>
      <dgm:t>
        <a:bodyPr/>
        <a:lstStyle/>
        <a:p>
          <a:endParaRPr lang="zh-CN" altLang="en-US"/>
        </a:p>
      </dgm:t>
    </dgm:pt>
    <dgm:pt modelId="{934113EB-F16F-43CF-8D54-270FFC514575}" type="sibTrans" cxnId="{2D1A3695-D004-4C26-AD2A-BA15654A0679}">
      <dgm:prSet/>
      <dgm:spPr/>
      <dgm:t>
        <a:bodyPr/>
        <a:lstStyle/>
        <a:p>
          <a:endParaRPr lang="zh-CN" altLang="en-US"/>
        </a:p>
      </dgm:t>
    </dgm:pt>
    <dgm:pt modelId="{FC75172E-6FEC-4879-A485-9539544A46F7}">
      <dgm:prSet phldrT="[文本]" custT="1"/>
      <dgm:spPr/>
      <dgm:t>
        <a:bodyPr/>
        <a:lstStyle/>
        <a:p>
          <a:r>
            <a:rPr lang="zh-CN" altLang="en-US" sz="1000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服务发现</a:t>
          </a:r>
          <a:endParaRPr lang="en-US" altLang="zh-CN" sz="1000" b="1" dirty="0" smtClean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en-US" altLang="zh-CN" sz="10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Kube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-DNS</a:t>
          </a:r>
          <a:r>
            <a:rPr lang="zh-CN" altLang="en-US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</a:t>
          </a:r>
          <a:endParaRPr lang="zh-CN" altLang="en-US" sz="10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7092D40A-EE26-467B-A9EA-377E4D3B20EB}" type="parTrans" cxnId="{25AE8E11-CB7D-4491-B595-89B7666CAA27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349ACD2-87EB-4C32-83EE-16790D932332}" type="sibTrans" cxnId="{25AE8E11-CB7D-4491-B595-89B7666CAA27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1E9FAA0-BF36-4876-956D-0934F64239F0}">
      <dgm:prSet phldrT="[文本]" custT="1"/>
      <dgm:spPr/>
      <dgm:t>
        <a:bodyPr/>
        <a:lstStyle/>
        <a:p>
          <a:r>
            <a:rPr lang="zh-CN" altLang="en-US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负载均衡 </a:t>
          </a:r>
          <a:r>
            <a:rPr lang="en-US" altLang="zh-CN" sz="10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Kube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Proxy Service</a:t>
          </a:r>
          <a:endParaRPr lang="zh-CN" altLang="en-US" sz="10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AAF4A61-A18E-4AEF-90FE-41841002BBA9}" type="parTrans" cxnId="{ED9BB797-B58E-45BC-9CDF-391C1C00E954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CBB518B-1D42-4864-9880-3474D33E92A5}" type="sibTrans" cxnId="{ED9BB797-B58E-45BC-9CDF-391C1C00E954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8D935F8-9134-4929-8E0B-FD2A49E7A402}">
      <dgm:prSet phldrT="[文本]" custT="1"/>
      <dgm:spPr/>
      <dgm:t>
        <a:bodyPr/>
        <a:lstStyle/>
        <a:p>
          <a:r>
            <a:rPr lang="zh-CN" altLang="en-US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弹性伸缩 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Auto Scaling</a:t>
          </a:r>
          <a:endParaRPr lang="zh-CN" altLang="en-US" sz="10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270E96E-BD61-4F2C-8F32-429BA59E7A73}" type="parTrans" cxnId="{A2587EC1-F3D1-4BBD-AEFE-780135E550F0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D2617D8-0FB2-4039-ADD1-F6282E6264F7}" type="sibTrans" cxnId="{A2587EC1-F3D1-4BBD-AEFE-780135E550F0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C2BD328C-36E1-4B9F-BA42-73FC4B447B2F}">
      <dgm:prSet phldrT="[文本]" custT="1"/>
      <dgm:spPr/>
      <dgm:t>
        <a:bodyPr/>
        <a:lstStyle/>
        <a:p>
          <a:r>
            <a:rPr lang="zh-CN" altLang="en-US" sz="1000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配置中心 </a:t>
          </a:r>
          <a:r>
            <a:rPr lang="en-US" altLang="zh-CN" sz="10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Config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Map</a:t>
          </a:r>
        </a:p>
      </dgm:t>
    </dgm:pt>
    <dgm:pt modelId="{189D164B-BD79-431E-8B68-03249DDE678D}" type="parTrans" cxnId="{EFBE9CD9-A9D9-4A78-B675-C2E8C466AB7F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04ECE7A-CBC8-4FFC-83A4-66F6B6B3433D}" type="sibTrans" cxnId="{EFBE9CD9-A9D9-4A78-B675-C2E8C466AB7F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3975465-86A1-45AD-8F13-D339F29283CC}">
      <dgm:prSet phldrT="[文本]" custT="1"/>
      <dgm:spPr/>
      <dgm:t>
        <a:bodyPr/>
        <a:lstStyle/>
        <a:p>
          <a:r>
            <a:rPr lang="zh-CN" altLang="en-US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服务编排  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Deployment Helm</a:t>
          </a:r>
        </a:p>
      </dgm:t>
    </dgm:pt>
    <dgm:pt modelId="{78AD4071-2AE1-43F5-91B2-3CB076C4914A}" type="parTrans" cxnId="{CA85C6FC-42F8-46C4-8D9B-5CC51EB348F0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DF17F5B-967B-4265-85E0-813A01299FA1}" type="sibTrans" cxnId="{CA85C6FC-42F8-46C4-8D9B-5CC51EB348F0}">
      <dgm:prSet/>
      <dgm:spPr/>
      <dgm:t>
        <a:bodyPr/>
        <a:lstStyle/>
        <a:p>
          <a:endParaRPr lang="zh-CN" altLang="en-US"/>
        </a:p>
      </dgm:t>
    </dgm:pt>
    <dgm:pt modelId="{8F99BCA8-464A-41C9-B08A-B2C2BF76ACF5}">
      <dgm:prSet phldrT="[文本]" custT="1"/>
      <dgm:spPr/>
      <dgm:t>
        <a:bodyPr/>
        <a:lstStyle/>
        <a:p>
          <a:r>
            <a:rPr lang="zh-CN" altLang="en-US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容错性 </a:t>
          </a:r>
          <a:r>
            <a:rPr lang="en-US" altLang="zh-CN" sz="10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SelfHealing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     Check</a:t>
          </a:r>
        </a:p>
      </dgm:t>
    </dgm:pt>
    <dgm:pt modelId="{E3841E01-43B8-4B35-98ED-B56E1BE206DE}" type="parTrans" cxnId="{6D7257D1-9D70-4018-B132-CC8146F5A6DF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8F806DC-1BB7-4209-8CF0-9FDC1C9402A1}" type="sibTrans" cxnId="{6D7257D1-9D70-4018-B132-CC8146F5A6DF}">
      <dgm:prSet/>
      <dgm:spPr/>
      <dgm:t>
        <a:bodyPr/>
        <a:lstStyle/>
        <a:p>
          <a:endParaRPr lang="zh-CN" altLang="en-US"/>
        </a:p>
      </dgm:t>
    </dgm:pt>
    <dgm:pt modelId="{FE585DD3-9596-41A6-A61B-6B7F82B9C381}">
      <dgm:prSet phldrT="[文本]" custT="1"/>
      <dgm:spPr/>
      <dgm:t>
        <a:bodyPr/>
        <a:lstStyle/>
        <a:p>
          <a:r>
            <a:rPr lang="zh-CN" altLang="en-US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升级 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Rolling Update</a:t>
          </a:r>
        </a:p>
      </dgm:t>
    </dgm:pt>
    <dgm:pt modelId="{8165CD95-05BE-4CE1-A50A-BF22147B40ED}" type="parTrans" cxnId="{BDA2AE36-D361-4D3C-AF99-25E012FBC662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73FB8D6-B759-45EB-9884-35470DB3BADB}" type="sibTrans" cxnId="{BDA2AE36-D361-4D3C-AF99-25E012FBC662}">
      <dgm:prSet/>
      <dgm:spPr/>
      <dgm:t>
        <a:bodyPr/>
        <a:lstStyle/>
        <a:p>
          <a:endParaRPr lang="zh-CN" altLang="en-US"/>
        </a:p>
      </dgm:t>
    </dgm:pt>
    <dgm:pt modelId="{FF4F5263-C0D6-46E1-A01A-44B25BBA8837}">
      <dgm:prSet phldrT="[文本]" custT="1"/>
      <dgm:spPr/>
      <dgm:t>
        <a:bodyPr/>
        <a:lstStyle/>
        <a:p>
          <a:r>
            <a:rPr lang="zh-CN" altLang="en-US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日志管理 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EFK</a:t>
          </a:r>
        </a:p>
      </dgm:t>
    </dgm:pt>
    <dgm:pt modelId="{E649EAC0-86A6-4CB6-99DD-B3FBB776EC59}" type="parTrans" cxnId="{8D47D420-5E98-4BDE-9050-66FFBE4B9A77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88E4022-72E9-40CE-9AD5-91F4FF9D3DAE}" type="sibTrans" cxnId="{8D47D420-5E98-4BDE-9050-66FFBE4B9A77}">
      <dgm:prSet/>
      <dgm:spPr/>
      <dgm:t>
        <a:bodyPr/>
        <a:lstStyle/>
        <a:p>
          <a:endParaRPr lang="zh-CN" altLang="en-US"/>
        </a:p>
      </dgm:t>
    </dgm:pt>
    <dgm:pt modelId="{0C80D643-AC87-4020-AE40-0E82B8A6D252}">
      <dgm:prSet phldrT="[文本]" custT="1"/>
      <dgm:spPr/>
      <dgm:t>
        <a:bodyPr/>
        <a:lstStyle/>
        <a:p>
          <a:r>
            <a:rPr lang="zh-CN" altLang="en-US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监控 </a:t>
          </a:r>
          <a:r>
            <a:rPr lang="en-US" altLang="zh-CN" sz="10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Promethus</a:t>
          </a:r>
          <a:endParaRPr lang="en-US" altLang="zh-CN" sz="1000" dirty="0" smtClean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E5722DB2-6293-4CBF-A523-3A4EAA2E45F4}" type="parTrans" cxnId="{C7CB027D-6763-4835-8101-9A8EB9FEBBA4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7BCF13A-DFC1-46F9-BC35-F3EC9EFDBA57}" type="sibTrans" cxnId="{C7CB027D-6763-4835-8101-9A8EB9FEBBA4}">
      <dgm:prSet/>
      <dgm:spPr/>
      <dgm:t>
        <a:bodyPr/>
        <a:lstStyle/>
        <a:p>
          <a:endParaRPr lang="zh-CN" altLang="en-US"/>
        </a:p>
      </dgm:t>
    </dgm:pt>
    <dgm:pt modelId="{FBBA5FA7-E93C-4538-8FCF-613C410B1555}">
      <dgm:prSet phldrT="[文本]" custT="1"/>
      <dgm:spPr/>
      <dgm:t>
        <a:bodyPr/>
        <a:lstStyle/>
        <a:p>
          <a:r>
            <a:rPr lang="zh-CN" altLang="en-US" sz="1000" smtClean="0">
              <a:latin typeface="华文楷体" panose="02010600040101010101" pitchFamily="2" charset="-122"/>
              <a:ea typeface="华文楷体" panose="02010600040101010101" pitchFamily="2" charset="-122"/>
            </a:rPr>
            <a:t>任务 </a:t>
          </a:r>
          <a:r>
            <a: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Job/</a:t>
          </a:r>
          <a:r>
            <a:rPr lang="en-US" altLang="zh-CN" sz="10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CronJob</a:t>
          </a:r>
          <a:endParaRPr lang="en-US" altLang="zh-CN" sz="1000" dirty="0" smtClean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D60351E-C3D8-4300-8213-4166620DFA36}" type="sibTrans" cxnId="{1F4E6047-24F7-476D-8289-3A5248E4775F}">
      <dgm:prSet/>
      <dgm:spPr/>
      <dgm:t>
        <a:bodyPr/>
        <a:lstStyle/>
        <a:p>
          <a:endParaRPr lang="zh-CN" altLang="en-US"/>
        </a:p>
      </dgm:t>
    </dgm:pt>
    <dgm:pt modelId="{76F77234-FDDB-4F23-9346-BBEB7F7D8B2E}" type="parTrans" cxnId="{1F4E6047-24F7-476D-8289-3A5248E4775F}">
      <dgm:prSet custT="1"/>
      <dgm:spPr/>
      <dgm:t>
        <a:bodyPr/>
        <a:lstStyle/>
        <a:p>
          <a:endParaRPr lang="zh-CN" altLang="en-US" sz="1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4C39FD6-CFBE-4E26-ACFD-D2EDBEF7BB5A}" type="pres">
      <dgm:prSet presAssocID="{FC56EC2A-8AE1-43C7-A95D-9FB3B4F106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832D26-2A38-4314-AE04-E5FB4266CE43}" type="pres">
      <dgm:prSet presAssocID="{E4625C8C-4A41-40E5-813B-8A041514E374}" presName="centerShape" presStyleLbl="node0" presStyleIdx="0" presStyleCnt="1" custScaleX="159845"/>
      <dgm:spPr/>
    </dgm:pt>
    <dgm:pt modelId="{F31AC21E-CEF8-4DB9-9434-84A488F79679}" type="pres">
      <dgm:prSet presAssocID="{7092D40A-EE26-467B-A9EA-377E4D3B20EB}" presName="Name9" presStyleLbl="parChTrans1D2" presStyleIdx="0" presStyleCnt="10"/>
      <dgm:spPr/>
    </dgm:pt>
    <dgm:pt modelId="{1FDB84CC-16CA-4167-B8A4-777FEE16A61B}" type="pres">
      <dgm:prSet presAssocID="{7092D40A-EE26-467B-A9EA-377E4D3B20EB}" presName="connTx" presStyleLbl="parChTrans1D2" presStyleIdx="0" presStyleCnt="10"/>
      <dgm:spPr/>
    </dgm:pt>
    <dgm:pt modelId="{06224FBA-28A1-4324-BBC0-D6D5A87504E2}" type="pres">
      <dgm:prSet presAssocID="{FC75172E-6FEC-4879-A485-9539544A46F7}" presName="node" presStyleLbl="node1" presStyleIdx="0" presStyleCnt="10">
        <dgm:presLayoutVars>
          <dgm:bulletEnabled val="1"/>
        </dgm:presLayoutVars>
      </dgm:prSet>
      <dgm:spPr/>
    </dgm:pt>
    <dgm:pt modelId="{74A4AB44-849D-45A5-89BC-80153AC40D0B}" type="pres">
      <dgm:prSet presAssocID="{2AAF4A61-A18E-4AEF-90FE-41841002BBA9}" presName="Name9" presStyleLbl="parChTrans1D2" presStyleIdx="1" presStyleCnt="10"/>
      <dgm:spPr/>
    </dgm:pt>
    <dgm:pt modelId="{E8C04214-C46F-4FC8-8FB7-2F39C199CF8C}" type="pres">
      <dgm:prSet presAssocID="{2AAF4A61-A18E-4AEF-90FE-41841002BBA9}" presName="connTx" presStyleLbl="parChTrans1D2" presStyleIdx="1" presStyleCnt="10"/>
      <dgm:spPr/>
    </dgm:pt>
    <dgm:pt modelId="{A26BD49A-9D74-42B6-8419-18576E939CAD}" type="pres">
      <dgm:prSet presAssocID="{61E9FAA0-BF36-4876-956D-0934F64239F0}" presName="node" presStyleLbl="node1" presStyleIdx="1" presStyleCnt="10">
        <dgm:presLayoutVars>
          <dgm:bulletEnabled val="1"/>
        </dgm:presLayoutVars>
      </dgm:prSet>
      <dgm:spPr/>
    </dgm:pt>
    <dgm:pt modelId="{FD600DF3-29C3-457E-B32A-FFD36BE944EC}" type="pres">
      <dgm:prSet presAssocID="{6270E96E-BD61-4F2C-8F32-429BA59E7A73}" presName="Name9" presStyleLbl="parChTrans1D2" presStyleIdx="2" presStyleCnt="10"/>
      <dgm:spPr/>
    </dgm:pt>
    <dgm:pt modelId="{35ECFE07-A38D-4F03-9101-0792BAB06E00}" type="pres">
      <dgm:prSet presAssocID="{6270E96E-BD61-4F2C-8F32-429BA59E7A73}" presName="connTx" presStyleLbl="parChTrans1D2" presStyleIdx="2" presStyleCnt="10"/>
      <dgm:spPr/>
    </dgm:pt>
    <dgm:pt modelId="{2EF52FD9-51B0-431D-A130-E32AF07F6C52}" type="pres">
      <dgm:prSet presAssocID="{28D935F8-9134-4929-8E0B-FD2A49E7A402}" presName="node" presStyleLbl="node1" presStyleIdx="2" presStyleCnt="10">
        <dgm:presLayoutVars>
          <dgm:bulletEnabled val="1"/>
        </dgm:presLayoutVars>
      </dgm:prSet>
      <dgm:spPr/>
    </dgm:pt>
    <dgm:pt modelId="{26816963-E063-4500-857C-AD463F163AEC}" type="pres">
      <dgm:prSet presAssocID="{189D164B-BD79-431E-8B68-03249DDE678D}" presName="Name9" presStyleLbl="parChTrans1D2" presStyleIdx="3" presStyleCnt="10"/>
      <dgm:spPr/>
    </dgm:pt>
    <dgm:pt modelId="{2D390E13-88E6-401C-A64A-7367F65284FF}" type="pres">
      <dgm:prSet presAssocID="{189D164B-BD79-431E-8B68-03249DDE678D}" presName="connTx" presStyleLbl="parChTrans1D2" presStyleIdx="3" presStyleCnt="10"/>
      <dgm:spPr/>
    </dgm:pt>
    <dgm:pt modelId="{92517518-3B9F-44AB-8F62-928C2905C5E0}" type="pres">
      <dgm:prSet presAssocID="{C2BD328C-36E1-4B9F-BA42-73FC4B447B2F}" presName="node" presStyleLbl="node1" presStyleIdx="3" presStyleCnt="10">
        <dgm:presLayoutVars>
          <dgm:bulletEnabled val="1"/>
        </dgm:presLayoutVars>
      </dgm:prSet>
      <dgm:spPr/>
    </dgm:pt>
    <dgm:pt modelId="{0CD08E17-5B6A-422B-A8A1-BF0D6058BACF}" type="pres">
      <dgm:prSet presAssocID="{78AD4071-2AE1-43F5-91B2-3CB076C4914A}" presName="Name9" presStyleLbl="parChTrans1D2" presStyleIdx="4" presStyleCnt="10"/>
      <dgm:spPr/>
    </dgm:pt>
    <dgm:pt modelId="{5115ECE0-1D99-42A3-852F-C8D67410EA77}" type="pres">
      <dgm:prSet presAssocID="{78AD4071-2AE1-43F5-91B2-3CB076C4914A}" presName="connTx" presStyleLbl="parChTrans1D2" presStyleIdx="4" presStyleCnt="10"/>
      <dgm:spPr/>
    </dgm:pt>
    <dgm:pt modelId="{B503E0A5-C3F2-4253-A8E8-7C17445BE563}" type="pres">
      <dgm:prSet presAssocID="{13975465-86A1-45AD-8F13-D339F29283CC}" presName="node" presStyleLbl="node1" presStyleIdx="4" presStyleCnt="10">
        <dgm:presLayoutVars>
          <dgm:bulletEnabled val="1"/>
        </dgm:presLayoutVars>
      </dgm:prSet>
      <dgm:spPr/>
    </dgm:pt>
    <dgm:pt modelId="{D40CBCF2-8BA8-423E-A662-22A02A0B5894}" type="pres">
      <dgm:prSet presAssocID="{E3841E01-43B8-4B35-98ED-B56E1BE206DE}" presName="Name9" presStyleLbl="parChTrans1D2" presStyleIdx="5" presStyleCnt="10"/>
      <dgm:spPr/>
    </dgm:pt>
    <dgm:pt modelId="{C900476D-14D1-4CFC-8D1A-95579E1358F2}" type="pres">
      <dgm:prSet presAssocID="{E3841E01-43B8-4B35-98ED-B56E1BE206DE}" presName="connTx" presStyleLbl="parChTrans1D2" presStyleIdx="5" presStyleCnt="10"/>
      <dgm:spPr/>
    </dgm:pt>
    <dgm:pt modelId="{BF6FD6CB-976D-4F26-894D-14AB6A5C5A0F}" type="pres">
      <dgm:prSet presAssocID="{8F99BCA8-464A-41C9-B08A-B2C2BF76ACF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094A7-75E9-4C6F-94DE-167ABB772646}" type="pres">
      <dgm:prSet presAssocID="{8165CD95-05BE-4CE1-A50A-BF22147B40ED}" presName="Name9" presStyleLbl="parChTrans1D2" presStyleIdx="6" presStyleCnt="10"/>
      <dgm:spPr/>
    </dgm:pt>
    <dgm:pt modelId="{EAF34F3A-93A6-446E-A461-1916B388D02B}" type="pres">
      <dgm:prSet presAssocID="{8165CD95-05BE-4CE1-A50A-BF22147B40ED}" presName="connTx" presStyleLbl="parChTrans1D2" presStyleIdx="6" presStyleCnt="10"/>
      <dgm:spPr/>
    </dgm:pt>
    <dgm:pt modelId="{13ABFCD8-8E1D-4762-A3F9-B9EA986A8B6B}" type="pres">
      <dgm:prSet presAssocID="{FE585DD3-9596-41A6-A61B-6B7F82B9C381}" presName="node" presStyleLbl="node1" presStyleIdx="6" presStyleCnt="10">
        <dgm:presLayoutVars>
          <dgm:bulletEnabled val="1"/>
        </dgm:presLayoutVars>
      </dgm:prSet>
      <dgm:spPr/>
    </dgm:pt>
    <dgm:pt modelId="{97E265DD-0837-4E89-944D-21244BA4F578}" type="pres">
      <dgm:prSet presAssocID="{76F77234-FDDB-4F23-9346-BBEB7F7D8B2E}" presName="Name9" presStyleLbl="parChTrans1D2" presStyleIdx="7" presStyleCnt="10"/>
      <dgm:spPr/>
    </dgm:pt>
    <dgm:pt modelId="{7076717A-8ED0-499D-A174-BD4BB4082B47}" type="pres">
      <dgm:prSet presAssocID="{76F77234-FDDB-4F23-9346-BBEB7F7D8B2E}" presName="connTx" presStyleLbl="parChTrans1D2" presStyleIdx="7" presStyleCnt="10"/>
      <dgm:spPr/>
    </dgm:pt>
    <dgm:pt modelId="{C42F459D-DD1E-4267-ABB0-0AA0F7392438}" type="pres">
      <dgm:prSet presAssocID="{FBBA5FA7-E93C-4538-8FCF-613C410B1555}" presName="node" presStyleLbl="node1" presStyleIdx="7" presStyleCnt="10">
        <dgm:presLayoutVars>
          <dgm:bulletEnabled val="1"/>
        </dgm:presLayoutVars>
      </dgm:prSet>
      <dgm:spPr/>
    </dgm:pt>
    <dgm:pt modelId="{8DD18904-75A7-4159-9696-BAF33DD9BB8E}" type="pres">
      <dgm:prSet presAssocID="{E649EAC0-86A6-4CB6-99DD-B3FBB776EC59}" presName="Name9" presStyleLbl="parChTrans1D2" presStyleIdx="8" presStyleCnt="10"/>
      <dgm:spPr/>
    </dgm:pt>
    <dgm:pt modelId="{25137010-562F-4BA8-A5E8-772B57F53C44}" type="pres">
      <dgm:prSet presAssocID="{E649EAC0-86A6-4CB6-99DD-B3FBB776EC59}" presName="connTx" presStyleLbl="parChTrans1D2" presStyleIdx="8" presStyleCnt="10"/>
      <dgm:spPr/>
    </dgm:pt>
    <dgm:pt modelId="{E0A4DC71-11C2-4F4B-8000-1F9C833B7BF6}" type="pres">
      <dgm:prSet presAssocID="{FF4F5263-C0D6-46E1-A01A-44B25BBA8837}" presName="node" presStyleLbl="node1" presStyleIdx="8" presStyleCnt="10">
        <dgm:presLayoutVars>
          <dgm:bulletEnabled val="1"/>
        </dgm:presLayoutVars>
      </dgm:prSet>
      <dgm:spPr/>
    </dgm:pt>
    <dgm:pt modelId="{3376830C-3418-445C-ACFC-F8EB9A9D90B4}" type="pres">
      <dgm:prSet presAssocID="{E5722DB2-6293-4CBF-A523-3A4EAA2E45F4}" presName="Name9" presStyleLbl="parChTrans1D2" presStyleIdx="9" presStyleCnt="10"/>
      <dgm:spPr/>
    </dgm:pt>
    <dgm:pt modelId="{F57A295C-E1DE-491E-8B08-FC7F8698F02D}" type="pres">
      <dgm:prSet presAssocID="{E5722DB2-6293-4CBF-A523-3A4EAA2E45F4}" presName="connTx" presStyleLbl="parChTrans1D2" presStyleIdx="9" presStyleCnt="10"/>
      <dgm:spPr/>
    </dgm:pt>
    <dgm:pt modelId="{5668C746-3954-4EC4-9C92-74D7FE6E1179}" type="pres">
      <dgm:prSet presAssocID="{0C80D643-AC87-4020-AE40-0E82B8A6D252}" presName="node" presStyleLbl="node1" presStyleIdx="9" presStyleCnt="10">
        <dgm:presLayoutVars>
          <dgm:bulletEnabled val="1"/>
        </dgm:presLayoutVars>
      </dgm:prSet>
      <dgm:spPr/>
    </dgm:pt>
  </dgm:ptLst>
  <dgm:cxnLst>
    <dgm:cxn modelId="{3D6EB5CF-EEAF-421E-A0B8-953C37037B89}" type="presOf" srcId="{E4625C8C-4A41-40E5-813B-8A041514E374}" destId="{7D832D26-2A38-4314-AE04-E5FB4266CE43}" srcOrd="0" destOrd="0" presId="urn:microsoft.com/office/officeart/2005/8/layout/radial1"/>
    <dgm:cxn modelId="{9F7BE2DB-764A-4B57-ADBD-9AD6167E92A4}" type="presOf" srcId="{6270E96E-BD61-4F2C-8F32-429BA59E7A73}" destId="{35ECFE07-A38D-4F03-9101-0792BAB06E00}" srcOrd="1" destOrd="0" presId="urn:microsoft.com/office/officeart/2005/8/layout/radial1"/>
    <dgm:cxn modelId="{B88A5441-532A-49DB-A3AB-35F4AB4A5ABF}" type="presOf" srcId="{FE585DD3-9596-41A6-A61B-6B7F82B9C381}" destId="{13ABFCD8-8E1D-4762-A3F9-B9EA986A8B6B}" srcOrd="0" destOrd="0" presId="urn:microsoft.com/office/officeart/2005/8/layout/radial1"/>
    <dgm:cxn modelId="{D953C543-49E7-4867-BD85-456756CDB6D3}" type="presOf" srcId="{78AD4071-2AE1-43F5-91B2-3CB076C4914A}" destId="{5115ECE0-1D99-42A3-852F-C8D67410EA77}" srcOrd="1" destOrd="0" presId="urn:microsoft.com/office/officeart/2005/8/layout/radial1"/>
    <dgm:cxn modelId="{A50FA8BB-7F6D-421B-9CCD-9D1D8668CD68}" type="presOf" srcId="{E3841E01-43B8-4B35-98ED-B56E1BE206DE}" destId="{C900476D-14D1-4CFC-8D1A-95579E1358F2}" srcOrd="1" destOrd="0" presId="urn:microsoft.com/office/officeart/2005/8/layout/radial1"/>
    <dgm:cxn modelId="{C55AA77D-7498-439B-B1AF-9F2DEEA43106}" type="presOf" srcId="{E5722DB2-6293-4CBF-A523-3A4EAA2E45F4}" destId="{3376830C-3418-445C-ACFC-F8EB9A9D90B4}" srcOrd="0" destOrd="0" presId="urn:microsoft.com/office/officeart/2005/8/layout/radial1"/>
    <dgm:cxn modelId="{EFBE9CD9-A9D9-4A78-B675-C2E8C466AB7F}" srcId="{E4625C8C-4A41-40E5-813B-8A041514E374}" destId="{C2BD328C-36E1-4B9F-BA42-73FC4B447B2F}" srcOrd="3" destOrd="0" parTransId="{189D164B-BD79-431E-8B68-03249DDE678D}" sibTransId="{404ECE7A-CBC8-4FFC-83A4-66F6B6B3433D}"/>
    <dgm:cxn modelId="{A2587EC1-F3D1-4BBD-AEFE-780135E550F0}" srcId="{E4625C8C-4A41-40E5-813B-8A041514E374}" destId="{28D935F8-9134-4929-8E0B-FD2A49E7A402}" srcOrd="2" destOrd="0" parTransId="{6270E96E-BD61-4F2C-8F32-429BA59E7A73}" sibTransId="{6D2617D8-0FB2-4039-ADD1-F6282E6264F7}"/>
    <dgm:cxn modelId="{6D7257D1-9D70-4018-B132-CC8146F5A6DF}" srcId="{E4625C8C-4A41-40E5-813B-8A041514E374}" destId="{8F99BCA8-464A-41C9-B08A-B2C2BF76ACF5}" srcOrd="5" destOrd="0" parTransId="{E3841E01-43B8-4B35-98ED-B56E1BE206DE}" sibTransId="{28F806DC-1BB7-4209-8CF0-9FDC1C9402A1}"/>
    <dgm:cxn modelId="{2E17072D-7854-4919-B706-5C2DAE17EA0F}" type="presOf" srcId="{61E9FAA0-BF36-4876-956D-0934F64239F0}" destId="{A26BD49A-9D74-42B6-8419-18576E939CAD}" srcOrd="0" destOrd="0" presId="urn:microsoft.com/office/officeart/2005/8/layout/radial1"/>
    <dgm:cxn modelId="{ED9BB797-B58E-45BC-9CDF-391C1C00E954}" srcId="{E4625C8C-4A41-40E5-813B-8A041514E374}" destId="{61E9FAA0-BF36-4876-956D-0934F64239F0}" srcOrd="1" destOrd="0" parTransId="{2AAF4A61-A18E-4AEF-90FE-41841002BBA9}" sibTransId="{2CBB518B-1D42-4864-9880-3474D33E92A5}"/>
    <dgm:cxn modelId="{DF4E2032-CB2B-46AF-8AE1-E443E8F14B35}" type="presOf" srcId="{7092D40A-EE26-467B-A9EA-377E4D3B20EB}" destId="{F31AC21E-CEF8-4DB9-9434-84A488F79679}" srcOrd="0" destOrd="0" presId="urn:microsoft.com/office/officeart/2005/8/layout/radial1"/>
    <dgm:cxn modelId="{1224F5EF-D98C-47DC-BF4E-C92D585B2D17}" type="presOf" srcId="{28D935F8-9134-4929-8E0B-FD2A49E7A402}" destId="{2EF52FD9-51B0-431D-A130-E32AF07F6C52}" srcOrd="0" destOrd="0" presId="urn:microsoft.com/office/officeart/2005/8/layout/radial1"/>
    <dgm:cxn modelId="{AFA344A4-BD35-4FA8-8552-59DD6B987745}" type="presOf" srcId="{E3841E01-43B8-4B35-98ED-B56E1BE206DE}" destId="{D40CBCF2-8BA8-423E-A662-22A02A0B5894}" srcOrd="0" destOrd="0" presId="urn:microsoft.com/office/officeart/2005/8/layout/radial1"/>
    <dgm:cxn modelId="{59DB032E-435C-4AB6-896D-87174896C02D}" type="presOf" srcId="{FC75172E-6FEC-4879-A485-9539544A46F7}" destId="{06224FBA-28A1-4324-BBC0-D6D5A87504E2}" srcOrd="0" destOrd="0" presId="urn:microsoft.com/office/officeart/2005/8/layout/radial1"/>
    <dgm:cxn modelId="{D8782F48-7BD6-46D0-8A36-27A4159C1FAB}" type="presOf" srcId="{E649EAC0-86A6-4CB6-99DD-B3FBB776EC59}" destId="{8DD18904-75A7-4159-9696-BAF33DD9BB8E}" srcOrd="0" destOrd="0" presId="urn:microsoft.com/office/officeart/2005/8/layout/radial1"/>
    <dgm:cxn modelId="{57A8868E-8896-4BDB-82B5-2B803EEDBF98}" type="presOf" srcId="{2AAF4A61-A18E-4AEF-90FE-41841002BBA9}" destId="{74A4AB44-849D-45A5-89BC-80153AC40D0B}" srcOrd="0" destOrd="0" presId="urn:microsoft.com/office/officeart/2005/8/layout/radial1"/>
    <dgm:cxn modelId="{BDA2AE36-D361-4D3C-AF99-25E012FBC662}" srcId="{E4625C8C-4A41-40E5-813B-8A041514E374}" destId="{FE585DD3-9596-41A6-A61B-6B7F82B9C381}" srcOrd="6" destOrd="0" parTransId="{8165CD95-05BE-4CE1-A50A-BF22147B40ED}" sibTransId="{873FB8D6-B759-45EB-9884-35470DB3BADB}"/>
    <dgm:cxn modelId="{946CD27A-3AFB-4823-8858-7D30DC0DE73D}" type="presOf" srcId="{E649EAC0-86A6-4CB6-99DD-B3FBB776EC59}" destId="{25137010-562F-4BA8-A5E8-772B57F53C44}" srcOrd="1" destOrd="0" presId="urn:microsoft.com/office/officeart/2005/8/layout/radial1"/>
    <dgm:cxn modelId="{B5ADEF72-C6F4-4E45-99D9-00307BF27A1A}" type="presOf" srcId="{0C80D643-AC87-4020-AE40-0E82B8A6D252}" destId="{5668C746-3954-4EC4-9C92-74D7FE6E1179}" srcOrd="0" destOrd="0" presId="urn:microsoft.com/office/officeart/2005/8/layout/radial1"/>
    <dgm:cxn modelId="{C7CB027D-6763-4835-8101-9A8EB9FEBBA4}" srcId="{E4625C8C-4A41-40E5-813B-8A041514E374}" destId="{0C80D643-AC87-4020-AE40-0E82B8A6D252}" srcOrd="9" destOrd="0" parTransId="{E5722DB2-6293-4CBF-A523-3A4EAA2E45F4}" sibTransId="{57BCF13A-DFC1-46F9-BC35-F3EC9EFDBA57}"/>
    <dgm:cxn modelId="{C4D4BDE9-235A-4948-9C93-DDDD76E822D4}" type="presOf" srcId="{76F77234-FDDB-4F23-9346-BBEB7F7D8B2E}" destId="{97E265DD-0837-4E89-944D-21244BA4F578}" srcOrd="0" destOrd="0" presId="urn:microsoft.com/office/officeart/2005/8/layout/radial1"/>
    <dgm:cxn modelId="{4D4BAA77-E950-4023-A022-890D0C7FC208}" type="presOf" srcId="{8F99BCA8-464A-41C9-B08A-B2C2BF76ACF5}" destId="{BF6FD6CB-976D-4F26-894D-14AB6A5C5A0F}" srcOrd="0" destOrd="0" presId="urn:microsoft.com/office/officeart/2005/8/layout/radial1"/>
    <dgm:cxn modelId="{36E57CDD-50E7-4959-A49D-2BB51796033A}" type="presOf" srcId="{189D164B-BD79-431E-8B68-03249DDE678D}" destId="{2D390E13-88E6-401C-A64A-7367F65284FF}" srcOrd="1" destOrd="0" presId="urn:microsoft.com/office/officeart/2005/8/layout/radial1"/>
    <dgm:cxn modelId="{6ED31E2E-3564-4058-BFE7-D53F8D2F6244}" type="presOf" srcId="{7092D40A-EE26-467B-A9EA-377E4D3B20EB}" destId="{1FDB84CC-16CA-4167-B8A4-777FEE16A61B}" srcOrd="1" destOrd="0" presId="urn:microsoft.com/office/officeart/2005/8/layout/radial1"/>
    <dgm:cxn modelId="{2F60C0EC-E35E-44E8-96C2-8BDF6CC3F20B}" type="presOf" srcId="{FBBA5FA7-E93C-4538-8FCF-613C410B1555}" destId="{C42F459D-DD1E-4267-ABB0-0AA0F7392438}" srcOrd="0" destOrd="0" presId="urn:microsoft.com/office/officeart/2005/8/layout/radial1"/>
    <dgm:cxn modelId="{DBA11490-1CE4-47C0-B693-C5D28865734A}" type="presOf" srcId="{C2BD328C-36E1-4B9F-BA42-73FC4B447B2F}" destId="{92517518-3B9F-44AB-8F62-928C2905C5E0}" srcOrd="0" destOrd="0" presId="urn:microsoft.com/office/officeart/2005/8/layout/radial1"/>
    <dgm:cxn modelId="{D89452E3-200E-40A9-80D7-2CA4EC19B40C}" type="presOf" srcId="{8165CD95-05BE-4CE1-A50A-BF22147B40ED}" destId="{C1D094A7-75E9-4C6F-94DE-167ABB772646}" srcOrd="0" destOrd="0" presId="urn:microsoft.com/office/officeart/2005/8/layout/radial1"/>
    <dgm:cxn modelId="{EB2CCD96-606B-4265-810A-2236AB4A5243}" type="presOf" srcId="{76F77234-FDDB-4F23-9346-BBEB7F7D8B2E}" destId="{7076717A-8ED0-499D-A174-BD4BB4082B47}" srcOrd="1" destOrd="0" presId="urn:microsoft.com/office/officeart/2005/8/layout/radial1"/>
    <dgm:cxn modelId="{1736A2ED-60AC-4E5C-9C63-12EB3DFEF2D4}" type="presOf" srcId="{6270E96E-BD61-4F2C-8F32-429BA59E7A73}" destId="{FD600DF3-29C3-457E-B32A-FFD36BE944EC}" srcOrd="0" destOrd="0" presId="urn:microsoft.com/office/officeart/2005/8/layout/radial1"/>
    <dgm:cxn modelId="{7900181B-9099-4BE1-BF73-725F2F1375A4}" type="presOf" srcId="{E5722DB2-6293-4CBF-A523-3A4EAA2E45F4}" destId="{F57A295C-E1DE-491E-8B08-FC7F8698F02D}" srcOrd="1" destOrd="0" presId="urn:microsoft.com/office/officeart/2005/8/layout/radial1"/>
    <dgm:cxn modelId="{2D1A3695-D004-4C26-AD2A-BA15654A0679}" srcId="{FC56EC2A-8AE1-43C7-A95D-9FB3B4F106C8}" destId="{E4625C8C-4A41-40E5-813B-8A041514E374}" srcOrd="0" destOrd="0" parTransId="{C82D56D5-D016-4B57-B915-38531498D65D}" sibTransId="{934113EB-F16F-43CF-8D54-270FFC514575}"/>
    <dgm:cxn modelId="{738CB5E0-8F92-4437-BCC8-9F2FF0F8310D}" type="presOf" srcId="{189D164B-BD79-431E-8B68-03249DDE678D}" destId="{26816963-E063-4500-857C-AD463F163AEC}" srcOrd="0" destOrd="0" presId="urn:microsoft.com/office/officeart/2005/8/layout/radial1"/>
    <dgm:cxn modelId="{52C6796E-6692-46E0-A342-056BD5A523BD}" type="presOf" srcId="{FC56EC2A-8AE1-43C7-A95D-9FB3B4F106C8}" destId="{34C39FD6-CFBE-4E26-ACFD-D2EDBEF7BB5A}" srcOrd="0" destOrd="0" presId="urn:microsoft.com/office/officeart/2005/8/layout/radial1"/>
    <dgm:cxn modelId="{CA85C6FC-42F8-46C4-8D9B-5CC51EB348F0}" srcId="{E4625C8C-4A41-40E5-813B-8A041514E374}" destId="{13975465-86A1-45AD-8F13-D339F29283CC}" srcOrd="4" destOrd="0" parTransId="{78AD4071-2AE1-43F5-91B2-3CB076C4914A}" sibTransId="{1DF17F5B-967B-4265-85E0-813A01299FA1}"/>
    <dgm:cxn modelId="{8D47D420-5E98-4BDE-9050-66FFBE4B9A77}" srcId="{E4625C8C-4A41-40E5-813B-8A041514E374}" destId="{FF4F5263-C0D6-46E1-A01A-44B25BBA8837}" srcOrd="8" destOrd="0" parTransId="{E649EAC0-86A6-4CB6-99DD-B3FBB776EC59}" sibTransId="{188E4022-72E9-40CE-9AD5-91F4FF9D3DAE}"/>
    <dgm:cxn modelId="{B06CAAD3-E43F-43DD-A6E1-9EB811597E64}" type="presOf" srcId="{13975465-86A1-45AD-8F13-D339F29283CC}" destId="{B503E0A5-C3F2-4253-A8E8-7C17445BE563}" srcOrd="0" destOrd="0" presId="urn:microsoft.com/office/officeart/2005/8/layout/radial1"/>
    <dgm:cxn modelId="{FBF5D03E-AA99-48B0-A6C0-275B5A32D55E}" type="presOf" srcId="{2AAF4A61-A18E-4AEF-90FE-41841002BBA9}" destId="{E8C04214-C46F-4FC8-8FB7-2F39C199CF8C}" srcOrd="1" destOrd="0" presId="urn:microsoft.com/office/officeart/2005/8/layout/radial1"/>
    <dgm:cxn modelId="{2DA81AE6-3085-4155-AE38-B2CF7B645D2C}" type="presOf" srcId="{8165CD95-05BE-4CE1-A50A-BF22147B40ED}" destId="{EAF34F3A-93A6-446E-A461-1916B388D02B}" srcOrd="1" destOrd="0" presId="urn:microsoft.com/office/officeart/2005/8/layout/radial1"/>
    <dgm:cxn modelId="{25AE8E11-CB7D-4491-B595-89B7666CAA27}" srcId="{E4625C8C-4A41-40E5-813B-8A041514E374}" destId="{FC75172E-6FEC-4879-A485-9539544A46F7}" srcOrd="0" destOrd="0" parTransId="{7092D40A-EE26-467B-A9EA-377E4D3B20EB}" sibTransId="{2349ACD2-87EB-4C32-83EE-16790D932332}"/>
    <dgm:cxn modelId="{1F4E6047-24F7-476D-8289-3A5248E4775F}" srcId="{E4625C8C-4A41-40E5-813B-8A041514E374}" destId="{FBBA5FA7-E93C-4538-8FCF-613C410B1555}" srcOrd="7" destOrd="0" parTransId="{76F77234-FDDB-4F23-9346-BBEB7F7D8B2E}" sibTransId="{4D60351E-C3D8-4300-8213-4166620DFA36}"/>
    <dgm:cxn modelId="{3EB5BAA5-257B-4AB7-89B5-C97F2C5EC069}" type="presOf" srcId="{FF4F5263-C0D6-46E1-A01A-44B25BBA8837}" destId="{E0A4DC71-11C2-4F4B-8000-1F9C833B7BF6}" srcOrd="0" destOrd="0" presId="urn:microsoft.com/office/officeart/2005/8/layout/radial1"/>
    <dgm:cxn modelId="{B5DABE5E-4492-4E01-BB95-0C62D6D3BCB3}" type="presOf" srcId="{78AD4071-2AE1-43F5-91B2-3CB076C4914A}" destId="{0CD08E17-5B6A-422B-A8A1-BF0D6058BACF}" srcOrd="0" destOrd="0" presId="urn:microsoft.com/office/officeart/2005/8/layout/radial1"/>
    <dgm:cxn modelId="{757FAB5C-F536-4A51-9FEE-53F246CF0C97}" type="presParOf" srcId="{34C39FD6-CFBE-4E26-ACFD-D2EDBEF7BB5A}" destId="{7D832D26-2A38-4314-AE04-E5FB4266CE43}" srcOrd="0" destOrd="0" presId="urn:microsoft.com/office/officeart/2005/8/layout/radial1"/>
    <dgm:cxn modelId="{BBE9AFED-9A59-4420-872A-E3B6979662BF}" type="presParOf" srcId="{34C39FD6-CFBE-4E26-ACFD-D2EDBEF7BB5A}" destId="{F31AC21E-CEF8-4DB9-9434-84A488F79679}" srcOrd="1" destOrd="0" presId="urn:microsoft.com/office/officeart/2005/8/layout/radial1"/>
    <dgm:cxn modelId="{E11F3F0A-B60D-4CA0-8328-52A2F2B42A84}" type="presParOf" srcId="{F31AC21E-CEF8-4DB9-9434-84A488F79679}" destId="{1FDB84CC-16CA-4167-B8A4-777FEE16A61B}" srcOrd="0" destOrd="0" presId="urn:microsoft.com/office/officeart/2005/8/layout/radial1"/>
    <dgm:cxn modelId="{9A6AE032-8887-485F-A55A-005A8ACB8BBB}" type="presParOf" srcId="{34C39FD6-CFBE-4E26-ACFD-D2EDBEF7BB5A}" destId="{06224FBA-28A1-4324-BBC0-D6D5A87504E2}" srcOrd="2" destOrd="0" presId="urn:microsoft.com/office/officeart/2005/8/layout/radial1"/>
    <dgm:cxn modelId="{4437AEFB-D9A2-4005-9D35-E97740C99BE1}" type="presParOf" srcId="{34C39FD6-CFBE-4E26-ACFD-D2EDBEF7BB5A}" destId="{74A4AB44-849D-45A5-89BC-80153AC40D0B}" srcOrd="3" destOrd="0" presId="urn:microsoft.com/office/officeart/2005/8/layout/radial1"/>
    <dgm:cxn modelId="{D4FE98C0-92D9-4749-9254-3ADD028AD6D9}" type="presParOf" srcId="{74A4AB44-849D-45A5-89BC-80153AC40D0B}" destId="{E8C04214-C46F-4FC8-8FB7-2F39C199CF8C}" srcOrd="0" destOrd="0" presId="urn:microsoft.com/office/officeart/2005/8/layout/radial1"/>
    <dgm:cxn modelId="{1663BE4F-3FCA-4E32-89A8-73365A755974}" type="presParOf" srcId="{34C39FD6-CFBE-4E26-ACFD-D2EDBEF7BB5A}" destId="{A26BD49A-9D74-42B6-8419-18576E939CAD}" srcOrd="4" destOrd="0" presId="urn:microsoft.com/office/officeart/2005/8/layout/radial1"/>
    <dgm:cxn modelId="{42A5AB59-882F-4990-A8B1-CF47FC318557}" type="presParOf" srcId="{34C39FD6-CFBE-4E26-ACFD-D2EDBEF7BB5A}" destId="{FD600DF3-29C3-457E-B32A-FFD36BE944EC}" srcOrd="5" destOrd="0" presId="urn:microsoft.com/office/officeart/2005/8/layout/radial1"/>
    <dgm:cxn modelId="{FAD8D32D-EDF3-4257-BCEB-7C2B1B7683C5}" type="presParOf" srcId="{FD600DF3-29C3-457E-B32A-FFD36BE944EC}" destId="{35ECFE07-A38D-4F03-9101-0792BAB06E00}" srcOrd="0" destOrd="0" presId="urn:microsoft.com/office/officeart/2005/8/layout/radial1"/>
    <dgm:cxn modelId="{0B361524-64A4-4248-A3B3-64D0EF468D00}" type="presParOf" srcId="{34C39FD6-CFBE-4E26-ACFD-D2EDBEF7BB5A}" destId="{2EF52FD9-51B0-431D-A130-E32AF07F6C52}" srcOrd="6" destOrd="0" presId="urn:microsoft.com/office/officeart/2005/8/layout/radial1"/>
    <dgm:cxn modelId="{B24BB2B1-C7F8-4BC7-A85A-B88FA2375AB0}" type="presParOf" srcId="{34C39FD6-CFBE-4E26-ACFD-D2EDBEF7BB5A}" destId="{26816963-E063-4500-857C-AD463F163AEC}" srcOrd="7" destOrd="0" presId="urn:microsoft.com/office/officeart/2005/8/layout/radial1"/>
    <dgm:cxn modelId="{DFDBDD2C-F3CA-4904-927A-DDF8705DEE82}" type="presParOf" srcId="{26816963-E063-4500-857C-AD463F163AEC}" destId="{2D390E13-88E6-401C-A64A-7367F65284FF}" srcOrd="0" destOrd="0" presId="urn:microsoft.com/office/officeart/2005/8/layout/radial1"/>
    <dgm:cxn modelId="{EDD0ADD9-7FBE-4DAB-B925-8CA9340D7464}" type="presParOf" srcId="{34C39FD6-CFBE-4E26-ACFD-D2EDBEF7BB5A}" destId="{92517518-3B9F-44AB-8F62-928C2905C5E0}" srcOrd="8" destOrd="0" presId="urn:microsoft.com/office/officeart/2005/8/layout/radial1"/>
    <dgm:cxn modelId="{91C99A1E-FE8B-492D-BD55-508172099EB0}" type="presParOf" srcId="{34C39FD6-CFBE-4E26-ACFD-D2EDBEF7BB5A}" destId="{0CD08E17-5B6A-422B-A8A1-BF0D6058BACF}" srcOrd="9" destOrd="0" presId="urn:microsoft.com/office/officeart/2005/8/layout/radial1"/>
    <dgm:cxn modelId="{DB3F333B-C328-47B3-BAD7-6AFA200329D7}" type="presParOf" srcId="{0CD08E17-5B6A-422B-A8A1-BF0D6058BACF}" destId="{5115ECE0-1D99-42A3-852F-C8D67410EA77}" srcOrd="0" destOrd="0" presId="urn:microsoft.com/office/officeart/2005/8/layout/radial1"/>
    <dgm:cxn modelId="{5A6888C9-1055-4A1B-B1AD-A25BDFC81C56}" type="presParOf" srcId="{34C39FD6-CFBE-4E26-ACFD-D2EDBEF7BB5A}" destId="{B503E0A5-C3F2-4253-A8E8-7C17445BE563}" srcOrd="10" destOrd="0" presId="urn:microsoft.com/office/officeart/2005/8/layout/radial1"/>
    <dgm:cxn modelId="{F5DFC602-A82B-41CD-8383-324313323282}" type="presParOf" srcId="{34C39FD6-CFBE-4E26-ACFD-D2EDBEF7BB5A}" destId="{D40CBCF2-8BA8-423E-A662-22A02A0B5894}" srcOrd="11" destOrd="0" presId="urn:microsoft.com/office/officeart/2005/8/layout/radial1"/>
    <dgm:cxn modelId="{7BF2E7E1-E4F6-4FED-AB59-0389240ECC40}" type="presParOf" srcId="{D40CBCF2-8BA8-423E-A662-22A02A0B5894}" destId="{C900476D-14D1-4CFC-8D1A-95579E1358F2}" srcOrd="0" destOrd="0" presId="urn:microsoft.com/office/officeart/2005/8/layout/radial1"/>
    <dgm:cxn modelId="{AF9F1F92-DF9F-4DDF-B514-70DC8C489A87}" type="presParOf" srcId="{34C39FD6-CFBE-4E26-ACFD-D2EDBEF7BB5A}" destId="{BF6FD6CB-976D-4F26-894D-14AB6A5C5A0F}" srcOrd="12" destOrd="0" presId="urn:microsoft.com/office/officeart/2005/8/layout/radial1"/>
    <dgm:cxn modelId="{19CC56CA-475A-4C13-8825-727F981268EF}" type="presParOf" srcId="{34C39FD6-CFBE-4E26-ACFD-D2EDBEF7BB5A}" destId="{C1D094A7-75E9-4C6F-94DE-167ABB772646}" srcOrd="13" destOrd="0" presId="urn:microsoft.com/office/officeart/2005/8/layout/radial1"/>
    <dgm:cxn modelId="{7C55C093-C408-42B0-B8CB-27D6ADF714A4}" type="presParOf" srcId="{C1D094A7-75E9-4C6F-94DE-167ABB772646}" destId="{EAF34F3A-93A6-446E-A461-1916B388D02B}" srcOrd="0" destOrd="0" presId="urn:microsoft.com/office/officeart/2005/8/layout/radial1"/>
    <dgm:cxn modelId="{B6B42E09-BC35-4A53-9456-31B03F857639}" type="presParOf" srcId="{34C39FD6-CFBE-4E26-ACFD-D2EDBEF7BB5A}" destId="{13ABFCD8-8E1D-4762-A3F9-B9EA986A8B6B}" srcOrd="14" destOrd="0" presId="urn:microsoft.com/office/officeart/2005/8/layout/radial1"/>
    <dgm:cxn modelId="{E7E4CAC2-4128-464C-BABE-1860E936A9E6}" type="presParOf" srcId="{34C39FD6-CFBE-4E26-ACFD-D2EDBEF7BB5A}" destId="{97E265DD-0837-4E89-944D-21244BA4F578}" srcOrd="15" destOrd="0" presId="urn:microsoft.com/office/officeart/2005/8/layout/radial1"/>
    <dgm:cxn modelId="{E2DED26B-1BB6-4F4A-A9D7-607FF2EFC2E2}" type="presParOf" srcId="{97E265DD-0837-4E89-944D-21244BA4F578}" destId="{7076717A-8ED0-499D-A174-BD4BB4082B47}" srcOrd="0" destOrd="0" presId="urn:microsoft.com/office/officeart/2005/8/layout/radial1"/>
    <dgm:cxn modelId="{F2DCA258-C6C0-41DD-8B6A-C71F2AA9CC25}" type="presParOf" srcId="{34C39FD6-CFBE-4E26-ACFD-D2EDBEF7BB5A}" destId="{C42F459D-DD1E-4267-ABB0-0AA0F7392438}" srcOrd="16" destOrd="0" presId="urn:microsoft.com/office/officeart/2005/8/layout/radial1"/>
    <dgm:cxn modelId="{2767C079-6772-4C42-90E4-456614C248C0}" type="presParOf" srcId="{34C39FD6-CFBE-4E26-ACFD-D2EDBEF7BB5A}" destId="{8DD18904-75A7-4159-9696-BAF33DD9BB8E}" srcOrd="17" destOrd="0" presId="urn:microsoft.com/office/officeart/2005/8/layout/radial1"/>
    <dgm:cxn modelId="{6C99643E-76A9-4AA5-BC29-1CA4BD006353}" type="presParOf" srcId="{8DD18904-75A7-4159-9696-BAF33DD9BB8E}" destId="{25137010-562F-4BA8-A5E8-772B57F53C44}" srcOrd="0" destOrd="0" presId="urn:microsoft.com/office/officeart/2005/8/layout/radial1"/>
    <dgm:cxn modelId="{C2FE6817-7328-4904-A707-C071DE0987E0}" type="presParOf" srcId="{34C39FD6-CFBE-4E26-ACFD-D2EDBEF7BB5A}" destId="{E0A4DC71-11C2-4F4B-8000-1F9C833B7BF6}" srcOrd="18" destOrd="0" presId="urn:microsoft.com/office/officeart/2005/8/layout/radial1"/>
    <dgm:cxn modelId="{14E9759F-1123-4CE3-9747-0EA4A4BD565D}" type="presParOf" srcId="{34C39FD6-CFBE-4E26-ACFD-D2EDBEF7BB5A}" destId="{3376830C-3418-445C-ACFC-F8EB9A9D90B4}" srcOrd="19" destOrd="0" presId="urn:microsoft.com/office/officeart/2005/8/layout/radial1"/>
    <dgm:cxn modelId="{A0854364-E2EE-4F20-BCF3-D8FDDAE52A53}" type="presParOf" srcId="{3376830C-3418-445C-ACFC-F8EB9A9D90B4}" destId="{F57A295C-E1DE-491E-8B08-FC7F8698F02D}" srcOrd="0" destOrd="0" presId="urn:microsoft.com/office/officeart/2005/8/layout/radial1"/>
    <dgm:cxn modelId="{46C7051E-A15B-46CB-A9C5-A0C454E0EA44}" type="presParOf" srcId="{34C39FD6-CFBE-4E26-ACFD-D2EDBEF7BB5A}" destId="{5668C746-3954-4EC4-9C92-74D7FE6E117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CDB27E-66EC-4028-B110-A02A9B74EBDD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BB9AD8-B7B8-4FB8-A04A-13AF6D97D7BF}">
      <dgm:prSet phldrT="[文本]" custT="1"/>
      <dgm:spPr/>
      <dgm:t>
        <a:bodyPr/>
        <a:lstStyle/>
        <a:p>
          <a:r>
            <a:rPr lang="en-US" altLang="zh-CN" sz="20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Config</a:t>
          </a:r>
          <a:r>
            <a: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Map</a:t>
          </a:r>
          <a:endParaRPr lang="zh-CN" altLang="en-US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5B1FA0E-91B2-43A4-BE33-5AE9BB1ADB90}" type="parTrans" cxnId="{C1208C32-08E0-4A7E-A71C-395ECA45BFFD}">
      <dgm:prSet/>
      <dgm:spPr/>
      <dgm:t>
        <a:bodyPr/>
        <a:lstStyle/>
        <a:p>
          <a:endParaRPr lang="zh-CN" altLang="en-US"/>
        </a:p>
      </dgm:t>
    </dgm:pt>
    <dgm:pt modelId="{BF2BBE3B-0B7C-49D2-83A1-3ECC3F5162D0}" type="sibTrans" cxnId="{C1208C32-08E0-4A7E-A71C-395ECA45BFFD}">
      <dgm:prSet/>
      <dgm:spPr/>
      <dgm:t>
        <a:bodyPr/>
        <a:lstStyle/>
        <a:p>
          <a:endParaRPr lang="zh-CN" altLang="en-US"/>
        </a:p>
      </dgm:t>
    </dgm:pt>
    <dgm:pt modelId="{AEFE4F6C-E959-4C7B-9485-A616185DC6EA}">
      <dgm:prSet phldrT="[文本]" custT="1"/>
      <dgm:spPr/>
      <dgm:t>
        <a:bodyPr/>
        <a:lstStyle/>
        <a:p>
          <a:r>
            <a: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Service1</a:t>
          </a:r>
          <a:endParaRPr lang="zh-CN" altLang="en-US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D65B04A-C621-49D8-BD6C-831F8D8EE519}" type="parTrans" cxnId="{E55DE190-4503-444C-9A6D-39C3AF03ACA2}">
      <dgm:prSet custT="1"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CD0B397-7713-453B-A977-D49ECF3AD3B2}" type="sibTrans" cxnId="{E55DE190-4503-444C-9A6D-39C3AF03ACA2}">
      <dgm:prSet/>
      <dgm:spPr/>
      <dgm:t>
        <a:bodyPr/>
        <a:lstStyle/>
        <a:p>
          <a:endParaRPr lang="zh-CN" altLang="en-US"/>
        </a:p>
      </dgm:t>
    </dgm:pt>
    <dgm:pt modelId="{0470CFEC-7C90-44E2-90B6-BEE0964AAA8E}">
      <dgm:prSet phldrT="[文本]" custT="1"/>
      <dgm:spPr/>
      <dgm:t>
        <a:bodyPr/>
        <a:lstStyle/>
        <a:p>
          <a:r>
            <a: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Service2</a:t>
          </a:r>
          <a:endParaRPr lang="zh-CN" altLang="en-US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73C2C42E-6E5D-42C1-9D34-B59B3D92AFAB}" type="parTrans" cxnId="{682DB7C0-879B-4D3C-8BC5-1B1CD76A8630}">
      <dgm:prSet custT="1"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A213D42-BE83-44EB-A5A1-3F3673591E88}" type="sibTrans" cxnId="{682DB7C0-879B-4D3C-8BC5-1B1CD76A8630}">
      <dgm:prSet/>
      <dgm:spPr/>
      <dgm:t>
        <a:bodyPr/>
        <a:lstStyle/>
        <a:p>
          <a:endParaRPr lang="zh-CN" altLang="en-US"/>
        </a:p>
      </dgm:t>
    </dgm:pt>
    <dgm:pt modelId="{BC73E8A1-7209-4637-81DE-BADB10F85B07}">
      <dgm:prSet phldrT="[文本]" custT="1"/>
      <dgm:spPr/>
      <dgm:t>
        <a:bodyPr/>
        <a:lstStyle/>
        <a:p>
          <a:r>
            <a: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Service3</a:t>
          </a:r>
          <a:endParaRPr lang="zh-CN" altLang="en-US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BC9696C-04A2-4DA0-AB4A-863E30EE61C5}" type="parTrans" cxnId="{5521CFC5-69EE-4D73-A377-811F17043E5F}">
      <dgm:prSet custT="1"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30C7CE9-E1AD-45EB-A8D6-370A22F65A57}" type="sibTrans" cxnId="{5521CFC5-69EE-4D73-A377-811F17043E5F}">
      <dgm:prSet/>
      <dgm:spPr/>
      <dgm:t>
        <a:bodyPr/>
        <a:lstStyle/>
        <a:p>
          <a:endParaRPr lang="zh-CN" altLang="en-US"/>
        </a:p>
      </dgm:t>
    </dgm:pt>
    <dgm:pt modelId="{37CD254E-3A9E-46C7-91B6-26FA87AF3554}">
      <dgm:prSet phldrT="[文本]" custT="1"/>
      <dgm:spPr/>
      <dgm:t>
        <a:bodyPr/>
        <a:lstStyle/>
        <a:p>
          <a:r>
            <a: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Service4</a:t>
          </a:r>
          <a:endParaRPr lang="zh-CN" altLang="en-US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B7F49441-2881-49A8-A25F-BC5D8EB924C2}" type="parTrans" cxnId="{16AC7B24-8D78-4822-A1BE-0E28B9CCE1A8}">
      <dgm:prSet custT="1"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B9B8A65-466C-45B3-8E34-033CB830070D}" type="sibTrans" cxnId="{16AC7B24-8D78-4822-A1BE-0E28B9CCE1A8}">
      <dgm:prSet/>
      <dgm:spPr/>
      <dgm:t>
        <a:bodyPr/>
        <a:lstStyle/>
        <a:p>
          <a:endParaRPr lang="zh-CN" altLang="en-US"/>
        </a:p>
      </dgm:t>
    </dgm:pt>
    <dgm:pt modelId="{782C8501-A8B3-46AC-B113-E1CBE8FF6B16}" type="pres">
      <dgm:prSet presAssocID="{39CDB27E-66EC-4028-B110-A02A9B74EB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79EED-C1A1-4403-9B1E-E1B0EC2AD211}" type="pres">
      <dgm:prSet presAssocID="{3BBB9AD8-B7B8-4FB8-A04A-13AF6D97D7BF}" presName="centerShape" presStyleLbl="node0" presStyleIdx="0" presStyleCnt="1"/>
      <dgm:spPr/>
    </dgm:pt>
    <dgm:pt modelId="{C1F01277-EC9B-4980-81A1-47AEDD6B2AED}" type="pres">
      <dgm:prSet presAssocID="{9D65B04A-C621-49D8-BD6C-831F8D8EE519}" presName="parTrans" presStyleLbl="sibTrans2D1" presStyleIdx="0" presStyleCnt="4"/>
      <dgm:spPr/>
    </dgm:pt>
    <dgm:pt modelId="{094DD048-337A-49C7-BF96-50B133794ED2}" type="pres">
      <dgm:prSet presAssocID="{9D65B04A-C621-49D8-BD6C-831F8D8EE519}" presName="connectorText" presStyleLbl="sibTrans2D1" presStyleIdx="0" presStyleCnt="4"/>
      <dgm:spPr/>
    </dgm:pt>
    <dgm:pt modelId="{F2923176-8182-4D56-8ED3-28BE6B5796DC}" type="pres">
      <dgm:prSet presAssocID="{AEFE4F6C-E959-4C7B-9485-A616185DC6EA}" presName="node" presStyleLbl="node1" presStyleIdx="0" presStyleCnt="4">
        <dgm:presLayoutVars>
          <dgm:bulletEnabled val="1"/>
        </dgm:presLayoutVars>
      </dgm:prSet>
      <dgm:spPr/>
    </dgm:pt>
    <dgm:pt modelId="{AD408F5F-1727-4117-96D6-63C4EE82E4D7}" type="pres">
      <dgm:prSet presAssocID="{73C2C42E-6E5D-42C1-9D34-B59B3D92AFAB}" presName="parTrans" presStyleLbl="sibTrans2D1" presStyleIdx="1" presStyleCnt="4"/>
      <dgm:spPr/>
    </dgm:pt>
    <dgm:pt modelId="{1BBC4BD7-4CEE-4197-AB19-D43D50FD2326}" type="pres">
      <dgm:prSet presAssocID="{73C2C42E-6E5D-42C1-9D34-B59B3D92AFAB}" presName="connectorText" presStyleLbl="sibTrans2D1" presStyleIdx="1" presStyleCnt="4"/>
      <dgm:spPr/>
    </dgm:pt>
    <dgm:pt modelId="{6E1EE747-A514-48C1-9ED8-C45A8C19FC80}" type="pres">
      <dgm:prSet presAssocID="{0470CFEC-7C90-44E2-90B6-BEE0964AAA8E}" presName="node" presStyleLbl="node1" presStyleIdx="1" presStyleCnt="4">
        <dgm:presLayoutVars>
          <dgm:bulletEnabled val="1"/>
        </dgm:presLayoutVars>
      </dgm:prSet>
      <dgm:spPr/>
    </dgm:pt>
    <dgm:pt modelId="{08A1BB32-7FC9-4B36-90E4-EB5C2B3849F5}" type="pres">
      <dgm:prSet presAssocID="{1BC9696C-04A2-4DA0-AB4A-863E30EE61C5}" presName="parTrans" presStyleLbl="sibTrans2D1" presStyleIdx="2" presStyleCnt="4"/>
      <dgm:spPr/>
    </dgm:pt>
    <dgm:pt modelId="{6AB99705-0FB9-4FBB-8E2D-64191011F73B}" type="pres">
      <dgm:prSet presAssocID="{1BC9696C-04A2-4DA0-AB4A-863E30EE61C5}" presName="connectorText" presStyleLbl="sibTrans2D1" presStyleIdx="2" presStyleCnt="4"/>
      <dgm:spPr/>
    </dgm:pt>
    <dgm:pt modelId="{DDDA311D-7AE5-419A-BFAD-D268CB5DEF76}" type="pres">
      <dgm:prSet presAssocID="{BC73E8A1-7209-4637-81DE-BADB10F85B0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AB3FB-A708-40B0-92E8-373775E87AE9}" type="pres">
      <dgm:prSet presAssocID="{B7F49441-2881-49A8-A25F-BC5D8EB924C2}" presName="parTrans" presStyleLbl="sibTrans2D1" presStyleIdx="3" presStyleCnt="4"/>
      <dgm:spPr/>
    </dgm:pt>
    <dgm:pt modelId="{F11CA596-4908-482F-A567-C1867D869CC3}" type="pres">
      <dgm:prSet presAssocID="{B7F49441-2881-49A8-A25F-BC5D8EB924C2}" presName="connectorText" presStyleLbl="sibTrans2D1" presStyleIdx="3" presStyleCnt="4"/>
      <dgm:spPr/>
    </dgm:pt>
    <dgm:pt modelId="{B944CCD6-CFAA-4EB0-8CD1-32E8F3F4F923}" type="pres">
      <dgm:prSet presAssocID="{37CD254E-3A9E-46C7-91B6-26FA87AF35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E9CF57-1E4D-406D-B2F7-377574FE26AD}" type="presOf" srcId="{0470CFEC-7C90-44E2-90B6-BEE0964AAA8E}" destId="{6E1EE747-A514-48C1-9ED8-C45A8C19FC80}" srcOrd="0" destOrd="0" presId="urn:microsoft.com/office/officeart/2005/8/layout/radial5"/>
    <dgm:cxn modelId="{16AC7B24-8D78-4822-A1BE-0E28B9CCE1A8}" srcId="{3BBB9AD8-B7B8-4FB8-A04A-13AF6D97D7BF}" destId="{37CD254E-3A9E-46C7-91B6-26FA87AF3554}" srcOrd="3" destOrd="0" parTransId="{B7F49441-2881-49A8-A25F-BC5D8EB924C2}" sibTransId="{2B9B8A65-466C-45B3-8E34-033CB830070D}"/>
    <dgm:cxn modelId="{D7A3F8B0-A286-4D4F-8232-463FD76569AE}" type="presOf" srcId="{37CD254E-3A9E-46C7-91B6-26FA87AF3554}" destId="{B944CCD6-CFAA-4EB0-8CD1-32E8F3F4F923}" srcOrd="0" destOrd="0" presId="urn:microsoft.com/office/officeart/2005/8/layout/radial5"/>
    <dgm:cxn modelId="{A953F549-9F8E-42A5-B875-1E4FE2C9E0B3}" type="presOf" srcId="{3BBB9AD8-B7B8-4FB8-A04A-13AF6D97D7BF}" destId="{0F079EED-C1A1-4403-9B1E-E1B0EC2AD211}" srcOrd="0" destOrd="0" presId="urn:microsoft.com/office/officeart/2005/8/layout/radial5"/>
    <dgm:cxn modelId="{DA55ACD0-AEF6-4D31-87E2-43251EDF82DC}" type="presOf" srcId="{1BC9696C-04A2-4DA0-AB4A-863E30EE61C5}" destId="{6AB99705-0FB9-4FBB-8E2D-64191011F73B}" srcOrd="1" destOrd="0" presId="urn:microsoft.com/office/officeart/2005/8/layout/radial5"/>
    <dgm:cxn modelId="{62E73252-E94F-47EB-961F-50ECE88C7425}" type="presOf" srcId="{1BC9696C-04A2-4DA0-AB4A-863E30EE61C5}" destId="{08A1BB32-7FC9-4B36-90E4-EB5C2B3849F5}" srcOrd="0" destOrd="0" presId="urn:microsoft.com/office/officeart/2005/8/layout/radial5"/>
    <dgm:cxn modelId="{D18A4FF0-676D-4B17-A5C5-E8EDB8A87C79}" type="presOf" srcId="{73C2C42E-6E5D-42C1-9D34-B59B3D92AFAB}" destId="{AD408F5F-1727-4117-96D6-63C4EE82E4D7}" srcOrd="0" destOrd="0" presId="urn:microsoft.com/office/officeart/2005/8/layout/radial5"/>
    <dgm:cxn modelId="{C1208C32-08E0-4A7E-A71C-395ECA45BFFD}" srcId="{39CDB27E-66EC-4028-B110-A02A9B74EBDD}" destId="{3BBB9AD8-B7B8-4FB8-A04A-13AF6D97D7BF}" srcOrd="0" destOrd="0" parTransId="{45B1FA0E-91B2-43A4-BE33-5AE9BB1ADB90}" sibTransId="{BF2BBE3B-0B7C-49D2-83A1-3ECC3F5162D0}"/>
    <dgm:cxn modelId="{88C91AB5-7790-4D66-B56C-C72E1F576FD0}" type="presOf" srcId="{73C2C42E-6E5D-42C1-9D34-B59B3D92AFAB}" destId="{1BBC4BD7-4CEE-4197-AB19-D43D50FD2326}" srcOrd="1" destOrd="0" presId="urn:microsoft.com/office/officeart/2005/8/layout/radial5"/>
    <dgm:cxn modelId="{FBA19968-3F49-4375-80A4-E3ECB006978F}" type="presOf" srcId="{9D65B04A-C621-49D8-BD6C-831F8D8EE519}" destId="{094DD048-337A-49C7-BF96-50B133794ED2}" srcOrd="1" destOrd="0" presId="urn:microsoft.com/office/officeart/2005/8/layout/radial5"/>
    <dgm:cxn modelId="{DC0952FF-8573-4F1F-857E-5ED77C028604}" type="presOf" srcId="{BC73E8A1-7209-4637-81DE-BADB10F85B07}" destId="{DDDA311D-7AE5-419A-BFAD-D268CB5DEF76}" srcOrd="0" destOrd="0" presId="urn:microsoft.com/office/officeart/2005/8/layout/radial5"/>
    <dgm:cxn modelId="{1059A6CD-4439-4406-A4A6-712C718BC819}" type="presOf" srcId="{B7F49441-2881-49A8-A25F-BC5D8EB924C2}" destId="{BBFAB3FB-A708-40B0-92E8-373775E87AE9}" srcOrd="0" destOrd="0" presId="urn:microsoft.com/office/officeart/2005/8/layout/radial5"/>
    <dgm:cxn modelId="{025E577F-DF47-4886-B9AE-EA53EE953F2F}" type="presOf" srcId="{39CDB27E-66EC-4028-B110-A02A9B74EBDD}" destId="{782C8501-A8B3-46AC-B113-E1CBE8FF6B16}" srcOrd="0" destOrd="0" presId="urn:microsoft.com/office/officeart/2005/8/layout/radial5"/>
    <dgm:cxn modelId="{E55DE190-4503-444C-9A6D-39C3AF03ACA2}" srcId="{3BBB9AD8-B7B8-4FB8-A04A-13AF6D97D7BF}" destId="{AEFE4F6C-E959-4C7B-9485-A616185DC6EA}" srcOrd="0" destOrd="0" parTransId="{9D65B04A-C621-49D8-BD6C-831F8D8EE519}" sibTransId="{9CD0B397-7713-453B-A977-D49ECF3AD3B2}"/>
    <dgm:cxn modelId="{682DB7C0-879B-4D3C-8BC5-1B1CD76A8630}" srcId="{3BBB9AD8-B7B8-4FB8-A04A-13AF6D97D7BF}" destId="{0470CFEC-7C90-44E2-90B6-BEE0964AAA8E}" srcOrd="1" destOrd="0" parTransId="{73C2C42E-6E5D-42C1-9D34-B59B3D92AFAB}" sibTransId="{9A213D42-BE83-44EB-A5A1-3F3673591E88}"/>
    <dgm:cxn modelId="{71B79E0E-FE98-4724-B715-07EDB9D2AAC4}" type="presOf" srcId="{B7F49441-2881-49A8-A25F-BC5D8EB924C2}" destId="{F11CA596-4908-482F-A567-C1867D869CC3}" srcOrd="1" destOrd="0" presId="urn:microsoft.com/office/officeart/2005/8/layout/radial5"/>
    <dgm:cxn modelId="{5521CFC5-69EE-4D73-A377-811F17043E5F}" srcId="{3BBB9AD8-B7B8-4FB8-A04A-13AF6D97D7BF}" destId="{BC73E8A1-7209-4637-81DE-BADB10F85B07}" srcOrd="2" destOrd="0" parTransId="{1BC9696C-04A2-4DA0-AB4A-863E30EE61C5}" sibTransId="{030C7CE9-E1AD-45EB-A8D6-370A22F65A57}"/>
    <dgm:cxn modelId="{998F5B41-BA4D-47DF-93D2-C3976C9A2752}" type="presOf" srcId="{9D65B04A-C621-49D8-BD6C-831F8D8EE519}" destId="{C1F01277-EC9B-4980-81A1-47AEDD6B2AED}" srcOrd="0" destOrd="0" presId="urn:microsoft.com/office/officeart/2005/8/layout/radial5"/>
    <dgm:cxn modelId="{3D603ECA-CA22-4A7E-84DE-E76D1BEC72A2}" type="presOf" srcId="{AEFE4F6C-E959-4C7B-9485-A616185DC6EA}" destId="{F2923176-8182-4D56-8ED3-28BE6B5796DC}" srcOrd="0" destOrd="0" presId="urn:microsoft.com/office/officeart/2005/8/layout/radial5"/>
    <dgm:cxn modelId="{DE691840-1F6F-4652-A2DA-1F1A9F8544E1}" type="presParOf" srcId="{782C8501-A8B3-46AC-B113-E1CBE8FF6B16}" destId="{0F079EED-C1A1-4403-9B1E-E1B0EC2AD211}" srcOrd="0" destOrd="0" presId="urn:microsoft.com/office/officeart/2005/8/layout/radial5"/>
    <dgm:cxn modelId="{0BEA515F-D077-45CF-B07E-AB0659A20961}" type="presParOf" srcId="{782C8501-A8B3-46AC-B113-E1CBE8FF6B16}" destId="{C1F01277-EC9B-4980-81A1-47AEDD6B2AED}" srcOrd="1" destOrd="0" presId="urn:microsoft.com/office/officeart/2005/8/layout/radial5"/>
    <dgm:cxn modelId="{2745E3F1-D938-4B70-9400-03EF6F328D6E}" type="presParOf" srcId="{C1F01277-EC9B-4980-81A1-47AEDD6B2AED}" destId="{094DD048-337A-49C7-BF96-50B133794ED2}" srcOrd="0" destOrd="0" presId="urn:microsoft.com/office/officeart/2005/8/layout/radial5"/>
    <dgm:cxn modelId="{C07E8013-5A98-4884-9D62-6A860AC6811B}" type="presParOf" srcId="{782C8501-A8B3-46AC-B113-E1CBE8FF6B16}" destId="{F2923176-8182-4D56-8ED3-28BE6B5796DC}" srcOrd="2" destOrd="0" presId="urn:microsoft.com/office/officeart/2005/8/layout/radial5"/>
    <dgm:cxn modelId="{9C261B5B-B89D-4778-A09C-B0EBFDAB9076}" type="presParOf" srcId="{782C8501-A8B3-46AC-B113-E1CBE8FF6B16}" destId="{AD408F5F-1727-4117-96D6-63C4EE82E4D7}" srcOrd="3" destOrd="0" presId="urn:microsoft.com/office/officeart/2005/8/layout/radial5"/>
    <dgm:cxn modelId="{E358D41C-C116-4FC8-B1AA-3B3100FD5B6E}" type="presParOf" srcId="{AD408F5F-1727-4117-96D6-63C4EE82E4D7}" destId="{1BBC4BD7-4CEE-4197-AB19-D43D50FD2326}" srcOrd="0" destOrd="0" presId="urn:microsoft.com/office/officeart/2005/8/layout/radial5"/>
    <dgm:cxn modelId="{ECA528B9-54BE-4965-B0B7-139775C8D57B}" type="presParOf" srcId="{782C8501-A8B3-46AC-B113-E1CBE8FF6B16}" destId="{6E1EE747-A514-48C1-9ED8-C45A8C19FC80}" srcOrd="4" destOrd="0" presId="urn:microsoft.com/office/officeart/2005/8/layout/radial5"/>
    <dgm:cxn modelId="{FD2C8656-86A4-4D09-99FE-3C893BB9B008}" type="presParOf" srcId="{782C8501-A8B3-46AC-B113-E1CBE8FF6B16}" destId="{08A1BB32-7FC9-4B36-90E4-EB5C2B3849F5}" srcOrd="5" destOrd="0" presId="urn:microsoft.com/office/officeart/2005/8/layout/radial5"/>
    <dgm:cxn modelId="{6266B254-97FC-4767-B05C-7574BE8F4921}" type="presParOf" srcId="{08A1BB32-7FC9-4B36-90E4-EB5C2B3849F5}" destId="{6AB99705-0FB9-4FBB-8E2D-64191011F73B}" srcOrd="0" destOrd="0" presId="urn:microsoft.com/office/officeart/2005/8/layout/radial5"/>
    <dgm:cxn modelId="{C7A41C9F-A253-4F89-B30B-25C19B930345}" type="presParOf" srcId="{782C8501-A8B3-46AC-B113-E1CBE8FF6B16}" destId="{DDDA311D-7AE5-419A-BFAD-D268CB5DEF76}" srcOrd="6" destOrd="0" presId="urn:microsoft.com/office/officeart/2005/8/layout/radial5"/>
    <dgm:cxn modelId="{023AD784-5243-4090-A97C-815DD40F8386}" type="presParOf" srcId="{782C8501-A8B3-46AC-B113-E1CBE8FF6B16}" destId="{BBFAB3FB-A708-40B0-92E8-373775E87AE9}" srcOrd="7" destOrd="0" presId="urn:microsoft.com/office/officeart/2005/8/layout/radial5"/>
    <dgm:cxn modelId="{11AD6DB2-DB41-4A5E-A02B-A16D98BA72BB}" type="presParOf" srcId="{BBFAB3FB-A708-40B0-92E8-373775E87AE9}" destId="{F11CA596-4908-482F-A567-C1867D869CC3}" srcOrd="0" destOrd="0" presId="urn:microsoft.com/office/officeart/2005/8/layout/radial5"/>
    <dgm:cxn modelId="{18C183E6-1719-4EDA-A08B-0086C89FB73A}" type="presParOf" srcId="{782C8501-A8B3-46AC-B113-E1CBE8FF6B16}" destId="{B944CCD6-CFAA-4EB0-8CD1-32E8F3F4F92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2D26-2A38-4314-AE04-E5FB4266CE43}">
      <dsp:nvSpPr>
        <dsp:cNvPr id="0" name=""/>
        <dsp:cNvSpPr/>
      </dsp:nvSpPr>
      <dsp:spPr>
        <a:xfrm>
          <a:off x="4859213" y="2174500"/>
          <a:ext cx="1635373" cy="1023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Kubernetes</a:t>
          </a:r>
          <a:endParaRPr lang="zh-CN" altLang="en-US" sz="16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098708" y="2324329"/>
        <a:ext cx="1156383" cy="723441"/>
      </dsp:txXfrm>
    </dsp:sp>
    <dsp:sp modelId="{F31AC21E-CEF8-4DB9-9434-84A488F79679}">
      <dsp:nvSpPr>
        <dsp:cNvPr id="0" name=""/>
        <dsp:cNvSpPr/>
      </dsp:nvSpPr>
      <dsp:spPr>
        <a:xfrm rot="16200000">
          <a:off x="5111338" y="1600828"/>
          <a:ext cx="1131123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131123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648621" y="1580660"/>
        <a:ext cx="56556" cy="56556"/>
      </dsp:txXfrm>
    </dsp:sp>
    <dsp:sp modelId="{06224FBA-28A1-4324-BBC0-D6D5A87504E2}">
      <dsp:nvSpPr>
        <dsp:cNvPr id="0" name=""/>
        <dsp:cNvSpPr/>
      </dsp:nvSpPr>
      <dsp:spPr>
        <a:xfrm>
          <a:off x="5165350" y="20277"/>
          <a:ext cx="1023099" cy="10230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服务发现</a:t>
          </a:r>
          <a:endParaRPr lang="en-US" altLang="zh-CN" sz="1000" b="1" kern="1200" dirty="0" smtClean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Kube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-DNS</a:t>
          </a:r>
          <a:r>
            <a:rPr lang="zh-CN" altLang="en-US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</a:t>
          </a:r>
          <a:endParaRPr lang="zh-CN" altLang="en-US" sz="1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315179" y="170106"/>
        <a:ext cx="723441" cy="723441"/>
      </dsp:txXfrm>
    </dsp:sp>
    <dsp:sp modelId="{74A4AB44-849D-45A5-89BC-80153AC40D0B}">
      <dsp:nvSpPr>
        <dsp:cNvPr id="0" name=""/>
        <dsp:cNvSpPr/>
      </dsp:nvSpPr>
      <dsp:spPr>
        <a:xfrm rot="18360000">
          <a:off x="5795327" y="1780614"/>
          <a:ext cx="1067035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067035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302169" y="1762048"/>
        <a:ext cx="53351" cy="53351"/>
      </dsp:txXfrm>
    </dsp:sp>
    <dsp:sp modelId="{A26BD49A-9D74-42B6-8419-18576E939CAD}">
      <dsp:nvSpPr>
        <dsp:cNvPr id="0" name=""/>
        <dsp:cNvSpPr/>
      </dsp:nvSpPr>
      <dsp:spPr>
        <a:xfrm>
          <a:off x="6431570" y="431697"/>
          <a:ext cx="1023099" cy="1023099"/>
        </a:xfrm>
        <a:prstGeom prst="ellipse">
          <a:avLst/>
        </a:prstGeom>
        <a:solidFill>
          <a:schemeClr val="accent5">
            <a:hueOff val="-817038"/>
            <a:satOff val="-1136"/>
            <a:lumOff val="-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负载均衡 </a:t>
          </a:r>
          <a:r>
            <a:rPr lang="en-US" altLang="zh-CN" sz="1000" kern="12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Kube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Proxy Service</a:t>
          </a:r>
          <a:endParaRPr lang="zh-CN" altLang="en-US" sz="1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581399" y="581526"/>
        <a:ext cx="723441" cy="723441"/>
      </dsp:txXfrm>
    </dsp:sp>
    <dsp:sp modelId="{FD600DF3-29C3-457E-B32A-FFD36BE944EC}">
      <dsp:nvSpPr>
        <dsp:cNvPr id="0" name=""/>
        <dsp:cNvSpPr/>
      </dsp:nvSpPr>
      <dsp:spPr>
        <a:xfrm rot="20520000">
          <a:off x="6381026" y="2306243"/>
          <a:ext cx="879676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879676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798872" y="2292361"/>
        <a:ext cx="43983" cy="43983"/>
      </dsp:txXfrm>
    </dsp:sp>
    <dsp:sp modelId="{2EF52FD9-51B0-431D-A130-E32AF07F6C52}">
      <dsp:nvSpPr>
        <dsp:cNvPr id="0" name=""/>
        <dsp:cNvSpPr/>
      </dsp:nvSpPr>
      <dsp:spPr>
        <a:xfrm>
          <a:off x="7214137" y="1508808"/>
          <a:ext cx="1023099" cy="1023099"/>
        </a:xfrm>
        <a:prstGeom prst="ellipse">
          <a:avLst/>
        </a:prstGeom>
        <a:solidFill>
          <a:schemeClr val="accent5">
            <a:hueOff val="-1634077"/>
            <a:satOff val="-2273"/>
            <a:lumOff val="-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弹性伸缩 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Auto Scaling</a:t>
          </a:r>
          <a:endParaRPr lang="zh-CN" altLang="en-US" sz="1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7363966" y="1658637"/>
        <a:ext cx="723441" cy="723441"/>
      </dsp:txXfrm>
    </dsp:sp>
    <dsp:sp modelId="{26816963-E063-4500-857C-AD463F163AEC}">
      <dsp:nvSpPr>
        <dsp:cNvPr id="0" name=""/>
        <dsp:cNvSpPr/>
      </dsp:nvSpPr>
      <dsp:spPr>
        <a:xfrm rot="1080000">
          <a:off x="6381026" y="3049636"/>
          <a:ext cx="879676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879676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798872" y="3035754"/>
        <a:ext cx="43983" cy="43983"/>
      </dsp:txXfrm>
    </dsp:sp>
    <dsp:sp modelId="{92517518-3B9F-44AB-8F62-928C2905C5E0}">
      <dsp:nvSpPr>
        <dsp:cNvPr id="0" name=""/>
        <dsp:cNvSpPr/>
      </dsp:nvSpPr>
      <dsp:spPr>
        <a:xfrm>
          <a:off x="7214137" y="2840191"/>
          <a:ext cx="1023099" cy="1023099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配置中心 </a:t>
          </a:r>
          <a:r>
            <a:rPr lang="en-US" altLang="zh-CN" sz="1000" kern="12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Config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Map</a:t>
          </a:r>
        </a:p>
      </dsp:txBody>
      <dsp:txXfrm>
        <a:off x="7363966" y="2990020"/>
        <a:ext cx="723441" cy="723441"/>
      </dsp:txXfrm>
    </dsp:sp>
    <dsp:sp modelId="{0CD08E17-5B6A-422B-A8A1-BF0D6058BACF}">
      <dsp:nvSpPr>
        <dsp:cNvPr id="0" name=""/>
        <dsp:cNvSpPr/>
      </dsp:nvSpPr>
      <dsp:spPr>
        <a:xfrm rot="3240000">
          <a:off x="5795327" y="3575265"/>
          <a:ext cx="1067035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067035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302169" y="3556699"/>
        <a:ext cx="53351" cy="53351"/>
      </dsp:txXfrm>
    </dsp:sp>
    <dsp:sp modelId="{B503E0A5-C3F2-4253-A8E8-7C17445BE563}">
      <dsp:nvSpPr>
        <dsp:cNvPr id="0" name=""/>
        <dsp:cNvSpPr/>
      </dsp:nvSpPr>
      <dsp:spPr>
        <a:xfrm>
          <a:off x="6431570" y="3917303"/>
          <a:ext cx="1023099" cy="1023099"/>
        </a:xfrm>
        <a:prstGeom prst="ellipse">
          <a:avLst/>
        </a:prstGeom>
        <a:solidFill>
          <a:schemeClr val="accent5">
            <a:hueOff val="-3268153"/>
            <a:satOff val="-4546"/>
            <a:lumOff val="-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服务编排  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Deployment Helm</a:t>
          </a:r>
        </a:p>
      </dsp:txBody>
      <dsp:txXfrm>
        <a:off x="6581399" y="4067132"/>
        <a:ext cx="723441" cy="723441"/>
      </dsp:txXfrm>
    </dsp:sp>
    <dsp:sp modelId="{D40CBCF2-8BA8-423E-A662-22A02A0B5894}">
      <dsp:nvSpPr>
        <dsp:cNvPr id="0" name=""/>
        <dsp:cNvSpPr/>
      </dsp:nvSpPr>
      <dsp:spPr>
        <a:xfrm rot="5400000">
          <a:off x="5111338" y="3755051"/>
          <a:ext cx="1131123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131123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648621" y="3734883"/>
        <a:ext cx="56556" cy="56556"/>
      </dsp:txXfrm>
    </dsp:sp>
    <dsp:sp modelId="{BF6FD6CB-976D-4F26-894D-14AB6A5C5A0F}">
      <dsp:nvSpPr>
        <dsp:cNvPr id="0" name=""/>
        <dsp:cNvSpPr/>
      </dsp:nvSpPr>
      <dsp:spPr>
        <a:xfrm>
          <a:off x="5165350" y="4328723"/>
          <a:ext cx="1023099" cy="1023099"/>
        </a:xfrm>
        <a:prstGeom prst="ellipse">
          <a:avLst/>
        </a:prstGeom>
        <a:solidFill>
          <a:schemeClr val="accent5">
            <a:hueOff val="-4085191"/>
            <a:satOff val="-5682"/>
            <a:lumOff val="-21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容错性 </a:t>
          </a:r>
          <a:r>
            <a:rPr lang="en-US" altLang="zh-CN" sz="1000" kern="12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SelfHealing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     Check</a:t>
          </a:r>
        </a:p>
      </dsp:txBody>
      <dsp:txXfrm>
        <a:off x="5315179" y="4478552"/>
        <a:ext cx="723441" cy="723441"/>
      </dsp:txXfrm>
    </dsp:sp>
    <dsp:sp modelId="{C1D094A7-75E9-4C6F-94DE-167ABB772646}">
      <dsp:nvSpPr>
        <dsp:cNvPr id="0" name=""/>
        <dsp:cNvSpPr/>
      </dsp:nvSpPr>
      <dsp:spPr>
        <a:xfrm rot="7560000">
          <a:off x="4491437" y="3575265"/>
          <a:ext cx="1067035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067035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10800000">
        <a:off x="4998278" y="3556699"/>
        <a:ext cx="53351" cy="53351"/>
      </dsp:txXfrm>
    </dsp:sp>
    <dsp:sp modelId="{13ABFCD8-8E1D-4762-A3F9-B9EA986A8B6B}">
      <dsp:nvSpPr>
        <dsp:cNvPr id="0" name=""/>
        <dsp:cNvSpPr/>
      </dsp:nvSpPr>
      <dsp:spPr>
        <a:xfrm>
          <a:off x="3899129" y="3917303"/>
          <a:ext cx="1023099" cy="1023099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升级 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Rolling Update</a:t>
          </a:r>
        </a:p>
      </dsp:txBody>
      <dsp:txXfrm>
        <a:off x="4048958" y="4067132"/>
        <a:ext cx="723441" cy="723441"/>
      </dsp:txXfrm>
    </dsp:sp>
    <dsp:sp modelId="{97E265DD-0837-4E89-944D-21244BA4F578}">
      <dsp:nvSpPr>
        <dsp:cNvPr id="0" name=""/>
        <dsp:cNvSpPr/>
      </dsp:nvSpPr>
      <dsp:spPr>
        <a:xfrm rot="9720000">
          <a:off x="4093097" y="3049636"/>
          <a:ext cx="879676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879676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10800000">
        <a:off x="4510944" y="3035754"/>
        <a:ext cx="43983" cy="43983"/>
      </dsp:txXfrm>
    </dsp:sp>
    <dsp:sp modelId="{C42F459D-DD1E-4267-ABB0-0AA0F7392438}">
      <dsp:nvSpPr>
        <dsp:cNvPr id="0" name=""/>
        <dsp:cNvSpPr/>
      </dsp:nvSpPr>
      <dsp:spPr>
        <a:xfrm>
          <a:off x="3116562" y="2840191"/>
          <a:ext cx="1023099" cy="1023099"/>
        </a:xfrm>
        <a:prstGeom prst="ellipse">
          <a:avLst/>
        </a:prstGeom>
        <a:solidFill>
          <a:schemeClr val="accent5">
            <a:hueOff val="-5719268"/>
            <a:satOff val="-7955"/>
            <a:lumOff val="-3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>
              <a:latin typeface="华文楷体" panose="02010600040101010101" pitchFamily="2" charset="-122"/>
              <a:ea typeface="华文楷体" panose="02010600040101010101" pitchFamily="2" charset="-122"/>
            </a:rPr>
            <a:t>任务 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Job/</a:t>
          </a:r>
          <a:r>
            <a:rPr lang="en-US" altLang="zh-CN" sz="1000" kern="12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CronJob</a:t>
          </a:r>
          <a:endParaRPr lang="en-US" altLang="zh-CN" sz="1000" kern="1200" dirty="0" smtClean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3266391" y="2990020"/>
        <a:ext cx="723441" cy="723441"/>
      </dsp:txXfrm>
    </dsp:sp>
    <dsp:sp modelId="{8DD18904-75A7-4159-9696-BAF33DD9BB8E}">
      <dsp:nvSpPr>
        <dsp:cNvPr id="0" name=""/>
        <dsp:cNvSpPr/>
      </dsp:nvSpPr>
      <dsp:spPr>
        <a:xfrm rot="11880000">
          <a:off x="4093097" y="2306243"/>
          <a:ext cx="879676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879676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10800000">
        <a:off x="4510944" y="2292361"/>
        <a:ext cx="43983" cy="43983"/>
      </dsp:txXfrm>
    </dsp:sp>
    <dsp:sp modelId="{E0A4DC71-11C2-4F4B-8000-1F9C833B7BF6}">
      <dsp:nvSpPr>
        <dsp:cNvPr id="0" name=""/>
        <dsp:cNvSpPr/>
      </dsp:nvSpPr>
      <dsp:spPr>
        <a:xfrm>
          <a:off x="3116562" y="1508808"/>
          <a:ext cx="1023099" cy="1023099"/>
        </a:xfrm>
        <a:prstGeom prst="ellipse">
          <a:avLst/>
        </a:prstGeom>
        <a:solidFill>
          <a:schemeClr val="accent5">
            <a:hueOff val="-6536306"/>
            <a:satOff val="-9092"/>
            <a:lumOff val="-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日志管理 </a:t>
          </a:r>
          <a:r>
            <a:rPr lang="en-US" altLang="zh-CN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EFK</a:t>
          </a:r>
        </a:p>
      </dsp:txBody>
      <dsp:txXfrm>
        <a:off x="3266391" y="1658637"/>
        <a:ext cx="723441" cy="723441"/>
      </dsp:txXfrm>
    </dsp:sp>
    <dsp:sp modelId="{3376830C-3418-445C-ACFC-F8EB9A9D90B4}">
      <dsp:nvSpPr>
        <dsp:cNvPr id="0" name=""/>
        <dsp:cNvSpPr/>
      </dsp:nvSpPr>
      <dsp:spPr>
        <a:xfrm rot="14040000">
          <a:off x="4491437" y="1780614"/>
          <a:ext cx="1067035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067035" y="8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10800000">
        <a:off x="4998278" y="1762048"/>
        <a:ext cx="53351" cy="53351"/>
      </dsp:txXfrm>
    </dsp:sp>
    <dsp:sp modelId="{5668C746-3954-4EC4-9C92-74D7FE6E1179}">
      <dsp:nvSpPr>
        <dsp:cNvPr id="0" name=""/>
        <dsp:cNvSpPr/>
      </dsp:nvSpPr>
      <dsp:spPr>
        <a:xfrm>
          <a:off x="3899129" y="431697"/>
          <a:ext cx="1023099" cy="102309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监控 </a:t>
          </a:r>
          <a:r>
            <a:rPr lang="en-US" altLang="zh-CN" sz="1000" kern="12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Promethus</a:t>
          </a:r>
          <a:endParaRPr lang="en-US" altLang="zh-CN" sz="1000" kern="1200" dirty="0" smtClean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048958" y="581526"/>
        <a:ext cx="723441" cy="723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79EED-C1A1-4403-9B1E-E1B0EC2AD211}">
      <dsp:nvSpPr>
        <dsp:cNvPr id="0" name=""/>
        <dsp:cNvSpPr/>
      </dsp:nvSpPr>
      <dsp:spPr>
        <a:xfrm>
          <a:off x="2757815" y="1748424"/>
          <a:ext cx="1248448" cy="12484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Config</a:t>
          </a:r>
          <a:r>
            <a:rPr lang="en-US" altLang="zh-CN" sz="2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 Map</a:t>
          </a:r>
          <a:endParaRPr lang="zh-CN" altLang="en-US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940646" y="1931255"/>
        <a:ext cx="882786" cy="882786"/>
      </dsp:txXfrm>
    </dsp:sp>
    <dsp:sp modelId="{C1F01277-EC9B-4980-81A1-47AEDD6B2AED}">
      <dsp:nvSpPr>
        <dsp:cNvPr id="0" name=""/>
        <dsp:cNvSpPr/>
      </dsp:nvSpPr>
      <dsp:spPr>
        <a:xfrm rot="16200000">
          <a:off x="3250045" y="1294613"/>
          <a:ext cx="263988" cy="424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3289643" y="1419105"/>
        <a:ext cx="184792" cy="254684"/>
      </dsp:txXfrm>
    </dsp:sp>
    <dsp:sp modelId="{F2923176-8182-4D56-8ED3-28BE6B5796DC}">
      <dsp:nvSpPr>
        <dsp:cNvPr id="0" name=""/>
        <dsp:cNvSpPr/>
      </dsp:nvSpPr>
      <dsp:spPr>
        <a:xfrm>
          <a:off x="2757815" y="1884"/>
          <a:ext cx="1248448" cy="12484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Service1</a:t>
          </a:r>
          <a:endParaRPr lang="zh-CN" altLang="en-US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940646" y="184715"/>
        <a:ext cx="882786" cy="882786"/>
      </dsp:txXfrm>
    </dsp:sp>
    <dsp:sp modelId="{AD408F5F-1727-4117-96D6-63C4EE82E4D7}">
      <dsp:nvSpPr>
        <dsp:cNvPr id="0" name=""/>
        <dsp:cNvSpPr/>
      </dsp:nvSpPr>
      <dsp:spPr>
        <a:xfrm>
          <a:off x="4115844" y="2160412"/>
          <a:ext cx="263988" cy="424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15844" y="2245306"/>
        <a:ext cx="184792" cy="254684"/>
      </dsp:txXfrm>
    </dsp:sp>
    <dsp:sp modelId="{6E1EE747-A514-48C1-9ED8-C45A8C19FC80}">
      <dsp:nvSpPr>
        <dsp:cNvPr id="0" name=""/>
        <dsp:cNvSpPr/>
      </dsp:nvSpPr>
      <dsp:spPr>
        <a:xfrm>
          <a:off x="4504355" y="1748424"/>
          <a:ext cx="1248448" cy="1248448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Service2</a:t>
          </a:r>
          <a:endParaRPr lang="zh-CN" altLang="en-US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687186" y="1931255"/>
        <a:ext cx="882786" cy="882786"/>
      </dsp:txXfrm>
    </dsp:sp>
    <dsp:sp modelId="{08A1BB32-7FC9-4B36-90E4-EB5C2B3849F5}">
      <dsp:nvSpPr>
        <dsp:cNvPr id="0" name=""/>
        <dsp:cNvSpPr/>
      </dsp:nvSpPr>
      <dsp:spPr>
        <a:xfrm rot="5400000">
          <a:off x="3250045" y="3026210"/>
          <a:ext cx="263988" cy="424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3289643" y="3071506"/>
        <a:ext cx="184792" cy="254684"/>
      </dsp:txXfrm>
    </dsp:sp>
    <dsp:sp modelId="{DDDA311D-7AE5-419A-BFAD-D268CB5DEF76}">
      <dsp:nvSpPr>
        <dsp:cNvPr id="0" name=""/>
        <dsp:cNvSpPr/>
      </dsp:nvSpPr>
      <dsp:spPr>
        <a:xfrm>
          <a:off x="2757815" y="3494964"/>
          <a:ext cx="1248448" cy="1248448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Service3</a:t>
          </a:r>
          <a:endParaRPr lang="zh-CN" altLang="en-US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940646" y="3677795"/>
        <a:ext cx="882786" cy="882786"/>
      </dsp:txXfrm>
    </dsp:sp>
    <dsp:sp modelId="{BBFAB3FB-A708-40B0-92E8-373775E87AE9}">
      <dsp:nvSpPr>
        <dsp:cNvPr id="0" name=""/>
        <dsp:cNvSpPr/>
      </dsp:nvSpPr>
      <dsp:spPr>
        <a:xfrm rot="10800000">
          <a:off x="2384247" y="2160412"/>
          <a:ext cx="263988" cy="424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10800000">
        <a:off x="2463443" y="2245306"/>
        <a:ext cx="184792" cy="254684"/>
      </dsp:txXfrm>
    </dsp:sp>
    <dsp:sp modelId="{B944CCD6-CFAA-4EB0-8CD1-32E8F3F4F923}">
      <dsp:nvSpPr>
        <dsp:cNvPr id="0" name=""/>
        <dsp:cNvSpPr/>
      </dsp:nvSpPr>
      <dsp:spPr>
        <a:xfrm>
          <a:off x="1011275" y="1748424"/>
          <a:ext cx="1248448" cy="1248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Service4</a:t>
          </a:r>
          <a:endParaRPr lang="zh-CN" altLang="en-US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194106" y="1931255"/>
        <a:ext cx="882786" cy="882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30BD-75A2-4032-89D0-3EC7F4B5D5B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5F0BF-BB03-4182-9D69-636D9610B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5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组件它是一个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，里面有三个容器，它内置集成</a:t>
            </a:r>
            <a:r>
              <a:rPr lang="en-US" altLang="zh-CN" dirty="0" err="1" smtClean="0"/>
              <a:t>SkyDNS</a:t>
            </a:r>
            <a:r>
              <a:rPr lang="zh-CN" altLang="en-US" dirty="0" smtClean="0"/>
              <a:t>，做的事是监听</a:t>
            </a:r>
            <a:r>
              <a:rPr lang="en-US" altLang="zh-CN" dirty="0" smtClean="0"/>
              <a:t>K8S service</a:t>
            </a:r>
            <a:r>
              <a:rPr lang="zh-CN" altLang="en-US" dirty="0" smtClean="0"/>
              <a:t>，去更新整个</a:t>
            </a:r>
            <a:r>
              <a:rPr lang="en-US" altLang="zh-CN" dirty="0" smtClean="0"/>
              <a:t>DNS</a:t>
            </a:r>
            <a:r>
              <a:rPr lang="zh-CN" altLang="en-US" dirty="0" smtClean="0"/>
              <a:t>的记录。老版本里面集成了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，新版本已经把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去掉了。</a:t>
            </a:r>
            <a:r>
              <a:rPr lang="en-US" altLang="zh-CN" dirty="0" err="1" smtClean="0"/>
              <a:t>Dnsmasq</a:t>
            </a:r>
            <a:r>
              <a:rPr lang="zh-CN" altLang="en-US" dirty="0" smtClean="0"/>
              <a:t>为集群提供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查询服务，会将</a:t>
            </a:r>
            <a:r>
              <a:rPr lang="en-US" altLang="zh-CN" dirty="0" err="1" smtClean="0"/>
              <a:t>Kubedns</a:t>
            </a:r>
            <a:r>
              <a:rPr lang="zh-CN" altLang="en-US" dirty="0" smtClean="0"/>
              <a:t>中的记录读取到缓存中，提升整个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查询的效率。下面的</a:t>
            </a:r>
            <a:r>
              <a:rPr lang="en-US" altLang="zh-CN" dirty="0" err="1" smtClean="0"/>
              <a:t>exechealthz</a:t>
            </a:r>
            <a:r>
              <a:rPr lang="zh-CN" altLang="en-US" dirty="0" smtClean="0"/>
              <a:t>容器，作用是使用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健康检查探针来检查上面两个组件的健康状态。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5F0BF-BB03-4182-9D69-636D9610BC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 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被创建时，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给它分配一个地址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10.0.0.1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。这个地址从我们启动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service-cluster-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旧版本为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portal_net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指定的地址池中分配，比如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service-cluster-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-range =10.0.0.0/16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。假设这个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的端口是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。集群内的所有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都会注意到这个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后，它会在本地节点打开一个任意端口，建相应的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规则，重定向服务的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到这个新建的端口，开始接受到达这个服务的连接。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当一个客户端访问这个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时，这些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规则就开始起作用，客户端的流量被重定向到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打开的端口上，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随机选择一个后端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来服务客户。这个流程如上图所示。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5F0BF-BB03-4182-9D69-636D9610BC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4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5F0BF-BB03-4182-9D69-636D9610BC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5F0BF-BB03-4182-9D69-636D9610BC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8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5F0BF-BB03-4182-9D69-636D9610BC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6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54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2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0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6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3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1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1945-19A2-4A13-9C33-204413AF5934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85BE-08F4-4754-A61C-CB31791354C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" Target="slide1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2636658" y="1761808"/>
            <a:ext cx="7057016" cy="2390644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01308" y="17618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9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故障自愈（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self -Healing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容器异常时，自动重启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Node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节点宕机时，重调度并启动容器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应用健康检查（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Health-Check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Liveness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探针：检查容器是否处于运行状态，如果检查到运行状态不正常，则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Kubelet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回杀掉容器，并跟踪设置的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Policy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进行操作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Readness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探针：判断容器内服务是否正常工作，如未启动完成或工作异常，则将此服务所在的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pod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Endpoint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中移除，不接受请求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种类型的检测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检测： 通过容器的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和端口号进行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检查：通过容器的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，端口及路径，进行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在容器内执行一条命令，以判断容器健康状态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9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日志管理 </a:t>
            </a:r>
            <a:r>
              <a:rPr lang="en-US" altLang="zh-CN" dirty="0" smtClean="0"/>
              <a:t>- EFK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00" y="2839004"/>
            <a:ext cx="6288934" cy="40136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" y="2954083"/>
            <a:ext cx="4950266" cy="346518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903392" y="48458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6298" y="1680078"/>
            <a:ext cx="5419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给出的参考实现：</a:t>
            </a:r>
          </a:p>
          <a:p>
            <a:r>
              <a:rPr lang="en-US" altLang="zh-CN" dirty="0" smtClean="0"/>
              <a:t>– Logging Backend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Elastic Search stack(</a:t>
            </a:r>
            <a:r>
              <a:rPr lang="zh-CN" altLang="en-US" dirty="0" smtClean="0"/>
              <a:t>包括：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– Logging - agent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fluentd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6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 </a:t>
            </a:r>
            <a:r>
              <a:rPr lang="en-US" altLang="zh-CN" dirty="0" smtClean="0"/>
              <a:t>– Kubernetes dashboard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6" y="1272732"/>
            <a:ext cx="9232668" cy="6140352"/>
          </a:xfrm>
        </p:spPr>
      </p:pic>
    </p:spTree>
    <p:extLst>
      <p:ext uri="{BB962C8B-B14F-4D97-AF65-F5344CB8AC3E}">
        <p14:creationId xmlns:p14="http://schemas.microsoft.com/office/powerpoint/2010/main" val="34049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 </a:t>
            </a:r>
            <a:r>
              <a:rPr lang="en-US" altLang="zh-CN" dirty="0" smtClean="0"/>
              <a:t>-  </a:t>
            </a:r>
            <a:r>
              <a:rPr lang="en-US" altLang="zh-CN" dirty="0"/>
              <a:t>Prometheus </a:t>
            </a:r>
            <a:r>
              <a:rPr lang="en-US" altLang="zh-CN" dirty="0" smtClean="0"/>
              <a:t> + </a:t>
            </a:r>
            <a:r>
              <a:rPr lang="en-US" altLang="zh-CN" dirty="0" err="1"/>
              <a:t>Grafana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5" y="1472968"/>
            <a:ext cx="10129615" cy="4279246"/>
          </a:xfrm>
        </p:spPr>
      </p:pic>
    </p:spTree>
    <p:extLst>
      <p:ext uri="{BB962C8B-B14F-4D97-AF65-F5344CB8AC3E}">
        <p14:creationId xmlns:p14="http://schemas.microsoft.com/office/powerpoint/2010/main" val="22731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进一步增强 </a:t>
            </a:r>
            <a:r>
              <a:rPr lang="en-US" altLang="zh-CN" dirty="0" smtClean="0"/>
              <a:t>– Service 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81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针对以上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K8S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内部特性，以及监控的一些整合，还需要做什么？</a:t>
            </a: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熔断增强，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k8s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本身主要提供了资源隔离的特性。在熔断器方面是比较弱的。</a:t>
            </a: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其他治理功能缺乏：流量管理，故障处理、流量监控等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75" y="2524048"/>
            <a:ext cx="6936480" cy="42276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6431" y="2658139"/>
            <a:ext cx="2496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可选集成方案：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Istio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Linkerd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Consuit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Rancher – </a:t>
            </a:r>
            <a:r>
              <a:rPr lang="zh-CN" altLang="en-US" dirty="0" smtClean="0"/>
              <a:t>企业级容器管理平台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Rancher</a:t>
            </a:r>
            <a:r>
              <a:rPr lang="zh-CN" altLang="en-US" sz="2000" dirty="0"/>
              <a:t>是一个开源的企业级容器管理平台。通过</a:t>
            </a:r>
            <a:r>
              <a:rPr lang="en-US" altLang="zh-CN" sz="2000" dirty="0"/>
              <a:t>Rancher</a:t>
            </a:r>
            <a:r>
              <a:rPr lang="zh-CN" altLang="en-US" sz="2000" dirty="0"/>
              <a:t>，企业再也不必自己使用一系列的开源软件去从头搭建容器服务平台。</a:t>
            </a:r>
            <a:r>
              <a:rPr lang="en-US" altLang="zh-CN" sz="2000" dirty="0"/>
              <a:t>Rancher</a:t>
            </a:r>
            <a:r>
              <a:rPr lang="zh-CN" altLang="en-US" sz="2000" dirty="0"/>
              <a:t>提供了在生产环境中使用的管理</a:t>
            </a:r>
            <a:r>
              <a:rPr lang="en-US" altLang="zh-CN" sz="2000" dirty="0"/>
              <a:t>Docker</a:t>
            </a:r>
            <a:r>
              <a:rPr lang="zh-CN" altLang="en-US" sz="2000" dirty="0"/>
              <a:t>和</a:t>
            </a:r>
            <a:r>
              <a:rPr lang="en-US" altLang="zh-CN" sz="2000" dirty="0"/>
              <a:t>Kubernetes</a:t>
            </a:r>
            <a:r>
              <a:rPr lang="zh-CN" altLang="en-US" sz="2000" dirty="0"/>
              <a:t>的全栈化容器部署与</a:t>
            </a:r>
            <a:r>
              <a:rPr lang="zh-CN" altLang="en-US" sz="2000" dirty="0" smtClean="0"/>
              <a:t>管理平台。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b="1" cap="all" dirty="0"/>
              <a:t>基础设施编排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b="1" cap="all" dirty="0"/>
              <a:t>容器编排与调度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b="1" cap="all" dirty="0"/>
              <a:t>应用商店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b="1" cap="all" dirty="0"/>
              <a:t>企业级权限管理</a:t>
            </a:r>
          </a:p>
          <a:p>
            <a:pPr lvl="1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83" y="2830536"/>
            <a:ext cx="8027768" cy="33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6427" y="1732679"/>
            <a:ext cx="8596668" cy="1826581"/>
          </a:xfrm>
          <a:noFill/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806427" y="4032596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@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deexiao</a:t>
            </a:r>
            <a:endParaRPr lang="zh-CN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bster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9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>
            <a:hlinkClick r:id="rId12" action="ppaction://hlinksldjump"/>
          </p:cNvPr>
          <p:cNvSpPr/>
          <p:nvPr>
            <p:custDataLst>
              <p:tags r:id="rId1"/>
            </p:custDataLst>
          </p:nvPr>
        </p:nvSpPr>
        <p:spPr>
          <a:xfrm>
            <a:off x="2886331" y="1680759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5" name="MH_Entry_1">
            <a:hlinkClick r:id="rId12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3718659" y="1680759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rgbClr val="FFFFFF"/>
                </a:solidFill>
                <a:latin typeface="+mn-ea"/>
                <a:sym typeface="+mn-ea"/>
              </a:rPr>
              <a:t>Kubernetes</a:t>
            </a:r>
            <a:r>
              <a:rPr lang="zh-CN" altLang="en-US" sz="2800" dirty="0" smtClean="0">
                <a:solidFill>
                  <a:srgbClr val="FFFFFF"/>
                </a:solidFill>
                <a:latin typeface="+mn-ea"/>
                <a:sym typeface="+mn-ea"/>
              </a:rPr>
              <a:t>简介</a:t>
            </a:r>
            <a:endParaRPr lang="zh-CN" altLang="en-US" sz="2800" dirty="0" smtClean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8" name="MH_Number_2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886331" y="2853877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9" name="MH_Entry_2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3718659" y="2853877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2500"/>
          </a:bodyPr>
          <a:lstStyle/>
          <a:p>
            <a:pPr algn="ctr"/>
            <a:r>
              <a:rPr lang="en-US" altLang="zh-CN" sz="2800" dirty="0" smtClean="0">
                <a:solidFill>
                  <a:srgbClr val="FFFFFF"/>
                </a:solidFill>
                <a:latin typeface="+mn-ea"/>
                <a:sym typeface="+mn-ea"/>
              </a:rPr>
              <a:t>Kubernetes</a:t>
            </a:r>
            <a:r>
              <a:rPr lang="zh-CN" altLang="en-US" sz="2800" dirty="0">
                <a:solidFill>
                  <a:srgbClr val="FFFFFF"/>
                </a:solidFill>
                <a:latin typeface="+mn-ea"/>
                <a:sym typeface="+mn-ea"/>
              </a:rPr>
              <a:t>微</a:t>
            </a:r>
            <a:r>
              <a:rPr lang="zh-CN" altLang="en-US" sz="2800" dirty="0" smtClean="0">
                <a:solidFill>
                  <a:srgbClr val="FFFFFF"/>
                </a:solidFill>
                <a:latin typeface="+mn-ea"/>
                <a:sym typeface="+mn-ea"/>
              </a:rPr>
              <a:t>服务架构能力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MH_Number_4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2886331" y="4136246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MH_Entry_4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3718659" y="4136246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800">
                <a:solidFill>
                  <a:srgbClr val="FFFFFF"/>
                </a:solidFill>
                <a:latin typeface="+mn-ea"/>
              </a:rPr>
              <a:t>结束语</a:t>
            </a:r>
          </a:p>
        </p:txBody>
      </p:sp>
      <p:cxnSp>
        <p:nvCxnSpPr>
          <p:cNvPr id="12" name="MH_Others_1"/>
          <p:cNvCxnSpPr/>
          <p:nvPr>
            <p:custDataLst>
              <p:tags r:id="rId7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s_2"/>
          <p:cNvSpPr txBox="1"/>
          <p:nvPr>
            <p:custDataLst>
              <p:tags r:id="rId8"/>
            </p:custDataLst>
          </p:nvPr>
        </p:nvSpPr>
        <p:spPr>
          <a:xfrm>
            <a:off x="943200" y="982083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Others_3"/>
          <p:cNvSpPr txBox="1"/>
          <p:nvPr>
            <p:custDataLst>
              <p:tags r:id="rId9"/>
            </p:custDataLst>
          </p:nvPr>
        </p:nvSpPr>
        <p:spPr>
          <a:xfrm>
            <a:off x="1132788" y="3680210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Others_4"/>
          <p:cNvSpPr/>
          <p:nvPr>
            <p:custDataLst>
              <p:tags r:id="rId10"/>
            </p:custDataLst>
          </p:nvPr>
        </p:nvSpPr>
        <p:spPr>
          <a:xfrm>
            <a:off x="117195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1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sym typeface="+mn-ea"/>
              </a:rPr>
              <a:t>Kubernetes</a:t>
            </a:r>
            <a:r>
              <a:rPr lang="zh-CN" altLang="en-US" b="1" dirty="0" smtClean="0">
                <a:latin typeface="+mn-ea"/>
                <a:sym typeface="+mn-ea"/>
              </a:rPr>
              <a:t>简介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705515"/>
              </p:ext>
            </p:extLst>
          </p:nvPr>
        </p:nvGraphicFramePr>
        <p:xfrm>
          <a:off x="838200" y="1485900"/>
          <a:ext cx="11353800" cy="537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4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09" y="0"/>
            <a:ext cx="8821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通过机器内部的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DNS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服务（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Kube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-DNS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），配合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，实现服务发现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实现原理：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Kubenetes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的名称当做域名注册到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Kube-dns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中，通过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DNS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服务完成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Sercvice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ClusterIP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的解析，因此通过名称就可以访问服务。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1" y="2814638"/>
            <a:ext cx="85344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配置中心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Map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554749"/>
              </p:ext>
            </p:extLst>
          </p:nvPr>
        </p:nvGraphicFramePr>
        <p:xfrm>
          <a:off x="838199" y="1825623"/>
          <a:ext cx="6764080" cy="474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427495" y="2765509"/>
            <a:ext cx="37538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统一配置中心：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配置与容器分离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集中管理应用配置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批量更新配置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0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36022" cy="4896017"/>
          </a:xfrm>
        </p:spPr>
      </p:pic>
      <p:sp>
        <p:nvSpPr>
          <p:cNvPr id="5" name="文本框 4"/>
          <p:cNvSpPr txBox="1"/>
          <p:nvPr/>
        </p:nvSpPr>
        <p:spPr>
          <a:xfrm>
            <a:off x="7876674" y="1690688"/>
            <a:ext cx="404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Kube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-Proxy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借助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Iptables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设置转发规则，将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的流量进行重定向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默认采用轮询的方式进行分配，支持会话保持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0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网关服务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Ingress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104"/>
            <a:ext cx="6350000" cy="4102100"/>
          </a:xfrm>
        </p:spPr>
      </p:pic>
      <p:sp>
        <p:nvSpPr>
          <p:cNvPr id="5" name="文本框 4"/>
          <p:cNvSpPr txBox="1"/>
          <p:nvPr/>
        </p:nvSpPr>
        <p:spPr>
          <a:xfrm>
            <a:off x="7421526" y="2264735"/>
            <a:ext cx="4348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Ingress </a:t>
            </a:r>
            <a:r>
              <a:rPr lang="zh-CN" altLang="en-US" dirty="0" smtClean="0"/>
              <a:t>处于</a:t>
            </a:r>
            <a:r>
              <a:rPr lang="zh-CN" altLang="en-US" dirty="0"/>
              <a:t>多个服务的前端，扮演着“智能路由”或者集群入口的角色。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你可以用 </a:t>
            </a:r>
            <a:r>
              <a:rPr lang="en-US" altLang="zh-CN" dirty="0"/>
              <a:t>Ingress </a:t>
            </a:r>
            <a:r>
              <a:rPr lang="zh-CN" altLang="en-US" dirty="0"/>
              <a:t>来做许多不同的事情，各种不同类型的 </a:t>
            </a:r>
            <a:r>
              <a:rPr lang="en-US" altLang="zh-CN" dirty="0"/>
              <a:t>Ingress </a:t>
            </a:r>
            <a:r>
              <a:rPr lang="zh-CN" altLang="en-US" dirty="0"/>
              <a:t>控制器也有不同的能力。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例如</a:t>
            </a:r>
            <a:r>
              <a:rPr lang="zh-CN" altLang="en-US" dirty="0"/>
              <a:t>，你可以将任何发往域名 </a:t>
            </a:r>
            <a:r>
              <a:rPr lang="en-US" altLang="zh-CN" dirty="0"/>
              <a:t>foo.yourdomain.com </a:t>
            </a:r>
            <a:r>
              <a:rPr lang="zh-CN" altLang="en-US" dirty="0"/>
              <a:t>的流量转到 </a:t>
            </a:r>
            <a:r>
              <a:rPr lang="en-US" altLang="zh-CN" dirty="0"/>
              <a:t>foo </a:t>
            </a:r>
            <a:r>
              <a:rPr lang="zh-CN" altLang="en-US" dirty="0"/>
              <a:t>服务，将路径 </a:t>
            </a:r>
            <a:r>
              <a:rPr lang="en-US" altLang="zh-CN" dirty="0"/>
              <a:t>yourdomain.com/bar/path </a:t>
            </a:r>
            <a:r>
              <a:rPr lang="zh-CN" altLang="en-US" dirty="0"/>
              <a:t>的流量转到 </a:t>
            </a:r>
            <a:r>
              <a:rPr lang="en-US" altLang="zh-CN" dirty="0"/>
              <a:t>bar </a:t>
            </a:r>
            <a:r>
              <a:rPr lang="zh-CN" altLang="en-US" dirty="0"/>
              <a:t>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目前需要一个</a:t>
            </a:r>
            <a:r>
              <a:rPr lang="en-US" altLang="zh-CN" dirty="0" smtClean="0"/>
              <a:t>Ingress Controller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Ingress</a:t>
            </a:r>
            <a:r>
              <a:rPr lang="zh-CN" altLang="en-US" dirty="0" smtClean="0"/>
              <a:t>，单纯的创建一个</a:t>
            </a:r>
            <a:r>
              <a:rPr lang="en-US" altLang="zh-CN" dirty="0" smtClean="0"/>
              <a:t>Ingress</a:t>
            </a:r>
            <a:r>
              <a:rPr lang="zh-CN" altLang="en-US" dirty="0" smtClean="0"/>
              <a:t>没有任何意义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7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弹性伸缩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2" y="2269612"/>
            <a:ext cx="3702304" cy="2876545"/>
          </a:xfrm>
        </p:spPr>
      </p:pic>
      <p:sp>
        <p:nvSpPr>
          <p:cNvPr id="5" name="文本框 4"/>
          <p:cNvSpPr txBox="1"/>
          <p:nvPr/>
        </p:nvSpPr>
        <p:spPr>
          <a:xfrm>
            <a:off x="6262578" y="1935125"/>
            <a:ext cx="4742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Horizontal Pod </a:t>
            </a:r>
            <a:r>
              <a:rPr lang="en-US" altLang="zh-CN" dirty="0" err="1"/>
              <a:t>Autoscaling</a:t>
            </a:r>
            <a:r>
              <a:rPr lang="zh-CN" altLang="en-US" dirty="0"/>
              <a:t>，简称</a:t>
            </a:r>
            <a:r>
              <a:rPr lang="en-US" altLang="zh-CN" dirty="0"/>
              <a:t>HPA</a:t>
            </a:r>
            <a:r>
              <a:rPr lang="zh-CN" altLang="en-US" dirty="0"/>
              <a:t>，是</a:t>
            </a:r>
            <a:r>
              <a:rPr lang="en-US" altLang="zh-CN" dirty="0"/>
              <a:t>Kubernetes</a:t>
            </a:r>
            <a:r>
              <a:rPr lang="zh-CN" altLang="en-US" dirty="0"/>
              <a:t>中实现</a:t>
            </a:r>
            <a:r>
              <a:rPr lang="en-US" altLang="zh-CN" dirty="0"/>
              <a:t>POD</a:t>
            </a:r>
            <a:r>
              <a:rPr lang="zh-CN" altLang="en-US" dirty="0"/>
              <a:t>水平自动伸缩的功能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</a:t>
            </a: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集群来说，</a:t>
            </a:r>
            <a:r>
              <a:rPr lang="en-US" altLang="zh-CN" dirty="0"/>
              <a:t>HPA</a:t>
            </a:r>
            <a:r>
              <a:rPr lang="zh-CN" altLang="en-US" dirty="0"/>
              <a:t>可以实现很多自动化功能，比如当</a:t>
            </a:r>
            <a:r>
              <a:rPr lang="en-US" altLang="zh-CN" dirty="0"/>
              <a:t>POD</a:t>
            </a:r>
            <a:r>
              <a:rPr lang="zh-CN" altLang="en-US" dirty="0"/>
              <a:t>中业务负载上升的时候，可以创建新的</a:t>
            </a:r>
            <a:r>
              <a:rPr lang="en-US" altLang="zh-CN" dirty="0"/>
              <a:t>POD</a:t>
            </a:r>
            <a:r>
              <a:rPr lang="zh-CN" altLang="en-US" dirty="0"/>
              <a:t>来保证业务系统稳定运行，当</a:t>
            </a:r>
            <a:r>
              <a:rPr lang="en-US" altLang="zh-CN" dirty="0"/>
              <a:t>POD</a:t>
            </a:r>
            <a:r>
              <a:rPr lang="zh-CN" altLang="en-US" dirty="0"/>
              <a:t>中业务负载下降的时候，可以销毁</a:t>
            </a:r>
            <a:r>
              <a:rPr lang="en-US" altLang="zh-CN" dirty="0"/>
              <a:t>POD</a:t>
            </a:r>
            <a:r>
              <a:rPr lang="zh-CN" altLang="en-US" dirty="0"/>
              <a:t>来提高资源利用率。</a:t>
            </a:r>
          </a:p>
        </p:txBody>
      </p:sp>
    </p:spTree>
    <p:extLst>
      <p:ext uri="{BB962C8B-B14F-4D97-AF65-F5344CB8AC3E}">
        <p14:creationId xmlns:p14="http://schemas.microsoft.com/office/powerpoint/2010/main" val="9784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NUMBER"/>
  <p:tag name="ID" val="545290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OTHERS"/>
  <p:tag name="ID" val="545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ENTRY"/>
  <p:tag name="ID" val="545290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NUMBER"/>
  <p:tag name="ID" val="54529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ENTRY"/>
  <p:tag name="ID" val="545290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NUMBER"/>
  <p:tag name="ID" val="545290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ENTRY"/>
  <p:tag name="ID" val="545290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OTHERS"/>
  <p:tag name="ID" val="5452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OTHERS"/>
  <p:tag name="ID" val="545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152321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5975b182402a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SpringCloud-微服务架构</Template>
  <TotalTime>128</TotalTime>
  <Words>922</Words>
  <Application>Microsoft Office PowerPoint</Application>
  <PresentationFormat>宽屏</PresentationFormat>
  <Paragraphs>89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Lobster</vt:lpstr>
      <vt:lpstr>等线</vt:lpstr>
      <vt:lpstr>华文楷体</vt:lpstr>
      <vt:lpstr>华文细黑</vt:lpstr>
      <vt:lpstr>宋体</vt:lpstr>
      <vt:lpstr>Arial</vt:lpstr>
      <vt:lpstr>Calibri</vt:lpstr>
      <vt:lpstr>Calibri Light</vt:lpstr>
      <vt:lpstr>Wingdings</vt:lpstr>
      <vt:lpstr>5975b182402af</vt:lpstr>
      <vt:lpstr>PowerPoint 演示文稿</vt:lpstr>
      <vt:lpstr>PowerPoint 演示文稿</vt:lpstr>
      <vt:lpstr>Kubernetes简介</vt:lpstr>
      <vt:lpstr>PowerPoint 演示文稿</vt:lpstr>
      <vt:lpstr>服务发现</vt:lpstr>
      <vt:lpstr>配置中心 – Config Map</vt:lpstr>
      <vt:lpstr>负载均衡 -   kube-proxy</vt:lpstr>
      <vt:lpstr>网关服务 - Ingress</vt:lpstr>
      <vt:lpstr>弹性伸缩</vt:lpstr>
      <vt:lpstr>容错性</vt:lpstr>
      <vt:lpstr>日志管理 - EFK</vt:lpstr>
      <vt:lpstr>监控 – Kubernetes dashboard</vt:lpstr>
      <vt:lpstr>监控 -  Prometheus  + Grafana</vt:lpstr>
      <vt:lpstr>进一步增强 – Service Mesh</vt:lpstr>
      <vt:lpstr>Rancher – 企业级容器管理平台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肖 迪明</dc:creator>
  <cp:lastModifiedBy>肖 迪明</cp:lastModifiedBy>
  <cp:revision>52</cp:revision>
  <dcterms:created xsi:type="dcterms:W3CDTF">2018-05-27T13:11:19Z</dcterms:created>
  <dcterms:modified xsi:type="dcterms:W3CDTF">2018-05-27T15:19:33Z</dcterms:modified>
</cp:coreProperties>
</file>