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15"/>
  </p:notesMasterIdLst>
  <p:sldIdLst>
    <p:sldId id="261" r:id="rId2"/>
    <p:sldId id="267" r:id="rId3"/>
    <p:sldId id="260" r:id="rId4"/>
    <p:sldId id="258" r:id="rId5"/>
    <p:sldId id="269" r:id="rId6"/>
    <p:sldId id="270" r:id="rId7"/>
    <p:sldId id="263" r:id="rId8"/>
    <p:sldId id="265" r:id="rId9"/>
    <p:sldId id="266" r:id="rId10"/>
    <p:sldId id="264" r:id="rId11"/>
    <p:sldId id="268" r:id="rId12"/>
    <p:sldId id="257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Yi" initials="BY" lastIdx="1" clrIdx="0">
    <p:extLst>
      <p:ext uri="{19B8F6BF-5375-455C-9EA6-DF929625EA0E}">
        <p15:presenceInfo xmlns:p15="http://schemas.microsoft.com/office/powerpoint/2012/main" userId="f970c9ad4885e2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7DDD-A110-45AE-B2DA-F44917A2F14E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93A8F-28C4-4C1F-B133-E8661A5B4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0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93A8F-28C4-4C1F-B133-E8661A5B45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5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E7E49-3CB7-4474-8AD5-BA2BE84DF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A2855E-2306-4414-9EE9-B57C792CA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9BC53-5883-49B8-A3AB-F74E0E29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4871-A6F8-4E5A-BC7E-E77AE99D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C2A29-6D9C-4037-8DE0-AA9F2F3F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1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CCD61-2195-4DB4-842C-5C1617DB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127E4-E989-4A81-8B1B-25962FCEA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41C97-C6D5-43D1-AA3A-80858C32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C4FC3-198F-48B7-AAF5-7675BA22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9D4C7-E20D-49A6-A598-8326474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F2F92F-0166-4B76-935F-19DE6FCDE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26836F-A67D-477F-BE99-9875C2C49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417B9-96E6-4559-ADBD-FD0AB60F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FC295-DA45-4660-952D-02134376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F0CFE-4079-469E-BFC8-9C5EDDF7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90EB4-6F0C-4D07-B701-B5969ECA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C7C79-6951-404A-BED5-48F256D9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17072-5DBF-4984-B19D-63613E5A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B0177-A2FD-4D89-A435-B802BAFD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E88D9-E173-4A34-BA87-5DBBDDEA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E57FD-D785-42DD-B68F-DC7F6EF2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10B10C-A4BC-45C1-81E5-B230F0D0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5885B-ED73-4093-9F15-48E9C8F4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6F7D6-16BB-4DBE-8FEA-B2BA901A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93478-D857-48B8-B94C-37074FCE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2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DF273-0193-4CC1-9EB7-2DDC5FCA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6F89F-6CE9-47A1-838A-B51B65929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14BE3-D20D-4ED4-8921-7DF0CC7CE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0E906-5382-4483-A50D-EA9D6EFE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96658-A933-4D55-9648-5F7F654D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7398E-B53B-4096-89B3-0183414A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3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984A5-7564-458D-A6EC-95033871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37BAF-2358-41BC-815E-56094733B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8E578-36BF-4314-B575-1FEC84907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163F61-FF96-4CEF-BD4B-29B8CDC4C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66471-9E7E-4551-98E9-2743F29B5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860E87-FF8E-40AC-A6E3-C7B958B6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2FE9A0-F493-4519-833F-4AF37190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3875AF-6025-433D-BE7D-B4CA0C1B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4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FC65E-4328-4443-AD50-7DB88A57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2EA58A-B504-486E-9A33-211831F5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0E03B2-6D07-4B75-AD59-12C3236E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F9DE3A-9062-4B6B-84F1-34C4185B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1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AA2C60-B9DA-4B71-86E4-90B69DA4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1654A7-2B27-4AE3-87EF-3497226B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D70DD0-F26A-4108-9373-2324AF77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13DEB-F3F0-4FFF-ADD1-D4F4E92E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92EB5-EF1D-45B2-8060-3EE1E08E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91797E-F333-4C2D-B6D3-BE5692CF0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65E80-8925-4136-8C5C-7B65D010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A5994-C9F2-4BC0-88D9-B9C81F1C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FFC18-A693-4CD8-80B0-538B2A89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4FCAE-7BF7-46BF-B865-A31636C3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306D0C-50D4-4F3F-AF9E-4546DC544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0B363-5AF1-4958-BA5E-77818C21B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7F914-B821-4048-B7C6-030C5E95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723A-BE0B-4BDB-B32A-D7979B8703A7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59B36-AA2F-4F31-8ECA-DCD11CA6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8A0E54-CE7A-45F8-9574-51CA2DBB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6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CE2B33-9C0A-40FA-816C-02C682F0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E9412-5C8C-4872-A73E-861D3376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0B771-4777-4F9B-A180-FD3F7C640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723A-BE0B-4BDB-B32A-D7979B8703A7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C61B9-7DFF-4E21-BDDA-079EB36E1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AB83F-70EA-454B-985F-F63A5F076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2FA9-16D8-4972-A601-7CA0900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8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D9462-9430-4BE0-B89C-0422DF05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036" y="2233522"/>
            <a:ext cx="9928765" cy="128089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P2P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的聊天系统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服务端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vs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多个客户端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969280-188F-485E-988B-C2CD64C192A7}"/>
              </a:ext>
            </a:extLst>
          </p:cNvPr>
          <p:cNvSpPr txBox="1"/>
          <p:nvPr/>
        </p:nvSpPr>
        <p:spPr>
          <a:xfrm>
            <a:off x="3844032" y="4261282"/>
            <a:ext cx="598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18</a:t>
            </a:r>
            <a:r>
              <a:rPr lang="zh-CN" altLang="en-US" sz="2400" dirty="0"/>
              <a:t>小组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		</a:t>
            </a:r>
            <a:r>
              <a:rPr lang="zh-CN" altLang="en-US" sz="2400" dirty="0"/>
              <a:t>易嘉祯</a:t>
            </a:r>
            <a:r>
              <a:rPr lang="en-US" altLang="zh-CN" sz="2400" dirty="0"/>
              <a:t>  201922080909</a:t>
            </a:r>
          </a:p>
          <a:p>
            <a:r>
              <a:rPr lang="en-US" altLang="zh-CN" sz="2400" dirty="0"/>
              <a:t>		</a:t>
            </a:r>
            <a:r>
              <a:rPr lang="zh-CN" altLang="en-US" sz="2400" dirty="0"/>
              <a:t>熊林      </a:t>
            </a:r>
            <a:r>
              <a:rPr lang="en-US" altLang="zh-CN" sz="2400" dirty="0"/>
              <a:t>201921080304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366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6AE61-F2EF-452E-AEC9-3B4487C0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3" y="163179"/>
            <a:ext cx="10364451" cy="73869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事件注册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F3319B-090B-48F9-AAA7-C3D7CE7D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3" y="1854256"/>
            <a:ext cx="11875299" cy="34131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1490E9-2FB9-47DD-A61B-58BF09F2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3" y="901875"/>
            <a:ext cx="8857143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0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248D74-24CC-421D-BA02-5CC55456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88" y="1553225"/>
            <a:ext cx="11798423" cy="51578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A59A62-DD33-418E-A5E5-CE7F1DED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8" y="143183"/>
            <a:ext cx="10515600" cy="1027679"/>
          </a:xfrm>
        </p:spPr>
        <p:txBody>
          <a:bodyPr/>
          <a:lstStyle/>
          <a:p>
            <a:r>
              <a:rPr lang="zh-CN" altLang="en-US" dirty="0"/>
              <a:t>一次简单登录的整个过程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B90EE6-139C-43E7-8D8A-13EC3A0EB5C1}"/>
              </a:ext>
            </a:extLst>
          </p:cNvPr>
          <p:cNvSpPr/>
          <p:nvPr/>
        </p:nvSpPr>
        <p:spPr>
          <a:xfrm>
            <a:off x="1501807" y="2614902"/>
            <a:ext cx="5495277" cy="3373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B3EB13-5E86-4425-A788-012CDDEE40D3}"/>
              </a:ext>
            </a:extLst>
          </p:cNvPr>
          <p:cNvSpPr/>
          <p:nvPr/>
        </p:nvSpPr>
        <p:spPr>
          <a:xfrm>
            <a:off x="1501807" y="4773112"/>
            <a:ext cx="5495277" cy="3373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9BE901-7AAA-4BE5-8381-2A8D311B5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26" y="3036732"/>
            <a:ext cx="10495238" cy="1304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DD17F1-ED05-48CC-9E84-08FAE804A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62" y="1602480"/>
            <a:ext cx="11433312" cy="4435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3C4C47-A299-495A-8690-524BC44EF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788" y="1170862"/>
            <a:ext cx="11798424" cy="54456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D2F686-A33C-4720-909C-D098FC157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91" y="1020701"/>
            <a:ext cx="11619047" cy="56095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FDDAAB-7286-466A-97EE-C13EEC32DF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15" y="1004131"/>
            <a:ext cx="11798423" cy="57790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87837FF-5E49-4AF4-BE8E-D3D1EE647C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8" y="1530300"/>
            <a:ext cx="12180952" cy="4104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3AD449FE-B384-4549-8131-CA9CD14B31FC}"/>
              </a:ext>
            </a:extLst>
          </p:cNvPr>
          <p:cNvSpPr/>
          <p:nvPr/>
        </p:nvSpPr>
        <p:spPr>
          <a:xfrm>
            <a:off x="7917054" y="2198035"/>
            <a:ext cx="3166370" cy="1695635"/>
          </a:xfrm>
          <a:prstGeom prst="wedgeRectCallou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一次</a:t>
            </a:r>
            <a:r>
              <a:rPr lang="en-US" altLang="zh-CN" dirty="0"/>
              <a:t>task</a:t>
            </a:r>
            <a:r>
              <a:rPr lang="zh-CN" altLang="en-US" dirty="0"/>
              <a:t>完成时会主动请求监听接下来的事件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56E1687-D0CF-44F5-AAF0-B253C6D2BA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28" y="1020701"/>
            <a:ext cx="11990771" cy="57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279E0-0DF2-40F3-9AF0-8526E3051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407BE7-EEE7-4F03-8940-DD334B458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A3D349-0183-4297-BBBF-470AAD75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896801"/>
            <a:ext cx="8279182" cy="582639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DFAA151-8578-45DF-A798-5A16C110AF2E}"/>
              </a:ext>
            </a:extLst>
          </p:cNvPr>
          <p:cNvSpPr txBox="1">
            <a:spLocks/>
          </p:cNvSpPr>
          <p:nvPr/>
        </p:nvSpPr>
        <p:spPr>
          <a:xfrm>
            <a:off x="99583" y="163179"/>
            <a:ext cx="10364451" cy="7386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并发测试</a:t>
            </a:r>
          </a:p>
        </p:txBody>
      </p:sp>
    </p:spTree>
    <p:extLst>
      <p:ext uri="{BB962C8B-B14F-4D97-AF65-F5344CB8AC3E}">
        <p14:creationId xmlns:p14="http://schemas.microsoft.com/office/powerpoint/2010/main" val="287896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86A2B29-6B8A-4913-BE58-35D08DFD70E5}"/>
              </a:ext>
            </a:extLst>
          </p:cNvPr>
          <p:cNvSpPr/>
          <p:nvPr/>
        </p:nvSpPr>
        <p:spPr>
          <a:xfrm>
            <a:off x="4270159" y="2505670"/>
            <a:ext cx="531772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  <a:cs typeface="+mn-ea"/>
                <a:sym typeface="+mn-lt"/>
              </a:rPr>
              <a:t>谢谢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方正启体简体" panose="03000509000000000000" pitchFamily="65" charset="-122"/>
                <a:cs typeface="+mn-ea"/>
                <a:sym typeface="+mn-lt"/>
              </a:rPr>
              <a:t>		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960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6950-C2BD-41E7-B461-D34FDF36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1" y="134307"/>
            <a:ext cx="10515600" cy="788972"/>
          </a:xfrm>
        </p:spPr>
        <p:txBody>
          <a:bodyPr/>
          <a:lstStyle/>
          <a:p>
            <a:r>
              <a:rPr lang="en-US" altLang="zh-CN" b="1" dirty="0"/>
              <a:t>Reactor</a:t>
            </a:r>
            <a:r>
              <a:rPr lang="zh-CN" altLang="en-US" b="1" dirty="0"/>
              <a:t>模型</a:t>
            </a:r>
            <a:r>
              <a:rPr lang="en-US" altLang="zh-CN" b="1" dirty="0"/>
              <a:t>(</a:t>
            </a:r>
            <a:r>
              <a:rPr lang="zh-CN" altLang="en-US" b="1" dirty="0"/>
              <a:t>单</a:t>
            </a:r>
            <a:r>
              <a:rPr lang="en-US" altLang="zh-CN" b="1" dirty="0"/>
              <a:t>Reactor</a:t>
            </a:r>
            <a:r>
              <a:rPr lang="zh-CN" altLang="en-US" b="1" dirty="0"/>
              <a:t>多线程模式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C9FDBD-D946-4395-ADF4-40916BDC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850" y="1626094"/>
            <a:ext cx="65913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12">
            <a:extLst>
              <a:ext uri="{FF2B5EF4-FFF2-40B4-BE49-F238E27FC236}">
                <a16:creationId xmlns:a16="http://schemas.microsoft.com/office/drawing/2014/main" id="{A2B86D4B-F4F1-47F7-9B0C-125141000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1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21DC940-A9D7-4501-9C44-34286B4F7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214234"/>
              </p:ext>
            </p:extLst>
          </p:nvPr>
        </p:nvGraphicFramePr>
        <p:xfrm>
          <a:off x="722638" y="999635"/>
          <a:ext cx="10746724" cy="539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3" imgW="11468224" imgH="4514940" progId="Visio.Drawing.15">
                  <p:embed/>
                </p:oleObj>
              </mc:Choice>
              <mc:Fallback>
                <p:oleObj r:id="rId3" imgW="11468224" imgH="45149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8" y="999635"/>
                        <a:ext cx="10746724" cy="5392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48DFAE37-62AF-449A-85B0-3045D30F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CB8E63D-58F5-4F7A-9BB1-78385C330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28" y="133165"/>
            <a:ext cx="9144000" cy="79898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服务端整体架构</a:t>
            </a:r>
            <a:r>
              <a:rPr lang="en-US" altLang="zh-CN" dirty="0"/>
              <a:t>(</a:t>
            </a:r>
            <a:r>
              <a:rPr lang="zh-CN" altLang="en-US" dirty="0"/>
              <a:t>事件驱动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7D2FF60B-C013-4B02-8965-ACFD4D0FF8DE}"/>
              </a:ext>
            </a:extLst>
          </p:cNvPr>
          <p:cNvSpPr/>
          <p:nvPr/>
        </p:nvSpPr>
        <p:spPr>
          <a:xfrm>
            <a:off x="2645545" y="1216241"/>
            <a:ext cx="3968318" cy="77769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  <a:r>
              <a:rPr lang="zh-CN" altLang="en-US" dirty="0"/>
              <a:t>基类派生出各种不同的任务类型，通过调用相同接口，从而实现多态</a:t>
            </a:r>
          </a:p>
        </p:txBody>
      </p:sp>
    </p:spTree>
    <p:extLst>
      <p:ext uri="{BB962C8B-B14F-4D97-AF65-F5344CB8AC3E}">
        <p14:creationId xmlns:p14="http://schemas.microsoft.com/office/powerpoint/2010/main" val="396063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279E0-0DF2-40F3-9AF0-8526E3051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28" y="133165"/>
            <a:ext cx="9144000" cy="79898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类图继承关系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25860D-51EE-4437-AC8A-1FCF677D0BDB}"/>
              </a:ext>
            </a:extLst>
          </p:cNvPr>
          <p:cNvSpPr/>
          <p:nvPr/>
        </p:nvSpPr>
        <p:spPr>
          <a:xfrm>
            <a:off x="4708862" y="1572456"/>
            <a:ext cx="1322773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A55E3-7072-4676-A88F-7ADF48748540}"/>
              </a:ext>
            </a:extLst>
          </p:cNvPr>
          <p:cNvSpPr/>
          <p:nvPr/>
        </p:nvSpPr>
        <p:spPr>
          <a:xfrm>
            <a:off x="8669047" y="1590212"/>
            <a:ext cx="1322773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100A68-AE74-4DA1-B8B4-77051F1949DD}"/>
              </a:ext>
            </a:extLst>
          </p:cNvPr>
          <p:cNvSpPr/>
          <p:nvPr/>
        </p:nvSpPr>
        <p:spPr>
          <a:xfrm>
            <a:off x="6453323" y="3174137"/>
            <a:ext cx="1322773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TaskThread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D014EE-5A80-4514-A9E1-B92200F66A49}"/>
              </a:ext>
            </a:extLst>
          </p:cNvPr>
          <p:cNvSpPr/>
          <p:nvPr/>
        </p:nvSpPr>
        <p:spPr>
          <a:xfrm>
            <a:off x="6056792" y="5481962"/>
            <a:ext cx="2032986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TaskThreadPool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006EDB-0708-4FCD-AAC6-B089E66E9695}"/>
              </a:ext>
            </a:extLst>
          </p:cNvPr>
          <p:cNvSpPr/>
          <p:nvPr/>
        </p:nvSpPr>
        <p:spPr>
          <a:xfrm>
            <a:off x="7965114" y="3174137"/>
            <a:ext cx="1470735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EventThread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5D36B4-5977-4D63-BC71-79CDEDA40758}"/>
              </a:ext>
            </a:extLst>
          </p:cNvPr>
          <p:cNvSpPr/>
          <p:nvPr/>
        </p:nvSpPr>
        <p:spPr>
          <a:xfrm>
            <a:off x="1600202" y="2328908"/>
            <a:ext cx="1322773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524A53-8216-4001-B6E9-6C139CDB9CD3}"/>
              </a:ext>
            </a:extLst>
          </p:cNvPr>
          <p:cNvSpPr/>
          <p:nvPr/>
        </p:nvSpPr>
        <p:spPr>
          <a:xfrm>
            <a:off x="1600202" y="1572456"/>
            <a:ext cx="1322773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3510D8-F9BA-40A5-B189-5CA2CB03A438}"/>
              </a:ext>
            </a:extLst>
          </p:cNvPr>
          <p:cNvSpPr/>
          <p:nvPr/>
        </p:nvSpPr>
        <p:spPr>
          <a:xfrm>
            <a:off x="2717309" y="3250707"/>
            <a:ext cx="1322773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UDPSocket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A9B211-BFCD-4753-A21E-D6DEFA994B6F}"/>
              </a:ext>
            </a:extLst>
          </p:cNvPr>
          <p:cNvSpPr/>
          <p:nvPr/>
        </p:nvSpPr>
        <p:spPr>
          <a:xfrm>
            <a:off x="7189432" y="4393337"/>
            <a:ext cx="1479615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UDPSession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A55F9A-8A40-4AC4-8C0E-C594CB74111C}"/>
              </a:ext>
            </a:extLst>
          </p:cNvPr>
          <p:cNvSpPr/>
          <p:nvPr/>
        </p:nvSpPr>
        <p:spPr>
          <a:xfrm>
            <a:off x="5273711" y="4399626"/>
            <a:ext cx="1569867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TCPSessoion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A564F0-D2E7-4651-98F0-B02DE5BD5C4A}"/>
              </a:ext>
            </a:extLst>
          </p:cNvPr>
          <p:cNvSpPr/>
          <p:nvPr/>
        </p:nvSpPr>
        <p:spPr>
          <a:xfrm>
            <a:off x="890725" y="3250707"/>
            <a:ext cx="1322773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TCPSocket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F4D25B-2E13-4D86-A96F-E1FD5C21ECEC}"/>
              </a:ext>
            </a:extLst>
          </p:cNvPr>
          <p:cNvSpPr/>
          <p:nvPr/>
        </p:nvSpPr>
        <p:spPr>
          <a:xfrm>
            <a:off x="2692152" y="4399626"/>
            <a:ext cx="2216462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TCPListenerSocket</a:t>
            </a:r>
            <a:endParaRPr lang="en-US" altLang="zh-CN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706230F-9CF3-41D0-847D-7D94D8D17528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3800383" y="2016340"/>
            <a:ext cx="1569866" cy="238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8FB2B45-64A3-4997-B286-766C3D8F711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261589" y="2034467"/>
            <a:ext cx="0" cy="29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6FE9FBE-82B3-414D-8F85-2FAF7432FC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114710" y="2034096"/>
            <a:ext cx="2215724" cy="114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C35E823-86FF-41F3-9389-501AA53A9F9E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8700482" y="2034096"/>
            <a:ext cx="629952" cy="114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E9AF873-DE4F-4718-B274-4936A255E80C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1552112" y="2772792"/>
            <a:ext cx="709477" cy="47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E85218A-AC27-40C3-BB13-21B832E82F3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552112" y="3694591"/>
            <a:ext cx="2248271" cy="70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1A5D18-2C79-499C-9DBD-56D228162CE6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5370249" y="2016340"/>
            <a:ext cx="688396" cy="238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96005C8-E777-4D60-B36B-6BBFC4DFF992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5370249" y="2016340"/>
            <a:ext cx="2558991" cy="23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9819E3-9450-428F-A8F5-BFCD577E8E2E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261589" y="2772792"/>
            <a:ext cx="1117107" cy="47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20C3173-D129-4461-BEB5-4A032D108BB4}"/>
              </a:ext>
            </a:extLst>
          </p:cNvPr>
          <p:cNvSpPr/>
          <p:nvPr/>
        </p:nvSpPr>
        <p:spPr>
          <a:xfrm>
            <a:off x="1730404" y="5473084"/>
            <a:ext cx="1322773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7B6F15B-C031-4E41-BCB9-625F85F9C056}"/>
              </a:ext>
            </a:extLst>
          </p:cNvPr>
          <p:cNvSpPr/>
          <p:nvPr/>
        </p:nvSpPr>
        <p:spPr>
          <a:xfrm>
            <a:off x="3582878" y="5473084"/>
            <a:ext cx="1921277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SessionTable</a:t>
            </a:r>
            <a:endParaRPr lang="en-US" altLang="zh-CN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C5683B0-E2DE-4132-ACFA-FA18D58387ED}"/>
              </a:ext>
            </a:extLst>
          </p:cNvPr>
          <p:cNvSpPr/>
          <p:nvPr/>
        </p:nvSpPr>
        <p:spPr>
          <a:xfrm>
            <a:off x="9557173" y="3174137"/>
            <a:ext cx="2558991" cy="443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ConnectionPoolThread</a:t>
            </a:r>
            <a:endParaRPr lang="en-US" altLang="zh-CN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3B7FD1A-0334-4DAC-B108-0164BABB5F09}"/>
              </a:ext>
            </a:extLst>
          </p:cNvPr>
          <p:cNvCxnSpPr>
            <a:cxnSpLocks/>
            <a:stCxn id="5" idx="2"/>
            <a:endCxn id="75" idx="0"/>
          </p:cNvCxnSpPr>
          <p:nvPr/>
        </p:nvCxnSpPr>
        <p:spPr>
          <a:xfrm>
            <a:off x="9330434" y="2034096"/>
            <a:ext cx="1506235" cy="114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5CB3BFF0-A1F1-44DE-8265-43C9F7583FEF}"/>
              </a:ext>
            </a:extLst>
          </p:cNvPr>
          <p:cNvSpPr/>
          <p:nvPr/>
        </p:nvSpPr>
        <p:spPr>
          <a:xfrm>
            <a:off x="5005528" y="3923930"/>
            <a:ext cx="4324905" cy="134385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对话气泡: 矩形 81">
            <a:extLst>
              <a:ext uri="{FF2B5EF4-FFF2-40B4-BE49-F238E27FC236}">
                <a16:creationId xmlns:a16="http://schemas.microsoft.com/office/drawing/2014/main" id="{996CE169-0067-4EE2-B019-F248D384EAA4}"/>
              </a:ext>
            </a:extLst>
          </p:cNvPr>
          <p:cNvSpPr/>
          <p:nvPr/>
        </p:nvSpPr>
        <p:spPr>
          <a:xfrm>
            <a:off x="7803292" y="2139518"/>
            <a:ext cx="2672357" cy="172078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不同的任务类型</a:t>
            </a:r>
            <a:endParaRPr lang="en-US" altLang="zh-CN" sz="1200" dirty="0"/>
          </a:p>
          <a:p>
            <a:pPr algn="ctr"/>
            <a:r>
              <a:rPr lang="en-US" altLang="zh-CN" sz="1200" dirty="0" err="1"/>
              <a:t>TCPSession</a:t>
            </a:r>
            <a:r>
              <a:rPr lang="en-US" altLang="zh-CN" sz="1200" dirty="0"/>
              <a:t>: </a:t>
            </a:r>
            <a:r>
              <a:rPr lang="zh-CN" altLang="en-US" sz="1200" dirty="0"/>
              <a:t>用于处理一次需要基于</a:t>
            </a:r>
            <a:r>
              <a:rPr lang="en-US" altLang="zh-CN" sz="1200" dirty="0"/>
              <a:t>TCP</a:t>
            </a:r>
            <a:r>
              <a:rPr lang="zh-CN" altLang="en-US" sz="1200" dirty="0"/>
              <a:t>协议上的传输，例如文件传输</a:t>
            </a:r>
            <a:endParaRPr lang="en-US" altLang="zh-CN" sz="1200" dirty="0"/>
          </a:p>
          <a:p>
            <a:pPr algn="ctr"/>
            <a:r>
              <a:rPr lang="en-US" altLang="zh-CN" sz="1200" dirty="0" err="1"/>
              <a:t>UDPSession</a:t>
            </a:r>
            <a:r>
              <a:rPr lang="en-US" altLang="zh-CN" sz="1200" dirty="0"/>
              <a:t>: </a:t>
            </a:r>
            <a:r>
              <a:rPr lang="zh-CN" altLang="en-US" sz="1200" dirty="0"/>
              <a:t>用于处理一次实时不可靠消息，例如通讯消息，获取服务端信息等等</a:t>
            </a:r>
          </a:p>
        </p:txBody>
      </p:sp>
    </p:spTree>
    <p:extLst>
      <p:ext uri="{BB962C8B-B14F-4D97-AF65-F5344CB8AC3E}">
        <p14:creationId xmlns:p14="http://schemas.microsoft.com/office/powerpoint/2010/main" val="301880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87A681B-3D56-4DB7-84D8-ECBFAE0D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96" y="1422970"/>
            <a:ext cx="8543925" cy="456247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DD9C5FC-64DD-458C-BD44-1AFDA5ED393A}"/>
              </a:ext>
            </a:extLst>
          </p:cNvPr>
          <p:cNvSpPr txBox="1">
            <a:spLocks/>
          </p:cNvSpPr>
          <p:nvPr/>
        </p:nvSpPr>
        <p:spPr>
          <a:xfrm>
            <a:off x="121328" y="133165"/>
            <a:ext cx="9144000" cy="798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Client-Server</a:t>
            </a:r>
            <a:r>
              <a:rPr lang="zh-CN" altLang="en-US" dirty="0"/>
              <a:t>通讯</a:t>
            </a:r>
          </a:p>
        </p:txBody>
      </p:sp>
    </p:spTree>
    <p:extLst>
      <p:ext uri="{BB962C8B-B14F-4D97-AF65-F5344CB8AC3E}">
        <p14:creationId xmlns:p14="http://schemas.microsoft.com/office/powerpoint/2010/main" val="313545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F7319D-0DB0-494E-8C75-6F7C7493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3" y="1216240"/>
            <a:ext cx="8218040" cy="519889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0E76ACC-A830-4D93-BE6D-A1833143518C}"/>
              </a:ext>
            </a:extLst>
          </p:cNvPr>
          <p:cNvSpPr txBox="1">
            <a:spLocks/>
          </p:cNvSpPr>
          <p:nvPr/>
        </p:nvSpPr>
        <p:spPr>
          <a:xfrm>
            <a:off x="121328" y="133165"/>
            <a:ext cx="9144000" cy="798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Client-Client</a:t>
            </a:r>
            <a:r>
              <a:rPr lang="zh-CN" altLang="en-US" dirty="0"/>
              <a:t>通讯</a:t>
            </a:r>
          </a:p>
        </p:txBody>
      </p:sp>
    </p:spTree>
    <p:extLst>
      <p:ext uri="{BB962C8B-B14F-4D97-AF65-F5344CB8AC3E}">
        <p14:creationId xmlns:p14="http://schemas.microsoft.com/office/powerpoint/2010/main" val="417277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C76BC-04EC-4053-A2F8-6B978CB4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4" y="-20760"/>
            <a:ext cx="10515600" cy="1013624"/>
          </a:xfrm>
        </p:spPr>
        <p:txBody>
          <a:bodyPr/>
          <a:lstStyle/>
          <a:p>
            <a:pPr algn="l"/>
            <a:r>
              <a:rPr lang="zh-CN" altLang="en-US" dirty="0"/>
              <a:t>多线程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FDC94-A562-4202-B7F7-CD2D695A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9E006E-1783-4CDF-A7B5-F23BA2DFC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4" y="943744"/>
            <a:ext cx="11716011" cy="5663735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63A3D2FF-3060-4ACF-ABF2-CDD2CE90C65A}"/>
              </a:ext>
            </a:extLst>
          </p:cNvPr>
          <p:cNvSpPr/>
          <p:nvPr/>
        </p:nvSpPr>
        <p:spPr>
          <a:xfrm>
            <a:off x="6924583" y="3062796"/>
            <a:ext cx="4252403" cy="212176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个日志线程</a:t>
            </a:r>
            <a:r>
              <a:rPr lang="en-US" altLang="zh-CN" dirty="0"/>
              <a:t>: </a:t>
            </a:r>
            <a:r>
              <a:rPr lang="zh-CN" altLang="en-US" dirty="0"/>
              <a:t>负责日志</a:t>
            </a:r>
            <a:r>
              <a:rPr lang="en-US" altLang="zh-CN" dirty="0"/>
              <a:t>,Debug</a:t>
            </a:r>
            <a:r>
              <a:rPr lang="zh-CN" altLang="en-US" dirty="0"/>
              <a:t>写文件</a:t>
            </a: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个数据库连接池线程</a:t>
            </a:r>
            <a:r>
              <a:rPr lang="en-US" altLang="zh-CN" dirty="0"/>
              <a:t>: </a:t>
            </a:r>
            <a:r>
              <a:rPr lang="zh-CN" altLang="en-US" dirty="0"/>
              <a:t>负责高效率的数据库操作</a:t>
            </a: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个事件监听线程</a:t>
            </a:r>
            <a:r>
              <a:rPr lang="en-US" altLang="zh-CN" dirty="0"/>
              <a:t>: </a:t>
            </a:r>
            <a:r>
              <a:rPr lang="zh-CN" altLang="en-US" dirty="0"/>
              <a:t>负责注册和监听事件</a:t>
            </a:r>
            <a:endParaRPr lang="en-US" altLang="zh-CN" dirty="0"/>
          </a:p>
          <a:p>
            <a:pPr algn="ctr"/>
            <a:r>
              <a:rPr lang="en-US" altLang="zh-CN" dirty="0"/>
              <a:t>4</a:t>
            </a:r>
            <a:r>
              <a:rPr lang="zh-CN" altLang="en-US" dirty="0"/>
              <a:t>个任务线程</a:t>
            </a:r>
            <a:r>
              <a:rPr lang="en-US" altLang="zh-CN" dirty="0"/>
              <a:t>: </a:t>
            </a:r>
            <a:r>
              <a:rPr lang="zh-CN" altLang="en-US" dirty="0"/>
              <a:t>负责处理所有任务</a:t>
            </a:r>
          </a:p>
        </p:txBody>
      </p:sp>
    </p:spTree>
    <p:extLst>
      <p:ext uri="{BB962C8B-B14F-4D97-AF65-F5344CB8AC3E}">
        <p14:creationId xmlns:p14="http://schemas.microsoft.com/office/powerpoint/2010/main" val="47830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3843F-0A43-4E00-9BF0-4B3ED53F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73" y="122624"/>
            <a:ext cx="11002654" cy="799253"/>
          </a:xfrm>
        </p:spPr>
        <p:txBody>
          <a:bodyPr/>
          <a:lstStyle/>
          <a:p>
            <a:pPr algn="l"/>
            <a:r>
              <a:rPr lang="zh-CN" altLang="en-US" dirty="0"/>
              <a:t>注册事件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41ED7-490D-4F68-9178-3EDD1623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26E980-EF79-49C8-B810-152EFAB6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3" y="921877"/>
            <a:ext cx="11640854" cy="54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2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074D1-472A-4680-89FC-1ABE4ADA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" y="201461"/>
            <a:ext cx="10515600" cy="5716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事件线程</a:t>
            </a:r>
            <a:r>
              <a:rPr lang="en-US" altLang="zh-CN" dirty="0"/>
              <a:t>(</a:t>
            </a:r>
            <a:r>
              <a:rPr lang="en-US" altLang="zh-CN" dirty="0" err="1"/>
              <a:t>EventThread</a:t>
            </a:r>
            <a:r>
              <a:rPr lang="en-US" altLang="zh-CN" dirty="0"/>
              <a:t>)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C1A68-1619-4F00-86C7-760B763B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DCAAA7-47BF-45F4-B58F-D361F89D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6" y="936799"/>
            <a:ext cx="11783627" cy="52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7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203</Words>
  <Application>Microsoft Office PowerPoint</Application>
  <PresentationFormat>宽屏</PresentationFormat>
  <Paragraphs>41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华文中宋</vt:lpstr>
      <vt:lpstr>方正启体简体</vt:lpstr>
      <vt:lpstr>等线</vt:lpstr>
      <vt:lpstr>等线 Light</vt:lpstr>
      <vt:lpstr>Arial</vt:lpstr>
      <vt:lpstr>Office 主题​​</vt:lpstr>
      <vt:lpstr>Visio.Drawing.15</vt:lpstr>
      <vt:lpstr>基于P2P的聊天系统(服务端vs多个客户端)</vt:lpstr>
      <vt:lpstr>Reactor模型(单Reactor多线程模式)</vt:lpstr>
      <vt:lpstr>服务端整体架构(事件驱动)</vt:lpstr>
      <vt:lpstr>类图继承关系</vt:lpstr>
      <vt:lpstr>PowerPoint 演示文稿</vt:lpstr>
      <vt:lpstr>PowerPoint 演示文稿</vt:lpstr>
      <vt:lpstr>多线程</vt:lpstr>
      <vt:lpstr>注册事件</vt:lpstr>
      <vt:lpstr>事件线程(EventThread)循环</vt:lpstr>
      <vt:lpstr>事件注册</vt:lpstr>
      <vt:lpstr>一次简单登录的整个过程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Brian Yi</dc:creator>
  <cp:lastModifiedBy>Brian Yi</cp:lastModifiedBy>
  <cp:revision>29</cp:revision>
  <dcterms:created xsi:type="dcterms:W3CDTF">2019-11-16T04:36:28Z</dcterms:created>
  <dcterms:modified xsi:type="dcterms:W3CDTF">2019-11-16T10:59:09Z</dcterms:modified>
</cp:coreProperties>
</file>