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289" r:id="rId8"/>
    <p:sldId id="304" r:id="rId9"/>
    <p:sldId id="306" r:id="rId10"/>
    <p:sldId id="294" r:id="rId11"/>
    <p:sldId id="296" r:id="rId12"/>
    <p:sldId id="297" r:id="rId13"/>
    <p:sldId id="30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70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</a:t>
              </a:r>
              <a:r>
                <a:rPr lang="ko-KR" altLang="en-US" sz="4800" b="1" spc="-300" dirty="0" err="1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endParaRPr lang="en-US" altLang="ko-KR" sz="4800" b="1" spc="-300" dirty="0">
                <a:solidFill>
                  <a:prstClr val="whit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F353-52A9-BBCB-54E9-0D93CF24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992AA9-D8E1-46B5-B1B0-15858725082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8FCEC-54CD-A187-FFD0-701DA23DEAAB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60B4-3440-C3D0-FBE9-1B418E4AA132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</a:t>
            </a:r>
            <a:r>
              <a:rPr kumimoji="0" lang="ko-KR" altLang="en-US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F8158-1174-E256-82AA-92B5F22A30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8EC90E-B67E-94F7-C2FF-CE48C9C914F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07FFA-FA42-1E78-82B9-5C468E334427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능력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778B7-0E3A-F3CF-B7D0-148FC647A5E4}"/>
              </a:ext>
            </a:extLst>
          </p:cNvPr>
          <p:cNvSpPr txBox="1"/>
          <p:nvPr/>
        </p:nvSpPr>
        <p:spPr>
          <a:xfrm>
            <a:off x="438296" y="429502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능력 제한 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5013A-9341-01C0-DABD-1CEDFB5867C1}"/>
              </a:ext>
            </a:extLst>
          </p:cNvPr>
          <p:cNvSpPr txBox="1"/>
          <p:nvPr/>
        </p:nvSpPr>
        <p:spPr>
          <a:xfrm>
            <a:off x="438295" y="1526163"/>
            <a:ext cx="5320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 능력의 경우 피터팬 증후군의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피터팬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이라는 소설적 요소 중 요정의 날개를 모티브 삼아 능력을 만들어 주게 되었다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장애물을 날아다닐 수 있게 되는 능력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통해 누나 플레이어가 먼저 넘어가서 동생의 길을 열어주거나 혹은 불을 켜주는 등의 역할을 수행하게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능력은 날아다니는 설정이기에 상승 시 원래 상태보다 시야가 넓어지는 등이 있을 수 있다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C5823-12B7-32E1-D801-4499F10F4548}"/>
              </a:ext>
            </a:extLst>
          </p:cNvPr>
          <p:cNvSpPr txBox="1"/>
          <p:nvPr/>
        </p:nvSpPr>
        <p:spPr>
          <a:xfrm>
            <a:off x="438294" y="4708315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경우 최대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2-3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거리의 벽 혹은 장애물을 넘어갈 수 있게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유니티에서 실행해보고 수정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44E2F-5637-188F-222F-4D3FBC50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8003">
            <a:off x="9031705" y="3253686"/>
            <a:ext cx="2294021" cy="22940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41B189-15F2-EDFE-C115-B862B155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6117">
            <a:off x="6289538" y="1611330"/>
            <a:ext cx="2818013" cy="28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동생의 </a:t>
              </a:r>
              <a:r>
                <a:rPr kumimoji="0" lang="ko-KR" altLang="en-US" sz="4800" b="1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기믹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B4A09-6504-D471-540A-6B07ECDBD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1EAA1E-BF42-170F-E284-19134C70563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CA92D6-D1CC-CF9F-F478-B6E75A8A2475}"/>
              </a:ext>
            </a:extLst>
          </p:cNvPr>
          <p:cNvSpPr txBox="1"/>
          <p:nvPr/>
        </p:nvSpPr>
        <p:spPr>
          <a:xfrm>
            <a:off x="144378" y="27271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A2FFC-3EC6-4971-A3AA-C03B526D07C5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의 </a:t>
            </a:r>
            <a:r>
              <a:rPr kumimoji="0" lang="ko-KR" altLang="en-US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기믹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C4B695-4B65-76D4-24F5-42045C9FF68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8E85E8-75DC-1AE8-2AF9-DC83DE98DB36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6E4FD1-EFA5-A504-B712-A95E0275D9ED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의 능력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10D5-FAA1-63FB-6773-44AF30892CB5}"/>
              </a:ext>
            </a:extLst>
          </p:cNvPr>
          <p:cNvSpPr txBox="1"/>
          <p:nvPr/>
        </p:nvSpPr>
        <p:spPr>
          <a:xfrm>
            <a:off x="438296" y="429502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능력 제한 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8C10E-D055-10C3-1482-9D74B4C46A38}"/>
              </a:ext>
            </a:extLst>
          </p:cNvPr>
          <p:cNvSpPr txBox="1"/>
          <p:nvPr/>
        </p:nvSpPr>
        <p:spPr>
          <a:xfrm>
            <a:off x="438295" y="1526163"/>
            <a:ext cx="53208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 능력의 경우 피터팬 증후군의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피터팬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이라는 소설적 요소 중 그림자를 모티브 삼아 능력을 만들어 주게 되었다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자신과 그림자를 분리하여 분신을 만들어내는 능력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여기서 분신의 경우 특정 행동을 반복 수행해주는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능력을 통해 특정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몹의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어그로 등을 관리하게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그림자를 통해 아버지의 시선을 끌거나 소리를 내어 유인하게 될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58D54-36B7-86FE-CC46-AE70DACCB650}"/>
              </a:ext>
            </a:extLst>
          </p:cNvPr>
          <p:cNvSpPr txBox="1"/>
          <p:nvPr/>
        </p:nvSpPr>
        <p:spPr>
          <a:xfrm>
            <a:off x="438294" y="4708315"/>
            <a:ext cx="532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동생의 경우 빛이 없는 곳에 들어가게 되면 그림자를 사용할 수 없게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그림자가 동생에게서 최대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4-5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정도의 거리를 유지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유니티에서 실행해보고 수정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A1324B-A74B-250C-EDEB-72C3D1CA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8003">
            <a:off x="9031705" y="3253686"/>
            <a:ext cx="2294021" cy="22940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CE8DE4E-6B1D-5A6C-B873-D17AF931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6117">
            <a:off x="6289538" y="1611330"/>
            <a:ext cx="2818013" cy="28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19742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619428" cy="584775"/>
            <a:chOff x="1229707" y="2889163"/>
            <a:chExt cx="2619428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146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기억 회상 </a:t>
              </a:r>
              <a:r>
                <a:rPr lang="ko-KR" altLang="en-US" sz="2800" spc="-300" dirty="0" err="1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2250737" cy="584775"/>
            <a:chOff x="1229707" y="3648129"/>
            <a:chExt cx="225073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</a:t>
              </a:r>
              <a:r>
                <a:rPr lang="ko-KR" altLang="en-US" sz="2800" spc="-300" dirty="0" err="1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2250737" cy="584775"/>
            <a:chOff x="1229707" y="4407094"/>
            <a:chExt cx="225073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동생의 </a:t>
              </a:r>
              <a:r>
                <a:rPr lang="ko-KR" altLang="en-US" sz="2800" spc="-300" dirty="0" err="1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endParaRPr lang="ko-KR" altLang="en-US" sz="2800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7721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기억 회상 </a:t>
              </a:r>
              <a:r>
                <a:rPr lang="ko-KR" altLang="en-US" sz="4800" b="1" spc="-300" dirty="0" err="1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기믹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기억 회상 </a:t>
            </a:r>
            <a:r>
              <a:rPr lang="ko-KR" altLang="en-US" sz="2800" b="1" spc="-300" dirty="0" err="1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2800" b="1" spc="-3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4" y="82778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CC4FEC-7DFC-F152-1C0B-6E47FB0F5D7C}"/>
              </a:ext>
            </a:extLst>
          </p:cNvPr>
          <p:cNvSpPr txBox="1"/>
          <p:nvPr/>
        </p:nvSpPr>
        <p:spPr>
          <a:xfrm>
            <a:off x="545293" y="1257356"/>
            <a:ext cx="500147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발견된 기억 조각을 모아 과거의 기억을 되찾는 것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 과정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동생과 누나가 함께하는 여정을 통해 흩어진 기억 조각을 발견하고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조각을 토대로 과거의 기억을 되찾게 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여기서 조각의 경우 악보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퍼즐과 같은 형태가 될 예정이다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과정 속에서 처음에는 배경음이 거의 없지만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점차 악보가 채워지면서 단조로웠던 음악이 풍성해지거나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되찾은 기억의 분위기에 맞추어 음악이 변화하는 방식으로 진행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BBC5D3-5FCB-5A80-10D9-0C9FF704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5653">
            <a:off x="8825697" y="2616272"/>
            <a:ext cx="2241883" cy="22418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EE7A29-0CDE-6D8E-8D82-1F98F56F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7204">
            <a:off x="6742193" y="1482649"/>
            <a:ext cx="2050212" cy="20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CAC3-A95B-AC29-4923-D39B6D4B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19FC495-46C1-4D58-0903-A009C31D6AA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1AC348-7898-816D-2070-0E12A5F31C81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2-2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43758-0D93-0E10-F274-85EDDBCA6103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기억 회상 </a:t>
            </a:r>
            <a:r>
              <a:rPr lang="ko-KR" altLang="en-US" sz="2800" b="1" spc="-300" dirty="0" err="1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2800" b="1" spc="-3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8006E6-A1AC-484C-96A4-21DD54F9025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1D188B-34F5-AC35-9DF0-AC69B9FE4CE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7C8FCF-C00B-20F6-3BFD-518745C93390}"/>
              </a:ext>
            </a:extLst>
          </p:cNvPr>
          <p:cNvSpPr txBox="1"/>
          <p:nvPr/>
        </p:nvSpPr>
        <p:spPr>
          <a:xfrm>
            <a:off x="545293" y="1257356"/>
            <a:ext cx="50014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기억 회상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위해 조각과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상호작용하여 발동할 수 있도록 할 예정이다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위해 조각의 사용법을 플레이 과정에서 미리 공지해주거나 혹은 스토리 진행을 통해 플레이어가 직접적으로 하는 것이 아닌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강제로 사용하도록 유도될 예정이다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일러스트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위의 과정 속에서 중요 기억을 되찾을 경우 약간의 일러스트를 포함시켜 주는 것이 좋을 것이라고 생각한다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일러스트 예시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</a:p>
        </p:txBody>
      </p:sp>
      <p:pic>
        <p:nvPicPr>
          <p:cNvPr id="2" name="그림 1" descr="스크린샷, PC 게임, 다크이(가) 표시된 사진&#10;&#10;자동 생성된 설명">
            <a:extLst>
              <a:ext uri="{FF2B5EF4-FFF2-40B4-BE49-F238E27FC236}">
                <a16:creationId xmlns:a16="http://schemas.microsoft.com/office/drawing/2014/main" id="{E2E26E0E-63CD-644C-E571-9A864C1F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23" y="4684078"/>
            <a:ext cx="2896380" cy="160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흑백, 모노크롬이(가) 표시된 사진&#10;&#10;자동 생성된 설명">
            <a:extLst>
              <a:ext uri="{FF2B5EF4-FFF2-40B4-BE49-F238E27FC236}">
                <a16:creationId xmlns:a16="http://schemas.microsoft.com/office/drawing/2014/main" id="{D17AD0B4-B5B4-9D79-CD22-1942571C5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46" y="4684079"/>
            <a:ext cx="2977055" cy="160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BC43F4-555D-3C77-1185-15C8E9962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408" y="984467"/>
            <a:ext cx="2977055" cy="29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876C-FD5E-8E62-8884-FE3A7BECF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F7483CD-5D47-7DCF-DCC5-24E75A072A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2F9528-0A66-6F74-B7C5-E55AE8B031FC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2-2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9ABF-D03B-813A-8088-A07FAC983948}"/>
              </a:ext>
            </a:extLst>
          </p:cNvPr>
          <p:cNvSpPr txBox="1"/>
          <p:nvPr/>
        </p:nvSpPr>
        <p:spPr>
          <a:xfrm>
            <a:off x="1163052" y="272716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기억 회상 </a:t>
            </a:r>
            <a:r>
              <a:rPr lang="ko-KR" altLang="en-US" sz="2800" b="1" spc="-300" dirty="0" err="1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일러스트 필요한 부분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8FB4B7-9C20-5717-929E-EB75F6C01E8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218358-7910-F28B-BEA7-F12FEDFFA390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EA057C-5793-B3AA-A268-74873C8E8247}"/>
              </a:ext>
            </a:extLst>
          </p:cNvPr>
          <p:cNvSpPr txBox="1"/>
          <p:nvPr/>
        </p:nvSpPr>
        <p:spPr>
          <a:xfrm>
            <a:off x="545293" y="1257356"/>
            <a:ext cx="5001473" cy="435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챕터 </a:t>
            </a:r>
            <a:r>
              <a:rPr lang="en-US" altLang="ko-KR" sz="20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1</a:t>
            </a:r>
            <a:endParaRPr lang="ko-KR" altLang="ko-KR" sz="20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최초의 모든 가족들이 모여서 찍은 사진</a:t>
            </a: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정원</a:t>
            </a: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집 앞 등</a:t>
            </a: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퍼즐을 풀고 누나의 방에서 모였을 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피터팬 능력 획득 당시</a:t>
            </a: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없어도 큰 무리 없음</a:t>
            </a: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챕터 </a:t>
            </a:r>
            <a:r>
              <a:rPr lang="en-US" altLang="ko-KR" sz="20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2</a:t>
            </a:r>
            <a:endParaRPr lang="ko-KR" altLang="ko-KR" sz="20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안방에서 퍼즐을 통해 악보조각을 획득 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주방에서 퍼즐을 통해 악보조각을 획득 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챕터 </a:t>
            </a:r>
            <a:r>
              <a:rPr lang="en-US" altLang="ko-KR" sz="20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3</a:t>
            </a:r>
            <a:endParaRPr lang="ko-KR" altLang="ko-KR" sz="2000" kern="1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Times New Roman" panose="02020603050405020304" pitchFamily="18" charset="0"/>
              </a:rPr>
              <a:t>스토리 변경으로 추가 구상 예정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65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460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46</cp:revision>
  <dcterms:created xsi:type="dcterms:W3CDTF">2022-08-03T01:14:38Z</dcterms:created>
  <dcterms:modified xsi:type="dcterms:W3CDTF">2024-02-27T17:19:36Z</dcterms:modified>
</cp:coreProperties>
</file>