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307" r:id="rId9"/>
    <p:sldId id="294" r:id="rId10"/>
    <p:sldId id="295" r:id="rId11"/>
    <p:sldId id="308" r:id="rId12"/>
    <p:sldId id="309" r:id="rId13"/>
    <p:sldId id="297" r:id="rId14"/>
    <p:sldId id="3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박스 밀기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33E4-7103-FE2D-AFBA-97EB2B63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910A22-EA22-E3AE-A9DD-E42F5E6EC2B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0A5-2F51-4090-3EFB-1722C35F704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24242-3C95-B85F-7EE4-02C5ECB3ACAC}"/>
              </a:ext>
            </a:extLst>
          </p:cNvPr>
          <p:cNvSpPr txBox="1"/>
          <p:nvPr/>
        </p:nvSpPr>
        <p:spPr>
          <a:xfrm>
            <a:off x="1163052" y="272716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1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B6359C-5B9F-EBA1-04E9-7C8C2CA8A95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CDB4FA-A7C9-6F89-0C81-59A62C02A9D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A71719-4E3F-E3A5-A15C-EBA36A0F5859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C8E4-E3E9-2653-D2AE-01E035A2F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FBCC60-7D9F-6770-917B-0901EDCBF0D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61BE43-57D6-0731-F08F-F8072320F76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FABDB-9872-AFB1-A037-D938B9C9C4F1}"/>
              </a:ext>
            </a:extLst>
          </p:cNvPr>
          <p:cNvSpPr txBox="1"/>
          <p:nvPr/>
        </p:nvSpPr>
        <p:spPr>
          <a:xfrm>
            <a:off x="1163052" y="272716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2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C3C098-22ED-21B8-7C3F-9D673C155E0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F46BF7-CDC7-CBA9-C0A4-92B0BE7712F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7A8B68-D915-ABCA-163C-CC22BA5B7CB9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1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D2ACE-B38B-4B02-88C0-BD21AA95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9B29E4-8CEB-5348-D63B-38345C8DAB2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C3AB57-CA4D-9C33-B3CE-768F0B9328F9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C64DE-78EB-DA42-A5B0-6C1B4254EFA1}"/>
              </a:ext>
            </a:extLst>
          </p:cNvPr>
          <p:cNvSpPr txBox="1"/>
          <p:nvPr/>
        </p:nvSpPr>
        <p:spPr>
          <a:xfrm>
            <a:off x="1163052" y="272716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단계별 구체화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3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B4DFB4-C53D-89F4-B1F9-F6D30079139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87CA8A-A27C-0DE2-9E6E-60664FE530E3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93206-9F57-A8F7-0FF9-2307C5DE1D33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단계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E479E2-9D9B-C02B-0E5C-C04EEE2716EE}"/>
              </a:ext>
            </a:extLst>
          </p:cNvPr>
          <p:cNvSpPr txBox="1"/>
          <p:nvPr/>
        </p:nvSpPr>
        <p:spPr>
          <a:xfrm>
            <a:off x="727054" y="1502522"/>
            <a:ext cx="98286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상자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누나가 밀면서 진행하게 될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괘종시계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서랍장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진로를 방해하는 장애물 오브젝트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오브젝트의 경우 밀어서 옮길 수 없는 오브젝트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성질로는 벽과 유사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2556911" cy="584775"/>
            <a:chOff x="1229707" y="3648129"/>
            <a:chExt cx="2556911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단계별 구체화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1882046" cy="584775"/>
            <a:chOff x="1229707" y="4407094"/>
            <a:chExt cx="1882046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07721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7E9CB-405E-2D73-54C9-E3378F730E00}"/>
              </a:ext>
            </a:extLst>
          </p:cNvPr>
          <p:cNvSpPr txBox="1"/>
          <p:nvPr/>
        </p:nvSpPr>
        <p:spPr>
          <a:xfrm>
            <a:off x="809057" y="1319619"/>
            <a:ext cx="500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동생과 누나가 서로 만나기 위해 상자를 밀면서 퍼즐을 풀어나가는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E2BE7-18E7-C8A0-A381-33A413ABA838}"/>
              </a:ext>
            </a:extLst>
          </p:cNvPr>
          <p:cNvSpPr txBox="1"/>
          <p:nvPr/>
        </p:nvSpPr>
        <p:spPr>
          <a:xfrm>
            <a:off x="809057" y="2602133"/>
            <a:ext cx="84151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1. 1</a:t>
            </a:r>
            <a:r>
              <a:rPr lang="ko-KR" altLang="en-US" sz="20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sz="20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동생이 서로 박스를 밀면서 나아가는 퍼즐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 동생은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층에서 시작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2-3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누나의 층으로 박스를 떨어뜨린 후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누나와 협력하여 진행하는 퍼즐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동생은 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층에 구멍이 뚫린 곳에서 누나의 위치로 박스를 떨어뜨리며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누나는 박스를 이용해 앞으로 나아가게 된다</a:t>
            </a:r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3. 3</a:t>
            </a:r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단계</a:t>
            </a:r>
            <a:endParaRPr lang="en-US" altLang="ko-KR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박스를 떨어뜨릴 시 누나를 방해하는 요소가 일부 존재</a:t>
            </a:r>
          </a:p>
        </p:txBody>
      </p: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EAF9E-3A1E-F1FE-DA8B-C5D9DACB2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D10C2B-3D5E-9119-1445-536169E2651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4FE01E-562C-AD43-65A9-8A4B1C5143AD}"/>
              </a:ext>
            </a:extLst>
          </p:cNvPr>
          <p:cNvSpPr txBox="1"/>
          <p:nvPr/>
        </p:nvSpPr>
        <p:spPr>
          <a:xfrm>
            <a:off x="144378" y="27271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70D33-B56D-C8D9-DFAC-04EAB48C8AB4}"/>
              </a:ext>
            </a:extLst>
          </p:cNvPr>
          <p:cNvSpPr txBox="1"/>
          <p:nvPr/>
        </p:nvSpPr>
        <p:spPr>
          <a:xfrm>
            <a:off x="1163052" y="272716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 및 함정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8F360A-D548-A186-3306-4EB23422833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0D418E-D887-34B9-2376-8670EE7D50F9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E76D1-49B3-D8EE-5F2B-520ACBED4D3A}"/>
              </a:ext>
            </a:extLst>
          </p:cNvPr>
          <p:cNvSpPr txBox="1"/>
          <p:nvPr/>
        </p:nvSpPr>
        <p:spPr>
          <a:xfrm>
            <a:off x="438296" y="1143352"/>
            <a:ext cx="50014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떨어뜨린 상자로 인해 돌아가거나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막히게 되어 다시 진행하게 될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함정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동생 및 누나가 이동하는 경로에 함정이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바닥이 무너져 떨어지거나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갑작스럽게 나타나는 가시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일부 빛의 차단 등이 있을 수 있음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7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단계별 구체화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261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44</cp:revision>
  <dcterms:created xsi:type="dcterms:W3CDTF">2022-08-03T01:14:38Z</dcterms:created>
  <dcterms:modified xsi:type="dcterms:W3CDTF">2024-02-27T17:52:25Z</dcterms:modified>
</cp:coreProperties>
</file>