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3" r:id="rId3"/>
    <p:sldId id="272" r:id="rId4"/>
    <p:sldId id="273" r:id="rId5"/>
    <p:sldId id="288" r:id="rId6"/>
    <p:sldId id="293" r:id="rId7"/>
    <p:sldId id="308" r:id="rId8"/>
    <p:sldId id="294" r:id="rId9"/>
    <p:sldId id="297" r:id="rId10"/>
    <p:sldId id="301" r:id="rId11"/>
    <p:sldId id="30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2gaYZjJnIk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 게임 퍼즐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20ED-BF0A-E5D9-E8FA-E3BED9CB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94FB78-E122-E9CD-AA0B-C673719D6E1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C39D74-CD1E-16BF-8728-D1D8A99801F7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5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9F29B-EAFD-D18F-2548-997D373FA5A6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C074AEF-7499-3673-E6E1-0F20760D3F68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BDF0FC-4A4B-7500-9390-56B2F7D787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34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B6518-223F-FF04-BD18-3838675A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961506-E420-247C-5EF2-874E973A8948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281A3F-03A1-44FC-E68C-A77F0BA4CDE0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6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BC1671-2BC0-6BDA-F5AB-95C3FC26CAAF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A58A21F-D2F3-096C-F5D2-7FD084AF7A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B96E7C-4E70-A40B-36BB-591F5C3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98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9B9E-4B7F-3B27-C550-AF78DBB9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E997F7-56EC-F6D3-4843-BE60BAF74C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744F1-81D5-89DE-F1BA-FC90A1ED3479}"/>
              </a:ext>
            </a:extLst>
          </p:cNvPr>
          <p:cNvSpPr txBox="1"/>
          <p:nvPr/>
        </p:nvSpPr>
        <p:spPr>
          <a:xfrm>
            <a:off x="144378" y="2727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0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2772-B55B-2940-2AF5-CDA6D55CC3C8}"/>
              </a:ext>
            </a:extLst>
          </p:cNvPr>
          <p:cNvSpPr txBox="1"/>
          <p:nvPr/>
        </p:nvSpPr>
        <p:spPr>
          <a:xfrm>
            <a:off x="1163052" y="27271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문서 이력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B8B713-CEEE-8ACA-DED7-8776F779777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DF0879E-379F-C977-91DD-92440DAA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49967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823053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24052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0.1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250737" cy="584775"/>
            <a:chOff x="1229707" y="2889163"/>
            <a:chExt cx="2250737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퍼즐의 종류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949098" cy="584775"/>
            <a:chOff x="1229707" y="3648129"/>
            <a:chExt cx="949098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949098" cy="584775"/>
            <a:chOff x="1229707" y="4407094"/>
            <a:chExt cx="949098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B6B31F-7827-F058-A3AA-D67C5CAE769E}"/>
              </a:ext>
            </a:extLst>
          </p:cNvPr>
          <p:cNvGrpSpPr/>
          <p:nvPr/>
        </p:nvGrpSpPr>
        <p:grpSpPr>
          <a:xfrm>
            <a:off x="1229707" y="4506962"/>
            <a:ext cx="949098" cy="584775"/>
            <a:chOff x="1215801" y="5022646"/>
            <a:chExt cx="949098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D38943-A4F3-63DE-A171-8FD23E05C9A9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60BEA1-887A-F3A6-B667-198DDBC6D95D}"/>
                </a:ext>
              </a:extLst>
            </p:cNvPr>
            <p:cNvSpPr txBox="1"/>
            <p:nvPr/>
          </p:nvSpPr>
          <p:spPr>
            <a:xfrm>
              <a:off x="1688487" y="5053423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4C9C40-6AB3-88C3-FE3C-74629C07818D}"/>
              </a:ext>
            </a:extLst>
          </p:cNvPr>
          <p:cNvGrpSpPr/>
          <p:nvPr/>
        </p:nvGrpSpPr>
        <p:grpSpPr>
          <a:xfrm>
            <a:off x="1229707" y="5239284"/>
            <a:ext cx="949098" cy="584775"/>
            <a:chOff x="1215801" y="5022646"/>
            <a:chExt cx="949098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A002BA-25B2-992D-BBBE-64C57BFD73D2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6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EC5F2-59E7-7781-808F-BD31E5F8CF44}"/>
                </a:ext>
              </a:extLst>
            </p:cNvPr>
            <p:cNvSpPr txBox="1"/>
            <p:nvPr/>
          </p:nvSpPr>
          <p:spPr>
            <a:xfrm>
              <a:off x="1688487" y="5053423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07721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07800-F681-37C5-A5C4-C61155A06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7737A8-A266-D9D7-9346-D9E59024A79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20A4FE-30DF-93AD-F7B9-4C89DFC229D3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0C91E-B4E5-5C45-4974-1248687435B3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퍼즐의 종류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08B5DA-94F8-EDA2-EA68-693AD69A98B2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71793A-2834-F068-B723-1D52E5F4ED92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47808F-8F82-957A-42DC-8D093DADE51A}"/>
              </a:ext>
            </a:extLst>
          </p:cNvPr>
          <p:cNvSpPr txBox="1"/>
          <p:nvPr/>
        </p:nvSpPr>
        <p:spPr>
          <a:xfrm>
            <a:off x="727054" y="1502522"/>
            <a:ext cx="98286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말 펌프를 통한 경마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옛날 유행하던 말 펌프를 통해 특정 구간까지 누가 더욱 빨리 들어오는지를 경주하기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연타를 통해 누가 더 빠르게 들어오는지를 대결할 수 있도록 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가위바위보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일반적인 가위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바위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보를 통해 가벼운 퍼즐을 진행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루빅스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레이스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슬라이딩 퍼즐을 통해 특정 패턴을 먼저 맞추는지를 경주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https://www.youtube.com/watch?v=_2gaYZjJnIk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88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150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47</cp:revision>
  <dcterms:created xsi:type="dcterms:W3CDTF">2022-08-03T01:14:38Z</dcterms:created>
  <dcterms:modified xsi:type="dcterms:W3CDTF">2024-02-27T17:54:29Z</dcterms:modified>
</cp:coreProperties>
</file>