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304" r:id="rId9"/>
    <p:sldId id="294" r:id="rId10"/>
    <p:sldId id="296" r:id="rId11"/>
    <p:sldId id="305" r:id="rId12"/>
    <p:sldId id="297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84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 속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727054" y="1502522"/>
            <a:ext cx="98286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쫓아가기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괴물은 부채꼴 모양으로 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12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칸의 시야에 플레이어가 들어왔을 경우 쫓아가는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가지고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시야에 없는 경우에도 소리를 인지했을 경우 마찬가지로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쫓아감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시야 제한 조건 설정 예정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공격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플레이어를 인지하고 공격 범위 안에 들어왔을 경우 큰 팔을 휘두르며 플레이어를 크게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(2-3)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밀치고 데미지를 입힘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특정 오브젝트에도 데미지를 입힐 수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오브젝트를 부수고 쫓아오는 것도 상정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데미지 및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넉백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거리 수정 예정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배회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기본적으로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빌런은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화장실 내부를 지속적으로 배회함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플레이어가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빌런에게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멀어졌거나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어그로가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풀렸을 경우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다시 이러한 상태로 돌아오게 된다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D2542-32AB-E24A-F213-BD8334E8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5C0536-F29F-FB29-C55F-A2371AFB4F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AE464-1A19-6C6D-8B58-E047F13D1D57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AE4C8-D29F-644D-F043-5C660E036576}"/>
              </a:ext>
            </a:extLst>
          </p:cNvPr>
          <p:cNvSpPr txBox="1"/>
          <p:nvPr/>
        </p:nvSpPr>
        <p:spPr>
          <a:xfrm>
            <a:off x="1163052" y="272716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아버지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0CC402-E12A-B407-D6C1-8A5846CE6AE8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59D9DE-7182-349A-E0F1-099DC817DB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3E2898-33CD-BA4F-6CB1-AE91D621578B}"/>
              </a:ext>
            </a:extLst>
          </p:cNvPr>
          <p:cNvSpPr txBox="1"/>
          <p:nvPr/>
        </p:nvSpPr>
        <p:spPr>
          <a:xfrm>
            <a:off x="727054" y="1502522"/>
            <a:ext cx="9828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4, </a:t>
            </a:r>
            <a:r>
              <a:rPr lang="ko-KR" altLang="en-US" sz="24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휴식</a:t>
            </a:r>
            <a:endParaRPr lang="en-US" altLang="ko-KR" sz="24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가만히 있는 상태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배회와 휴식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낮은 확률로 변환되어 무작정 걸어 다니고 있는 모습 묘사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확률 및 조건 추가 및 수정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스토리적 상호작용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괴물이 아버지였다는 설정을 플레이어에게 복선을 깔기 위해 스토리적으로 화장실에서 아버지가 오브젝트들과 상호작용하는 모습이 낮은 확률로 등장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변기 배관을 고치려는 모습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쓰레기를 보고 치우려고 하는 모습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이는 스토리적 복선일 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다른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AI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중요성이 낮다고 판단하여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만약 이러한 모션이 진행되던 와중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행위가 발동되었을 경우 후자를 우선시함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16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욕조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숨을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 플레이어가 욕조에 숨었을 경우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초 후 괴물은 주변 반경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칸 이내로 다른 공간으로 이동함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소리를 내어 괴물을 끌어들일 수 있는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그의 그림자 모두 작동 가능하지만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누나는 사용할 수 없음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작동했을 경우 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칸에 소리를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내게 됨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여러 번 사용 가능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깨뜨려 소리를 더 크고 넓게 낼 수 있지만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한번 밖에 사용할 수 없다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상호작용했을 경우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거울을 깨뜨려 맵 전체에 소리를 냄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괴물은 무조건 인지하게 되며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깨뜨렸을 때 유리조각을 얻을 수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9E6-AAD0-4995-A62D-3F22B4275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A694E4-F67A-B442-16A7-EF1D9EBFC49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C11A9A-F4E9-38F9-EDDA-3C039ED856A5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69A9-C764-74A6-F5A7-E1715C7D9841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43982-7247-22A3-762C-7917CEE2103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2B236E-419D-20E5-AC52-89881C09E72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24ECE3-BFEB-BE18-78E5-94B71A3D5E87}"/>
              </a:ext>
            </a:extLst>
          </p:cNvPr>
          <p:cNvSpPr txBox="1"/>
          <p:nvPr/>
        </p:nvSpPr>
        <p:spPr>
          <a:xfrm>
            <a:off x="727054" y="1502522"/>
            <a:ext cx="98286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쓰레기 봉투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유리조각을 통해 찢을 수 있음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찢을 시 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이내로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소리를 냄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찢어진 이후 쓰레기 더미가 쏟아지면서 동생은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접근할 수 없음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이는 아버지가 이를 수습하기 위해서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초간 멈추게 되는 등 밸런스 패치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각종 박스들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손쉽게 치울 수 있는 상자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밀 경우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초가 소요되며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이내로 소리를 냄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누나와 함께 밀 경우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초가 소요되며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반경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이내로 소리를 냄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막혀버린 하수구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로션이나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바디워시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따위의 점성이 있는 액체와 머리카락이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엉켜있어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막아버린 하수구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수건을 통해 뚫어야 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19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C47FE-12C8-07A4-3411-0C3AA30A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027004-52F0-2872-4113-EF72A5A852F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36D9AC-DB92-C461-A269-75DD83A4390C}"/>
              </a:ext>
            </a:extLst>
          </p:cNvPr>
          <p:cNvSpPr txBox="1"/>
          <p:nvPr/>
        </p:nvSpPr>
        <p:spPr>
          <a:xfrm>
            <a:off x="144378" y="27271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5CC40-D423-72F5-EEB1-213B511D2071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B9524C-C718-AB0F-5C0E-AE58A1145C73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0AA1D3-9EF1-B6CC-5304-18BEFC771F5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8ECFE9-D257-0ABA-DE00-5EA5C5C38C76}"/>
              </a:ext>
            </a:extLst>
          </p:cNvPr>
          <p:cNvSpPr txBox="1"/>
          <p:nvPr/>
        </p:nvSpPr>
        <p:spPr>
          <a:xfrm>
            <a:off x="727054" y="1502522"/>
            <a:ext cx="98286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터져버린 배관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지속적으로 물을 뿜어내는 배관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물이 하수구를 지날 경우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하수구로 들어가지만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막혀있다면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그대로 지나침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뿜어내고 있지만 일정 칸 이상 물이 흘러 내리면 더 넘어가지 않음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 플레이어는 이 물을 지나갈 수 없음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이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막혀버린 후수구와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연관지어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풀어야 하는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기믹으로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배관을 고칠 수는 없으므로 막힌 하수구를 수건을 이용해 뚫고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물을 하수구에 모두 집어넣어 길을 터주는 역할을 함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8.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높은 선반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동생의 키로는 닿을 수 없는 선반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 플레이어가 이곳에서 수건을 꺼내 주어야 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3116358" cy="584775"/>
            <a:chOff x="1229707" y="3648129"/>
            <a:chExt cx="3116358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643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괴물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아버지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의 </a:t>
              </a:r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1882046" cy="584775"/>
            <a:chOff x="1229707" y="4407094"/>
            <a:chExt cx="1882046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745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CC4FEC-7DFC-F152-1C0B-6E47FB0F5D7C}"/>
              </a:ext>
            </a:extLst>
          </p:cNvPr>
          <p:cNvSpPr txBox="1"/>
          <p:nvPr/>
        </p:nvSpPr>
        <p:spPr>
          <a:xfrm>
            <a:off x="583761" y="1319619"/>
            <a:ext cx="500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화장실로 들어가서 특정 무언가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악보 조각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가지고서 다음 장소로 넘어가기 위해 아버지를 따돌리고 나아가는 것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입구와 출구가 동일하다는 것을 유의하며 구상할 것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D8CDAB-413D-6287-B32F-F486B252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4" r="6374"/>
          <a:stretch/>
        </p:blipFill>
        <p:spPr>
          <a:xfrm>
            <a:off x="1824141" y="2861449"/>
            <a:ext cx="8700474" cy="372383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C666AC0-D2E4-9C6E-2B18-DB19C2D880E2}"/>
              </a:ext>
            </a:extLst>
          </p:cNvPr>
          <p:cNvSpPr/>
          <p:nvPr/>
        </p:nvSpPr>
        <p:spPr>
          <a:xfrm>
            <a:off x="8999621" y="3323008"/>
            <a:ext cx="352926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C3784-F186-3457-872A-3B0BECDFECB2}"/>
              </a:ext>
            </a:extLst>
          </p:cNvPr>
          <p:cNvSpPr txBox="1"/>
          <p:nvPr/>
        </p:nvSpPr>
        <p:spPr>
          <a:xfrm>
            <a:off x="6096000" y="1563694"/>
            <a:ext cx="43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전과 달리 방의 구조가 많이 달라진 것과 뒤의 괴물의 추격을 생각할 것</a:t>
            </a: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6D69-F864-1F78-40BC-A230F4D3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1FEA64-60B9-E2FC-9322-BB93A4BABFB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7CC6A4-9739-C416-9C77-5C583A6F295B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2-2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C2C29-BDA9-217D-4AC1-75F372C98EBE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6F7EF8-230B-FDA6-0BF1-0C6AACF5BBE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9CD065-BB63-835C-7EA5-FBAC73A622A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F2C679-EE3E-1445-4C4E-A40B92E7CF18}"/>
              </a:ext>
            </a:extLst>
          </p:cNvPr>
          <p:cNvSpPr txBox="1"/>
          <p:nvPr/>
        </p:nvSpPr>
        <p:spPr>
          <a:xfrm>
            <a:off x="583761" y="1319619"/>
            <a:ext cx="50014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괴물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아버지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오브젝트를 통과할 수 없으며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정도의 시야가 존재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8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칸 애니에 존재하는 소리를 인지할 수 있음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오브젝트에 대해서 이동할 수 없으며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오브젝트만 상호작용 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오브젝트를 통과할 수 있음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오브젝트만 상호작용 가능</a:t>
            </a:r>
          </a:p>
        </p:txBody>
      </p:sp>
    </p:spTree>
    <p:extLst>
      <p:ext uri="{BB962C8B-B14F-4D97-AF65-F5344CB8AC3E}">
        <p14:creationId xmlns:p14="http://schemas.microsoft.com/office/powerpoint/2010/main" val="367254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48013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괴물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(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아버지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)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의 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	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658</Words>
  <Application>Microsoft Office PowerPoint</Application>
  <PresentationFormat>와이드스크린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44</cp:revision>
  <dcterms:created xsi:type="dcterms:W3CDTF">2022-08-03T01:14:38Z</dcterms:created>
  <dcterms:modified xsi:type="dcterms:W3CDTF">2024-02-22T12:31:12Z</dcterms:modified>
</cp:coreProperties>
</file>