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88" r:id="rId5"/>
    <p:sldId id="293" r:id="rId6"/>
    <p:sldId id="289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84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주방 속 퍼즐 </a:t>
            </a:r>
            <a:r>
              <a:rPr lang="ko-KR" altLang="en-US" sz="6000" spc="-15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E41F-D126-3129-F306-1FA68E7B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F1C04E-6BFC-CF52-7D7B-B6FC3C7757D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A5644E-4DB8-2049-4968-F42F39D3C957}"/>
              </a:ext>
            </a:extLst>
          </p:cNvPr>
          <p:cNvSpPr txBox="1"/>
          <p:nvPr/>
        </p:nvSpPr>
        <p:spPr>
          <a:xfrm>
            <a:off x="144378" y="27271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78D85-51F2-B939-3ECB-84F533C9FABC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292117-1D7A-1E73-5D48-1C5F6B14261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9864E-63D2-E957-7F86-33490685855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50ECD3-2144-1ECC-9086-645E13AFD8FE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대략적인 음표의 형태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545E-428A-2324-6C10-53358A4391B8}"/>
              </a:ext>
            </a:extLst>
          </p:cNvPr>
          <p:cNvSpPr txBox="1"/>
          <p:nvPr/>
        </p:nvSpPr>
        <p:spPr>
          <a:xfrm>
            <a:off x="438296" y="2854438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동생을 돕기 위한 행동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8B0EC-AD4A-1C3B-E588-F0D3D0058C04}"/>
              </a:ext>
            </a:extLst>
          </p:cNvPr>
          <p:cNvSpPr txBox="1"/>
          <p:nvPr/>
        </p:nvSpPr>
        <p:spPr>
          <a:xfrm>
            <a:off x="438295" y="1526163"/>
            <a:ext cx="532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날라가는 모션의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경우 다음과 같이 음표 혹은 특정 기의 형태로 날라가도록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EF27E-CD21-2C65-0536-6710F50F4942}"/>
              </a:ext>
            </a:extLst>
          </p:cNvPr>
          <p:cNvSpPr txBox="1"/>
          <p:nvPr/>
        </p:nvSpPr>
        <p:spPr>
          <a:xfrm>
            <a:off x="438294" y="3267731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가지고 있던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오르골에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나팔과 같은 형태를 부착하여 발사 가능한 형태로 만들어주게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활용해 장애물을 부수거나 밀치는 형태로 도움을 주게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7" name="그림 6" descr="스케치, 훅, 디자인이(가) 표시된 사진&#10;&#10;자동 생성된 설명">
            <a:extLst>
              <a:ext uri="{FF2B5EF4-FFF2-40B4-BE49-F238E27FC236}">
                <a16:creationId xmlns:a16="http://schemas.microsoft.com/office/drawing/2014/main" id="{3B8F30B3-E442-BB0C-048F-B27F6674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69" y="1862920"/>
            <a:ext cx="1354580" cy="720000"/>
          </a:xfrm>
          <a:prstGeom prst="rect">
            <a:avLst/>
          </a:prstGeom>
        </p:spPr>
      </p:pic>
      <p:pic>
        <p:nvPicPr>
          <p:cNvPr id="8" name="그림 7" descr="메탈웨어, 훅이(가) 표시된 사진&#10;&#10;자동 생성된 설명">
            <a:extLst>
              <a:ext uri="{FF2B5EF4-FFF2-40B4-BE49-F238E27FC236}">
                <a16:creationId xmlns:a16="http://schemas.microsoft.com/office/drawing/2014/main" id="{FE018824-F016-7C60-1681-92658F3B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34" y="1862920"/>
            <a:ext cx="1473000" cy="720000"/>
          </a:xfrm>
          <a:prstGeom prst="rect">
            <a:avLst/>
          </a:prstGeom>
        </p:spPr>
      </p:pic>
      <p:pic>
        <p:nvPicPr>
          <p:cNvPr id="15" name="그림 14" descr="스케치이(가) 표시된 사진&#10;&#10;자동 생성된 설명">
            <a:extLst>
              <a:ext uri="{FF2B5EF4-FFF2-40B4-BE49-F238E27FC236}">
                <a16:creationId xmlns:a16="http://schemas.microsoft.com/office/drawing/2014/main" id="{7125EED5-7777-6CD4-8C10-51086278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519" y="1862920"/>
            <a:ext cx="1485560" cy="720000"/>
          </a:xfrm>
          <a:prstGeom prst="rect">
            <a:avLst/>
          </a:prstGeom>
        </p:spPr>
      </p:pic>
      <p:pic>
        <p:nvPicPr>
          <p:cNvPr id="16" name="그림 15" descr="스케치, 선그림, 디자인이(가) 표시된 사진&#10;&#10;자동 생성된 설명">
            <a:extLst>
              <a:ext uri="{FF2B5EF4-FFF2-40B4-BE49-F238E27FC236}">
                <a16:creationId xmlns:a16="http://schemas.microsoft.com/office/drawing/2014/main" id="{475D761F-B79D-9C3F-BDF9-ED348F1A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565" y="1862920"/>
            <a:ext cx="1913140" cy="720000"/>
          </a:xfrm>
          <a:prstGeom prst="rect">
            <a:avLst/>
          </a:prstGeom>
        </p:spPr>
      </p:pic>
      <p:pic>
        <p:nvPicPr>
          <p:cNvPr id="17" name="그림 16" descr="실내, 정물 사진, 벽이(가) 표시된 사진&#10;&#10;자동 생성된 설명">
            <a:extLst>
              <a:ext uri="{FF2B5EF4-FFF2-40B4-BE49-F238E27FC236}">
                <a16:creationId xmlns:a16="http://schemas.microsoft.com/office/drawing/2014/main" id="{09CCD804-780E-92DA-FD42-6FA76199C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52" y="4349784"/>
            <a:ext cx="2299574" cy="1880493"/>
          </a:xfrm>
          <a:prstGeom prst="rect">
            <a:avLst/>
          </a:prstGeom>
        </p:spPr>
      </p:pic>
      <p:pic>
        <p:nvPicPr>
          <p:cNvPr id="18" name="그림 17" descr="스케치, 라인 아트, 선그림, 그림이(가) 표시된 사진&#10;&#10;자동 생성된 설명">
            <a:extLst>
              <a:ext uri="{FF2B5EF4-FFF2-40B4-BE49-F238E27FC236}">
                <a16:creationId xmlns:a16="http://schemas.microsoft.com/office/drawing/2014/main" id="{D02C4F51-1E1A-F50F-B820-1AE6C141C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058" y="4178934"/>
            <a:ext cx="4834344" cy="21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4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D092-D54F-77F1-622E-0E0CDDD81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1F7CA9-F9D0-72B8-FAA9-0CCB26ADED1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6B2C9C-D8AE-F6D7-A082-D6ED9D526FBB}"/>
              </a:ext>
            </a:extLst>
          </p:cNvPr>
          <p:cNvSpPr txBox="1"/>
          <p:nvPr/>
        </p:nvSpPr>
        <p:spPr>
          <a:xfrm>
            <a:off x="144378" y="27271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CFFF-0AC7-7F1B-A835-54E811E5F138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10A2A-5E6F-47D3-F5A5-1DF8F7BC00E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8DA24D-5B68-ADF4-6259-B19DE1FCD1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FBCDA0-1DAC-DF4D-F008-5B33006DF18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음표를 직선 형태로 날리는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73DB9-8E78-1BBE-2E27-4CE831D27EEB}"/>
              </a:ext>
            </a:extLst>
          </p:cNvPr>
          <p:cNvSpPr txBox="1"/>
          <p:nvPr/>
        </p:nvSpPr>
        <p:spPr>
          <a:xfrm>
            <a:off x="438296" y="2854438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음표를 포물선 형태로 날리는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536F7-F2E1-0E77-363A-8E2BAB1F7F8D}"/>
              </a:ext>
            </a:extLst>
          </p:cNvPr>
          <p:cNvSpPr txBox="1"/>
          <p:nvPr/>
        </p:nvSpPr>
        <p:spPr>
          <a:xfrm>
            <a:off x="438295" y="1526163"/>
            <a:ext cx="532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밀쳐주는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특정 장애물을 밀어 날라오는 물체들을 막아주거나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잘못 밀었던 물체를 다시 뒤로 돌려주는 역할을 수행할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9331F-9FE7-9E34-1D33-225A7DC1F54D}"/>
              </a:ext>
            </a:extLst>
          </p:cNvPr>
          <p:cNvSpPr txBox="1"/>
          <p:nvPr/>
        </p:nvSpPr>
        <p:spPr>
          <a:xfrm>
            <a:off x="438294" y="3267731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파괴하는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맵 내부에 존재하는 상자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책 더미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화분 등을 파괴하는 역할을 하게 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7" name="그림 6" descr="스케치, 그림, 예술이(가) 표시된 사진&#10;&#10;자동 생성된 설명">
            <a:extLst>
              <a:ext uri="{FF2B5EF4-FFF2-40B4-BE49-F238E27FC236}">
                <a16:creationId xmlns:a16="http://schemas.microsoft.com/office/drawing/2014/main" id="{F43F573E-8ABC-4BDA-0A3B-CB741EAA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76" y="795936"/>
            <a:ext cx="6048017" cy="45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4967-84E2-A36A-38AB-1BE89DBC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E8EE3D-7A93-9525-8833-C8079073B28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F2D11-EFFE-D78E-25FB-91A06D0CDCF0}"/>
              </a:ext>
            </a:extLst>
          </p:cNvPr>
          <p:cNvSpPr txBox="1"/>
          <p:nvPr/>
        </p:nvSpPr>
        <p:spPr>
          <a:xfrm>
            <a:off x="144378" y="27271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2EBD-62AC-EC0B-AF1A-C3F9C41BAD49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C1E679-D85D-2D6D-1433-04D2861A2C5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D5A567-44E8-634C-DBF2-8102B10953A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D196E1-40D1-B277-9FB3-C4711EA51820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벽이나 기구 등에 대한 판정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375FA-3972-3599-09CF-6179E42E7408}"/>
              </a:ext>
            </a:extLst>
          </p:cNvPr>
          <p:cNvSpPr txBox="1"/>
          <p:nvPr/>
        </p:nvSpPr>
        <p:spPr>
          <a:xfrm>
            <a:off x="438295" y="1526163"/>
            <a:ext cx="5320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도움을 받아 특정 가구 혹은 물건들을 뒤로 밀거나 파괴하면서 진행하게 될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도움인 음표를 동생에게 맞추게 될 경우 동생에게는 데미지를 입지는 않을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또한 누나가 가구를 밀었을 때 뒤에 동생이 존재할 경우 이는 밀리지 않으며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거기에 있으면 밀리지 않아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위험해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통해 공지하는 등으로 알려줄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0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플레이 시점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9766-B142-67B6-BB9D-8142DF997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케치, 라인 아트, 도표, 그림이(가) 표시된 사진&#10;&#10;자동 생성된 설명">
            <a:extLst>
              <a:ext uri="{FF2B5EF4-FFF2-40B4-BE49-F238E27FC236}">
                <a16:creationId xmlns:a16="http://schemas.microsoft.com/office/drawing/2014/main" id="{1B0AC2BC-FB5C-DFB5-64A4-E08ED400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40" y="4169327"/>
            <a:ext cx="4987621" cy="21590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5A2B4A-8D4C-7939-7BA9-B7FFC0E1398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E8647-6988-4C4E-CC4C-4351EB5E4762}"/>
              </a:ext>
            </a:extLst>
          </p:cNvPr>
          <p:cNvSpPr txBox="1"/>
          <p:nvPr/>
        </p:nvSpPr>
        <p:spPr>
          <a:xfrm>
            <a:off x="144378" y="2727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2BD21-B013-BDB2-7032-916F3492CD17}"/>
              </a:ext>
            </a:extLst>
          </p:cNvPr>
          <p:cNvSpPr txBox="1"/>
          <p:nvPr/>
        </p:nvSpPr>
        <p:spPr>
          <a:xfrm>
            <a:off x="1163052" y="27271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 시점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경우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09E6F5-EBD0-B216-7CB5-05CC180F649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E3D55D-9A32-D698-347F-E7AA20DE579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CCD5C-EE11-8955-A030-06C068B1B9F4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누나에서 동생으로 카메라 슬라이드 전환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627DC-2BA0-AD33-065C-93D47A955690}"/>
              </a:ext>
            </a:extLst>
          </p:cNvPr>
          <p:cNvSpPr txBox="1"/>
          <p:nvPr/>
        </p:nvSpPr>
        <p:spPr>
          <a:xfrm>
            <a:off x="438295" y="1526163"/>
            <a:ext cx="532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932C36-FA9B-6496-8900-8C41C001D30C}"/>
              </a:ext>
            </a:extLst>
          </p:cNvPr>
          <p:cNvGrpSpPr/>
          <p:nvPr/>
        </p:nvGrpSpPr>
        <p:grpSpPr>
          <a:xfrm>
            <a:off x="584562" y="1710830"/>
            <a:ext cx="5174554" cy="1538040"/>
            <a:chOff x="584562" y="1710829"/>
            <a:chExt cx="6393616" cy="2319015"/>
          </a:xfrm>
        </p:grpSpPr>
        <p:pic>
          <p:nvPicPr>
            <p:cNvPr id="10" name="그림 9" descr="스케치, 그림, 예술이(가) 표시된 사진&#10;&#10;자동 생성된 설명">
              <a:extLst>
                <a:ext uri="{FF2B5EF4-FFF2-40B4-BE49-F238E27FC236}">
                  <a16:creationId xmlns:a16="http://schemas.microsoft.com/office/drawing/2014/main" id="{E6F8F304-1CBC-01DD-FE28-6A5EAA20D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279" y="1778865"/>
              <a:ext cx="3496899" cy="2070037"/>
            </a:xfrm>
            <a:prstGeom prst="rect">
              <a:avLst/>
            </a:prstGeom>
          </p:spPr>
        </p:pic>
        <p:pic>
          <p:nvPicPr>
            <p:cNvPr id="2" name="그림 1" descr="스케치, 예술이(가) 표시된 사진&#10;&#10;자동 생성된 설명">
              <a:extLst>
                <a:ext uri="{FF2B5EF4-FFF2-40B4-BE49-F238E27FC236}">
                  <a16:creationId xmlns:a16="http://schemas.microsoft.com/office/drawing/2014/main" id="{756478D0-989E-313B-23A2-40B1EC9F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562" y="1710829"/>
              <a:ext cx="3594659" cy="2319015"/>
            </a:xfrm>
            <a:prstGeom prst="rect">
              <a:avLst/>
            </a:prstGeom>
          </p:spPr>
        </p:pic>
      </p:grpSp>
      <p:pic>
        <p:nvPicPr>
          <p:cNvPr id="12" name="그림 11" descr="스케치, 예술, 디자인이(가) 표시된 사진&#10;&#10;자동 생성된 설명">
            <a:extLst>
              <a:ext uri="{FF2B5EF4-FFF2-40B4-BE49-F238E27FC236}">
                <a16:creationId xmlns:a16="http://schemas.microsoft.com/office/drawing/2014/main" id="{7EF1ED4D-DEAF-2DE8-5FB7-1FB95530A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7" y="4128073"/>
            <a:ext cx="3243600" cy="215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4B8E26-9F2A-26EC-49C2-15F328B60459}"/>
              </a:ext>
            </a:extLst>
          </p:cNvPr>
          <p:cNvSpPr txBox="1"/>
          <p:nvPr/>
        </p:nvSpPr>
        <p:spPr>
          <a:xfrm>
            <a:off x="438296" y="3474422"/>
            <a:ext cx="61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화면의 절반을 자르고 절반은 누나의 시점으로 복귀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16" name="그림 15" descr="스케치, 그림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2731F8F-CFFF-1019-9D93-4F9504449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857" y="4259039"/>
            <a:ext cx="3370416" cy="20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1575873" cy="584775"/>
            <a:chOff x="1229707" y="3648129"/>
            <a:chExt cx="1575873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2250737" cy="584775"/>
            <a:chOff x="1229707" y="4407094"/>
            <a:chExt cx="225073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2250737" cy="584775"/>
            <a:chOff x="1215801" y="5022646"/>
            <a:chExt cx="2250737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플레이 시점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  <a:r>
              <a:rPr lang="en-US" altLang="ko-KR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E136B97-AD41-4651-EBEE-C99CB7CF3C51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F808C2-A330-25E6-C086-F77B7EB56811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CC61411-DE83-3D99-DBD2-BD7CDAB1EC85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CBC478-E624-6BB9-98DD-E4E5C47435F8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2CAE2F-3205-4289-B98C-7393A2E0AE97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F8FD8FF-DBEB-2D7A-82E3-C993BA471A37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20A958-50B1-0835-C181-5C3174BD2B34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C3AB13-D476-9C77-1377-898E973B0BF0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364D51F-976A-CA4C-C54D-0B55E0D91F54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C4FEC-7DFC-F152-1C0B-6E47FB0F5D7C}"/>
              </a:ext>
            </a:extLst>
          </p:cNvPr>
          <p:cNvSpPr txBox="1"/>
          <p:nvPr/>
        </p:nvSpPr>
        <p:spPr>
          <a:xfrm>
            <a:off x="485931" y="2646700"/>
            <a:ext cx="5001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스테이지에서 떨어지는 음표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혹은 물체와 같은 것들을 피하면서 특정 지역까지 도달하는 것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9B5182-6957-0EC0-46B5-E09BDC1A8568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C728D-8248-2C2D-8DC8-E0A8752EA5F3}"/>
              </a:ext>
            </a:extLst>
          </p:cNvPr>
          <p:cNvSpPr txBox="1"/>
          <p:nvPr/>
        </p:nvSpPr>
        <p:spPr>
          <a:xfrm flipH="1">
            <a:off x="7060877" y="2527580"/>
            <a:ext cx="102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 </a:t>
            </a:r>
            <a:endParaRPr lang="en-US" altLang="ko-KR" dirty="0">
              <a:solidFill>
                <a:srgbClr val="1467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1467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2AAC6-7E11-7CC2-2839-B51C27939168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38433B-B8B8-275E-87DF-62CCB3C7B63E}"/>
              </a:ext>
            </a:extLst>
          </p:cNvPr>
          <p:cNvSpPr txBox="1"/>
          <p:nvPr/>
        </p:nvSpPr>
        <p:spPr>
          <a:xfrm flipH="1">
            <a:off x="9482831" y="2504126"/>
            <a:ext cx="102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1467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</a:t>
            </a:r>
            <a:endParaRPr lang="en-US" altLang="ko-KR" dirty="0">
              <a:solidFill>
                <a:srgbClr val="1467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1467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F7F960-BFF6-68EF-7C01-706C4CDB1A39}"/>
              </a:ext>
            </a:extLst>
          </p:cNvPr>
          <p:cNvSpPr txBox="1"/>
          <p:nvPr/>
        </p:nvSpPr>
        <p:spPr>
          <a:xfrm flipH="1">
            <a:off x="7067893" y="5076181"/>
            <a:ext cx="102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</a:t>
            </a:r>
            <a:endParaRPr lang="en-US" altLang="ko-KR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3B4A0A-A1CF-CDE1-5FAD-81573DD76D73}"/>
              </a:ext>
            </a:extLst>
          </p:cNvPr>
          <p:cNvSpPr txBox="1"/>
          <p:nvPr/>
        </p:nvSpPr>
        <p:spPr>
          <a:xfrm flipH="1">
            <a:off x="8278870" y="5052366"/>
            <a:ext cx="102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물체</a:t>
            </a:r>
            <a:endParaRPr lang="en-US" altLang="ko-KR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782DD3-EF3A-5584-903B-F1D587AACB1B}"/>
              </a:ext>
            </a:extLst>
          </p:cNvPr>
          <p:cNvSpPr txBox="1"/>
          <p:nvPr/>
        </p:nvSpPr>
        <p:spPr>
          <a:xfrm flipH="1">
            <a:off x="9489847" y="5076181"/>
            <a:ext cx="102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파괴 및</a:t>
            </a:r>
            <a:endParaRPr lang="en-US" altLang="ko-KR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밀치기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ACF28-308A-D231-0D1A-0F22CD040744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필수적인 요소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FD3A11-C585-F1D2-D484-0CAA0A11EA88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D4373B-AE06-1F39-FD74-7EEDC3489521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스케치, 라인, 화이트, 흑백이(가) 표시된 사진&#10;&#10;자동 생성된 설명">
            <a:extLst>
              <a:ext uri="{FF2B5EF4-FFF2-40B4-BE49-F238E27FC236}">
                <a16:creationId xmlns:a16="http://schemas.microsoft.com/office/drawing/2014/main" id="{1590E377-E48C-AA31-8295-F13F660B4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" r="4319"/>
          <a:stretch/>
        </p:blipFill>
        <p:spPr>
          <a:xfrm>
            <a:off x="545293" y="4097329"/>
            <a:ext cx="5505519" cy="2178936"/>
          </a:xfrm>
          <a:prstGeom prst="rect">
            <a:avLst/>
          </a:prstGeom>
        </p:spPr>
      </p:pic>
      <p:sp>
        <p:nvSpPr>
          <p:cNvPr id="36" name="화살표: 왼쪽 35">
            <a:extLst>
              <a:ext uri="{FF2B5EF4-FFF2-40B4-BE49-F238E27FC236}">
                <a16:creationId xmlns:a16="http://schemas.microsoft.com/office/drawing/2014/main" id="{A3A4749A-F67D-EB0C-DDBE-0ED0771BB5BD}"/>
              </a:ext>
            </a:extLst>
          </p:cNvPr>
          <p:cNvSpPr/>
          <p:nvPr/>
        </p:nvSpPr>
        <p:spPr>
          <a:xfrm>
            <a:off x="1310553" y="4749702"/>
            <a:ext cx="3810671" cy="1001932"/>
          </a:xfrm>
          <a:prstGeom prst="leftArrow">
            <a:avLst>
              <a:gd name="adj1" fmla="val 70309"/>
              <a:gd name="adj2" fmla="val 11509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alpha val="62000"/>
                </a:schemeClr>
              </a:gs>
              <a:gs pos="83000">
                <a:schemeClr val="accent2">
                  <a:alpha val="75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96754-0B84-98A4-DB54-15079161D4D2}"/>
              </a:ext>
            </a:extLst>
          </p:cNvPr>
          <p:cNvSpPr txBox="1"/>
          <p:nvPr/>
        </p:nvSpPr>
        <p:spPr>
          <a:xfrm>
            <a:off x="5570410" y="4615469"/>
            <a:ext cx="6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BD83A6-E855-ACD7-36F6-403A30DDE30E}"/>
              </a:ext>
            </a:extLst>
          </p:cNvPr>
          <p:cNvSpPr txBox="1"/>
          <p:nvPr/>
        </p:nvSpPr>
        <p:spPr>
          <a:xfrm>
            <a:off x="565035" y="4615469"/>
            <a:ext cx="6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4579-649F-04F3-3E52-7A4498B57498}"/>
              </a:ext>
            </a:extLst>
          </p:cNvPr>
          <p:cNvSpPr txBox="1"/>
          <p:nvPr/>
        </p:nvSpPr>
        <p:spPr>
          <a:xfrm>
            <a:off x="485931" y="1146495"/>
            <a:ext cx="2893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중요한 점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아이들의 능력 발현 전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 가능 방향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방향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오브젝트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18437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33E4-7103-FE2D-AFBA-97EB2B63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910A22-EA22-E3AE-A9DD-E42F5E6EC2B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7BE0A5-2F51-4090-3EFB-1722C35F7048}"/>
              </a:ext>
            </a:extLst>
          </p:cNvPr>
          <p:cNvSpPr txBox="1"/>
          <p:nvPr/>
        </p:nvSpPr>
        <p:spPr>
          <a:xfrm>
            <a:off x="144378" y="2727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24242-3C95-B85F-7EE4-02C5ECB3ACAC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B6359C-5B9F-EBA1-04E9-7C8C2CA8A95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CDB4FA-A7C9-6F89-0C81-59A62C02A9D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A71719-4E3F-E3A5-A15C-EBA36A0F5859}"/>
              </a:ext>
            </a:extLst>
          </p:cNvPr>
          <p:cNvSpPr txBox="1"/>
          <p:nvPr/>
        </p:nvSpPr>
        <p:spPr>
          <a:xfrm>
            <a:off x="438296" y="1143352"/>
            <a:ext cx="500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장애물을 통해 동생이 지나지 못하도록 방해하거나 데미지를 주어 특정 장소에 도달하는 것을 막기 위한 설정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D215-5C59-AB45-908C-C5D34989236B}"/>
              </a:ext>
            </a:extLst>
          </p:cNvPr>
          <p:cNvSpPr txBox="1"/>
          <p:nvPr/>
        </p:nvSpPr>
        <p:spPr>
          <a:xfrm>
            <a:off x="6012126" y="1143352"/>
            <a:ext cx="500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장애물의 경우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가지 방향이 설정될 예정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발사될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81693DD-67C6-AD04-40A0-1E805E2E9130}"/>
              </a:ext>
            </a:extLst>
          </p:cNvPr>
          <p:cNvSpPr/>
          <p:nvPr/>
        </p:nvSpPr>
        <p:spPr>
          <a:xfrm>
            <a:off x="5000652" y="3621300"/>
            <a:ext cx="1930776" cy="1920198"/>
          </a:xfrm>
          <a:prstGeom prst="mathPlus">
            <a:avLst>
              <a:gd name="adj1" fmla="val 12732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F9C9EA0-6555-CDE1-804D-424DBEED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1" y="3419621"/>
            <a:ext cx="3031095" cy="272161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08EDD6-DF8E-2102-3707-57B35323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19" y="3156674"/>
            <a:ext cx="3289611" cy="29845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86EDF2F-1ECE-E9E8-B4CD-92D3C2EC46EC}"/>
              </a:ext>
            </a:extLst>
          </p:cNvPr>
          <p:cNvSpPr txBox="1"/>
          <p:nvPr/>
        </p:nvSpPr>
        <p:spPr>
          <a:xfrm>
            <a:off x="438295" y="2203110"/>
            <a:ext cx="500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장애물에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플레이어가 닿게 된다면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넉백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데미지를 입으며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일정 데미지 이상을 맞게 되면 패배하게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천장에서 떨어지게 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 descr="스케치, 그림, 디자인이(가) 표시된 사진&#10;&#10;자동 생성된 설명">
            <a:extLst>
              <a:ext uri="{FF2B5EF4-FFF2-40B4-BE49-F238E27FC236}">
                <a16:creationId xmlns:a16="http://schemas.microsoft.com/office/drawing/2014/main" id="{05FC618C-B597-BD92-6512-5527314E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352"/>
            <a:ext cx="5320820" cy="1162647"/>
          </a:xfrm>
          <a:prstGeom prst="rect">
            <a:avLst/>
          </a:prstGeom>
        </p:spPr>
      </p:pic>
      <p:pic>
        <p:nvPicPr>
          <p:cNvPr id="9" name="그림 8" descr="스케치, 그림, 라인 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B80B20F-2A86-8603-59B2-92085D91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6" y="2375114"/>
            <a:ext cx="4629053" cy="2310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778B7-0E3A-F3CF-B7D0-148FC647A5E4}"/>
              </a:ext>
            </a:extLst>
          </p:cNvPr>
          <p:cNvSpPr txBox="1"/>
          <p:nvPr/>
        </p:nvSpPr>
        <p:spPr>
          <a:xfrm>
            <a:off x="438296" y="3470469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에서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5013A-9341-01C0-DABD-1CEDFB5867C1}"/>
              </a:ext>
            </a:extLst>
          </p:cNvPr>
          <p:cNvSpPr txBox="1"/>
          <p:nvPr/>
        </p:nvSpPr>
        <p:spPr>
          <a:xfrm>
            <a:off x="438295" y="1526163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그림자의 형태로 알아볼 수 있도록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옆의 그림은 점차 떨어지는 장애물의 그림자를 순차적으로 그려 놓은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C5823-12B7-32E1-D801-4499F10F4548}"/>
              </a:ext>
            </a:extLst>
          </p:cNvPr>
          <p:cNvSpPr txBox="1"/>
          <p:nvPr/>
        </p:nvSpPr>
        <p:spPr>
          <a:xfrm>
            <a:off x="438294" y="3883762"/>
            <a:ext cx="5320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특정 매개체를 통해 발사되어 나아가게 되는 형태로 진행될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경우 매개체는 굳이 벽의 틈새가 아니더라도 스피커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메가폰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나팔 등이 존재할 수도 있음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생각 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pic>
        <p:nvPicPr>
          <p:cNvPr id="14" name="그림 13" descr="스케치, 라인 아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8061B058-BE0F-CEB1-24F7-19222E91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26" y="4888829"/>
            <a:ext cx="4629052" cy="1522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5D3AC3-FCE9-76FB-A3B0-93B0D11D2D51}"/>
              </a:ext>
            </a:extLst>
          </p:cNvPr>
          <p:cNvSpPr txBox="1"/>
          <p:nvPr/>
        </p:nvSpPr>
        <p:spPr>
          <a:xfrm>
            <a:off x="438294" y="2375114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떨어지는 장애물의 경우 약간의 스턴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경직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효과와 함께 데미지를 입게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17C37-313F-C9F5-6417-932BDD36A838}"/>
              </a:ext>
            </a:extLst>
          </p:cNvPr>
          <p:cNvSpPr txBox="1"/>
          <p:nvPr/>
        </p:nvSpPr>
        <p:spPr>
          <a:xfrm>
            <a:off x="438293" y="5259702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장애물의 경우 장애물의 진행방향으로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만큼 밀려나게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데미지를 입게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477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44</cp:revision>
  <dcterms:created xsi:type="dcterms:W3CDTF">2022-08-03T01:14:38Z</dcterms:created>
  <dcterms:modified xsi:type="dcterms:W3CDTF">2024-02-27T18:00:28Z</dcterms:modified>
</cp:coreProperties>
</file>