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3" r:id="rId3"/>
    <p:sldId id="272" r:id="rId4"/>
    <p:sldId id="273" r:id="rId5"/>
    <p:sldId id="288" r:id="rId6"/>
    <p:sldId id="293" r:id="rId7"/>
    <p:sldId id="289" r:id="rId8"/>
    <p:sldId id="304" r:id="rId9"/>
    <p:sldId id="294" r:id="rId10"/>
    <p:sldId id="296" r:id="rId11"/>
    <p:sldId id="305" r:id="rId12"/>
    <p:sldId id="297" r:id="rId13"/>
    <p:sldId id="306" r:id="rId14"/>
    <p:sldId id="307" r:id="rId15"/>
    <p:sldId id="30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984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538169" y="6501660"/>
            <a:ext cx="2638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2024-02-28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10477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Melody of reminiscences</a:t>
            </a:r>
          </a:p>
          <a:p>
            <a:r>
              <a:rPr lang="ko-KR" altLang="en-US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지하실 </a:t>
            </a:r>
            <a:r>
              <a:rPr lang="ko-KR" altLang="en-US" sz="6000" spc="-15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보스전</a:t>
            </a:r>
            <a:r>
              <a:rPr lang="ko-KR" altLang="en-US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6000" spc="-15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lang="ko-KR" altLang="en-US" sz="6000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5F353-52A9-BBCB-54E9-0D93CF24D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C992AA9-D8E1-46B5-B1B0-15858725082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E8FCEC-54CD-A187-FFD0-701DA23DEAAB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C60B4-3440-C3D0-FBE9-1B418E4AA132}"/>
              </a:ext>
            </a:extLst>
          </p:cNvPr>
          <p:cNvSpPr txBox="1"/>
          <p:nvPr/>
        </p:nvSpPr>
        <p:spPr>
          <a:xfrm>
            <a:off x="1163052" y="272716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괴물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아버지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의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AI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AF8158-1174-E256-82AA-92B5F22A309F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38EC90E-B67E-94F7-C2FF-CE48C9C914FA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D07FFA-FA42-1E78-82B9-5C468E334427}"/>
              </a:ext>
            </a:extLst>
          </p:cNvPr>
          <p:cNvSpPr txBox="1"/>
          <p:nvPr/>
        </p:nvSpPr>
        <p:spPr>
          <a:xfrm>
            <a:off x="727054" y="1502522"/>
            <a:ext cx="982865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쫓아가기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괴물은 부채꼴 모양으로 된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12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칸의 시야에 플레이어가 들어왔을 경우 쫓아가는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AI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를 가지고 있음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시야에 없는 경우에도 소리를 인지했을 경우 마찬가지로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쫓아감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시야 제한 조건 설정 예정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공격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플레이어를 인지하고 공격 범위 안에 들어왔을 경우 큰 팔을 휘두르며 플레이어를 크게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(2-3)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밀치고 데미지를 입힘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특정 오브젝트에도 데미지를 입힐 수 있음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(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오브젝트를 부수고 쫓아오는 것도 상정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데미지 및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넉백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거리 수정 예정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3.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배회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기본적으로 </a:t>
            </a:r>
            <a:r>
              <a:rPr lang="ko-KR" altLang="en-US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빌런은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화장실 내부를 지속적으로 배회함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플레이어가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빌런에게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멀어졌거나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어그로가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풀렸을 경우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다시 이러한 상태로 돌아오게 된다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66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D2542-32AB-E24A-F213-BD8334E80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5C0536-F29F-FB29-C55F-A2371AFB4F4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8AE464-1A19-6C6D-8B58-E047F13D1D57}"/>
              </a:ext>
            </a:extLst>
          </p:cNvPr>
          <p:cNvSpPr txBox="1"/>
          <p:nvPr/>
        </p:nvSpPr>
        <p:spPr>
          <a:xfrm>
            <a:off x="144378" y="272716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AE4C8-D29F-644D-F043-5C660E036576}"/>
              </a:ext>
            </a:extLst>
          </p:cNvPr>
          <p:cNvSpPr txBox="1"/>
          <p:nvPr/>
        </p:nvSpPr>
        <p:spPr>
          <a:xfrm>
            <a:off x="1163052" y="272716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괴물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아버지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의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AI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0CC402-E12A-B407-D6C1-8A5846CE6AE8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459D9DE-7182-349A-E0F1-099DC817DB3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3E2898-33CD-BA4F-6CB1-AE91D621578B}"/>
              </a:ext>
            </a:extLst>
          </p:cNvPr>
          <p:cNvSpPr txBox="1"/>
          <p:nvPr/>
        </p:nvSpPr>
        <p:spPr>
          <a:xfrm>
            <a:off x="727054" y="1502522"/>
            <a:ext cx="982865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4, </a:t>
            </a:r>
            <a:r>
              <a:rPr lang="ko-KR" altLang="en-US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휴식</a:t>
            </a:r>
            <a:endParaRPr lang="en-US" altLang="ko-KR" sz="24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just"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가만히 있는 상태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just"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배회와 휴식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AI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낮은 확률로 변환되어 무작정 걸어 다니고 있는 모습 묘사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just"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확률 및 조건 추가 및 수정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스토리적 상호작용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괴물이 아버지였다는 설정을 플레이어에게 복선을 깔기 위해 스토리적으로 화장실에서 아버지가 오브젝트들과 상호작용하는 모습이 낮은 확률로 등장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예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변기 배관을 고치려는 모습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쓰레기를 보고 치우려고 하는 모습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등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이는 스토리적 복선일 뿐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다른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AI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중요성이 낮다고 판단하여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만약 이러한 모션이 진행되던 와중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다른 행위가 발동되었을 경우 후자를 우선시함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16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E4445-3482-40F2-5EA0-C6564776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35A68F-D069-27E5-5C1F-6E36F7B31CF5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9C446E-267F-B26B-16D6-D93F605E6482}"/>
                </a:ext>
              </a:extLst>
            </p:cNvPr>
            <p:cNvSpPr txBox="1"/>
            <p:nvPr/>
          </p:nvSpPr>
          <p:spPr>
            <a:xfrm>
              <a:off x="6817895" y="310803"/>
              <a:ext cx="19399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898564-1FA4-C575-AA1D-BF72892D5BA7}"/>
                </a:ext>
              </a:extLst>
            </p:cNvPr>
            <p:cNvSpPr txBox="1"/>
            <p:nvPr/>
          </p:nvSpPr>
          <p:spPr>
            <a:xfrm>
              <a:off x="6817895" y="3350782"/>
              <a:ext cx="23968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오브젝트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7024C90-750B-9A61-836F-E5E5468CD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2C8E554-92E3-82A5-99B5-E94C3DE2A2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32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F6F7D-7A19-AD32-F44F-7152A1219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AAA71B-3794-7FB7-E2B9-92D58A5D2BF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D8A143-FD3F-A3C7-3714-D48324DAFA08}"/>
              </a:ext>
            </a:extLst>
          </p:cNvPr>
          <p:cNvSpPr txBox="1"/>
          <p:nvPr/>
        </p:nvSpPr>
        <p:spPr>
          <a:xfrm>
            <a:off x="144378" y="272716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4-1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EA489-B5EA-B867-367B-3933508FD7E9}"/>
              </a:ext>
            </a:extLst>
          </p:cNvPr>
          <p:cNvSpPr txBox="1"/>
          <p:nvPr/>
        </p:nvSpPr>
        <p:spPr>
          <a:xfrm>
            <a:off x="1163052" y="272716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26E603-59F2-A144-E23C-E83BA7C28555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AE414B-2BCB-FB2B-9EAF-3AE6C94AB83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E479E2-9D9B-C02B-0E5C-C04EEE2716EE}"/>
              </a:ext>
            </a:extLst>
          </p:cNvPr>
          <p:cNvSpPr txBox="1"/>
          <p:nvPr/>
        </p:nvSpPr>
        <p:spPr>
          <a:xfrm>
            <a:off x="727054" y="1502522"/>
            <a:ext cx="982865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욕조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숨을 수 있는 오브젝트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 플레이어가 욕조에 숨었을 경우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3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초 후 괴물은 주변 반경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20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칸 이내로 다른 공간으로 이동함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소리를 내어 괴물을 끌어들일 수 있는 오브젝트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동생과 그의 그림자 모두 작동 가능하지만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누나는 사용할 수 없음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작동했을 경우 반경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칸에 소리를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초간 내게 됨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여러 번 사용 가능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3.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거울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깨뜨려 소리를 더 크고 넓게 낼 수 있지만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한번 밖에 사용할 수 없다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상호작용했을 경우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거울을 깨뜨려 맵 전체에 소리를 냄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괴물은 무조건 인지하게 되며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깨뜨렸을 때 유리조각을 얻을 수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83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99E6-AAD0-4995-A62D-3F22B4275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A694E4-F67A-B442-16A7-EF1D9EBFC49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C11A9A-F4E9-38F9-EDDA-3C039ED856A5}"/>
              </a:ext>
            </a:extLst>
          </p:cNvPr>
          <p:cNvSpPr txBox="1"/>
          <p:nvPr/>
        </p:nvSpPr>
        <p:spPr>
          <a:xfrm>
            <a:off x="144378" y="272716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4-2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F69A9-C764-74A6-F5A7-E1715C7D9841}"/>
              </a:ext>
            </a:extLst>
          </p:cNvPr>
          <p:cNvSpPr txBox="1"/>
          <p:nvPr/>
        </p:nvSpPr>
        <p:spPr>
          <a:xfrm>
            <a:off x="1163052" y="272716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F43982-7247-22A3-762C-7917CEE2103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D2B236E-419D-20E5-AC52-89881C09E728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24ECE3-BFEB-BE18-78E5-94B71A3D5E87}"/>
              </a:ext>
            </a:extLst>
          </p:cNvPr>
          <p:cNvSpPr txBox="1"/>
          <p:nvPr/>
        </p:nvSpPr>
        <p:spPr>
          <a:xfrm>
            <a:off x="727054" y="1502522"/>
            <a:ext cx="982865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쓰레기 봉투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유리조각을 통해 찢을 수 있음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찢을 시 반경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칸 이내로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초간 소리를 냄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찢어진 이후 쓰레기 더미가 쏟아지면서 동생은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초간 접근할 수 없음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이는 아버지가 이를 수습하기 위해서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초간 멈추게 되는 등 밸런스 패치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각종 박스들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누나가 손쉽게 치울 수 있는 상자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동생이 밀 경우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초가 소요되며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반경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칸 이내로 소리를 냄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누나와 함께 밀 경우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초가 소요되며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반경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칸 이내로 소리를 냄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막혀버린 하수구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로션이나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바디워시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따위의 점성이 있는 액체와 머리카락이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엉켜있어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막아버린 하수구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수건을 통해 뚫어야 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197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C47FE-12C8-07A4-3411-0C3AA30A1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5027004-52F0-2872-4113-EF72A5A852F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936D9AC-DB92-C461-A269-75DD83A4390C}"/>
              </a:ext>
            </a:extLst>
          </p:cNvPr>
          <p:cNvSpPr txBox="1"/>
          <p:nvPr/>
        </p:nvSpPr>
        <p:spPr>
          <a:xfrm>
            <a:off x="144378" y="27271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4-3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5CC40-D423-72F5-EEB1-213B511D2071}"/>
              </a:ext>
            </a:extLst>
          </p:cNvPr>
          <p:cNvSpPr txBox="1"/>
          <p:nvPr/>
        </p:nvSpPr>
        <p:spPr>
          <a:xfrm>
            <a:off x="1163052" y="272716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B9524C-C718-AB0F-5C0E-AE58A1145C73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50AA1D3-9EF1-B6CC-5304-18BEFC771F5E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8ECFE9-D257-0ABA-DE00-5EA5C5C38C76}"/>
              </a:ext>
            </a:extLst>
          </p:cNvPr>
          <p:cNvSpPr txBox="1"/>
          <p:nvPr/>
        </p:nvSpPr>
        <p:spPr>
          <a:xfrm>
            <a:off x="727054" y="1502522"/>
            <a:ext cx="982865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터져버린 배관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지속적으로 물을 뿜어내는 배관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물이 하수구를 지날 경우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하수구로 들어가지만 </a:t>
            </a:r>
            <a:r>
              <a:rPr lang="ko-KR" altLang="en-US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막혀있다면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그대로 지나침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뿜어내고 있지만 일정 칸 이상 물이 흘러 내리면 더 넘어가지 않음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 플레이어는 이 물을 지나갈 수 없음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이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기믹은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막혀버린 후수구와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연관지어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풀어야 하는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기믹으로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배관을 고칠 수는 없으므로 막힌 하수구를 수건을 이용해 뚫고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물을 하수구에 모두 집어넣어 길을 터주는 역할을 함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8.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높은 선반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동생의 키로는 닿을 수 없는 선반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 플레이어가 이곳에서 수건을 꺼내 주어야 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3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9B9E-4B7F-3B27-C550-AF78DBB9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E997F7-56EC-F6D3-4843-BE60BAF74C56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2744F1-81D5-89DE-F1BA-FC90A1ED3479}"/>
              </a:ext>
            </a:extLst>
          </p:cNvPr>
          <p:cNvSpPr txBox="1"/>
          <p:nvPr/>
        </p:nvSpPr>
        <p:spPr>
          <a:xfrm>
            <a:off x="144378" y="27271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0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22772-B55B-2940-2AF5-CDA6D55CC3C8}"/>
              </a:ext>
            </a:extLst>
          </p:cNvPr>
          <p:cNvSpPr txBox="1"/>
          <p:nvPr/>
        </p:nvSpPr>
        <p:spPr>
          <a:xfrm>
            <a:off x="1163052" y="272716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문서 이력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B8B713-CEEE-8ACA-DED7-8776F779777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DF0879E-379F-C977-91DD-92440DAA92FF}"/>
              </a:ext>
            </a:extLst>
          </p:cNvPr>
          <p:cNvGraphicFramePr>
            <a:graphicFrameLocks noGrp="1"/>
          </p:cNvGraphicFramePr>
          <p:nvPr/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823053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240525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전필성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2023-02-22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최초 작성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0.1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9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7B4360-AD8D-0F40-E760-9E5ED8353DE0}"/>
              </a:ext>
            </a:extLst>
          </p:cNvPr>
          <p:cNvGrpSpPr/>
          <p:nvPr/>
        </p:nvGrpSpPr>
        <p:grpSpPr>
          <a:xfrm>
            <a:off x="1229707" y="1694094"/>
            <a:ext cx="3600465" cy="584775"/>
            <a:chOff x="1229707" y="2130197"/>
            <a:chExt cx="3600465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229707" y="2130197"/>
              <a:ext cx="380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1702393" y="2160974"/>
              <a:ext cx="3127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58CC4A-56D6-4C4E-6A60-E8B5B9283959}"/>
              </a:ext>
            </a:extLst>
          </p:cNvPr>
          <p:cNvGrpSpPr/>
          <p:nvPr/>
        </p:nvGrpSpPr>
        <p:grpSpPr>
          <a:xfrm>
            <a:off x="1229707" y="2397311"/>
            <a:ext cx="2556911" cy="584775"/>
            <a:chOff x="1229707" y="2889163"/>
            <a:chExt cx="2556911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F5BEB-A29E-EC98-4681-67E53CB0B3C2}"/>
                </a:ext>
              </a:extLst>
            </p:cNvPr>
            <p:cNvSpPr txBox="1"/>
            <p:nvPr/>
          </p:nvSpPr>
          <p:spPr>
            <a:xfrm>
              <a:off x="1229707" y="288916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EF1453-BC33-8329-E803-35808F5E93AA}"/>
                </a:ext>
              </a:extLst>
            </p:cNvPr>
            <p:cNvSpPr txBox="1"/>
            <p:nvPr/>
          </p:nvSpPr>
          <p:spPr>
            <a:xfrm>
              <a:off x="1702393" y="2919940"/>
              <a:ext cx="2084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전체적인 진행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858537-5CB8-2155-D0BF-0888F0B201AD}"/>
              </a:ext>
            </a:extLst>
          </p:cNvPr>
          <p:cNvGrpSpPr/>
          <p:nvPr/>
        </p:nvGrpSpPr>
        <p:grpSpPr>
          <a:xfrm>
            <a:off x="1229707" y="3100528"/>
            <a:ext cx="3116358" cy="584775"/>
            <a:chOff x="1229707" y="3648129"/>
            <a:chExt cx="3116358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FBC02-6717-E326-10F3-EED37C2CE102}"/>
                </a:ext>
              </a:extLst>
            </p:cNvPr>
            <p:cNvSpPr txBox="1"/>
            <p:nvPr/>
          </p:nvSpPr>
          <p:spPr>
            <a:xfrm>
              <a:off x="1229707" y="364812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5A99F0-E26F-49EF-19FA-5DA225DF25D0}"/>
                </a:ext>
              </a:extLst>
            </p:cNvPr>
            <p:cNvSpPr txBox="1"/>
            <p:nvPr/>
          </p:nvSpPr>
          <p:spPr>
            <a:xfrm>
              <a:off x="1702393" y="3678906"/>
              <a:ext cx="26436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괴물</a:t>
              </a:r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아버지</a:t>
              </a:r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의 </a:t>
              </a:r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AI</a:t>
              </a:r>
              <a:endParaRPr lang="ko-KR" altLang="en-US" sz="2800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721B1B-3092-1DE3-336F-BD74BF6933A4}"/>
              </a:ext>
            </a:extLst>
          </p:cNvPr>
          <p:cNvGrpSpPr/>
          <p:nvPr/>
        </p:nvGrpSpPr>
        <p:grpSpPr>
          <a:xfrm>
            <a:off x="1229707" y="3803745"/>
            <a:ext cx="1882046" cy="584775"/>
            <a:chOff x="1229707" y="4407094"/>
            <a:chExt cx="1882046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5CD14-4594-1730-18CF-710701846C6F}"/>
                </a:ext>
              </a:extLst>
            </p:cNvPr>
            <p:cNvSpPr txBox="1"/>
            <p:nvPr/>
          </p:nvSpPr>
          <p:spPr>
            <a:xfrm>
              <a:off x="1229707" y="4407094"/>
              <a:ext cx="4667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BB9965-4F0D-8E0C-4C5A-019C795529F3}"/>
                </a:ext>
              </a:extLst>
            </p:cNvPr>
            <p:cNvSpPr txBox="1"/>
            <p:nvPr/>
          </p:nvSpPr>
          <p:spPr>
            <a:xfrm>
              <a:off x="1702393" y="4437871"/>
              <a:ext cx="1409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오브젝트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552424" y="872277"/>
            <a:ext cx="5565947" cy="4483771"/>
            <a:chOff x="6817895" y="310803"/>
            <a:chExt cx="556594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5659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수정된 페이지 및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47451"/>
              </p:ext>
            </p:extLst>
          </p:nvPr>
        </p:nvGraphicFramePr>
        <p:xfrm>
          <a:off x="811715" y="1461699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목차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세부 내용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9E96E-1DCD-7065-F8C8-4F96C1A3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6F3B164-6B8B-97E7-8506-FF06CD32EFAE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B008DB-D005-6D4E-A888-A4EC5C1E924C}"/>
                </a:ext>
              </a:extLst>
            </p:cNvPr>
            <p:cNvSpPr txBox="1"/>
            <p:nvPr/>
          </p:nvSpPr>
          <p:spPr>
            <a:xfrm>
              <a:off x="6817895" y="310803"/>
              <a:ext cx="18870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F828A7-3500-BFB0-BA40-C6D7DB1D56C8}"/>
                </a:ext>
              </a:extLst>
            </p:cNvPr>
            <p:cNvSpPr txBox="1"/>
            <p:nvPr/>
          </p:nvSpPr>
          <p:spPr>
            <a:xfrm>
              <a:off x="6817895" y="3350782"/>
              <a:ext cx="36375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전체적인 진행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CE995F9-E2C3-6021-0281-870C05716826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015C1D3-899C-23CC-923A-4F436D7FE5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75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2-1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전체적인 진행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CC4FEC-7DFC-F152-1C0B-6E47FB0F5D7C}"/>
              </a:ext>
            </a:extLst>
          </p:cNvPr>
          <p:cNvSpPr txBox="1"/>
          <p:nvPr/>
        </p:nvSpPr>
        <p:spPr>
          <a:xfrm>
            <a:off x="583761" y="1319619"/>
            <a:ext cx="50014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</a:t>
            </a: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화장실로 들어가서 특정 무언가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악보 조각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가지고서 다음 장소로 넘어가기 위해 아버지를 따돌리고 나아가는 것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입구와 출구가 동일하다는 것을 유의하며 구상할 것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D8CDAB-413D-6287-B32F-F486B2524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4" r="6374"/>
          <a:stretch/>
        </p:blipFill>
        <p:spPr>
          <a:xfrm>
            <a:off x="1824141" y="2861449"/>
            <a:ext cx="8700474" cy="372383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C666AC0-D2E4-9C6E-2B18-DB19C2D880E2}"/>
              </a:ext>
            </a:extLst>
          </p:cNvPr>
          <p:cNvSpPr/>
          <p:nvPr/>
        </p:nvSpPr>
        <p:spPr>
          <a:xfrm>
            <a:off x="8999621" y="3323008"/>
            <a:ext cx="352926" cy="364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C3784-F186-3457-872A-3B0BECDFECB2}"/>
              </a:ext>
            </a:extLst>
          </p:cNvPr>
          <p:cNvSpPr txBox="1"/>
          <p:nvPr/>
        </p:nvSpPr>
        <p:spPr>
          <a:xfrm>
            <a:off x="6096000" y="1563694"/>
            <a:ext cx="435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전과 달리 방의 구조가 많이 달라진 것과 뒤의 괴물의 추격을 생각할 것</a:t>
            </a:r>
          </a:p>
        </p:txBody>
      </p: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66D69-F864-1F78-40BC-A230F4D31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A1FEA64-60B9-E2FC-9322-BB93A4BABFB7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7CC6A4-9739-C416-9C77-5C583A6F295B}"/>
              </a:ext>
            </a:extLst>
          </p:cNvPr>
          <p:cNvSpPr txBox="1"/>
          <p:nvPr/>
        </p:nvSpPr>
        <p:spPr>
          <a:xfrm>
            <a:off x="144378" y="27271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2-2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C2C29-BDA9-217D-4AC1-75F372C98EBE}"/>
              </a:ext>
            </a:extLst>
          </p:cNvPr>
          <p:cNvSpPr txBox="1"/>
          <p:nvPr/>
        </p:nvSpPr>
        <p:spPr>
          <a:xfrm>
            <a:off x="1163052" y="272716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전체적인 진행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6F7EF8-230B-FDA6-0BF1-0C6AACF5BBE6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09CD065-BB63-835C-7EA5-FBAC73A622AA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F2C679-EE3E-1445-4C4E-A40B92E7CF18}"/>
              </a:ext>
            </a:extLst>
          </p:cNvPr>
          <p:cNvSpPr txBox="1"/>
          <p:nvPr/>
        </p:nvSpPr>
        <p:spPr>
          <a:xfrm>
            <a:off x="583761" y="1319619"/>
            <a:ext cx="500147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괴물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아버지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오브젝트를 통과할 수 없으며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12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칸 정도의 시야가 존재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8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칸 애니에 존재하는 소리를 인지할 수 있음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오브젝트에 대해서 이동할 수 없으며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특정 오브젝트만 상호작용 가능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특정 오브젝트를 통과할 수 있음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특정 오브젝트만 상호작용 가능</a:t>
            </a:r>
          </a:p>
        </p:txBody>
      </p:sp>
    </p:spTree>
    <p:extLst>
      <p:ext uri="{BB962C8B-B14F-4D97-AF65-F5344CB8AC3E}">
        <p14:creationId xmlns:p14="http://schemas.microsoft.com/office/powerpoint/2010/main" val="367254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10FBD-53FF-DA17-2A95-FD2C7159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89553C5-8D6D-9E37-3922-283698C6859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67A8B1-A21F-9F1B-C71B-CB7FD58F0C20}"/>
                </a:ext>
              </a:extLst>
            </p:cNvPr>
            <p:cNvSpPr txBox="1"/>
            <p:nvPr/>
          </p:nvSpPr>
          <p:spPr>
            <a:xfrm>
              <a:off x="6817895" y="310803"/>
              <a:ext cx="190148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31AFBA-D779-C769-E76F-E24044C11DE5}"/>
                </a:ext>
              </a:extLst>
            </p:cNvPr>
            <p:cNvSpPr txBox="1"/>
            <p:nvPr/>
          </p:nvSpPr>
          <p:spPr>
            <a:xfrm>
              <a:off x="6817895" y="3350782"/>
              <a:ext cx="48013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괴물</a:t>
              </a: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(</a:t>
              </a: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아버지</a:t>
              </a: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)</a:t>
              </a: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의 </a:t>
              </a:r>
              <a:r>
                <a:rPr lang="en-US" altLang="ko-KR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AI	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F2E1A9F-7B27-0E08-5352-C0CC2E6EFB5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3EE62-DFC2-5D04-B5A2-00427EE10CB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8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657</Words>
  <Application>Microsoft Office PowerPoint</Application>
  <PresentationFormat>와이드스크린</PresentationFormat>
  <Paragraphs>134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G마켓 산스 TTF Bold</vt:lpstr>
      <vt:lpstr>G마켓 산스 TTF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전필성</cp:lastModifiedBy>
  <cp:revision>46</cp:revision>
  <dcterms:created xsi:type="dcterms:W3CDTF">2022-08-03T01:14:38Z</dcterms:created>
  <dcterms:modified xsi:type="dcterms:W3CDTF">2024-02-27T18:01:14Z</dcterms:modified>
</cp:coreProperties>
</file>