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03" r:id="rId3"/>
    <p:sldId id="272" r:id="rId4"/>
    <p:sldId id="273" r:id="rId5"/>
    <p:sldId id="288" r:id="rId6"/>
    <p:sldId id="293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6" r:id="rId15"/>
    <p:sldId id="317" r:id="rId16"/>
    <p:sldId id="294" r:id="rId17"/>
    <p:sldId id="306" r:id="rId18"/>
    <p:sldId id="297" r:id="rId19"/>
    <p:sldId id="318" r:id="rId20"/>
    <p:sldId id="301" r:id="rId21"/>
    <p:sldId id="304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8EA0"/>
    <a:srgbClr val="6C899B"/>
    <a:srgbClr val="F3F9FB"/>
    <a:srgbClr val="F9FCFD"/>
    <a:srgbClr val="23B0C3"/>
    <a:srgbClr val="146772"/>
    <a:srgbClr val="95E2EC"/>
    <a:srgbClr val="D0C6E9"/>
    <a:srgbClr val="FAD6DD"/>
    <a:srgbClr val="FFF9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78" y="6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538169" y="6501660"/>
            <a:ext cx="26388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7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67C67-55AD-BA6E-8404-A37284F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defRPr>
            </a:lvl1pPr>
          </a:lstStyle>
          <a:p>
            <a:fld id="{772F5193-41CD-4063-B0C7-05E32D5C3CCF}" type="datetimeFigureOut">
              <a:rPr lang="ko-KR" altLang="en-US" smtClean="0"/>
              <a:pPr/>
              <a:t>2024-02-28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defRPr>
            </a:lvl1pPr>
          </a:lstStyle>
          <a:p>
            <a:fld id="{9C41A778-E908-4432-BB93-29EAA93A69D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96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마켓 산스 TTF Bold" panose="02000000000000000000" pitchFamily="2" charset="-127"/>
          <a:ea typeface="G마켓 산스 TTF Bold" panose="020000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마켓 산스 TTF Bold" panose="02000000000000000000" pitchFamily="2" charset="-127"/>
          <a:ea typeface="G마켓 산스 TTF Bold" panose="02000000000000000000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마켓 산스 TTF Bold" panose="02000000000000000000" pitchFamily="2" charset="-127"/>
          <a:ea typeface="G마켓 산스 TTF Bold" panose="02000000000000000000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마켓 산스 TTF Bold" panose="02000000000000000000" pitchFamily="2" charset="-127"/>
          <a:ea typeface="G마켓 산스 TTF Bold" panose="02000000000000000000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마켓 산스 TTF Bold" panose="02000000000000000000" pitchFamily="2" charset="-127"/>
          <a:ea typeface="G마켓 산스 TTF Bold" panose="02000000000000000000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마켓 산스 TTF Bold" panose="02000000000000000000" pitchFamily="2" charset="-127"/>
          <a:ea typeface="G마켓 산스 TTF Bold" panose="020000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956878-ABEC-AF9A-D2CE-3CA826B6E387}"/>
              </a:ext>
            </a:extLst>
          </p:cNvPr>
          <p:cNvSpPr txBox="1"/>
          <p:nvPr/>
        </p:nvSpPr>
        <p:spPr>
          <a:xfrm>
            <a:off x="465221" y="320841"/>
            <a:ext cx="1047754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spc="-15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Melody of reminiscences</a:t>
            </a:r>
          </a:p>
          <a:p>
            <a:r>
              <a:rPr lang="ko-KR" altLang="en-US" sz="6000" spc="-15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챕터</a:t>
            </a:r>
            <a:r>
              <a:rPr lang="en-US" altLang="ko-KR" sz="6000" spc="-15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 </a:t>
            </a:r>
            <a:r>
              <a:rPr lang="ko-KR" altLang="en-US" sz="6000" spc="-15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기획서</a:t>
            </a:r>
            <a:endParaRPr lang="en-US" altLang="ko-KR" sz="6000" spc="-15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083F78-7EAC-088E-92A6-2CCA7C19FAAA}"/>
              </a:ext>
            </a:extLst>
          </p:cNvPr>
          <p:cNvCxnSpPr>
            <a:cxnSpLocks/>
          </p:cNvCxnSpPr>
          <p:nvPr/>
        </p:nvCxnSpPr>
        <p:spPr>
          <a:xfrm>
            <a:off x="513347" y="2542674"/>
            <a:ext cx="1170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62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DCFF15-9410-1831-CC5C-315F19804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AF9686F-204C-D1E1-BA44-4042739F9FE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57FAC6C-9B86-316A-2071-453FBC85F702}"/>
              </a:ext>
            </a:extLst>
          </p:cNvPr>
          <p:cNvSpPr txBox="1"/>
          <p:nvPr/>
        </p:nvSpPr>
        <p:spPr>
          <a:xfrm>
            <a:off x="144378" y="272716"/>
            <a:ext cx="1114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Part </a:t>
            </a:r>
            <a:r>
              <a:rPr lang="en-US" altLang="ko-KR" sz="1600" dirty="0">
                <a:solidFill>
                  <a:srgbClr val="224D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2-3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DC9889-8EF3-F8AB-D88E-D4841262082A}"/>
              </a:ext>
            </a:extLst>
          </p:cNvPr>
          <p:cNvSpPr txBox="1"/>
          <p:nvPr/>
        </p:nvSpPr>
        <p:spPr>
          <a:xfrm>
            <a:off x="1163052" y="272716"/>
            <a:ext cx="4217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30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전체적인 진행 </a:t>
            </a:r>
            <a:r>
              <a:rPr kumimoji="0" lang="en-US" altLang="ko-KR" sz="2800" b="1" i="0" u="none" strike="noStrike" kern="1200" cap="none" spc="-30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– </a:t>
            </a:r>
            <a:r>
              <a:rPr lang="ko-KR" altLang="en-US" sz="2800" b="1" spc="-300" dirty="0">
                <a:solidFill>
                  <a:srgbClr val="224D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상자밀기 퍼즐</a:t>
            </a:r>
            <a:endParaRPr kumimoji="0" lang="ko-KR" altLang="en-US" sz="2800" b="1" i="0" u="none" strike="noStrike" kern="1200" cap="none" spc="-30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1D50B97-8A08-2C50-11F7-A6F0573E9FD5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78B7D16-781C-23C7-09AE-762C85FA2EB3}"/>
              </a:ext>
            </a:extLst>
          </p:cNvPr>
          <p:cNvCxnSpPr>
            <a:cxnSpLocks/>
          </p:cNvCxnSpPr>
          <p:nvPr/>
        </p:nvCxnSpPr>
        <p:spPr>
          <a:xfrm>
            <a:off x="1010653" y="1217074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7AEC05A-F632-25D8-F725-C908A162A00B}"/>
              </a:ext>
            </a:extLst>
          </p:cNvPr>
          <p:cNvSpPr txBox="1"/>
          <p:nvPr/>
        </p:nvSpPr>
        <p:spPr>
          <a:xfrm>
            <a:off x="438296" y="1143352"/>
            <a:ext cx="71175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누나</a:t>
            </a:r>
            <a:r>
              <a:rPr kumimoji="0" lang="en-US" altLang="ko-KR" sz="240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: 1</a:t>
            </a:r>
            <a:r>
              <a:rPr kumimoji="0" lang="ko-KR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층 복도</a:t>
            </a:r>
            <a:r>
              <a:rPr kumimoji="0" lang="en-US" altLang="ko-KR" sz="240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, </a:t>
            </a:r>
            <a:r>
              <a:rPr kumimoji="0" lang="ko-KR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동생</a:t>
            </a:r>
            <a:r>
              <a:rPr kumimoji="0" lang="en-US" altLang="ko-KR" sz="240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: 2</a:t>
            </a:r>
            <a:r>
              <a:rPr kumimoji="0" lang="ko-KR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층 자신의 방</a:t>
            </a: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두 인물이 서로 만나기 위해 퍼즐을 풀면서 나아가게 됨</a:t>
            </a: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해당 </a:t>
            </a:r>
            <a:r>
              <a:rPr lang="ko-KR" altLang="en-US" sz="2000" dirty="0" err="1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기믹의</a:t>
            </a: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경우 박스밀기 퍼즐 기획서 </a:t>
            </a:r>
            <a:r>
              <a:rPr lang="en-US" altLang="ko-KR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PPT </a:t>
            </a: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참고</a:t>
            </a:r>
            <a:endParaRPr lang="en-US" altLang="ko-KR" sz="2000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7C387F4-2AC7-AAC6-6F99-F936290F63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034" y="3537102"/>
            <a:ext cx="5140798" cy="2887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그림 10" descr="스케치, 그림, 클립아트, 라인 아트이(가) 표시된 사진&#10;&#10;자동 생성된 설명">
            <a:extLst>
              <a:ext uri="{FF2B5EF4-FFF2-40B4-BE49-F238E27FC236}">
                <a16:creationId xmlns:a16="http://schemas.microsoft.com/office/drawing/2014/main" id="{49C68C99-F5AE-A9E3-D1DF-20061CD5E4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906" y="3203499"/>
            <a:ext cx="4446670" cy="33281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2602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D0D56-BF40-A1B7-6EC4-7640A4BBE9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015D40D-06F4-0E45-FF04-F70114EDC50A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3C56D37-5A27-F2F4-C4F9-FEA94333003B}"/>
              </a:ext>
            </a:extLst>
          </p:cNvPr>
          <p:cNvSpPr txBox="1"/>
          <p:nvPr/>
        </p:nvSpPr>
        <p:spPr>
          <a:xfrm>
            <a:off x="144378" y="272716"/>
            <a:ext cx="1117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Part </a:t>
            </a:r>
            <a:r>
              <a:rPr lang="en-US" altLang="ko-KR" sz="1600" dirty="0">
                <a:solidFill>
                  <a:srgbClr val="224D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2-4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BBC0F2-6F1A-FA56-8746-DD7D964142C8}"/>
              </a:ext>
            </a:extLst>
          </p:cNvPr>
          <p:cNvSpPr txBox="1"/>
          <p:nvPr/>
        </p:nvSpPr>
        <p:spPr>
          <a:xfrm>
            <a:off x="1163052" y="272716"/>
            <a:ext cx="3911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30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전체적인 진행 </a:t>
            </a:r>
            <a:r>
              <a:rPr kumimoji="0" lang="en-US" altLang="ko-KR" sz="2800" b="1" i="0" u="none" strike="noStrike" kern="1200" cap="none" spc="-30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– </a:t>
            </a:r>
            <a:r>
              <a:rPr lang="ko-KR" altLang="en-US" sz="2800" b="1" spc="-300" dirty="0">
                <a:solidFill>
                  <a:srgbClr val="224D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음표 날리기</a:t>
            </a:r>
            <a:endParaRPr kumimoji="0" lang="ko-KR" altLang="en-US" sz="2800" b="1" i="0" u="none" strike="noStrike" kern="1200" cap="none" spc="-30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BF7D64A-FCF9-FB64-8B51-34C967C6C8A4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B99DCAD-83B8-FF1F-E065-6069A932A9EF}"/>
              </a:ext>
            </a:extLst>
          </p:cNvPr>
          <p:cNvCxnSpPr>
            <a:cxnSpLocks/>
          </p:cNvCxnSpPr>
          <p:nvPr/>
        </p:nvCxnSpPr>
        <p:spPr>
          <a:xfrm>
            <a:off x="1010653" y="1217074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E5F5C0D-B4D9-1135-DCD8-E885F1B510EF}"/>
              </a:ext>
            </a:extLst>
          </p:cNvPr>
          <p:cNvSpPr txBox="1"/>
          <p:nvPr/>
        </p:nvSpPr>
        <p:spPr>
          <a:xfrm>
            <a:off x="438296" y="1143352"/>
            <a:ext cx="711753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누나</a:t>
            </a:r>
            <a:r>
              <a:rPr kumimoji="0" lang="en-US" altLang="ko-KR" sz="240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: 2</a:t>
            </a:r>
            <a:r>
              <a:rPr kumimoji="0" lang="ko-KR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층 복도 서쪽</a:t>
            </a:r>
            <a:r>
              <a:rPr kumimoji="0" lang="en-US" altLang="ko-KR" sz="240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, </a:t>
            </a:r>
            <a:r>
              <a:rPr kumimoji="0" lang="ko-KR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동생</a:t>
            </a:r>
            <a:r>
              <a:rPr kumimoji="0" lang="en-US" altLang="ko-KR" sz="240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: 2</a:t>
            </a:r>
            <a:r>
              <a:rPr kumimoji="0" lang="ko-KR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층 자신의 방 동쪽</a:t>
            </a: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누나가 </a:t>
            </a:r>
            <a:r>
              <a:rPr lang="en-US" altLang="ko-KR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</a:t>
            </a: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층으로 올라온 시점</a:t>
            </a:r>
            <a:r>
              <a:rPr lang="en-US" altLang="ko-KR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동생의 경우 동일한 층에 있지만</a:t>
            </a:r>
            <a:r>
              <a:rPr lang="en-US" altLang="ko-KR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물리적으로 서로 만나기 위한 마지막 장애물이 남게 됨</a:t>
            </a:r>
            <a:r>
              <a:rPr lang="en-US" altLang="ko-KR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실질적으로 음표 날리기 퍼즐이 존재하는 구역의 경우 </a:t>
            </a:r>
            <a:r>
              <a:rPr lang="en-US" altLang="ko-KR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</a:t>
            </a: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층 제외 </a:t>
            </a:r>
            <a:r>
              <a:rPr lang="en-US" altLang="ko-KR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</a:t>
            </a: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층의 붉은 원이 그려진 부분만 존재한다</a:t>
            </a:r>
            <a:r>
              <a:rPr lang="en-US" altLang="ko-KR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pPr algn="just">
              <a:defRPr/>
            </a:pP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해당 </a:t>
            </a:r>
            <a:r>
              <a:rPr lang="ko-KR" altLang="en-US" sz="2000" dirty="0" err="1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기믹의</a:t>
            </a: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경우 </a:t>
            </a:r>
            <a:r>
              <a:rPr lang="ko-KR" altLang="en-US" sz="2000" dirty="0" err="1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음표날리기</a:t>
            </a: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퍼즐 기획서 </a:t>
            </a:r>
            <a:r>
              <a:rPr lang="en-US" altLang="ko-KR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PPT </a:t>
            </a: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참고</a:t>
            </a:r>
            <a:endParaRPr lang="en-US" altLang="ko-KR" sz="2000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9E20E1F-C274-D707-36F1-FF22843FB5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326" y="3045851"/>
            <a:ext cx="4652598" cy="348210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원형: 비어 있음 11">
            <a:extLst>
              <a:ext uri="{FF2B5EF4-FFF2-40B4-BE49-F238E27FC236}">
                <a16:creationId xmlns:a16="http://schemas.microsoft.com/office/drawing/2014/main" id="{BCBBABB8-E508-9EE2-B609-7352B5220C30}"/>
              </a:ext>
            </a:extLst>
          </p:cNvPr>
          <p:cNvSpPr/>
          <p:nvPr/>
        </p:nvSpPr>
        <p:spPr>
          <a:xfrm>
            <a:off x="7732294" y="3528201"/>
            <a:ext cx="2013286" cy="898357"/>
          </a:xfrm>
          <a:prstGeom prst="donut">
            <a:avLst>
              <a:gd name="adj" fmla="val 1605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116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2E5AF1-69B4-7AD0-B680-09C19F58A4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02A4EF8-48A6-FC60-16BD-7C58441B7054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4106009-5F2A-9402-9FBA-B717D8E1CFA7}"/>
              </a:ext>
            </a:extLst>
          </p:cNvPr>
          <p:cNvSpPr txBox="1"/>
          <p:nvPr/>
        </p:nvSpPr>
        <p:spPr>
          <a:xfrm>
            <a:off x="144378" y="272716"/>
            <a:ext cx="1114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Part </a:t>
            </a:r>
            <a:r>
              <a:rPr lang="en-US" altLang="ko-KR" sz="1600" dirty="0">
                <a:solidFill>
                  <a:srgbClr val="224D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2-5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249B8B-89BA-6886-9C14-DA56FC559FF6}"/>
              </a:ext>
            </a:extLst>
          </p:cNvPr>
          <p:cNvSpPr txBox="1"/>
          <p:nvPr/>
        </p:nvSpPr>
        <p:spPr>
          <a:xfrm>
            <a:off x="1163052" y="272716"/>
            <a:ext cx="3605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30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전체적인 진행 </a:t>
            </a:r>
            <a:r>
              <a:rPr kumimoji="0" lang="en-US" altLang="ko-KR" sz="2800" b="1" i="0" u="none" strike="noStrike" kern="1200" cap="none" spc="-30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– </a:t>
            </a:r>
            <a:r>
              <a:rPr lang="ko-KR" altLang="en-US" sz="2800" b="1" spc="-300" dirty="0">
                <a:solidFill>
                  <a:srgbClr val="224D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추억 회상</a:t>
            </a:r>
            <a:endParaRPr kumimoji="0" lang="ko-KR" altLang="en-US" sz="2800" b="1" i="0" u="none" strike="noStrike" kern="1200" cap="none" spc="-30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2CBB78F-078E-9E6A-A40B-2FB51BDCF1F1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9785B9B-5CF9-719C-D2B9-CDCC26F94CE7}"/>
              </a:ext>
            </a:extLst>
          </p:cNvPr>
          <p:cNvCxnSpPr>
            <a:cxnSpLocks/>
          </p:cNvCxnSpPr>
          <p:nvPr/>
        </p:nvCxnSpPr>
        <p:spPr>
          <a:xfrm>
            <a:off x="1010653" y="1217074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DD2A833-6D48-5B5F-725D-0B2D30A3E2EB}"/>
              </a:ext>
            </a:extLst>
          </p:cNvPr>
          <p:cNvSpPr txBox="1"/>
          <p:nvPr/>
        </p:nvSpPr>
        <p:spPr>
          <a:xfrm>
            <a:off x="438296" y="1143352"/>
            <a:ext cx="747046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누나 </a:t>
            </a:r>
            <a:r>
              <a:rPr lang="en-US" altLang="ko-KR" sz="24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/ </a:t>
            </a:r>
            <a:r>
              <a:rPr kumimoji="0" lang="ko-KR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동생</a:t>
            </a:r>
            <a:r>
              <a:rPr kumimoji="0" lang="en-US" altLang="ko-KR" sz="240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: 2</a:t>
            </a:r>
            <a:r>
              <a:rPr kumimoji="0" lang="ko-KR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층 누나의 방</a:t>
            </a: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최초의 </a:t>
            </a:r>
            <a:r>
              <a:rPr kumimoji="0" lang="ko-KR" altLang="en-US" sz="2000" i="0" u="none" strike="noStrike" kern="1200" cap="none" spc="0" normalizeH="0" baseline="0" noProof="0" dirty="0" err="1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오르골을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 통한 기억 회상 </a:t>
            </a:r>
            <a:r>
              <a:rPr kumimoji="0" lang="ko-KR" altLang="en-US" sz="2000" i="0" u="none" strike="noStrike" kern="1200" cap="none" spc="0" normalizeH="0" baseline="0" noProof="0" dirty="0" err="1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기믹을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 알게 되는 장소</a:t>
            </a: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생일 축하 관련 예정</a:t>
            </a:r>
            <a:r>
              <a:rPr lang="en-US" altLang="ko-KR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대화 및 미니 게임을 통해 전부터 같이 놀았다</a:t>
            </a:r>
            <a:r>
              <a:rPr lang="en-US" altLang="ko-KR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2000" dirty="0" err="1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친했었다</a:t>
            </a: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등을 강조</a:t>
            </a:r>
            <a:endParaRPr lang="en-US" altLang="ko-KR" sz="2000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just">
              <a:defRPr/>
            </a:pP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해당 </a:t>
            </a:r>
            <a:r>
              <a:rPr lang="ko-KR" altLang="en-US" sz="2000" dirty="0" err="1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기믹의</a:t>
            </a: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경우 미니 게임 퍼즐 기획서 </a:t>
            </a:r>
            <a:r>
              <a:rPr lang="en-US" altLang="ko-KR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PPT </a:t>
            </a: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참고</a:t>
            </a:r>
            <a:endParaRPr lang="en-US" altLang="ko-KR" sz="2000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이때 미니 게임의 경우 경마</a:t>
            </a:r>
            <a:r>
              <a:rPr lang="en-US" altLang="ko-KR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연타를 통해 누가 더 빠르게 도착하는가</a:t>
            </a:r>
            <a:r>
              <a:rPr lang="en-US" altLang="ko-KR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), </a:t>
            </a: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가위바위보 등 단순하며</a:t>
            </a:r>
            <a:r>
              <a:rPr lang="en-US" altLang="ko-KR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간단한 퍼즐을 진행</a:t>
            </a:r>
            <a:endParaRPr lang="en-US" altLang="ko-KR" sz="2000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C7D1412-0592-8DF6-4608-671BE0A94B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383" y="3355098"/>
            <a:ext cx="3652354" cy="2993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0519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4CB8E0-59E1-F0BA-CF76-8CD0B2929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1546041-F173-28FE-E2CF-DD0FE8BFEFE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CF840A5-DDB7-B877-13FA-0660FF362F48}"/>
              </a:ext>
            </a:extLst>
          </p:cNvPr>
          <p:cNvSpPr txBox="1"/>
          <p:nvPr/>
        </p:nvSpPr>
        <p:spPr>
          <a:xfrm>
            <a:off x="144378" y="272716"/>
            <a:ext cx="1114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Part </a:t>
            </a:r>
            <a:r>
              <a:rPr lang="en-US" altLang="ko-KR" sz="1600" dirty="0">
                <a:solidFill>
                  <a:srgbClr val="224D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2-6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F1E47C-4BD6-98F0-10EF-F13CEA64578A}"/>
              </a:ext>
            </a:extLst>
          </p:cNvPr>
          <p:cNvSpPr txBox="1"/>
          <p:nvPr/>
        </p:nvSpPr>
        <p:spPr>
          <a:xfrm>
            <a:off x="1163052" y="272716"/>
            <a:ext cx="3911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30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전체적인 진행 </a:t>
            </a:r>
            <a:r>
              <a:rPr kumimoji="0" lang="en-US" altLang="ko-KR" sz="2800" b="1" i="0" u="none" strike="noStrike" kern="1200" cap="none" spc="-30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– </a:t>
            </a:r>
            <a:r>
              <a:rPr lang="ko-KR" altLang="en-US" sz="2800" b="1" spc="-300" dirty="0">
                <a:solidFill>
                  <a:srgbClr val="224D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능력의 발현</a:t>
            </a:r>
            <a:endParaRPr kumimoji="0" lang="ko-KR" altLang="en-US" sz="2800" b="1" i="0" u="none" strike="noStrike" kern="1200" cap="none" spc="-30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5D84473-7CFF-ED6C-3FF7-EFB3C4FC18A1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A65269E-D36D-9810-DF78-2FA87CA82FCF}"/>
              </a:ext>
            </a:extLst>
          </p:cNvPr>
          <p:cNvCxnSpPr>
            <a:cxnSpLocks/>
          </p:cNvCxnSpPr>
          <p:nvPr/>
        </p:nvCxnSpPr>
        <p:spPr>
          <a:xfrm>
            <a:off x="1010653" y="1217074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488DE54-D694-D105-F282-CEFAF826B295}"/>
              </a:ext>
            </a:extLst>
          </p:cNvPr>
          <p:cNvSpPr txBox="1"/>
          <p:nvPr/>
        </p:nvSpPr>
        <p:spPr>
          <a:xfrm>
            <a:off x="438296" y="1143352"/>
            <a:ext cx="71175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누나 </a:t>
            </a:r>
            <a:r>
              <a:rPr lang="en-US" altLang="ko-KR" sz="24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/ </a:t>
            </a:r>
            <a:r>
              <a:rPr kumimoji="0" lang="ko-KR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동생</a:t>
            </a:r>
            <a:r>
              <a:rPr kumimoji="0" lang="en-US" altLang="ko-KR" sz="240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: 2</a:t>
            </a:r>
            <a:r>
              <a:rPr kumimoji="0" lang="ko-KR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층 누나의 방</a:t>
            </a: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미니 게임 진행 후 아이들의 상황극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(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피터팬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)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피터팬 이야기를 하면서 상황극 놀이를 하던 아이들에게 그에 맞는 각각의 능력을 부여하게 된다</a:t>
            </a:r>
            <a:r>
              <a:rPr lang="en-US" altLang="ko-KR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예를 들어 아이들이 물건을 망토처럼 두르거나</a:t>
            </a:r>
            <a:r>
              <a:rPr lang="en-US" altLang="ko-KR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그림자를 펼쳐 놓는 등의 행위를 통해 능력으로 변환</a:t>
            </a:r>
            <a:endParaRPr lang="en-US" altLang="ko-KR" sz="2000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동생</a:t>
            </a:r>
            <a:r>
              <a:rPr lang="en-US" altLang="ko-KR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피터팬의 그림자</a:t>
            </a:r>
            <a:endParaRPr lang="en-US" altLang="ko-KR" sz="2000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누나</a:t>
            </a:r>
            <a:r>
              <a:rPr lang="en-US" altLang="ko-KR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요정의 날개</a:t>
            </a:r>
            <a:endParaRPr lang="en-US" altLang="ko-KR" sz="2000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2" name="그림 1" descr="인간의 얼굴, 만화 영화, 의류, 장난감이(가) 표시된 사진&#10;&#10;자동 생성된 설명">
            <a:extLst>
              <a:ext uri="{FF2B5EF4-FFF2-40B4-BE49-F238E27FC236}">
                <a16:creationId xmlns:a16="http://schemas.microsoft.com/office/drawing/2014/main" id="{D30C4971-2EAA-A052-2384-717BFC857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8856" y="2839453"/>
            <a:ext cx="3738399" cy="352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367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42B238-AC44-218E-AE5D-C916C9010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61874BB-C5F1-3624-BE6E-0037E01A1708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4A8DA49-9CDC-BF85-ADE4-8B79FB3006A9}"/>
              </a:ext>
            </a:extLst>
          </p:cNvPr>
          <p:cNvSpPr txBox="1"/>
          <p:nvPr/>
        </p:nvSpPr>
        <p:spPr>
          <a:xfrm>
            <a:off x="144378" y="272716"/>
            <a:ext cx="1104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Part </a:t>
            </a:r>
            <a:r>
              <a:rPr lang="en-US" altLang="ko-KR" sz="1600" dirty="0">
                <a:solidFill>
                  <a:srgbClr val="224D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2-7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0F56EE-6B1D-7BA9-8D03-42D3276160F0}"/>
              </a:ext>
            </a:extLst>
          </p:cNvPr>
          <p:cNvSpPr txBox="1"/>
          <p:nvPr/>
        </p:nvSpPr>
        <p:spPr>
          <a:xfrm>
            <a:off x="1163052" y="272716"/>
            <a:ext cx="50481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30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전체적인 진행 </a:t>
            </a:r>
            <a:r>
              <a:rPr kumimoji="0" lang="en-US" altLang="ko-KR" sz="2800" b="1" i="0" u="none" strike="noStrike" kern="1200" cap="none" spc="-30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– </a:t>
            </a:r>
            <a:r>
              <a:rPr kumimoji="0" lang="ko-KR" altLang="en-US" sz="2800" b="1" i="0" u="none" strike="noStrike" kern="1200" cap="none" spc="-30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괴물</a:t>
            </a:r>
            <a:r>
              <a:rPr kumimoji="0" lang="en-US" altLang="ko-KR" sz="2800" b="1" i="0" u="none" strike="noStrike" kern="1200" cap="none" spc="-30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(</a:t>
            </a:r>
            <a:r>
              <a:rPr kumimoji="0" lang="ko-KR" altLang="en-US" sz="2800" b="1" i="0" u="none" strike="noStrike" kern="1200" cap="none" spc="-30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아버지</a:t>
            </a:r>
            <a:r>
              <a:rPr kumimoji="0" lang="en-US" altLang="ko-KR" sz="2800" b="1" i="0" u="none" strike="noStrike" kern="1200" cap="none" spc="-30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)</a:t>
            </a:r>
            <a:r>
              <a:rPr kumimoji="0" lang="ko-KR" altLang="en-US" sz="2800" b="1" i="0" u="none" strike="noStrike" kern="1200" cap="none" spc="-30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의 출현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F6558F-35B9-D807-EAFE-AAA55CDF1F5B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91B1FFF-B40A-134E-8BD4-6392FECE7AEA}"/>
              </a:ext>
            </a:extLst>
          </p:cNvPr>
          <p:cNvCxnSpPr>
            <a:cxnSpLocks/>
          </p:cNvCxnSpPr>
          <p:nvPr/>
        </p:nvCxnSpPr>
        <p:spPr>
          <a:xfrm>
            <a:off x="1010653" y="1217074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363B13E-11BB-3EAF-BE6E-11392BF9D028}"/>
              </a:ext>
            </a:extLst>
          </p:cNvPr>
          <p:cNvSpPr txBox="1"/>
          <p:nvPr/>
        </p:nvSpPr>
        <p:spPr>
          <a:xfrm>
            <a:off x="438296" y="1143352"/>
            <a:ext cx="71175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누나 </a:t>
            </a:r>
            <a:r>
              <a:rPr lang="en-US" altLang="ko-KR" sz="24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/ </a:t>
            </a:r>
            <a:r>
              <a:rPr kumimoji="0" lang="ko-KR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동생</a:t>
            </a:r>
            <a:r>
              <a:rPr kumimoji="0" lang="en-US" altLang="ko-KR" sz="240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: 2</a:t>
            </a:r>
            <a:r>
              <a:rPr kumimoji="0" lang="ko-KR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층 누나의 방</a:t>
            </a: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능력을 얻게 된 이후 주변에서 소란스러운 소리와 함께 갑작스럽게 분위기 전환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(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밝은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, 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부드러운</a:t>
            </a:r>
            <a:r>
              <a:rPr lang="en-US" altLang="ko-KR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-&gt; </a:t>
            </a: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어두운</a:t>
            </a:r>
            <a:r>
              <a:rPr lang="en-US" altLang="ko-KR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약간의 공포</a:t>
            </a:r>
            <a:r>
              <a:rPr lang="en-US" altLang="ko-KR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옆방의 서재에 있던 괴물</a:t>
            </a:r>
            <a:r>
              <a:rPr lang="en-US" altLang="ko-KR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아버지</a:t>
            </a:r>
            <a:r>
              <a:rPr lang="en-US" altLang="ko-KR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의 출현</a:t>
            </a:r>
            <a:endParaRPr lang="en-US" altLang="ko-KR" sz="2000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괴물은 문</a:t>
            </a:r>
            <a:r>
              <a:rPr lang="en-US" altLang="ko-KR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벽</a:t>
            </a:r>
            <a:r>
              <a:rPr lang="en-US" altLang="ko-KR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을 부수고 들어오면서 아이들은 도망가게 된다</a:t>
            </a:r>
            <a:r>
              <a:rPr lang="en-US" altLang="ko-KR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C534AE1-C290-2F67-C822-9A3CB024B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398" y="1245934"/>
            <a:ext cx="3580918" cy="504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995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4F1357-D445-812A-85A5-C296DB64E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9214DC1-EFAB-29AF-E2DD-937B38341C95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A1263AC-1C3D-B473-AEB9-497D4B50A496}"/>
              </a:ext>
            </a:extLst>
          </p:cNvPr>
          <p:cNvSpPr txBox="1"/>
          <p:nvPr/>
        </p:nvSpPr>
        <p:spPr>
          <a:xfrm>
            <a:off x="144378" y="272716"/>
            <a:ext cx="1116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Part </a:t>
            </a:r>
            <a:r>
              <a:rPr lang="en-US" altLang="ko-KR" sz="1600" dirty="0">
                <a:solidFill>
                  <a:srgbClr val="224D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2-8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F8DF15-7695-F694-CB85-2D49A32A4BC3}"/>
              </a:ext>
            </a:extLst>
          </p:cNvPr>
          <p:cNvSpPr txBox="1"/>
          <p:nvPr/>
        </p:nvSpPr>
        <p:spPr>
          <a:xfrm>
            <a:off x="1163052" y="272716"/>
            <a:ext cx="4217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30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전체적인 진행 </a:t>
            </a:r>
            <a:r>
              <a:rPr kumimoji="0" lang="en-US" altLang="ko-KR" sz="2800" b="1" i="0" u="none" strike="noStrike" kern="1200" cap="none" spc="-30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– </a:t>
            </a:r>
            <a:r>
              <a:rPr lang="ko-KR" altLang="en-US" sz="2800" b="1" spc="-300" dirty="0">
                <a:solidFill>
                  <a:srgbClr val="224D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아이들의 도망</a:t>
            </a:r>
            <a:endParaRPr kumimoji="0" lang="ko-KR" altLang="en-US" sz="2800" b="1" i="0" u="none" strike="noStrike" kern="1200" cap="none" spc="-30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CE62554-5EB3-CEB3-493E-49FFA86058A7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35B420E-5FD0-1169-3AA8-49F7E97997E2}"/>
              </a:ext>
            </a:extLst>
          </p:cNvPr>
          <p:cNvCxnSpPr>
            <a:cxnSpLocks/>
          </p:cNvCxnSpPr>
          <p:nvPr/>
        </p:nvCxnSpPr>
        <p:spPr>
          <a:xfrm>
            <a:off x="1010653" y="1217074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FD9798-4B72-0503-F25E-411D6D4FFEAC}"/>
              </a:ext>
            </a:extLst>
          </p:cNvPr>
          <p:cNvSpPr txBox="1"/>
          <p:nvPr/>
        </p:nvSpPr>
        <p:spPr>
          <a:xfrm>
            <a:off x="438296" y="1143352"/>
            <a:ext cx="711753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누나 </a:t>
            </a:r>
            <a:r>
              <a:rPr lang="en-US" altLang="ko-KR" sz="24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/ </a:t>
            </a:r>
            <a:r>
              <a:rPr kumimoji="0" lang="ko-KR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동생</a:t>
            </a:r>
            <a:r>
              <a:rPr kumimoji="0" lang="en-US" altLang="ko-KR" sz="240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: 2</a:t>
            </a:r>
            <a:r>
              <a:rPr kumimoji="0" lang="ko-KR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층 복도</a:t>
            </a: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방의 밖으로 도망친 아이들과 이들을 </a:t>
            </a: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쫓아오는 괴물</a:t>
            </a:r>
            <a:r>
              <a:rPr lang="en-US" altLang="ko-KR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아버지</a:t>
            </a:r>
            <a:r>
              <a:rPr lang="en-US" altLang="ko-KR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귀물이 쫓아오면서 상자 및 장애물을 집어 던지게 되는데 이로 인해 계단이 막히게 되면서 아이들은 일시적으로 근처에 있던 화장실로 도망치게 된다</a:t>
            </a:r>
            <a:r>
              <a:rPr lang="en-US" altLang="ko-KR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  <p:pic>
        <p:nvPicPr>
          <p:cNvPr id="2" name="그림 1" descr="스케치, 그림, 라인 아트, 클립아트이(가) 표시된 사진&#10;&#10;자동 생성된 설명">
            <a:extLst>
              <a:ext uri="{FF2B5EF4-FFF2-40B4-BE49-F238E27FC236}">
                <a16:creationId xmlns:a16="http://schemas.microsoft.com/office/drawing/2014/main" id="{10B12703-16C9-D85B-F29C-4F329434103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" t="9645" r="-363" b="20939"/>
          <a:stretch/>
        </p:blipFill>
        <p:spPr bwMode="auto">
          <a:xfrm flipH="1">
            <a:off x="5213682" y="3099878"/>
            <a:ext cx="6540021" cy="33983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3880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F10FBD-53FF-DA17-2A95-FD2C7159F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689553C5-8D6D-9E37-3922-283698C68599}"/>
              </a:ext>
            </a:extLst>
          </p:cNvPr>
          <p:cNvGrpSpPr/>
          <p:nvPr/>
        </p:nvGrpSpPr>
        <p:grpSpPr>
          <a:xfrm>
            <a:off x="6552424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367A8B1-A21F-9F1B-C71B-CB7FD58F0C20}"/>
                </a:ext>
              </a:extLst>
            </p:cNvPr>
            <p:cNvSpPr txBox="1"/>
            <p:nvPr/>
          </p:nvSpPr>
          <p:spPr>
            <a:xfrm>
              <a:off x="6817895" y="310803"/>
              <a:ext cx="1901483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9900" b="1" dirty="0">
                  <a:solidFill>
                    <a:prstClr val="white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3</a:t>
              </a:r>
              <a:endParaRPr kumimoji="0" lang="ko-KR" altLang="en-US" sz="19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F31AFBA-D779-C769-E76F-E24044C11DE5}"/>
                </a:ext>
              </a:extLst>
            </p:cNvPr>
            <p:cNvSpPr txBox="1"/>
            <p:nvPr/>
          </p:nvSpPr>
          <p:spPr>
            <a:xfrm>
              <a:off x="6817895" y="3350782"/>
              <a:ext cx="419377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4800" b="1" spc="-300" dirty="0">
                  <a:solidFill>
                    <a:prstClr val="white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챕터</a:t>
              </a:r>
              <a:r>
                <a:rPr lang="en-US" altLang="ko-KR" sz="4800" b="1" spc="-300" dirty="0">
                  <a:solidFill>
                    <a:prstClr val="white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1</a:t>
              </a:r>
              <a:r>
                <a:rPr lang="ko-KR" altLang="en-US" sz="4800" b="1" spc="-300" dirty="0">
                  <a:solidFill>
                    <a:prstClr val="white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</a:t>
              </a:r>
              <a:r>
                <a:rPr lang="ko-KR" altLang="en-US" sz="4800" b="1" spc="-300" dirty="0" err="1">
                  <a:solidFill>
                    <a:prstClr val="white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기믹</a:t>
              </a:r>
              <a:r>
                <a:rPr lang="ko-KR" altLang="en-US" sz="4800" b="1" spc="-300" dirty="0">
                  <a:solidFill>
                    <a:prstClr val="white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</a:t>
              </a:r>
              <a:r>
                <a:rPr lang="en-US" altLang="ko-KR" sz="4800" b="1" spc="-300" dirty="0">
                  <a:solidFill>
                    <a:prstClr val="white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PPT</a:t>
              </a:r>
              <a:endParaRPr kumimoji="0" lang="ko-KR" altLang="en-US" sz="4800" b="1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EF2E1A9F-7B27-0E08-5352-C0CC2E6EFB52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B993EE62-DFC2-5D04-B5A2-00427EE10CB4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185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8F6F7D-7A19-AD32-F44F-7152A1219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BAAA71B-3794-7FB7-E2B9-92D58A5D2BF9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DD8A143-FD3F-A3C7-3714-D48324DAFA08}"/>
              </a:ext>
            </a:extLst>
          </p:cNvPr>
          <p:cNvSpPr txBox="1"/>
          <p:nvPr/>
        </p:nvSpPr>
        <p:spPr>
          <a:xfrm>
            <a:off x="144378" y="272716"/>
            <a:ext cx="1075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Part 5-1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1EA489-B5EA-B867-367B-3933508FD7E9}"/>
              </a:ext>
            </a:extLst>
          </p:cNvPr>
          <p:cNvSpPr txBox="1"/>
          <p:nvPr/>
        </p:nvSpPr>
        <p:spPr>
          <a:xfrm>
            <a:off x="1163052" y="272716"/>
            <a:ext cx="23599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30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챕터</a:t>
            </a:r>
            <a:r>
              <a:rPr kumimoji="0" lang="en-US" altLang="ko-KR" sz="2800" b="1" i="0" u="none" strike="noStrike" kern="1200" cap="none" spc="-30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1 </a:t>
            </a:r>
            <a:r>
              <a:rPr kumimoji="0" lang="ko-KR" altLang="en-US" sz="2800" b="1" i="0" u="none" strike="noStrike" kern="1200" cap="none" spc="-300" normalizeH="0" baseline="0" noProof="0" dirty="0" err="1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기믹</a:t>
            </a:r>
            <a:r>
              <a:rPr kumimoji="0" lang="ko-KR" altLang="en-US" sz="2800" b="1" i="0" u="none" strike="noStrike" kern="1200" cap="none" spc="-30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 </a:t>
            </a:r>
            <a:r>
              <a:rPr kumimoji="0" lang="en-US" altLang="ko-KR" sz="2800" b="1" i="0" u="none" strike="noStrike" kern="1200" cap="none" spc="-30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PPT</a:t>
            </a:r>
            <a:endParaRPr kumimoji="0" lang="ko-KR" altLang="en-US" sz="2800" b="1" i="0" u="none" strike="noStrike" kern="1200" cap="none" spc="-30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226E603-59F2-A144-E23C-E83BA7C28555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1AE414B-2BCB-FB2B-9EAF-3AE6C94AB837}"/>
              </a:ext>
            </a:extLst>
          </p:cNvPr>
          <p:cNvCxnSpPr>
            <a:cxnSpLocks/>
          </p:cNvCxnSpPr>
          <p:nvPr/>
        </p:nvCxnSpPr>
        <p:spPr>
          <a:xfrm>
            <a:off x="1010653" y="1217074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6E479E2-9D9B-C02B-0E5C-C04EEE2716EE}"/>
              </a:ext>
            </a:extLst>
          </p:cNvPr>
          <p:cNvSpPr txBox="1"/>
          <p:nvPr/>
        </p:nvSpPr>
        <p:spPr>
          <a:xfrm>
            <a:off x="727054" y="1502522"/>
            <a:ext cx="982865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1. </a:t>
            </a: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박스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밀기 퍼즐 기</a:t>
            </a:r>
            <a:r>
              <a:rPr lang="ko-KR" altLang="en-US" sz="2000" dirty="0" err="1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믹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박스밀기 퍼즐 기획서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_V1.01 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참고</a:t>
            </a:r>
            <a:endParaRPr lang="en-US" altLang="ko-KR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2. </a:t>
            </a: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음표 비추기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음표 비추기 퍼즐 기획서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_V1.01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참고</a:t>
            </a:r>
            <a:endParaRPr lang="en-US" altLang="ko-KR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3. </a:t>
            </a: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미니 게임 퍼즐 </a:t>
            </a:r>
            <a:r>
              <a:rPr lang="ko-KR" altLang="en-US" sz="2000" dirty="0" err="1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기믹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현재 추가 중이며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미니 게임 퍼즐 기획서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_V1.01 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참고</a:t>
            </a:r>
            <a:endParaRPr lang="en-US" altLang="ko-KR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6837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0E4445-3482-40F2-5EA0-C6564776E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2A35A68F-D069-27E5-5C1F-6E36F7B31CF5}"/>
              </a:ext>
            </a:extLst>
          </p:cNvPr>
          <p:cNvGrpSpPr/>
          <p:nvPr/>
        </p:nvGrpSpPr>
        <p:grpSpPr>
          <a:xfrm>
            <a:off x="6552424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E9C446E-267F-B26B-16D6-D93F605E6482}"/>
                </a:ext>
              </a:extLst>
            </p:cNvPr>
            <p:cNvSpPr txBox="1"/>
            <p:nvPr/>
          </p:nvSpPr>
          <p:spPr>
            <a:xfrm>
              <a:off x="6817895" y="310803"/>
              <a:ext cx="1939955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9900" b="1" dirty="0">
                  <a:solidFill>
                    <a:prstClr val="white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4</a:t>
              </a:r>
              <a:endParaRPr kumimoji="0" lang="ko-KR" altLang="en-US" sz="19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C898564-1FA4-C575-AA1D-BF72892D5BA7}"/>
                </a:ext>
              </a:extLst>
            </p:cNvPr>
            <p:cNvSpPr txBox="1"/>
            <p:nvPr/>
          </p:nvSpPr>
          <p:spPr>
            <a:xfrm>
              <a:off x="6817895" y="3350782"/>
              <a:ext cx="526618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4800" b="1" spc="-300" dirty="0">
                  <a:solidFill>
                    <a:prstClr val="white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챕터 </a:t>
              </a:r>
              <a:r>
                <a:rPr lang="en-US" altLang="ko-KR" sz="4800" b="1" spc="-300" dirty="0">
                  <a:solidFill>
                    <a:prstClr val="white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1 </a:t>
              </a:r>
              <a:r>
                <a:rPr lang="ko-KR" altLang="en-US" sz="4800" b="1" spc="-300" dirty="0">
                  <a:solidFill>
                    <a:prstClr val="white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전체 오브젝트</a:t>
              </a:r>
              <a:endParaRPr kumimoji="0" lang="ko-KR" altLang="en-US" sz="4800" b="1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27024C90-750B-9A61-836F-E5E5468CD2F3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42C8E554-92E3-82A5-99B5-E94C3DE2A2C0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8324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ABD6C0-6450-A120-9619-70D8E7EC7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FC6D203-A387-B3AF-81E2-655F957EEBF4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C13C583-1DF4-FB51-2E2F-5BD6AC3BFB98}"/>
              </a:ext>
            </a:extLst>
          </p:cNvPr>
          <p:cNvSpPr txBox="1"/>
          <p:nvPr/>
        </p:nvSpPr>
        <p:spPr>
          <a:xfrm>
            <a:off x="144378" y="272716"/>
            <a:ext cx="1075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Part 5-1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1CC4CC-0348-7492-6FF7-CF837E74EEE0}"/>
              </a:ext>
            </a:extLst>
          </p:cNvPr>
          <p:cNvSpPr txBox="1"/>
          <p:nvPr/>
        </p:nvSpPr>
        <p:spPr>
          <a:xfrm>
            <a:off x="1163052" y="272716"/>
            <a:ext cx="28905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30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챕터</a:t>
            </a:r>
            <a:r>
              <a:rPr kumimoji="0" lang="en-US" altLang="ko-KR" sz="2800" b="1" i="0" u="none" strike="noStrike" kern="1200" cap="none" spc="-30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1 </a:t>
            </a:r>
            <a:r>
              <a:rPr kumimoji="0" lang="ko-KR" altLang="en-US" sz="2800" b="1" i="0" u="none" strike="noStrike" kern="1200" cap="none" spc="-30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전체 오브젝트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58ECD29-4F8E-E7E3-8615-B67E6D230BBE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92E9CE3-CDB7-C9D3-88F2-6C1B53D30E3D}"/>
              </a:ext>
            </a:extLst>
          </p:cNvPr>
          <p:cNvCxnSpPr>
            <a:cxnSpLocks/>
          </p:cNvCxnSpPr>
          <p:nvPr/>
        </p:nvCxnSpPr>
        <p:spPr>
          <a:xfrm>
            <a:off x="1010653" y="1217074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86A6260-0CE3-194A-A9E9-53DD410520CB}"/>
              </a:ext>
            </a:extLst>
          </p:cNvPr>
          <p:cNvSpPr txBox="1"/>
          <p:nvPr/>
        </p:nvSpPr>
        <p:spPr>
          <a:xfrm>
            <a:off x="727054" y="1502522"/>
            <a:ext cx="982865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1.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오르골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전체적인 진행을 위해 마지막 챕터까지 사용 예정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2.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박스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박스밀기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음표 비추기 등의 퍼즐에서 사용 예정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3.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추가 예정</a:t>
            </a:r>
            <a:endParaRPr lang="en-US" altLang="ko-KR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9941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09B9E-4B7F-3B27-C550-AF78DBB92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BE997F7-56EC-F6D3-4843-BE60BAF74C56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C2744F1-81D5-89DE-F1BA-FC90A1ED3479}"/>
              </a:ext>
            </a:extLst>
          </p:cNvPr>
          <p:cNvSpPr txBox="1"/>
          <p:nvPr/>
        </p:nvSpPr>
        <p:spPr>
          <a:xfrm>
            <a:off x="144378" y="272716"/>
            <a:ext cx="886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Part 0</a:t>
            </a:r>
            <a:endParaRPr lang="ko-KR" altLang="en-US" sz="1600" dirty="0">
              <a:solidFill>
                <a:schemeClr val="accent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322772-B55B-2940-2AF5-CDA6D55CC3C8}"/>
              </a:ext>
            </a:extLst>
          </p:cNvPr>
          <p:cNvSpPr txBox="1"/>
          <p:nvPr/>
        </p:nvSpPr>
        <p:spPr>
          <a:xfrm>
            <a:off x="1163052" y="272716"/>
            <a:ext cx="1471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문서 이력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BB8B713-CEEE-8ACA-DED7-8776F7797777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2">
            <a:extLst>
              <a:ext uri="{FF2B5EF4-FFF2-40B4-BE49-F238E27FC236}">
                <a16:creationId xmlns:a16="http://schemas.microsoft.com/office/drawing/2014/main" id="{9DF0879E-379F-C977-91DD-92440DAA9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265315"/>
              </p:ext>
            </p:extLst>
          </p:nvPr>
        </p:nvGraphicFramePr>
        <p:xfrm>
          <a:off x="320588" y="886482"/>
          <a:ext cx="11541895" cy="56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353">
                  <a:extLst>
                    <a:ext uri="{9D8B030D-6E8A-4147-A177-3AD203B41FA5}">
                      <a16:colId xmlns:a16="http://schemas.microsoft.com/office/drawing/2014/main" val="2395970356"/>
                    </a:ext>
                  </a:extLst>
                </a:gridCol>
                <a:gridCol w="823053">
                  <a:extLst>
                    <a:ext uri="{9D8B030D-6E8A-4147-A177-3AD203B41FA5}">
                      <a16:colId xmlns:a16="http://schemas.microsoft.com/office/drawing/2014/main" val="635339287"/>
                    </a:ext>
                  </a:extLst>
                </a:gridCol>
                <a:gridCol w="1240525">
                  <a:extLst>
                    <a:ext uri="{9D8B030D-6E8A-4147-A177-3AD203B41FA5}">
                      <a16:colId xmlns:a16="http://schemas.microsoft.com/office/drawing/2014/main" val="3986455100"/>
                    </a:ext>
                  </a:extLst>
                </a:gridCol>
                <a:gridCol w="8384059">
                  <a:extLst>
                    <a:ext uri="{9D8B030D-6E8A-4147-A177-3AD203B41FA5}">
                      <a16:colId xmlns:a16="http://schemas.microsoft.com/office/drawing/2014/main" val="2175268523"/>
                    </a:ext>
                  </a:extLst>
                </a:gridCol>
                <a:gridCol w="654905">
                  <a:extLst>
                    <a:ext uri="{9D8B030D-6E8A-4147-A177-3AD203B41FA5}">
                      <a16:colId xmlns:a16="http://schemas.microsoft.com/office/drawing/2014/main" val="1289178422"/>
                    </a:ext>
                  </a:extLst>
                </a:gridCol>
              </a:tblGrid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No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작성자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작성일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내용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버전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081136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전필성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2023-02-24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최초 작성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0.1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152233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2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925566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3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946178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4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44394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5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307186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6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443004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7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244498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8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805296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9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81169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10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617381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11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406718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12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995861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13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508381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14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522803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15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973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19947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DB20ED-BF0A-E5D9-E8FA-E3BED9CB73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694FB78-E122-E9CD-AA0B-C673719D6E19}"/>
              </a:ext>
            </a:extLst>
          </p:cNvPr>
          <p:cNvGrpSpPr/>
          <p:nvPr/>
        </p:nvGrpSpPr>
        <p:grpSpPr>
          <a:xfrm>
            <a:off x="6552424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EC39D74-CD1E-16BF-8728-D1D8A99801F7}"/>
                </a:ext>
              </a:extLst>
            </p:cNvPr>
            <p:cNvSpPr txBox="1"/>
            <p:nvPr/>
          </p:nvSpPr>
          <p:spPr>
            <a:xfrm>
              <a:off x="6817895" y="310803"/>
              <a:ext cx="1891865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9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마켓 산스 TTF Bold" panose="02000000000000000000" pitchFamily="2" charset="-127"/>
                  <a:ea typeface="G마켓 산스 TTF Bold" panose="02000000000000000000" pitchFamily="2" charset="-127"/>
                  <a:cs typeface="+mn-cs"/>
                </a:rPr>
                <a:t>5</a:t>
              </a:r>
              <a:endParaRPr kumimoji="0" lang="ko-KR" altLang="en-US" sz="19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F39F29B-EAFD-D18F-2548-997D373FA5A6}"/>
                </a:ext>
              </a:extLst>
            </p:cNvPr>
            <p:cNvSpPr txBox="1"/>
            <p:nvPr/>
          </p:nvSpPr>
          <p:spPr>
            <a:xfrm>
              <a:off x="6817895" y="3350782"/>
              <a:ext cx="7120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4800" b="1" spc="-300" dirty="0">
                  <a:solidFill>
                    <a:prstClr val="white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…</a:t>
              </a:r>
              <a:endParaRPr kumimoji="0" lang="ko-KR" altLang="en-US" sz="4800" b="1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5C074AEF-7499-3673-E6E1-0F20760D3F68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68BDF0FC-4A4B-7500-9390-56B2F7D787C3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4341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8B6518-223F-FF04-BD18-3838675A5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8F961506-E420-247C-5EF2-874E973A8948}"/>
              </a:ext>
            </a:extLst>
          </p:cNvPr>
          <p:cNvGrpSpPr/>
          <p:nvPr/>
        </p:nvGrpSpPr>
        <p:grpSpPr>
          <a:xfrm>
            <a:off x="6552424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E281A3F-03A1-44FC-E68C-A77F0BA4CDE0}"/>
                </a:ext>
              </a:extLst>
            </p:cNvPr>
            <p:cNvSpPr txBox="1"/>
            <p:nvPr/>
          </p:nvSpPr>
          <p:spPr>
            <a:xfrm>
              <a:off x="6817895" y="310803"/>
              <a:ext cx="1891865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9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마켓 산스 TTF Bold" panose="02000000000000000000" pitchFamily="2" charset="-127"/>
                  <a:ea typeface="G마켓 산스 TTF Bold" panose="02000000000000000000" pitchFamily="2" charset="-127"/>
                  <a:cs typeface="+mn-cs"/>
                </a:rPr>
                <a:t>6</a:t>
              </a:r>
              <a:endParaRPr kumimoji="0" lang="ko-KR" altLang="en-US" sz="19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CBC1671-2BC0-6BDA-F5AB-95C3FC26CAAF}"/>
                </a:ext>
              </a:extLst>
            </p:cNvPr>
            <p:cNvSpPr txBox="1"/>
            <p:nvPr/>
          </p:nvSpPr>
          <p:spPr>
            <a:xfrm>
              <a:off x="6817895" y="3350782"/>
              <a:ext cx="7120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800" b="1" i="0" u="none" strike="noStrike" kern="1200" cap="none" spc="-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마켓 산스 TTF Bold" panose="02000000000000000000" pitchFamily="2" charset="-127"/>
                  <a:ea typeface="G마켓 산스 TTF Bold" panose="02000000000000000000" pitchFamily="2" charset="-127"/>
                  <a:cs typeface="+mn-cs"/>
                </a:rPr>
                <a:t>…</a:t>
              </a:r>
              <a:endParaRPr kumimoji="0" lang="ko-KR" altLang="en-US" sz="4800" b="1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CA58A21F-D2F3-096C-F5D2-7FD084AF7A77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66B96E7C-4E70-A40B-36BB-591F5C321534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0987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02CED0DE-6F71-71B8-7E6B-E4BBFE0015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31"/>
          <a:stretch/>
        </p:blipFill>
        <p:spPr>
          <a:xfrm>
            <a:off x="6096000" y="0"/>
            <a:ext cx="6108378" cy="6858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95F5617-8CB3-2C90-D484-7E78AF629F77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B4A3B93-1F0C-9A0F-F5F7-F4FD3957F3AF}"/>
              </a:ext>
            </a:extLst>
          </p:cNvPr>
          <p:cNvCxnSpPr/>
          <p:nvPr/>
        </p:nvCxnSpPr>
        <p:spPr>
          <a:xfrm>
            <a:off x="144378" y="6705601"/>
            <a:ext cx="12060000" cy="0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48DE9C-B5AD-BAA4-4EBD-53FA1916E9A2}"/>
              </a:ext>
            </a:extLst>
          </p:cNvPr>
          <p:cNvSpPr txBox="1"/>
          <p:nvPr/>
        </p:nvSpPr>
        <p:spPr>
          <a:xfrm>
            <a:off x="1229707" y="721892"/>
            <a:ext cx="1072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목차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C7B4360-AD8D-0F40-E760-9E5ED8353DE0}"/>
              </a:ext>
            </a:extLst>
          </p:cNvPr>
          <p:cNvGrpSpPr/>
          <p:nvPr/>
        </p:nvGrpSpPr>
        <p:grpSpPr>
          <a:xfrm>
            <a:off x="1229707" y="1694094"/>
            <a:ext cx="3600465" cy="584775"/>
            <a:chOff x="1229707" y="2130197"/>
            <a:chExt cx="3600465" cy="58477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E308183-DB54-F711-9B69-C8C5752AF7AF}"/>
                </a:ext>
              </a:extLst>
            </p:cNvPr>
            <p:cNvSpPr txBox="1"/>
            <p:nvPr/>
          </p:nvSpPr>
          <p:spPr>
            <a:xfrm>
              <a:off x="1229707" y="2130197"/>
              <a:ext cx="3802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1</a:t>
              </a:r>
              <a:endParaRPr lang="ko-KR" altLang="en-US" sz="3200" b="1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C5F8E78-68AC-B048-5336-EE835D4169E6}"/>
                </a:ext>
              </a:extLst>
            </p:cNvPr>
            <p:cNvSpPr txBox="1"/>
            <p:nvPr/>
          </p:nvSpPr>
          <p:spPr>
            <a:xfrm>
              <a:off x="1702393" y="2160974"/>
              <a:ext cx="31277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수정된 페이지 및 소개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958CC4A-56D6-4C4E-6A60-E8B5B9283959}"/>
              </a:ext>
            </a:extLst>
          </p:cNvPr>
          <p:cNvGrpSpPr/>
          <p:nvPr/>
        </p:nvGrpSpPr>
        <p:grpSpPr>
          <a:xfrm>
            <a:off x="1229707" y="2397311"/>
            <a:ext cx="2556911" cy="584775"/>
            <a:chOff x="1229707" y="2889163"/>
            <a:chExt cx="2556911" cy="58477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3F5BEB-A29E-EC98-4681-67E53CB0B3C2}"/>
                </a:ext>
              </a:extLst>
            </p:cNvPr>
            <p:cNvSpPr txBox="1"/>
            <p:nvPr/>
          </p:nvSpPr>
          <p:spPr>
            <a:xfrm>
              <a:off x="1229707" y="2889163"/>
              <a:ext cx="458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2</a:t>
              </a:r>
              <a:endParaRPr lang="ko-KR" altLang="en-US" sz="3200" b="1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5EF1453-BC33-8329-E803-35808F5E93AA}"/>
                </a:ext>
              </a:extLst>
            </p:cNvPr>
            <p:cNvSpPr txBox="1"/>
            <p:nvPr/>
          </p:nvSpPr>
          <p:spPr>
            <a:xfrm>
              <a:off x="1702393" y="2919940"/>
              <a:ext cx="20842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전체적인 진행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0858537-5CB8-2155-D0BF-0888F0B201AD}"/>
              </a:ext>
            </a:extLst>
          </p:cNvPr>
          <p:cNvGrpSpPr/>
          <p:nvPr/>
        </p:nvGrpSpPr>
        <p:grpSpPr>
          <a:xfrm>
            <a:off x="1229707" y="3100528"/>
            <a:ext cx="2895144" cy="584775"/>
            <a:chOff x="1229707" y="3648129"/>
            <a:chExt cx="2895144" cy="58477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67FBC02-6717-E326-10F3-EED37C2CE102}"/>
                </a:ext>
              </a:extLst>
            </p:cNvPr>
            <p:cNvSpPr txBox="1"/>
            <p:nvPr/>
          </p:nvSpPr>
          <p:spPr>
            <a:xfrm>
              <a:off x="1229707" y="3648129"/>
              <a:ext cx="4603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3</a:t>
              </a:r>
              <a:endParaRPr lang="ko-KR" altLang="en-US" sz="3200" b="1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5A99F0-E26F-49EF-19FA-5DA225DF25D0}"/>
                </a:ext>
              </a:extLst>
            </p:cNvPr>
            <p:cNvSpPr txBox="1"/>
            <p:nvPr/>
          </p:nvSpPr>
          <p:spPr>
            <a:xfrm>
              <a:off x="1702393" y="3678906"/>
              <a:ext cx="24224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챕터 </a:t>
              </a:r>
              <a:r>
                <a:rPr lang="en-US" altLang="ko-KR" sz="2800" spc="-300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1</a:t>
              </a:r>
              <a:r>
                <a:rPr lang="ko-KR" altLang="en-US" sz="2800" spc="-300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</a:t>
              </a:r>
              <a:r>
                <a:rPr lang="ko-KR" altLang="en-US" sz="2800" spc="-300" dirty="0" err="1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기믹</a:t>
              </a:r>
              <a:r>
                <a:rPr lang="ko-KR" altLang="en-US" sz="2800" spc="-300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</a:t>
              </a:r>
              <a:r>
                <a:rPr lang="en-US" altLang="ko-KR" sz="2800" spc="-300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PPT</a:t>
              </a:r>
              <a:endParaRPr lang="ko-KR" altLang="en-US" sz="2800" spc="-300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D721B1B-3092-1DE3-336F-BD74BF6933A4}"/>
              </a:ext>
            </a:extLst>
          </p:cNvPr>
          <p:cNvGrpSpPr/>
          <p:nvPr/>
        </p:nvGrpSpPr>
        <p:grpSpPr>
          <a:xfrm>
            <a:off x="1229707" y="3803745"/>
            <a:ext cx="3425739" cy="584775"/>
            <a:chOff x="1229707" y="4407094"/>
            <a:chExt cx="3425739" cy="58477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C5CD14-4594-1730-18CF-710701846C6F}"/>
                </a:ext>
              </a:extLst>
            </p:cNvPr>
            <p:cNvSpPr txBox="1"/>
            <p:nvPr/>
          </p:nvSpPr>
          <p:spPr>
            <a:xfrm>
              <a:off x="1229707" y="4407094"/>
              <a:ext cx="46679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4</a:t>
              </a:r>
              <a:endParaRPr lang="ko-KR" altLang="en-US" sz="3200" b="1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4BB9965-4F0D-8E0C-4C5A-019C795529F3}"/>
                </a:ext>
              </a:extLst>
            </p:cNvPr>
            <p:cNvSpPr txBox="1"/>
            <p:nvPr/>
          </p:nvSpPr>
          <p:spPr>
            <a:xfrm>
              <a:off x="1702393" y="4437871"/>
              <a:ext cx="29530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챕터 </a:t>
              </a:r>
              <a:r>
                <a:rPr lang="en-US" altLang="ko-KR" sz="2800" spc="-300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1 </a:t>
              </a:r>
              <a:r>
                <a:rPr lang="ko-KR" altLang="en-US" sz="2800" spc="-300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전체 오브젝트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2B6B31F-7827-F058-A3AA-D67C5CAE769E}"/>
              </a:ext>
            </a:extLst>
          </p:cNvPr>
          <p:cNvGrpSpPr/>
          <p:nvPr/>
        </p:nvGrpSpPr>
        <p:grpSpPr>
          <a:xfrm>
            <a:off x="1229707" y="4506962"/>
            <a:ext cx="949098" cy="584775"/>
            <a:chOff x="1215801" y="5022646"/>
            <a:chExt cx="949098" cy="58477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8D38943-A4F3-63DE-A171-8FD23E05C9A9}"/>
                </a:ext>
              </a:extLst>
            </p:cNvPr>
            <p:cNvSpPr txBox="1"/>
            <p:nvPr/>
          </p:nvSpPr>
          <p:spPr>
            <a:xfrm>
              <a:off x="1215801" y="5022646"/>
              <a:ext cx="458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5</a:t>
              </a:r>
              <a:endParaRPr lang="ko-KR" altLang="en-US" sz="3200" b="1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060BEA1-887A-F3A6-B667-198DDBC6D95D}"/>
                </a:ext>
              </a:extLst>
            </p:cNvPr>
            <p:cNvSpPr txBox="1"/>
            <p:nvPr/>
          </p:nvSpPr>
          <p:spPr>
            <a:xfrm>
              <a:off x="1688487" y="5053423"/>
              <a:ext cx="4764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300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…</a:t>
              </a:r>
              <a:endParaRPr lang="ko-KR" altLang="en-US" sz="2800" spc="-300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F4C9C40-6AB3-88C3-FE3C-74629C07818D}"/>
              </a:ext>
            </a:extLst>
          </p:cNvPr>
          <p:cNvGrpSpPr/>
          <p:nvPr/>
        </p:nvGrpSpPr>
        <p:grpSpPr>
          <a:xfrm>
            <a:off x="1229707" y="5239284"/>
            <a:ext cx="949098" cy="584775"/>
            <a:chOff x="1215801" y="5022646"/>
            <a:chExt cx="949098" cy="58477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CA002BA-25B2-992D-BBBE-64C57BFD73D2}"/>
                </a:ext>
              </a:extLst>
            </p:cNvPr>
            <p:cNvSpPr txBox="1"/>
            <p:nvPr/>
          </p:nvSpPr>
          <p:spPr>
            <a:xfrm>
              <a:off x="1215801" y="5022646"/>
              <a:ext cx="458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6</a:t>
              </a:r>
              <a:endParaRPr lang="ko-KR" altLang="en-US" sz="3200" b="1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E5EC5F2-59E7-7781-808F-BD31E5F8CF44}"/>
                </a:ext>
              </a:extLst>
            </p:cNvPr>
            <p:cNvSpPr txBox="1"/>
            <p:nvPr/>
          </p:nvSpPr>
          <p:spPr>
            <a:xfrm>
              <a:off x="1688487" y="5053423"/>
              <a:ext cx="4764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300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…</a:t>
              </a:r>
              <a:endParaRPr lang="ko-KR" altLang="en-US" sz="2800" spc="-300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7314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552424" y="872277"/>
            <a:ext cx="5565947" cy="4483771"/>
            <a:chOff x="6817895" y="310803"/>
            <a:chExt cx="5565947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43020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1</a:t>
              </a:r>
              <a:endParaRPr lang="ko-KR" altLang="en-US" sz="199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556594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수정된 페이지 및 소개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7445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840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Part 1</a:t>
            </a:r>
            <a:endParaRPr lang="ko-KR" altLang="en-US" sz="1600" dirty="0">
              <a:solidFill>
                <a:schemeClr val="accent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127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수정된 페이지 및 소개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7">
            <a:extLst>
              <a:ext uri="{FF2B5EF4-FFF2-40B4-BE49-F238E27FC236}">
                <a16:creationId xmlns:a16="http://schemas.microsoft.com/office/drawing/2014/main" id="{EE901189-A3F0-994A-EDA1-98BFBC2BB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107721"/>
              </p:ext>
            </p:extLst>
          </p:nvPr>
        </p:nvGraphicFramePr>
        <p:xfrm>
          <a:off x="811715" y="1461699"/>
          <a:ext cx="10568569" cy="4240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219">
                  <a:extLst>
                    <a:ext uri="{9D8B030D-6E8A-4147-A177-3AD203B41FA5}">
                      <a16:colId xmlns:a16="http://schemas.microsoft.com/office/drawing/2014/main" val="388326904"/>
                    </a:ext>
                  </a:extLst>
                </a:gridCol>
                <a:gridCol w="4480675">
                  <a:extLst>
                    <a:ext uri="{9D8B030D-6E8A-4147-A177-3AD203B41FA5}">
                      <a16:colId xmlns:a16="http://schemas.microsoft.com/office/drawing/2014/main" val="1172355626"/>
                    </a:ext>
                  </a:extLst>
                </a:gridCol>
                <a:gridCol w="4480675">
                  <a:extLst>
                    <a:ext uri="{9D8B030D-6E8A-4147-A177-3AD203B41FA5}">
                      <a16:colId xmlns:a16="http://schemas.microsoft.com/office/drawing/2014/main" val="1686686885"/>
                    </a:ext>
                  </a:extLst>
                </a:gridCol>
              </a:tblGrid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페이지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목차</a:t>
                      </a:r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세부 내용</a:t>
                      </a:r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097032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22558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126794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682185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342245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23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036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79E96E-1DCD-7065-F8C8-4F96C1A34D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C6F3B164-6B8B-97E7-8506-FF06CD32EFAE}"/>
              </a:ext>
            </a:extLst>
          </p:cNvPr>
          <p:cNvGrpSpPr/>
          <p:nvPr/>
        </p:nvGrpSpPr>
        <p:grpSpPr>
          <a:xfrm>
            <a:off x="6552424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1B008DB-D005-6D4E-A888-A4EC5C1E924C}"/>
                </a:ext>
              </a:extLst>
            </p:cNvPr>
            <p:cNvSpPr txBox="1"/>
            <p:nvPr/>
          </p:nvSpPr>
          <p:spPr>
            <a:xfrm>
              <a:off x="6817895" y="310803"/>
              <a:ext cx="1887055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9900" b="1" dirty="0">
                  <a:solidFill>
                    <a:prstClr val="white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2</a:t>
              </a:r>
              <a:endParaRPr kumimoji="0" lang="ko-KR" altLang="en-US" sz="19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3F828A7-3500-BFB0-BA40-C6D7DB1D56C8}"/>
                </a:ext>
              </a:extLst>
            </p:cNvPr>
            <p:cNvSpPr txBox="1"/>
            <p:nvPr/>
          </p:nvSpPr>
          <p:spPr>
            <a:xfrm>
              <a:off x="6817895" y="3350782"/>
              <a:ext cx="363753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4800" b="1" i="0" u="none" strike="noStrike" kern="1200" cap="none" spc="-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마켓 산스 TTF Bold" panose="02000000000000000000" pitchFamily="2" charset="-127"/>
                  <a:ea typeface="G마켓 산스 TTF Bold" panose="02000000000000000000" pitchFamily="2" charset="-127"/>
                  <a:cs typeface="+mn-cs"/>
                </a:rPr>
                <a:t>전체적인 진행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ECE995F9-E2C3-6021-0281-870C05716826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015C1D3-899C-23CC-923A-4F436D7FE5C0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3752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36DC5D-240A-2E69-2B17-B3A0FB48B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767A2C3-F48E-2E85-D9BD-5EBD024EDCD1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DABEFB5-77FD-1C20-CA08-7F9ED3AEC326}"/>
              </a:ext>
            </a:extLst>
          </p:cNvPr>
          <p:cNvSpPr txBox="1"/>
          <p:nvPr/>
        </p:nvSpPr>
        <p:spPr>
          <a:xfrm>
            <a:off x="144378" y="272716"/>
            <a:ext cx="1120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Part </a:t>
            </a:r>
            <a:r>
              <a:rPr lang="en-US" altLang="ko-KR" sz="1600" dirty="0">
                <a:solidFill>
                  <a:srgbClr val="224D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2-0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FA7F19-1D45-41CE-72AB-1570E91BDA52}"/>
              </a:ext>
            </a:extLst>
          </p:cNvPr>
          <p:cNvSpPr txBox="1"/>
          <p:nvPr/>
        </p:nvSpPr>
        <p:spPr>
          <a:xfrm>
            <a:off x="1163052" y="272716"/>
            <a:ext cx="4217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30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전체적인 진행 </a:t>
            </a:r>
            <a:r>
              <a:rPr kumimoji="0" lang="en-US" altLang="ko-KR" sz="2800" b="1" i="0" u="none" strike="noStrike" kern="1200" cap="none" spc="-30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– </a:t>
            </a:r>
            <a:r>
              <a:rPr lang="ko-KR" altLang="en-US" sz="2800" b="1" spc="-300" dirty="0" err="1">
                <a:solidFill>
                  <a:srgbClr val="224D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간략적인</a:t>
            </a:r>
            <a:r>
              <a:rPr lang="ko-KR" altLang="en-US" sz="2800" b="1" spc="-300" dirty="0">
                <a:solidFill>
                  <a:srgbClr val="224D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소개</a:t>
            </a:r>
            <a:endParaRPr kumimoji="0" lang="ko-KR" altLang="en-US" sz="2800" b="1" i="0" u="none" strike="noStrike" kern="1200" cap="none" spc="-30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C36903C-BB43-81A6-2E76-44CAE785DF09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4F0A461-390D-8616-9E00-CC1957CA9780}"/>
              </a:ext>
            </a:extLst>
          </p:cNvPr>
          <p:cNvCxnSpPr>
            <a:cxnSpLocks/>
          </p:cNvCxnSpPr>
          <p:nvPr/>
        </p:nvCxnSpPr>
        <p:spPr>
          <a:xfrm>
            <a:off x="1010653" y="1217074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1FEADA9-9234-7184-18E5-982887D18FC2}"/>
              </a:ext>
            </a:extLst>
          </p:cNvPr>
          <p:cNvSpPr txBox="1"/>
          <p:nvPr/>
        </p:nvSpPr>
        <p:spPr>
          <a:xfrm>
            <a:off x="438296" y="1143352"/>
            <a:ext cx="634751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메인 오브젝트</a:t>
            </a:r>
            <a:r>
              <a:rPr kumimoji="0" lang="en-US" altLang="ko-KR" sz="240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: </a:t>
            </a:r>
            <a:r>
              <a:rPr kumimoji="0" lang="ko-KR" altLang="en-US" sz="2400" i="0" u="none" strike="noStrike" kern="1200" cap="none" spc="0" normalizeH="0" baseline="0" noProof="0" dirty="0" err="1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오르골</a:t>
            </a:r>
            <a:r>
              <a:rPr kumimoji="0" lang="ko-KR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 </a:t>
            </a:r>
            <a:r>
              <a:rPr lang="en-US" altLang="ko-KR" sz="24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/ </a:t>
            </a:r>
            <a:r>
              <a:rPr lang="ko-KR" altLang="en-US" sz="24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상자</a:t>
            </a:r>
            <a:endParaRPr lang="en-US" altLang="ko-KR" sz="2400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게임의 최초의 챕터로서 각 플레이어가 따로 시작하게 되는 장면에서 시작하여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, 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자연스럽게 능력을 얻고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, 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괴물을 만나게 되는 장면까지의 내용을 다루고 있다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21D1928-EBD0-71D8-2C32-46643E9D4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296" y="2909845"/>
            <a:ext cx="3617739" cy="327415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5EE3EA8-9194-C439-D951-D4D8F8004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5477" y="2953777"/>
            <a:ext cx="3021808" cy="299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295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A7A7C6-A803-EDD6-87E0-C53F3C0C86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2724225-0409-77B5-2BBF-9D13648B1FEA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DB0BDCA-0CC0-9B25-0261-F46E09D83AF0}"/>
              </a:ext>
            </a:extLst>
          </p:cNvPr>
          <p:cNvSpPr txBox="1"/>
          <p:nvPr/>
        </p:nvSpPr>
        <p:spPr>
          <a:xfrm>
            <a:off x="144378" y="272716"/>
            <a:ext cx="1074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Part </a:t>
            </a:r>
            <a:r>
              <a:rPr lang="en-US" altLang="ko-KR" sz="1600" dirty="0">
                <a:solidFill>
                  <a:srgbClr val="224D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2-1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F8D47D-2AF6-9E8F-5535-2F36C12A5A0D}"/>
              </a:ext>
            </a:extLst>
          </p:cNvPr>
          <p:cNvSpPr txBox="1"/>
          <p:nvPr/>
        </p:nvSpPr>
        <p:spPr>
          <a:xfrm>
            <a:off x="1163052" y="272716"/>
            <a:ext cx="3911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30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전체적인 진행 </a:t>
            </a:r>
            <a:r>
              <a:rPr kumimoji="0" lang="en-US" altLang="ko-KR" sz="2800" b="1" i="0" u="none" strike="noStrike" kern="1200" cap="none" spc="-30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– </a:t>
            </a:r>
            <a:r>
              <a:rPr kumimoji="0" lang="ko-KR" altLang="en-US" sz="2800" b="1" i="0" u="none" strike="noStrike" kern="1200" cap="none" spc="-30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최초의 시작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6A9D163-57AF-FCCB-66E2-2A410CE7D3E9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EA1588F-502F-A134-F7F4-2D43FCBCBA1E}"/>
              </a:ext>
            </a:extLst>
          </p:cNvPr>
          <p:cNvCxnSpPr>
            <a:cxnSpLocks/>
          </p:cNvCxnSpPr>
          <p:nvPr/>
        </p:nvCxnSpPr>
        <p:spPr>
          <a:xfrm>
            <a:off x="1010653" y="1217074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DCFDC9A-011D-4E1A-7D54-D94F1952CBE1}"/>
              </a:ext>
            </a:extLst>
          </p:cNvPr>
          <p:cNvSpPr txBox="1"/>
          <p:nvPr/>
        </p:nvSpPr>
        <p:spPr>
          <a:xfrm>
            <a:off x="438296" y="1143352"/>
            <a:ext cx="6347515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누나 </a:t>
            </a:r>
            <a:r>
              <a:rPr kumimoji="0" lang="en-US" altLang="ko-KR" sz="240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/ </a:t>
            </a:r>
            <a:r>
              <a:rPr kumimoji="0" lang="ko-KR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동생</a:t>
            </a:r>
            <a:r>
              <a:rPr kumimoji="0" lang="en-US" altLang="ko-KR" sz="240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: </a:t>
            </a:r>
            <a:r>
              <a:rPr kumimoji="0" lang="ko-KR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정원</a:t>
            </a: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최초의 스토리의 시작으로 가족끼리 정원에서 사진을 찍는 모습이 나오게 된다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.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누나가 들고 있던 </a:t>
            </a:r>
            <a:r>
              <a:rPr kumimoji="0" lang="ko-KR" altLang="en-US" sz="2000" i="0" u="none" strike="noStrike" kern="1200" cap="none" spc="0" normalizeH="0" baseline="0" noProof="0" dirty="0" err="1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오르골로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 서서히 줌인</a:t>
            </a: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스토리 상 최초에는 서로 다른 장소에 존재하기에 줌인 될 시 각자 맞는 장소로 줌인</a:t>
            </a:r>
            <a:endParaRPr lang="en-US" altLang="ko-KR" sz="2000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63CC587-475C-C9D1-C655-464F2970C3D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27"/>
          <a:stretch/>
        </p:blipFill>
        <p:spPr bwMode="auto">
          <a:xfrm>
            <a:off x="593548" y="3712207"/>
            <a:ext cx="4796599" cy="2665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Movie003">
            <a:hlinkClick r:id="" action="ppaction://media"/>
            <a:extLst>
              <a:ext uri="{FF2B5EF4-FFF2-40B4-BE49-F238E27FC236}">
                <a16:creationId xmlns:a16="http://schemas.microsoft.com/office/drawing/2014/main" id="{B2651F82-8B45-2254-29F0-17C824445E5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162132" y="1318628"/>
            <a:ext cx="4591572" cy="459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46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748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FE8D80-9B9F-82CC-326E-823E4BFBB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7DFACFA-81A3-734A-528C-B68DBCEC9CFD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D61FAD2-6E46-B953-7E32-6BC1041A4669}"/>
              </a:ext>
            </a:extLst>
          </p:cNvPr>
          <p:cNvSpPr txBox="1"/>
          <p:nvPr/>
        </p:nvSpPr>
        <p:spPr>
          <a:xfrm>
            <a:off x="144378" y="272716"/>
            <a:ext cx="1112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Part </a:t>
            </a:r>
            <a:r>
              <a:rPr lang="en-US" altLang="ko-KR" sz="1600" dirty="0">
                <a:solidFill>
                  <a:srgbClr val="224D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2-2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37B711-C46B-3F44-F815-738718711585}"/>
              </a:ext>
            </a:extLst>
          </p:cNvPr>
          <p:cNvSpPr txBox="1"/>
          <p:nvPr/>
        </p:nvSpPr>
        <p:spPr>
          <a:xfrm>
            <a:off x="1163052" y="272716"/>
            <a:ext cx="3911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30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전체적인 진행 </a:t>
            </a:r>
            <a:r>
              <a:rPr kumimoji="0" lang="en-US" altLang="ko-KR" sz="2800" b="1" i="0" u="none" strike="noStrike" kern="1200" cap="none" spc="-30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– </a:t>
            </a:r>
            <a:r>
              <a:rPr kumimoji="0" lang="ko-KR" altLang="en-US" sz="2800" b="1" i="0" u="none" strike="noStrike" kern="1200" cap="none" spc="-30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게임의 시작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F9A8C44-1A6F-269F-9933-7157A331AC9F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B90A99E-D6E3-EAB6-8520-0D4B205C3D1E}"/>
              </a:ext>
            </a:extLst>
          </p:cNvPr>
          <p:cNvCxnSpPr>
            <a:cxnSpLocks/>
          </p:cNvCxnSpPr>
          <p:nvPr/>
        </p:nvCxnSpPr>
        <p:spPr>
          <a:xfrm>
            <a:off x="1010653" y="1217074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6F4AB6A-3669-5B86-29BD-5C44A52DD793}"/>
              </a:ext>
            </a:extLst>
          </p:cNvPr>
          <p:cNvSpPr txBox="1"/>
          <p:nvPr/>
        </p:nvSpPr>
        <p:spPr>
          <a:xfrm>
            <a:off x="438296" y="1143352"/>
            <a:ext cx="711753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누나</a:t>
            </a:r>
            <a:r>
              <a:rPr kumimoji="0" lang="en-US" altLang="ko-KR" sz="240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: 1</a:t>
            </a:r>
            <a:r>
              <a:rPr kumimoji="0" lang="ko-KR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층 복도</a:t>
            </a:r>
            <a:r>
              <a:rPr kumimoji="0" lang="en-US" altLang="ko-KR" sz="240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, </a:t>
            </a:r>
            <a:r>
              <a:rPr kumimoji="0" lang="ko-KR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동생</a:t>
            </a:r>
            <a:r>
              <a:rPr kumimoji="0" lang="en-US" altLang="ko-KR" sz="240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: 2</a:t>
            </a:r>
            <a:r>
              <a:rPr kumimoji="0" lang="ko-KR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층 자신의 방</a:t>
            </a: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게임의 시작 부분으로 각 플레이어가 서로 다른 장소에서 시작</a:t>
            </a: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두 인물이 각자의 방에서 깨어나게 됨</a:t>
            </a:r>
            <a:endParaRPr lang="en-US" altLang="ko-KR" sz="2000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컨셉</a:t>
            </a:r>
            <a:r>
              <a:rPr lang="en-US" altLang="ko-KR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숨바꼭질을 하고 있는 누나와 동생</a:t>
            </a:r>
            <a:endParaRPr lang="en-US" altLang="ko-KR" sz="2000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1EC97D3-DB98-C300-D9B8-83494A8BB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1157" y="2907988"/>
            <a:ext cx="3315037" cy="331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265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628</Words>
  <Application>Microsoft Office PowerPoint</Application>
  <PresentationFormat>와이드스크린</PresentationFormat>
  <Paragraphs>148</Paragraphs>
  <Slides>21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G마켓 산스 TTF Bold</vt:lpstr>
      <vt:lpstr>G마켓 산스 TTF Medium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전필성</cp:lastModifiedBy>
  <cp:revision>48</cp:revision>
  <dcterms:created xsi:type="dcterms:W3CDTF">2022-08-03T01:14:38Z</dcterms:created>
  <dcterms:modified xsi:type="dcterms:W3CDTF">2024-02-27T17:48:41Z</dcterms:modified>
</cp:coreProperties>
</file>