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308" r:id="rId8"/>
    <p:sldId id="310" r:id="rId9"/>
    <p:sldId id="319" r:id="rId10"/>
    <p:sldId id="311" r:id="rId11"/>
    <p:sldId id="312" r:id="rId12"/>
    <p:sldId id="313" r:id="rId13"/>
    <p:sldId id="314" r:id="rId14"/>
    <p:sldId id="316" r:id="rId15"/>
    <p:sldId id="294" r:id="rId16"/>
    <p:sldId id="306" r:id="rId17"/>
    <p:sldId id="297" r:id="rId18"/>
    <p:sldId id="318" r:id="rId19"/>
    <p:sldId id="301" r:id="rId20"/>
    <p:sldId id="30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챕터</a:t>
            </a:r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 </a:t>
            </a:r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기획서</a:t>
            </a:r>
            <a:endParaRPr lang="en-US" altLang="ko-KR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FF15-9410-1831-CC5C-315F1980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F9686F-204C-D1E1-BA44-4042739F9FE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7FAC6C-9B86-316A-2071-453FBC85F702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C9889-8EF3-F8AB-D88E-D4841262082A}"/>
              </a:ext>
            </a:extLst>
          </p:cNvPr>
          <p:cNvSpPr txBox="1"/>
          <p:nvPr/>
        </p:nvSpPr>
        <p:spPr>
          <a:xfrm>
            <a:off x="1163052" y="272716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괴물의 약점 및 힌트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D50B97-8A08-2C50-11F7-A6F0573E9FD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8B7D16-781C-23C7-09AE-762C85FA2EB3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AEC05A-F632-25D8-F725-C908A162A00B}"/>
              </a:ext>
            </a:extLst>
          </p:cNvPr>
          <p:cNvSpPr txBox="1"/>
          <p:nvPr/>
        </p:nvSpPr>
        <p:spPr>
          <a:xfrm>
            <a:off x="438296" y="1143352"/>
            <a:ext cx="7117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/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복도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계단을 내려오다가 누나가 넘어지게 된다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오르골이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펼쳐지게 되면서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괴물의 움직임이 멈추게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통해 괴물에 저항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대항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할 수 있는 수단을 찾게 됨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스턴 혹은 경직 등의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디버프의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형태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또한 이때 빛을 통해 동생의 그림자 능력이 강화될 수 있음을 알게 됨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아마 안방에서 나온 빛 혹은 벽에 걸려있던 횃불을 통해 알게 되지 않을까 생각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통해 지하실에 있던 손전등을 생각해내며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지하실에 가기 위한 열쇠를 찾아 나서게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바로 집 밖으로 나갈 수 없게 집의 출입문이 잠김 열리지 않음 등의 설정 추가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 descr="스케치, 그림, 라인 아트, 선그림이(가) 표시된 사진&#10;&#10;자동 생성된 설명">
            <a:extLst>
              <a:ext uri="{FF2B5EF4-FFF2-40B4-BE49-F238E27FC236}">
                <a16:creationId xmlns:a16="http://schemas.microsoft.com/office/drawing/2014/main" id="{2961A3E1-75D0-1C53-3706-AFCB01269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05" y="441993"/>
            <a:ext cx="4163617" cy="311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A25621-DF87-BA13-4806-69F124AEA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20" y="3131878"/>
            <a:ext cx="4258502" cy="3188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60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D0D56-BF40-A1B7-6EC4-7640A4BB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5D40D-06F4-0E45-FF04-F70114EDC50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C56D37-5A27-F2F4-C4F9-FEA94333003B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C0F2-6F1A-FA56-8746-DD7D964142C8}"/>
              </a:ext>
            </a:extLst>
          </p:cNvPr>
          <p:cNvSpPr txBox="1"/>
          <p:nvPr/>
        </p:nvSpPr>
        <p:spPr>
          <a:xfrm>
            <a:off x="1163052" y="272716"/>
            <a:ext cx="409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안방  속  퍼즐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F7D64A-FCF9-FB64-8B51-34C967C6C8A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99DCAD-83B8-FF1F-E065-6069A932A9EF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5F5C0D-B4D9-1135-DCD8-E885F1B510EF}"/>
              </a:ext>
            </a:extLst>
          </p:cNvPr>
          <p:cNvSpPr txBox="1"/>
          <p:nvPr/>
        </p:nvSpPr>
        <p:spPr>
          <a:xfrm>
            <a:off x="438296" y="1143352"/>
            <a:ext cx="71175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/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안방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아버지의 코트에 열쇠가 존재한 것을 기억해내고 찾게 됨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거대한 옷장을 열기 위해 퍼즐을 풀게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안방 속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퍼즐을 통해 악보조각을 얻게 되며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괴물에게 잡히는 것을 막기 위해 방금 얻게 된 악보조각을 돌리게 되고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기억 회상 및 괴물에게 경직을 부여하게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5422A8-D3ED-306E-022C-2BD31E43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3196">
            <a:off x="8927564" y="2250172"/>
            <a:ext cx="3274715" cy="32747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4F51DD-A3C4-175D-751A-A3DC0C61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9107">
            <a:off x="6570720" y="3720010"/>
            <a:ext cx="2665187" cy="26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E5AF1-69B4-7AD0-B680-09C19F58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8347444-75C2-62F2-15B8-07D6E154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313">
            <a:off x="9603126" y="2073844"/>
            <a:ext cx="894507" cy="89450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2A4EF8-48A6-FC60-16BD-7C58441B705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06009-5F2A-9402-9FBA-B717D8E1CFA7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49B8B-89BA-6886-9C14-DA56FC559FF6}"/>
              </a:ext>
            </a:extLst>
          </p:cNvPr>
          <p:cNvSpPr txBox="1"/>
          <p:nvPr/>
        </p:nvSpPr>
        <p:spPr>
          <a:xfrm>
            <a:off x="1163052" y="272716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주방 속 퍼즐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CBB78F-078E-9E6A-A40B-2FB51BDCF1F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785B9B-5CF9-719C-D2B9-CDCC26F94CE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D2A833-6D48-5B5F-725D-0B2D30A3E2EB}"/>
              </a:ext>
            </a:extLst>
          </p:cNvPr>
          <p:cNvSpPr txBox="1"/>
          <p:nvPr/>
        </p:nvSpPr>
        <p:spPr>
          <a:xfrm>
            <a:off x="438296" y="1143352"/>
            <a:ext cx="74704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주방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냉장고 위에 열쇠가 존재한 것을 기억해내고 찾게 됨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냉장고까지 올라가기 위해 퍼즐을 풀며 나아가게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주방 속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퍼즐을 통해 악보조각을 얻게 되며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괴물에게 잡히는 것을 막기 위해 방금 얻게 된 악보조각을 돌리게 되고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기억 회상 및 괴물에게 경직을 부여하게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7689DB-A3AE-C63B-A25A-95081C3E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210" y="2947736"/>
            <a:ext cx="3176337" cy="31763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917B57-369D-2395-14EA-55AD4D29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27" y="3473693"/>
            <a:ext cx="1494335" cy="14943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4F7F681-6512-4634-DA5D-53EA8C9D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81489" y="4195306"/>
            <a:ext cx="2149642" cy="214964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254D0E-E944-C7FD-4A3C-A4C41588E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166" y="3560504"/>
            <a:ext cx="2616101" cy="26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B8E0-59E1-F0BA-CF76-8CD0B292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546041-F173-28FE-E2CF-DD0FE8BFEFE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F840A5-DDB7-B877-13FA-0660FF362F48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E47C-4BD6-98F0-10EF-F13CEA64578A}"/>
              </a:ext>
            </a:extLst>
          </p:cNvPr>
          <p:cNvSpPr txBox="1"/>
          <p:nvPr/>
        </p:nvSpPr>
        <p:spPr>
          <a:xfrm>
            <a:off x="1163052" y="272716"/>
            <a:ext cx="4586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지하실로 가는 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D84473-7CFF-ED6C-3FF7-EFB3C4FC18A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65269E-D36D-9810-DF78-2FA87CA82FCF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88DE54-D694-D105-F282-CEFAF826B295}"/>
              </a:ext>
            </a:extLst>
          </p:cNvPr>
          <p:cNvSpPr txBox="1"/>
          <p:nvPr/>
        </p:nvSpPr>
        <p:spPr>
          <a:xfrm>
            <a:off x="438296" y="1143352"/>
            <a:ext cx="7117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복도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열쇠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개를 획득해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아버지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피해 손전등이 있는 지하실로 가게 된다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6E2FAA-FD37-C8E8-7D3F-4A742AA1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611" y="1538980"/>
            <a:ext cx="4876800" cy="4876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A3B4ED-0A4C-F7D4-A356-3348A998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0317">
            <a:off x="5053263" y="3541985"/>
            <a:ext cx="2720609" cy="27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B238-AC44-218E-AE5D-C916C9010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1874BB-C5F1-3624-BE6E-0037E01A170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A8DA49-9CDC-BF85-ADE4-8B79FB3006A9}"/>
              </a:ext>
            </a:extLst>
          </p:cNvPr>
          <p:cNvSpPr txBox="1"/>
          <p:nvPr/>
        </p:nvSpPr>
        <p:spPr>
          <a:xfrm>
            <a:off x="144378" y="272716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56EE-6B1D-7BA9-8D03-42D3276160F0}"/>
              </a:ext>
            </a:extLst>
          </p:cNvPr>
          <p:cNvSpPr txBox="1"/>
          <p:nvPr/>
        </p:nvSpPr>
        <p:spPr>
          <a:xfrm>
            <a:off x="1163052" y="272716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지하실에서의 </a:t>
            </a:r>
            <a:r>
              <a:rPr lang="ko-KR" altLang="en-US" sz="2800" b="1" spc="-300" dirty="0" err="1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보스전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F6558F-35B9-D807-EAFE-AAA55CDF1F5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1B1FFF-B40A-134E-8BD4-6392FECE7AE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63B13E-11BB-3EAF-BE6E-11392BF9D028}"/>
              </a:ext>
            </a:extLst>
          </p:cNvPr>
          <p:cNvSpPr txBox="1"/>
          <p:nvPr/>
        </p:nvSpPr>
        <p:spPr>
          <a:xfrm>
            <a:off x="438296" y="1143352"/>
            <a:ext cx="71175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지하실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지하실의 손전등을 통해 동생의 그림자를 키워 아버지와 대항하게 되는 장소이다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지하실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보스전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아버지와의 보스전에서도 악보조각을 획득하지만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바로 돌리지는 않고 이를 가지고 지하실을 빠져 나옴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534AE1-C290-2F67-C822-9A3CB024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96" y="2198866"/>
            <a:ext cx="2850803" cy="4013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98CB57-B36A-E656-7F21-75DACFD88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01350">
            <a:off x="453696" y="4722367"/>
            <a:ext cx="2720609" cy="2720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DAB32-2777-39F7-92D7-26ADC726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442" y="5488287"/>
            <a:ext cx="910389" cy="910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7E5B5E-B53F-555C-FE52-739E1588D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813" y="3734226"/>
            <a:ext cx="2939171" cy="29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9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4800" b="1" spc="-300" dirty="0" err="1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PPT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챕터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화장실 퍼즐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 속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안방 퍼즐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안방 속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주방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퍼즐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주방 속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지하실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보스전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지하실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보스전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퍼즐 기획서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_V1.01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84807" cy="4483771"/>
            <a:chOff x="6817895" y="310803"/>
            <a:chExt cx="538480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53848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 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 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D6C0-6450-A120-9619-70D8E7EC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C6D203-A387-B3AF-81E2-655F957EEBF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13C583-1DF4-FB51-2E2F-5BD6AC3BFB9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CC4CC-0348-7492-6FF7-CF837E74EEE0}"/>
              </a:ext>
            </a:extLst>
          </p:cNvPr>
          <p:cNvSpPr txBox="1"/>
          <p:nvPr/>
        </p:nvSpPr>
        <p:spPr>
          <a:xfrm>
            <a:off x="1163052" y="272716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챕터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 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8ECD29-4F8E-E7E3-8615-B67E6D230BB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2E9CE3-CDB7-C9D3-88F2-6C1B53D30E3D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6A6260-0CE3-194A-A9E9-53DD410520CB}"/>
              </a:ext>
            </a:extLst>
          </p:cNvPr>
          <p:cNvSpPr txBox="1"/>
          <p:nvPr/>
        </p:nvSpPr>
        <p:spPr>
          <a:xfrm>
            <a:off x="727054" y="1502522"/>
            <a:ext cx="98286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오르골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진행을 위해 마지막 챕터까지 사용 예정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추가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9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65315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2964074" cy="584775"/>
            <a:chOff x="1229707" y="3648129"/>
            <a:chExt cx="296407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491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800" spc="-300" dirty="0" err="1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PPT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3494667" cy="584775"/>
            <a:chOff x="1229707" y="4407094"/>
            <a:chExt cx="349466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챕터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 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 오브젝트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949098" cy="584775"/>
            <a:chOff x="1215801" y="5022646"/>
            <a:chExt cx="949098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C9C40-6AB3-88C3-FE3C-74629C07818D}"/>
              </a:ext>
            </a:extLst>
          </p:cNvPr>
          <p:cNvGrpSpPr/>
          <p:nvPr/>
        </p:nvGrpSpPr>
        <p:grpSpPr>
          <a:xfrm>
            <a:off x="1229707" y="5239284"/>
            <a:ext cx="949098" cy="584775"/>
            <a:chOff x="1215801" y="5022646"/>
            <a:chExt cx="949098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002BA-25B2-992D-BBBE-64C57BFD73D2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6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EC5F2-59E7-7781-808F-BD31E5F8CF44}"/>
                </a:ext>
              </a:extLst>
            </p:cNvPr>
            <p:cNvSpPr txBox="1"/>
            <p:nvPr/>
          </p:nvSpPr>
          <p:spPr>
            <a:xfrm>
              <a:off x="1688487" y="505342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DC5D-240A-2E69-2B17-B3A0FB48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67A2C3-F48E-2E85-D9BD-5EBD024EDCD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ABEFB5-77FD-1C20-CA08-7F9ED3AEC326}"/>
              </a:ext>
            </a:extLst>
          </p:cNvPr>
          <p:cNvSpPr txBox="1"/>
          <p:nvPr/>
        </p:nvSpPr>
        <p:spPr>
          <a:xfrm>
            <a:off x="144378" y="27271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A7F19-1D45-41CE-72AB-1570E91BDA52}"/>
              </a:ext>
            </a:extLst>
          </p:cNvPr>
          <p:cNvSpPr txBox="1"/>
          <p:nvPr/>
        </p:nvSpPr>
        <p:spPr>
          <a:xfrm>
            <a:off x="1163052" y="27271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lang="ko-KR" altLang="en-US" sz="2800" b="1" spc="-300" dirty="0" err="1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간략적인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소개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36903C-BB43-81A6-2E76-44CAE785DF0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F0A461-390D-8616-9E00-CC1957CA9780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FEADA9-9234-7184-18E5-982887D18FC2}"/>
              </a:ext>
            </a:extLst>
          </p:cNvPr>
          <p:cNvSpPr txBox="1"/>
          <p:nvPr/>
        </p:nvSpPr>
        <p:spPr>
          <a:xfrm>
            <a:off x="438296" y="1143352"/>
            <a:ext cx="931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메인 오브젝트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그림자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요정 날개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/ </a:t>
            </a:r>
            <a:r>
              <a:rPr lang="ko-KR" altLang="en-US" sz="24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/ 2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개의 열쇠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손전등</a:t>
            </a:r>
            <a:endParaRPr lang="en-US" altLang="ko-KR" sz="24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챕터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에서는 아이들의 능력을 이용해 협력하면서 괴물을 피해 다니게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과정 속에서 그림자라는 요소를 통해 괴물을 무찌를 방법을 찾게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D1928-EBD0-71D8-2C32-46643E9D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90" y="3971880"/>
            <a:ext cx="2386667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4B7834-56C4-0048-110B-062799DE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8" y="3971880"/>
            <a:ext cx="216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7D0366-E005-E345-088D-2FDAF0220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639" y="3971880"/>
            <a:ext cx="2160000" cy="21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426332-8F21-5B39-EE4F-F678D1704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008" y="3971880"/>
            <a:ext cx="2160000" cy="21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51D3A8-A0C4-5C82-83F6-DC707DFB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858" y="397188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8D80-9B9F-82CC-326E-823E4BFB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DFACFA-81A3-734A-528C-B68DBCEC9CF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61FAD2-6E46-B953-7E32-6BC1041A4669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7B711-C46B-3F44-F815-738718711585}"/>
              </a:ext>
            </a:extLst>
          </p:cNvPr>
          <p:cNvSpPr txBox="1"/>
          <p:nvPr/>
        </p:nvSpPr>
        <p:spPr>
          <a:xfrm>
            <a:off x="1163052" y="27271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화장실로 도망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9A8C44-1A6F-269F-9933-7157A331AC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90A99E-D6E3-EAB6-8520-0D4B205C3D1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F4AB6A-3669-5B86-29BD-5C44A52DD793}"/>
              </a:ext>
            </a:extLst>
          </p:cNvPr>
          <p:cNvSpPr txBox="1"/>
          <p:nvPr/>
        </p:nvSpPr>
        <p:spPr>
          <a:xfrm>
            <a:off x="438296" y="1143352"/>
            <a:ext cx="71175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화장실로 도망쳐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기믹을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활용하여 아버지를 유인 후 다시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복도록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도망치게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화장실의 경우 아이들이 최초의 능력을 사용해보는 장소로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능력을 사용해야만 넘어갈 수 있는 퍼즐을 구상해볼 예정이다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</a:t>
            </a:r>
            <a:r>
              <a:rPr lang="ko-KR" altLang="en-US" sz="2000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기믹의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경우 화장실 속 퍼즐 기획서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220EF-43CA-18B2-EDF2-DBA961C1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21" y="2930198"/>
            <a:ext cx="3216997" cy="3216997"/>
          </a:xfrm>
          <a:prstGeom prst="rect">
            <a:avLst/>
          </a:prstGeom>
        </p:spPr>
      </p:pic>
      <p:pic>
        <p:nvPicPr>
          <p:cNvPr id="9" name="그림 8" descr="스케치, 그림, 화이트, 라인 아트이(가) 표시된 사진&#10;&#10;자동 생성된 설명">
            <a:extLst>
              <a:ext uri="{FF2B5EF4-FFF2-40B4-BE49-F238E27FC236}">
                <a16:creationId xmlns:a16="http://schemas.microsoft.com/office/drawing/2014/main" id="{E7BF518E-7297-6D78-4CBE-ABB09AFA9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75" y="3753854"/>
            <a:ext cx="3561357" cy="266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26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3426E-B472-5585-BA02-DF6F06EB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7AECAA6-E54A-0A95-C63D-976F7DDC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10675">
            <a:off x="6836871" y="4464776"/>
            <a:ext cx="1096450" cy="10964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7883BE-6D9D-23EE-CA75-2394E3EB423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88A2B4-1307-1A16-B9BE-4B8D6C6DC4E0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A6141-4831-80E5-1F68-A344459C4F19}"/>
              </a:ext>
            </a:extLst>
          </p:cNvPr>
          <p:cNvSpPr txBox="1"/>
          <p:nvPr/>
        </p:nvSpPr>
        <p:spPr>
          <a:xfrm>
            <a:off x="1163052" y="272716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전체적인 진행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탈출을 위해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층으로 내려가는 시점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C216F0-CF03-D86B-CCED-45AA3AE5C1D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A7070B-6939-5E79-5F29-A0A13F7D086D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61AD4A-42E6-95BC-D65D-6EA4D98EF09F}"/>
              </a:ext>
            </a:extLst>
          </p:cNvPr>
          <p:cNvSpPr txBox="1"/>
          <p:nvPr/>
        </p:nvSpPr>
        <p:spPr>
          <a:xfrm>
            <a:off x="438295" y="1143352"/>
            <a:ext cx="893029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 </a:t>
            </a:r>
            <a:r>
              <a:rPr lang="en-US" altLang="ko-KR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2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층 복도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복도로 도망치게 되었지만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층으로 내려갈 계단이 막혀 있는 상태이다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상자 밀기 퍼즐에 장애물로서 나왔었던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캐비닛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혹은 서랍장 등을 통해 숨게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서랍에 숨은 뒤 그림자를 통해 아버지를 유인한다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유인한 아버지를 통해 계단을 막은 장애물들을 부순 뒤 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층으로 도망가게 된다</a:t>
            </a: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6D4AB8-B962-09A9-038A-E12875C7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10991" y="3383196"/>
            <a:ext cx="3115193" cy="31151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D70B3D-9679-31A7-3A79-9595D087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32" y="5264308"/>
            <a:ext cx="2061411" cy="16844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ACAF34-6CE9-7908-74CF-E65431664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00933">
            <a:off x="5921593" y="4150659"/>
            <a:ext cx="1181516" cy="11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653</Words>
  <Application>Microsoft Office PowerPoint</Application>
  <PresentationFormat>와이드스크린</PresentationFormat>
  <Paragraphs>145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49</cp:revision>
  <dcterms:created xsi:type="dcterms:W3CDTF">2022-08-03T01:14:38Z</dcterms:created>
  <dcterms:modified xsi:type="dcterms:W3CDTF">2024-02-27T17:49:15Z</dcterms:modified>
</cp:coreProperties>
</file>