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DA40-C070-F99E-422D-06A334A5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2295C-8DB2-E92D-28B3-634BCF31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CF45-200E-7FCA-7F58-330D84CA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79262-0435-D36F-384D-53714902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7A4FF-7D26-A6D3-1A9C-74D35D6F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1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4A05-91C7-04DA-DABF-C174C19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9B35E-C5AA-8E26-0D0E-E309A739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E2722-3FA8-D4DD-1FB1-E83E73F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BDE75-5372-B857-AA70-111C3723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348BB-3629-1959-0FCC-63574B5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040F69-520B-2E21-DDC1-7A32E377F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181F5-B467-F2EF-DB9A-EDD3EC79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B3475-D5AB-9609-CBD2-4B8940CE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22F4F-05C6-A2B2-8AA1-07185A63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97E27-DCA6-F020-55B3-9DF1B5D0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5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FE7B5-4C06-7FF6-FF80-0142EE25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F4791-841D-7929-0CE8-33C14E51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0D5C6-8FB2-EEEF-1B34-E6D395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EEC6A-80BB-F0ED-208D-A56003D8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2FE14-BDB0-F9A5-0DEC-226F8491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6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A382C-4BBE-C37C-9E5B-113B0092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382DC-54E3-BD65-0AAA-123B417F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B4F33-1DCD-A53B-E4A9-215BED20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A28A7-3916-E251-97EA-85B1ED52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3DB86-A969-F007-7266-E8B83B9C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C67D-95AB-9B06-B59C-4FF7AE6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B8BCA-445E-1F71-E1F3-F5E1A5AE8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FCA94-57AD-64E4-C551-EABFAC3B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6B8A5-62FE-17D1-3719-DD7F3111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41F7B-FC2B-1D71-EBE6-5D9C2348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112C7-2DAD-4A47-E364-BA3EAC65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3C243-29E6-FDEA-33A5-0B218F43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2E7D4-6348-5E87-9663-069E8A23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22F19-0968-5EB4-D2A9-3C7A54B4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4EE4A3-0E46-D405-F615-81F171CC8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6AEF6D-2C1B-A606-A1F3-C87D9E714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27C585-9BDF-D59F-A6DF-582BAA1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A36EC-4876-EC88-D540-9E67445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8D941D-8B65-C23A-EBB4-C1F6DE7A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5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48E57-0B9A-1585-6D02-064B27DA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D69A9-0D0C-E32A-EBDB-0CFE4728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F8C38-9242-0E29-68A9-BCFB7698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8B024A-E34E-64E6-6BA9-27C36E15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5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A6E1D-4C3E-F14C-DC9D-9BB70333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50832E-537A-628A-80BA-21FE3953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644B8-7F24-410B-F2B2-9CFE746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FA5DB-B815-4EDB-F207-44C88A05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C146B-9D28-55A3-E990-BB91289E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B622F-EEAA-C98A-A5A7-CA6B3DC4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58566-036F-7E82-9701-14262456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A6CFB-A187-D69C-3798-83AF70F4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16814-AC7B-C33B-A0A0-86CF53D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3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03A6-1FB1-F51E-DEB8-86C92A7F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F6CE8A-5C3B-CF4C-F2A4-165BB5997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36769-818C-8826-B9CE-1011568B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586BD-1883-FE6F-A6C7-76FB33C5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9C772-3AA7-3154-2E90-13594CFE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E85EF-48BA-8DF7-95B6-D3323B22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2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BEC7A-0A9C-2314-4C82-D305324A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8FCF2-A157-44E0-EE1E-8C202A84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F85F0-F880-18AD-A1C2-96A7EDC2E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A7199-2706-4D33-8996-965FCC891033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74E03-5495-6653-FADB-5563EC834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B7E42-141D-6408-8940-97E511DC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30825-8AEC-499C-A786-CCA0EF7C4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0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3CEF7-A23D-1949-1705-50CC6B0AB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맵 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E88AD-4D77-F9CC-A264-12BFC033A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박상현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92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7A0A2-C9F8-C0B3-C6B2-26F0712DB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8BB39-9C0E-D9E4-BC36-0474F410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753" y="1127227"/>
            <a:ext cx="10888494" cy="114007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ko-KR" altLang="en-US" dirty="0"/>
              <a:t>원하는 </a:t>
            </a:r>
            <a:r>
              <a:rPr lang="ko-KR" altLang="en-US" dirty="0" err="1"/>
              <a:t>맵을</a:t>
            </a:r>
            <a:r>
              <a:rPr lang="ko-KR" altLang="en-US" dirty="0"/>
              <a:t> 위한 시작 </a:t>
            </a:r>
            <a:r>
              <a:rPr lang="en-US" altLang="ko-KR" dirty="0"/>
              <a:t>Scene 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D2C03-1F1C-1829-A17C-5FDDE14F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2267297"/>
            <a:ext cx="7240010" cy="41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84590-949E-D32D-F886-B2D10AD90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7357-3AC8-ADA2-A185-4CA1618BC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753" y="631596"/>
            <a:ext cx="10888494" cy="163570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ko-KR" altLang="en-US" dirty="0"/>
              <a:t>어느 </a:t>
            </a:r>
            <a:r>
              <a:rPr lang="en-US" altLang="ko-KR" dirty="0"/>
              <a:t>Scene</a:t>
            </a:r>
            <a:r>
              <a:rPr lang="ko-KR" altLang="en-US" dirty="0"/>
              <a:t>에서도 </a:t>
            </a:r>
            <a:r>
              <a:rPr lang="en-US" altLang="ko-KR" dirty="0" err="1"/>
              <a:t>StartScene</a:t>
            </a:r>
            <a:r>
              <a:rPr lang="en-US" altLang="ko-KR" dirty="0"/>
              <a:t> Open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59CAB0-D7C9-8E2B-4742-EE5F4846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3" y="2267297"/>
            <a:ext cx="6616313" cy="3431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25302-3CC3-BAE4-C4B8-0EC923741C54}"/>
              </a:ext>
            </a:extLst>
          </p:cNvPr>
          <p:cNvSpPr txBox="1"/>
          <p:nvPr/>
        </p:nvSpPr>
        <p:spPr>
          <a:xfrm>
            <a:off x="7513163" y="2498103"/>
            <a:ext cx="4678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 err="1"/>
              <a:t>SampleScene</a:t>
            </a:r>
            <a:r>
              <a:rPr lang="ko-KR" altLang="en-US" dirty="0"/>
              <a:t>상태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좌측 상단 </a:t>
            </a:r>
            <a:r>
              <a:rPr lang="en-US" altLang="ko-KR" dirty="0" err="1"/>
              <a:t>DearMyBrother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선택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PlayStartScene</a:t>
            </a:r>
            <a:r>
              <a:rPr lang="en-US" altLang="ko-KR" dirty="0"/>
              <a:t> </a:t>
            </a:r>
            <a:r>
              <a:rPr lang="ko-KR" altLang="en-US" dirty="0"/>
              <a:t>클릭 </a:t>
            </a:r>
            <a:r>
              <a:rPr lang="en-US" altLang="ko-KR" dirty="0"/>
              <a:t>or </a:t>
            </a:r>
            <a:r>
              <a:rPr lang="ko-KR" altLang="en-US" dirty="0"/>
              <a:t>단축키 </a:t>
            </a:r>
            <a:r>
              <a:rPr lang="en-US" altLang="ko-KR" dirty="0"/>
              <a:t>‘Ctrl + H’</a:t>
            </a:r>
            <a:r>
              <a:rPr lang="ko-KR" altLang="en-US" dirty="0"/>
              <a:t>클릭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StartScene</a:t>
            </a:r>
            <a:r>
              <a:rPr lang="ko-KR" altLang="en-US" dirty="0"/>
              <a:t>이라면 바로 </a:t>
            </a:r>
            <a:r>
              <a:rPr lang="en-US" altLang="ko-KR" dirty="0"/>
              <a:t>Play</a:t>
            </a:r>
            <a:r>
              <a:rPr lang="ko-KR" altLang="en-US" dirty="0"/>
              <a:t>버튼 눌러도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40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46D75-D6A2-CFAB-33E5-1BB8671CB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EE73-55C3-BD13-EB45-22D3AD272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752" y="1127227"/>
            <a:ext cx="11216593" cy="114007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ko-KR" altLang="en-US" dirty="0"/>
              <a:t>그러면 무조건 </a:t>
            </a:r>
            <a:r>
              <a:rPr lang="en-US" altLang="ko-KR" dirty="0" err="1"/>
              <a:t>StartScene</a:t>
            </a:r>
            <a:r>
              <a:rPr lang="ko-KR" altLang="en-US" dirty="0"/>
              <a:t>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A50FD-37FC-2A8F-B387-E213E71F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2267297"/>
            <a:ext cx="7240010" cy="41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4415-F42E-AC7E-A49D-DA73C1973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CB6CB-2BA8-E664-09D7-6A0CCA973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752" y="1127227"/>
            <a:ext cx="11216593" cy="114007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ko-KR" altLang="en-US" dirty="0"/>
              <a:t>중앙 </a:t>
            </a:r>
            <a:r>
              <a:rPr lang="en-US" altLang="ko-KR" dirty="0"/>
              <a:t>Text</a:t>
            </a:r>
            <a:r>
              <a:rPr lang="ko-KR" altLang="en-US" dirty="0"/>
              <a:t>에 </a:t>
            </a:r>
            <a:r>
              <a:rPr lang="ko-KR" altLang="en-US" dirty="0" err="1"/>
              <a:t>키고싶은</a:t>
            </a:r>
            <a:r>
              <a:rPr lang="ko-KR" altLang="en-US" dirty="0"/>
              <a:t> 맵 이름 입력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D60058-8A1E-F3C2-47C3-BA21A92F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2" y="2295816"/>
            <a:ext cx="7240010" cy="4137588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D2DB56A-7C2C-EB9C-FAE1-0DDEB897B944}"/>
              </a:ext>
            </a:extLst>
          </p:cNvPr>
          <p:cNvSpPr/>
          <p:nvPr/>
        </p:nvSpPr>
        <p:spPr>
          <a:xfrm>
            <a:off x="3734429" y="4571999"/>
            <a:ext cx="1074656" cy="537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B3936-5D5E-8601-0DC1-7B5DCD123422}"/>
              </a:ext>
            </a:extLst>
          </p:cNvPr>
          <p:cNvSpPr txBox="1"/>
          <p:nvPr/>
        </p:nvSpPr>
        <p:spPr>
          <a:xfrm>
            <a:off x="7891763" y="2295816"/>
            <a:ext cx="4300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‘Trunk\Client\Assets\Resources\Prefab\</a:t>
            </a:r>
            <a:r>
              <a:rPr lang="en-US" altLang="ko-KR" dirty="0" err="1"/>
              <a:t>MapPrefab</a:t>
            </a:r>
            <a:r>
              <a:rPr lang="en-US" altLang="ko-KR" dirty="0"/>
              <a:t>\’</a:t>
            </a:r>
            <a:r>
              <a:rPr lang="ko-KR" altLang="en-US" dirty="0"/>
              <a:t>안에 해당 이름이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입력을 안 하거나 없는 이름이면 </a:t>
            </a:r>
            <a:r>
              <a:rPr lang="en-US" altLang="ko-KR" dirty="0"/>
              <a:t>Log</a:t>
            </a:r>
            <a:r>
              <a:rPr lang="ko-KR" altLang="en-US" dirty="0"/>
              <a:t>가 입력되며 안 넘어간다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8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8FE1A-E7B1-4062-8DB2-F89B09D5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8E098B-EE20-F12F-3521-E7174377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6" y="334814"/>
            <a:ext cx="4130398" cy="2446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F5A269-CA58-F719-AA6F-73FB7010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6" y="2874592"/>
            <a:ext cx="2188725" cy="31523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EA25BA-EE03-79F8-5A78-CFC544A1E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945" y="241269"/>
            <a:ext cx="6762499" cy="26333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8148ED-CE03-7158-75BB-789619B0ACE3}"/>
              </a:ext>
            </a:extLst>
          </p:cNvPr>
          <p:cNvSpPr txBox="1"/>
          <p:nvPr/>
        </p:nvSpPr>
        <p:spPr>
          <a:xfrm>
            <a:off x="2775316" y="3522756"/>
            <a:ext cx="31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이름을 제대로 입력하면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391115-F00C-5C85-06DC-F31113B9314C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431954" y="1557930"/>
            <a:ext cx="6959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0E179C-EFD6-6A27-978E-A8541FE497D5}"/>
              </a:ext>
            </a:extLst>
          </p:cNvPr>
          <p:cNvSpPr txBox="1"/>
          <p:nvPr/>
        </p:nvSpPr>
        <p:spPr>
          <a:xfrm>
            <a:off x="6941549" y="3009965"/>
            <a:ext cx="31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</a:t>
            </a:r>
            <a:r>
              <a:rPr lang="ko-KR" altLang="en-US" dirty="0" err="1"/>
              <a:t>맵으로</a:t>
            </a:r>
            <a:r>
              <a:rPr lang="ko-KR" altLang="en-US" dirty="0"/>
              <a:t>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96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DE72E8-CC56-D379-7EEF-4F9EDDE49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2" y="2672861"/>
            <a:ext cx="5067739" cy="318543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9078338-3CB5-6DA6-FB58-589AEDD5A295}"/>
              </a:ext>
            </a:extLst>
          </p:cNvPr>
          <p:cNvSpPr txBox="1">
            <a:spLocks/>
          </p:cNvSpPr>
          <p:nvPr/>
        </p:nvSpPr>
        <p:spPr>
          <a:xfrm>
            <a:off x="651752" y="1127227"/>
            <a:ext cx="11216593" cy="114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번외</a:t>
            </a:r>
            <a:r>
              <a:rPr lang="en-US" altLang="ko-KR" dirty="0"/>
              <a:t>.(Speed)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8F4A3-A01A-F8F8-6268-C71F0F65F539}"/>
              </a:ext>
            </a:extLst>
          </p:cNvPr>
          <p:cNvSpPr txBox="1"/>
          <p:nvPr/>
        </p:nvSpPr>
        <p:spPr>
          <a:xfrm>
            <a:off x="6096000" y="2672861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Hierarchy</a:t>
            </a:r>
            <a:r>
              <a:rPr lang="ko-KR" altLang="en-US" dirty="0"/>
              <a:t>의 </a:t>
            </a:r>
            <a:r>
              <a:rPr lang="en-US" altLang="ko-KR" dirty="0"/>
              <a:t>User(enemy)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클릭하면 </a:t>
            </a:r>
            <a:r>
              <a:rPr lang="en-US" altLang="ko-KR" dirty="0"/>
              <a:t>Speed</a:t>
            </a:r>
            <a:r>
              <a:rPr lang="ko-KR" altLang="en-US" dirty="0"/>
              <a:t>를 조절할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Float</a:t>
            </a:r>
            <a:r>
              <a:rPr lang="ko-KR" altLang="en-US" dirty="0"/>
              <a:t>형이기 때문에 </a:t>
            </a:r>
            <a:r>
              <a:rPr lang="en-US" altLang="ko-KR" dirty="0"/>
              <a:t>3, 4 </a:t>
            </a:r>
            <a:r>
              <a:rPr lang="ko-KR" altLang="en-US" dirty="0"/>
              <a:t>뿐만 아니라 </a:t>
            </a:r>
            <a:r>
              <a:rPr lang="en-US" altLang="ko-KR" dirty="0"/>
              <a:t>3.6, 5.7</a:t>
            </a:r>
            <a:r>
              <a:rPr lang="ko-KR" altLang="en-US" dirty="0"/>
              <a:t>등의 실수가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0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맵 실행</vt:lpstr>
      <vt:lpstr>원하는 맵을 위한 시작 Scene 생성.</vt:lpstr>
      <vt:lpstr>어느 Scene에서도 StartScene Open 가능.</vt:lpstr>
      <vt:lpstr>그러면 무조건 StartScene이 나온다.</vt:lpstr>
      <vt:lpstr>중앙 Text에 키고싶은 맵 이름 입력.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맵 실행</dc:title>
  <dc:creator>상현 박</dc:creator>
  <cp:lastModifiedBy>상현 박</cp:lastModifiedBy>
  <cp:revision>7</cp:revision>
  <dcterms:created xsi:type="dcterms:W3CDTF">2024-03-01T13:03:14Z</dcterms:created>
  <dcterms:modified xsi:type="dcterms:W3CDTF">2024-03-01T13:19:41Z</dcterms:modified>
</cp:coreProperties>
</file>