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7819B27-5F48-4C54-97CF-C22820C04D92}"/>
              </a:ext>
            </a:extLst>
          </p:cNvPr>
          <p:cNvSpPr/>
          <p:nvPr/>
        </p:nvSpPr>
        <p:spPr>
          <a:xfrm>
            <a:off x="4749567" y="177567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“Can I get the planning for next week?”</a:t>
            </a:r>
            <a:endParaRPr lang="LID4096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7C1DDEC-0178-4CC9-924F-A15E28077D09}"/>
              </a:ext>
            </a:extLst>
          </p:cNvPr>
          <p:cNvSpPr/>
          <p:nvPr/>
        </p:nvSpPr>
        <p:spPr>
          <a:xfrm>
            <a:off x="4749567" y="766195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name from database</a:t>
            </a:r>
            <a:endParaRPr lang="LID4096" i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00CD54B-1BAF-4A00-84B5-8DD940917735}"/>
              </a:ext>
            </a:extLst>
          </p:cNvPr>
          <p:cNvSpPr/>
          <p:nvPr/>
        </p:nvSpPr>
        <p:spPr>
          <a:xfrm>
            <a:off x="4749567" y="1354823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 {name}!”</a:t>
            </a:r>
            <a:endParaRPr lang="LID4096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3BAB23B-1A67-48BF-AF1A-D3CAF2DEB9CC}"/>
              </a:ext>
            </a:extLst>
          </p:cNvPr>
          <p:cNvSpPr/>
          <p:nvPr/>
        </p:nvSpPr>
        <p:spPr>
          <a:xfrm>
            <a:off x="4749567" y="1943451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plan from database</a:t>
            </a:r>
            <a:endParaRPr lang="LID4096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5B5350-83C6-4359-8762-8213AEE64BA4}"/>
              </a:ext>
            </a:extLst>
          </p:cNvPr>
          <p:cNvSpPr/>
          <p:nvPr/>
        </p:nvSpPr>
        <p:spPr>
          <a:xfrm>
            <a:off x="4749567" y="253207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“{Plan}”</a:t>
            </a:r>
            <a:endParaRPr lang="LID4096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89FF4CF-EF70-456D-A1F5-DAC43B3002D5}"/>
              </a:ext>
            </a:extLst>
          </p:cNvPr>
          <p:cNvSpPr/>
          <p:nvPr/>
        </p:nvSpPr>
        <p:spPr>
          <a:xfrm>
            <a:off x="4749567" y="3126996"/>
            <a:ext cx="2457974" cy="737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“Do you want me to add this plan to you calendar?”</a:t>
            </a:r>
            <a:endParaRPr lang="LID4096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520A0A-6B90-416E-8DC1-027BAAE0012D}"/>
              </a:ext>
            </a:extLst>
          </p:cNvPr>
          <p:cNvSpPr/>
          <p:nvPr/>
        </p:nvSpPr>
        <p:spPr>
          <a:xfrm>
            <a:off x="1470869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“Yes”</a:t>
            </a:r>
            <a:endParaRPr lang="LID4096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1D3CB6-D7FE-44CB-BDF1-8145AE9231C5}"/>
              </a:ext>
            </a:extLst>
          </p:cNvPr>
          <p:cNvSpPr/>
          <p:nvPr/>
        </p:nvSpPr>
        <p:spPr>
          <a:xfrm>
            <a:off x="8263157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“No”</a:t>
            </a:r>
            <a:endParaRPr lang="LID4096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252674E-1157-423C-8041-21EA6008ECDD}"/>
              </a:ext>
            </a:extLst>
          </p:cNvPr>
          <p:cNvSpPr/>
          <p:nvPr/>
        </p:nvSpPr>
        <p:spPr>
          <a:xfrm>
            <a:off x="1483453" y="4606259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Save plan in calendar</a:t>
            </a:r>
            <a:endParaRPr lang="LID4096" i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AC773F1-A454-4351-B55A-ACB157D0404C}"/>
              </a:ext>
            </a:extLst>
          </p:cNvPr>
          <p:cNvSpPr/>
          <p:nvPr/>
        </p:nvSpPr>
        <p:spPr>
          <a:xfrm>
            <a:off x="8263157" y="460625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“Okay!”</a:t>
            </a:r>
            <a:endParaRPr lang="LID4096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C341520-65EE-4457-A6BD-3FB284FF135A}"/>
              </a:ext>
            </a:extLst>
          </p:cNvPr>
          <p:cNvSpPr/>
          <p:nvPr/>
        </p:nvSpPr>
        <p:spPr>
          <a:xfrm>
            <a:off x="0" y="5568893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“Okay, it’s in your calendar now.”</a:t>
            </a:r>
            <a:endParaRPr lang="LID4096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CF873E3-548B-4F27-B139-2095F8D74F6A}"/>
              </a:ext>
            </a:extLst>
          </p:cNvPr>
          <p:cNvSpPr/>
          <p:nvPr/>
        </p:nvSpPr>
        <p:spPr>
          <a:xfrm>
            <a:off x="2931952" y="5568893"/>
            <a:ext cx="2457974" cy="1045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“I’m sorry, I can’t save the plan in your calendar at the moment.”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9E79B-1BBE-4B85-9382-614A591600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78554" y="638961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27093-2523-4AFA-9872-89E97D0F427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78554" y="1227589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1C93D-73A8-4102-A129-6848686F2F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78554" y="1816217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E06A4-B4D8-43CD-93BE-93E21654EE6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78554" y="2993473"/>
            <a:ext cx="0" cy="133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97DFA-FB84-4AB5-AA5F-765625A4B9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78554" y="2404845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44C77-417F-4790-ACB3-FD7444FCE9E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99856" y="3864528"/>
            <a:ext cx="3278698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E091F-4239-4383-8E7C-823ADC82039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78554" y="3864528"/>
            <a:ext cx="3513590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D8FA4-3730-422A-8812-BE65F801EB7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9856" y="4464694"/>
            <a:ext cx="12584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B9078A-B501-44C0-9673-FB77869676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492144" y="4464694"/>
            <a:ext cx="0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CC3A3-86D1-4489-8776-6ADBE4CDD36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228987" y="5067653"/>
            <a:ext cx="1483453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391807-B74D-4E59-BDBA-A765B639E13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712440" y="5067653"/>
            <a:ext cx="1448499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1D713D-598D-4241-BE5C-9555BA7698C3}"/>
              </a:ext>
            </a:extLst>
          </p:cNvPr>
          <p:cNvSpPr txBox="1"/>
          <p:nvPr/>
        </p:nvSpPr>
        <p:spPr>
          <a:xfrm>
            <a:off x="753610" y="5065970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LID409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B14ACA-378B-4006-B54C-D9A659CDD6A9}"/>
              </a:ext>
            </a:extLst>
          </p:cNvPr>
          <p:cNvSpPr txBox="1"/>
          <p:nvPr/>
        </p:nvSpPr>
        <p:spPr>
          <a:xfrm>
            <a:off x="3727508" y="5068306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LID4096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C137E3-2186-4534-AB72-9AE18B65D4C3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DDD4A-7C05-43AF-96BE-452A3CC4617B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20641B0-30CC-4B76-A57E-6D6B819BC982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01598-5425-4A95-AF7C-DA9AE763E9E6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B1B754-79D6-4D19-9299-F709A7CC0273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5E61-F208-4CCE-B7D5-A2DD0E9D7A53}"/>
              </a:ext>
            </a:extLst>
          </p:cNvPr>
          <p:cNvSpPr txBox="1"/>
          <p:nvPr/>
        </p:nvSpPr>
        <p:spPr>
          <a:xfrm>
            <a:off x="9559451" y="1487033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</cp:lastModifiedBy>
  <cp:revision>4</cp:revision>
  <dcterms:created xsi:type="dcterms:W3CDTF">2021-04-28T12:49:40Z</dcterms:created>
  <dcterms:modified xsi:type="dcterms:W3CDTF">2021-04-28T13:10:34Z</dcterms:modified>
</cp:coreProperties>
</file>