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2882-3A49-458A-A9CA-689AFE3EC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5D35-DFE3-42C0-B6E2-585CF6C13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26E2-49EE-4E48-B37A-4101695B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8277-25FE-4230-911C-B18B814C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FD72-B6F8-4DE4-83D4-A8E8BDDE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807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70AC-58E3-4D61-B8D8-E7B6FF14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D3F08-9858-4618-924A-C2FB1BE1D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F354-086E-408E-98D0-5CFFBC28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CB884-D94F-4429-B726-9401097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C6DF-CEDF-4088-8AAE-92307B61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25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FA153-1A0B-47D8-92F1-31B6879DD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7B38E-F096-493A-95F3-27E350EC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2AEF6-DB3A-433D-972C-576FB072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60AD-AB72-466C-B30A-F14FE1A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8A74-DEBB-4FFB-9C78-8A9E9550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40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4114-FF0B-4127-B1C4-26D96090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2F32-0742-4D1F-9886-10A568CE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EB79-0900-47D1-9FE3-B2BDC44B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E958-68A2-4728-9C65-03AC0ABD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AFE7-2653-433E-B752-7C5188E0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545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3831-9394-408B-9289-C935DD5F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CF0C-23CB-4AE1-8EBF-2F133992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9361-8C20-4BC7-B0AD-28856B4B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B8F-E620-424F-A806-44F3CBF2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2B0F-A3DE-48C8-B4CC-A0B3F20B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760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F8E4-C08B-49ED-A3D8-91C9662C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FFB3-0D94-4364-A9D2-FD7E0C0A6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EDDC-CBF5-4EFC-8A09-45CAEF26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CE980-31E3-4F7E-8D35-542956BA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E8237-C77D-44FE-912B-985B7457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F8472-1CB1-4C15-B70A-5F1D434A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405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8D81-8C4B-4785-A729-2951747E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9D9F1-F4AF-46A3-BFD3-7A5C34E6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6B9A0-52A8-466C-8748-37BAA8341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D1470-00B4-409B-BA24-29B0D59B7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738FC-5C85-4EEE-A3BC-679028FC5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062AA-8387-4638-B393-1D67D595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52230-753B-4B70-B93B-B320578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5402A-F6C1-45ED-995D-99930AD0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684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5245-2887-4893-9BFB-D736DC15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519F0-92B6-4E66-B81B-5160E994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9A6F7-F48E-4D51-8BAE-326B0B88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F3232-5B54-432E-8482-746EAA9F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677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C2C8-ACDC-4287-BF41-65F706D5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F4D15-FF4E-4863-AF74-2048722E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A733-8782-4256-ADC1-9CBE50A5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679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2DE0-E556-480C-97CC-1EDE7070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C7BC-271C-489E-911E-3A6E857E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209AE-CC3B-41AA-AEB7-5629F76C3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C703B-B159-4DB4-BB11-A0772359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3BFD6-EC36-4002-83D6-A4DF70A2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3830-37E8-4C19-A629-F5BDD92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530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7348-C2F2-4D63-9B91-4ECC43E5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7AEBA-984E-4193-A379-B539CCF8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E76D2-29E7-4449-AEE4-880FA0D3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93AD2-8068-4038-9D23-0919AD8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4E12F-6117-4D10-9833-5062BA7B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5BD4E-8AF1-4527-92C5-A20D0B5B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794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7004E-6E25-420A-AE23-388AB736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C28A-1B0E-4776-818F-7FF583E1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2E1A-0AB3-4DD4-998F-103203490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CB52-56FE-42E5-B0D4-D20410F16FFD}" type="datetimeFigureOut">
              <a:rPr lang="LID4096" smtClean="0"/>
              <a:t>05/07/2021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C63F-BDEB-4144-8D48-55B6BD57D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A086-18F5-4BCF-B405-DCE71DD69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22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81D3CB6-D7FE-44CB-BDF1-8145AE9231C5}"/>
              </a:ext>
            </a:extLst>
          </p:cNvPr>
          <p:cNvSpPr/>
          <p:nvPr/>
        </p:nvSpPr>
        <p:spPr>
          <a:xfrm>
            <a:off x="752019" y="855555"/>
            <a:ext cx="2457974" cy="48504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“Hi”</a:t>
            </a:r>
            <a:endParaRPr lang="LID4096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AC773F1-A454-4351-B55A-ACB157D0404C}"/>
              </a:ext>
            </a:extLst>
          </p:cNvPr>
          <p:cNvSpPr/>
          <p:nvPr/>
        </p:nvSpPr>
        <p:spPr>
          <a:xfrm>
            <a:off x="4764948" y="1442906"/>
            <a:ext cx="2457974" cy="485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“Hi {name}!”</a:t>
            </a:r>
            <a:endParaRPr lang="LID4096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B9078A-B501-44C0-9673-FB7786967608}"/>
              </a:ext>
            </a:extLst>
          </p:cNvPr>
          <p:cNvCxnSpPr>
            <a:cxnSpLocks/>
            <a:stCxn id="12" idx="3"/>
            <a:endCxn id="54" idx="1"/>
          </p:cNvCxnSpPr>
          <p:nvPr/>
        </p:nvCxnSpPr>
        <p:spPr>
          <a:xfrm>
            <a:off x="3209993" y="1098079"/>
            <a:ext cx="15549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9C137E3-2186-4534-AB72-9AE18B65D4C3}"/>
              </a:ext>
            </a:extLst>
          </p:cNvPr>
          <p:cNvSpPr/>
          <p:nvPr/>
        </p:nvSpPr>
        <p:spPr>
          <a:xfrm>
            <a:off x="9152389" y="577443"/>
            <a:ext cx="374904" cy="37750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DDD4A-7C05-43AF-96BE-452A3CC4617B}"/>
              </a:ext>
            </a:extLst>
          </p:cNvPr>
          <p:cNvSpPr txBox="1"/>
          <p:nvPr/>
        </p:nvSpPr>
        <p:spPr>
          <a:xfrm>
            <a:off x="9559451" y="577443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utterance</a:t>
            </a:r>
            <a:endParaRPr lang="LID4096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A20641B0-30CC-4B76-A57E-6D6B819BC982}"/>
              </a:ext>
            </a:extLst>
          </p:cNvPr>
          <p:cNvSpPr/>
          <p:nvPr/>
        </p:nvSpPr>
        <p:spPr>
          <a:xfrm>
            <a:off x="9152389" y="1032238"/>
            <a:ext cx="374904" cy="377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201598-5425-4A95-AF7C-DA9AE763E9E6}"/>
              </a:ext>
            </a:extLst>
          </p:cNvPr>
          <p:cNvSpPr txBox="1"/>
          <p:nvPr/>
        </p:nvSpPr>
        <p:spPr>
          <a:xfrm>
            <a:off x="9559451" y="1032238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utterance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38B50169-FE23-4868-9AD7-6B415C959EC1}"/>
              </a:ext>
            </a:extLst>
          </p:cNvPr>
          <p:cNvSpPr/>
          <p:nvPr/>
        </p:nvSpPr>
        <p:spPr>
          <a:xfrm>
            <a:off x="713066" y="2249647"/>
            <a:ext cx="2457974" cy="48504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“Wie ben je?”</a:t>
            </a:r>
            <a:endParaRPr lang="LID4096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B9E440E9-005D-4336-8527-0153F2B39C24}"/>
              </a:ext>
            </a:extLst>
          </p:cNvPr>
          <p:cNvSpPr/>
          <p:nvPr/>
        </p:nvSpPr>
        <p:spPr>
          <a:xfrm>
            <a:off x="4764948" y="2249647"/>
            <a:ext cx="2457974" cy="485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Ik</a:t>
            </a:r>
            <a:r>
              <a:rPr lang="en-US" dirty="0"/>
              <a:t> ben Kris, je </a:t>
            </a:r>
            <a:r>
              <a:rPr lang="en-US" dirty="0" err="1"/>
              <a:t>virtuele</a:t>
            </a:r>
            <a:r>
              <a:rPr lang="en-US" dirty="0"/>
              <a:t> coach.”</a:t>
            </a:r>
            <a:endParaRPr lang="LID4096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7D87CC9-56FA-4263-BB16-230A428EA6D4}"/>
              </a:ext>
            </a:extLst>
          </p:cNvPr>
          <p:cNvSpPr/>
          <p:nvPr/>
        </p:nvSpPr>
        <p:spPr>
          <a:xfrm>
            <a:off x="4764948" y="2813864"/>
            <a:ext cx="2457974" cy="1187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nl-NL" dirty="0"/>
              <a:t>Ik ben hier om je te helpen stoppen met roken en lichamelijk actiever te worden.”</a:t>
            </a:r>
            <a:endParaRPr lang="LID4096" dirty="0"/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77D617FF-1845-4CDA-B923-8EA15B7A0D1D}"/>
              </a:ext>
            </a:extLst>
          </p:cNvPr>
          <p:cNvSpPr/>
          <p:nvPr/>
        </p:nvSpPr>
        <p:spPr>
          <a:xfrm>
            <a:off x="713066" y="4331515"/>
            <a:ext cx="2457974" cy="48504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Doei</a:t>
            </a:r>
            <a:r>
              <a:rPr lang="en-US" dirty="0"/>
              <a:t>!”</a:t>
            </a:r>
            <a:endParaRPr lang="LID4096" dirty="0"/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691820C6-1FB9-4BCA-98C1-FFCD95A59DB0}"/>
              </a:ext>
            </a:extLst>
          </p:cNvPr>
          <p:cNvSpPr/>
          <p:nvPr/>
        </p:nvSpPr>
        <p:spPr>
          <a:xfrm>
            <a:off x="4764948" y="4331515"/>
            <a:ext cx="2457974" cy="485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“Tot </a:t>
            </a:r>
            <a:r>
              <a:rPr lang="en-US" dirty="0" err="1"/>
              <a:t>ziens</a:t>
            </a:r>
            <a:r>
              <a:rPr lang="en-US" dirty="0"/>
              <a:t>!”</a:t>
            </a:r>
            <a:endParaRPr lang="LID4096" dirty="0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835B890C-A587-4B23-8730-A411CD62B5A5}"/>
              </a:ext>
            </a:extLst>
          </p:cNvPr>
          <p:cNvSpPr/>
          <p:nvPr/>
        </p:nvSpPr>
        <p:spPr>
          <a:xfrm>
            <a:off x="9152389" y="1487033"/>
            <a:ext cx="374904" cy="377504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BB3E4F-2DBF-4CAB-88EF-E7D3EA0A4B3C}"/>
              </a:ext>
            </a:extLst>
          </p:cNvPr>
          <p:cNvSpPr txBox="1"/>
          <p:nvPr/>
        </p:nvSpPr>
        <p:spPr>
          <a:xfrm>
            <a:off x="9559451" y="1495205"/>
            <a:ext cx="168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action taken by agent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1E9E6782-8DAC-4482-8D7F-E2E004422940}"/>
              </a:ext>
            </a:extLst>
          </p:cNvPr>
          <p:cNvSpPr/>
          <p:nvPr/>
        </p:nvSpPr>
        <p:spPr>
          <a:xfrm>
            <a:off x="4764948" y="855555"/>
            <a:ext cx="2457974" cy="4850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Retrieve name from database</a:t>
            </a:r>
            <a:endParaRPr lang="LID4096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1A2919-47F0-4D4D-ABA4-F895A573302B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3171040" y="2492171"/>
            <a:ext cx="15939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A1F1BE-2BCE-4DD4-8E49-CF821BC9134F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3171040" y="4574039"/>
            <a:ext cx="15939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AFC57-F0A6-4F29-846D-31FF0291AC7A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5993935" y="2734695"/>
            <a:ext cx="0" cy="79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50B848-8D5A-4196-9915-2D37CAC18935}"/>
              </a:ext>
            </a:extLst>
          </p:cNvPr>
          <p:cNvCxnSpPr>
            <a:cxnSpLocks/>
            <a:stCxn id="54" idx="2"/>
            <a:endCxn id="16" idx="0"/>
          </p:cNvCxnSpPr>
          <p:nvPr/>
        </p:nvCxnSpPr>
        <p:spPr>
          <a:xfrm>
            <a:off x="5993935" y="1340603"/>
            <a:ext cx="0" cy="102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84F534-2C87-4CC1-B71E-B838ED7DFC0C}"/>
              </a:ext>
            </a:extLst>
          </p:cNvPr>
          <p:cNvSpPr txBox="1"/>
          <p:nvPr/>
        </p:nvSpPr>
        <p:spPr>
          <a:xfrm>
            <a:off x="9559451" y="577443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utterance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5D8F7-9568-4732-ADAB-E40971148403}"/>
              </a:ext>
            </a:extLst>
          </p:cNvPr>
          <p:cNvSpPr txBox="1"/>
          <p:nvPr/>
        </p:nvSpPr>
        <p:spPr>
          <a:xfrm>
            <a:off x="9559451" y="1032238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utterance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D785D-7D75-4DD1-908B-BBBA800DE1F1}"/>
              </a:ext>
            </a:extLst>
          </p:cNvPr>
          <p:cNvSpPr txBox="1"/>
          <p:nvPr/>
        </p:nvSpPr>
        <p:spPr>
          <a:xfrm>
            <a:off x="9559451" y="1495205"/>
            <a:ext cx="168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action taken by agent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7786842-76BF-4D5B-8663-8A21F9814241}"/>
              </a:ext>
            </a:extLst>
          </p:cNvPr>
          <p:cNvSpPr/>
          <p:nvPr/>
        </p:nvSpPr>
        <p:spPr>
          <a:xfrm>
            <a:off x="3535961" y="334919"/>
            <a:ext cx="2457974" cy="48504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“Hoe </a:t>
            </a:r>
            <a:r>
              <a:rPr lang="en-US" dirty="0" err="1"/>
              <a:t>gaat</a:t>
            </a:r>
            <a:r>
              <a:rPr lang="en-US" dirty="0"/>
              <a:t> het met je?”</a:t>
            </a:r>
            <a:endParaRPr lang="LID4096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1100920-0E30-42FB-AFC6-875F961C3744}"/>
              </a:ext>
            </a:extLst>
          </p:cNvPr>
          <p:cNvSpPr/>
          <p:nvPr/>
        </p:nvSpPr>
        <p:spPr>
          <a:xfrm>
            <a:off x="3535961" y="1048494"/>
            <a:ext cx="2457974" cy="13888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“Ik voel me geweldig. Ik vind het leuk om mensen te helpen gezonder te worden.”</a:t>
            </a:r>
            <a:endParaRPr lang="LID4096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152A7-8F9F-4EB7-B4A2-63DD25505BA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764948" y="819967"/>
            <a:ext cx="0" cy="228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378D6C7-5D59-40D2-9988-4CED38EEA5DC}"/>
              </a:ext>
            </a:extLst>
          </p:cNvPr>
          <p:cNvSpPr/>
          <p:nvPr/>
        </p:nvSpPr>
        <p:spPr>
          <a:xfrm>
            <a:off x="3535961" y="2665920"/>
            <a:ext cx="2457974" cy="485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jij</a:t>
            </a:r>
            <a:r>
              <a:rPr lang="en-US" dirty="0"/>
              <a:t>?”</a:t>
            </a:r>
            <a:endParaRPr lang="LID4096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BBE398A-21AC-4228-9B58-15F1ACBE372C}"/>
              </a:ext>
            </a:extLst>
          </p:cNvPr>
          <p:cNvSpPr/>
          <p:nvPr/>
        </p:nvSpPr>
        <p:spPr>
          <a:xfrm>
            <a:off x="9152389" y="577443"/>
            <a:ext cx="374904" cy="37750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3A6700D-CE36-4662-B1D0-6F5966727BFC}"/>
              </a:ext>
            </a:extLst>
          </p:cNvPr>
          <p:cNvSpPr/>
          <p:nvPr/>
        </p:nvSpPr>
        <p:spPr>
          <a:xfrm>
            <a:off x="9152389" y="1032238"/>
            <a:ext cx="374904" cy="377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BC95FB6-9AF4-4944-8213-34613B083B8C}"/>
              </a:ext>
            </a:extLst>
          </p:cNvPr>
          <p:cNvSpPr/>
          <p:nvPr/>
        </p:nvSpPr>
        <p:spPr>
          <a:xfrm>
            <a:off x="9152389" y="1487033"/>
            <a:ext cx="374904" cy="377504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E6E6123-96BF-4926-9391-1A6AD08F9604}"/>
              </a:ext>
            </a:extLst>
          </p:cNvPr>
          <p:cNvSpPr/>
          <p:nvPr/>
        </p:nvSpPr>
        <p:spPr>
          <a:xfrm>
            <a:off x="9152389" y="2317554"/>
            <a:ext cx="374904" cy="377504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0AFC6-908D-4EF6-A3AD-0900A896408D}"/>
              </a:ext>
            </a:extLst>
          </p:cNvPr>
          <p:cNvSpPr txBox="1"/>
          <p:nvPr/>
        </p:nvSpPr>
        <p:spPr>
          <a:xfrm>
            <a:off x="9559451" y="2296588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intent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CD0957E-9BFD-4248-B09A-4B69307473F3}"/>
              </a:ext>
            </a:extLst>
          </p:cNvPr>
          <p:cNvSpPr/>
          <p:nvPr/>
        </p:nvSpPr>
        <p:spPr>
          <a:xfrm>
            <a:off x="1077987" y="3707033"/>
            <a:ext cx="2457974" cy="48504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voel</a:t>
            </a:r>
            <a:r>
              <a:rPr lang="en-US" dirty="0"/>
              <a:t> me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.”</a:t>
            </a:r>
            <a:endParaRPr lang="LID4096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2C27903-CE25-4461-9524-81179D58B65E}"/>
              </a:ext>
            </a:extLst>
          </p:cNvPr>
          <p:cNvSpPr/>
          <p:nvPr/>
        </p:nvSpPr>
        <p:spPr>
          <a:xfrm>
            <a:off x="1077987" y="4420608"/>
            <a:ext cx="2457974" cy="4850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positive_mood</a:t>
            </a:r>
            <a:endParaRPr lang="LID4096" i="1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B4B1F4E-D9DE-4C7E-91FF-6F9EBD3E09B1}"/>
              </a:ext>
            </a:extLst>
          </p:cNvPr>
          <p:cNvSpPr/>
          <p:nvPr/>
        </p:nvSpPr>
        <p:spPr>
          <a:xfrm>
            <a:off x="1077987" y="5134182"/>
            <a:ext cx="2457974" cy="6038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Ik</a:t>
            </a:r>
            <a:r>
              <a:rPr lang="en-US" dirty="0"/>
              <a:t> ben </a:t>
            </a:r>
            <a:r>
              <a:rPr lang="en-US" dirty="0" err="1"/>
              <a:t>blij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horen</a:t>
            </a:r>
            <a:r>
              <a:rPr lang="en-US" dirty="0"/>
              <a:t>!”</a:t>
            </a:r>
            <a:endParaRPr lang="LID4096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03401160-59AE-4761-8672-CDE6DCD5FB02}"/>
              </a:ext>
            </a:extLst>
          </p:cNvPr>
          <p:cNvSpPr/>
          <p:nvPr/>
        </p:nvSpPr>
        <p:spPr>
          <a:xfrm>
            <a:off x="5993935" y="3707033"/>
            <a:ext cx="2457974" cy="48504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Niet</a:t>
            </a:r>
            <a:r>
              <a:rPr lang="en-US" dirty="0"/>
              <a:t> zo </a:t>
            </a:r>
            <a:r>
              <a:rPr lang="en-US" dirty="0" err="1"/>
              <a:t>goed</a:t>
            </a:r>
            <a:r>
              <a:rPr lang="en-US" dirty="0"/>
              <a:t>.”</a:t>
            </a:r>
            <a:endParaRPr lang="LID4096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3723624-0F11-4785-830F-209F8A064A15}"/>
              </a:ext>
            </a:extLst>
          </p:cNvPr>
          <p:cNvSpPr/>
          <p:nvPr/>
        </p:nvSpPr>
        <p:spPr>
          <a:xfrm>
            <a:off x="5993935" y="4420608"/>
            <a:ext cx="2457974" cy="4850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negative_mood</a:t>
            </a:r>
            <a:endParaRPr lang="LID4096" i="1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01EEFA16-C996-4576-964B-46188A7B4ACA}"/>
              </a:ext>
            </a:extLst>
          </p:cNvPr>
          <p:cNvSpPr/>
          <p:nvPr/>
        </p:nvSpPr>
        <p:spPr>
          <a:xfrm>
            <a:off x="5993935" y="5134182"/>
            <a:ext cx="2457974" cy="9038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“Aww het </a:t>
            </a:r>
            <a:r>
              <a:rPr lang="en-US" dirty="0" err="1"/>
              <a:t>spijt</a:t>
            </a:r>
            <a:r>
              <a:rPr lang="en-US" dirty="0"/>
              <a:t> me.</a:t>
            </a:r>
            <a:r>
              <a:rPr lang="nl-NL" dirty="0"/>
              <a:t> Ik hoop dat je je snel beter voelt.</a:t>
            </a:r>
            <a:r>
              <a:rPr lang="en-US" dirty="0"/>
              <a:t>”</a:t>
            </a:r>
            <a:endParaRPr lang="LID4096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43E766-841F-4B3B-812A-634ACF01713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764948" y="2437393"/>
            <a:ext cx="0" cy="228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087049-4129-437A-93DD-030DF5EEBA51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2306974" y="3150968"/>
            <a:ext cx="2457974" cy="556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0362DD-4769-4E3F-9429-A56AE5087614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4764948" y="3150968"/>
            <a:ext cx="2457974" cy="556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3A6515-3C6D-4DCD-90BA-DE9B5B898F1C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7222922" y="4192081"/>
            <a:ext cx="0" cy="228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246704-5E9B-4B5C-9026-06461A35EA7D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7222922" y="4905656"/>
            <a:ext cx="0" cy="228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D0EAF0-D044-4D04-B7EE-68F54ACA355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2306974" y="4192081"/>
            <a:ext cx="0" cy="228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F839D-140E-4B90-A746-166081BFBF2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306974" y="4905656"/>
            <a:ext cx="0" cy="228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08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Nele</dc:creator>
  <cp:lastModifiedBy>Nele</cp:lastModifiedBy>
  <cp:revision>11</cp:revision>
  <dcterms:created xsi:type="dcterms:W3CDTF">2021-04-28T12:49:40Z</dcterms:created>
  <dcterms:modified xsi:type="dcterms:W3CDTF">2021-05-07T14:00:10Z</dcterms:modified>
</cp:coreProperties>
</file>