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2882-3A49-458A-A9CA-689AFE3EC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5D35-DFE3-42C0-B6E2-585CF6C13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26E2-49EE-4E48-B37A-4101695B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08/20/2021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8277-25FE-4230-911C-B18B814C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FD72-B6F8-4DE4-83D4-A8E8BDDE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807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70AC-58E3-4D61-B8D8-E7B6FF14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D3F08-9858-4618-924A-C2FB1BE1D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F354-086E-408E-98D0-5CFFBC28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08/20/2021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CB884-D94F-4429-B726-9401097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C6DF-CEDF-4088-8AAE-92307B61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25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FA153-1A0B-47D8-92F1-31B6879DD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7B38E-F096-493A-95F3-27E350EC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2AEF6-DB3A-433D-972C-576FB072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08/20/2021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60AD-AB72-466C-B30A-F14FE1A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8A74-DEBB-4FFB-9C78-8A9E9550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40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4114-FF0B-4127-B1C4-26D96090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2F32-0742-4D1F-9886-10A568CE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EB79-0900-47D1-9FE3-B2BDC44B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08/20/2021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E958-68A2-4728-9C65-03AC0ABD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AFE7-2653-433E-B752-7C5188E0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545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3831-9394-408B-9289-C935DD5F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CF0C-23CB-4AE1-8EBF-2F133992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9361-8C20-4BC7-B0AD-28856B4B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08/20/2021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B8F-E620-424F-A806-44F3CBF2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2B0F-A3DE-48C8-B4CC-A0B3F20B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760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F8E4-C08B-49ED-A3D8-91C9662C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FFB3-0D94-4364-A9D2-FD7E0C0A6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EDDC-CBF5-4EFC-8A09-45CAEF26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CE980-31E3-4F7E-8D35-542956BA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08/20/2021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E8237-C77D-44FE-912B-985B7457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F8472-1CB1-4C15-B70A-5F1D434A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405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8D81-8C4B-4785-A729-2951747E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9D9F1-F4AF-46A3-BFD3-7A5C34E6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6B9A0-52A8-466C-8748-37BAA8341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D1470-00B4-409B-BA24-29B0D59B7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738FC-5C85-4EEE-A3BC-679028FC5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062AA-8387-4638-B393-1D67D595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08/20/2021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52230-753B-4B70-B93B-B320578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5402A-F6C1-45ED-995D-99930AD0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684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5245-2887-4893-9BFB-D736DC15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519F0-92B6-4E66-B81B-5160E994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08/20/2021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9A6F7-F48E-4D51-8BAE-326B0B88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F3232-5B54-432E-8482-746EAA9F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677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C2C8-ACDC-4287-BF41-65F706D5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08/20/2021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F4D15-FF4E-4863-AF74-2048722E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A733-8782-4256-ADC1-9CBE50A5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679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2DE0-E556-480C-97CC-1EDE7070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C7BC-271C-489E-911E-3A6E857E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209AE-CC3B-41AA-AEB7-5629F76C3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C703B-B159-4DB4-BB11-A0772359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08/20/2021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3BFD6-EC36-4002-83D6-A4DF70A2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3830-37E8-4C19-A629-F5BDD92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530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7348-C2F2-4D63-9B91-4ECC43E5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7AEBA-984E-4193-A379-B539CCF8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E76D2-29E7-4449-AEE4-880FA0D3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93AD2-8068-4038-9D23-0919AD8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08/20/2021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4E12F-6117-4D10-9833-5062BA7B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5BD4E-8AF1-4527-92C5-A20D0B5B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794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7004E-6E25-420A-AE23-388AB736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C28A-1B0E-4776-818F-7FF583E1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2E1A-0AB3-4DD4-998F-103203490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CB52-56FE-42E5-B0D4-D20410F16FFD}" type="datetimeFigureOut">
              <a:rPr lang="LID4096" smtClean="0"/>
              <a:t>08/20/2021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C63F-BDEB-4144-8D48-55B6BD57D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A086-18F5-4BCF-B405-DCE71DD69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22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3BAB23B-1A67-48BF-AF1A-D3CAF2DEB9CC}"/>
              </a:ext>
            </a:extLst>
          </p:cNvPr>
          <p:cNvSpPr/>
          <p:nvPr/>
        </p:nvSpPr>
        <p:spPr>
          <a:xfrm>
            <a:off x="4749567" y="1943451"/>
            <a:ext cx="2457974" cy="46139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Get plan from database</a:t>
            </a:r>
            <a:endParaRPr lang="LID4096" i="1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F5B5350-83C6-4359-8762-8213AEE64BA4}"/>
              </a:ext>
            </a:extLst>
          </p:cNvPr>
          <p:cNvSpPr/>
          <p:nvPr/>
        </p:nvSpPr>
        <p:spPr>
          <a:xfrm>
            <a:off x="4749567" y="2532079"/>
            <a:ext cx="2457974" cy="4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“{Plan}”</a:t>
            </a:r>
            <a:endParaRPr lang="LID4096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89FF4CF-EF70-456D-A1F5-DAC43B3002D5}"/>
              </a:ext>
            </a:extLst>
          </p:cNvPr>
          <p:cNvSpPr/>
          <p:nvPr/>
        </p:nvSpPr>
        <p:spPr>
          <a:xfrm>
            <a:off x="4749567" y="3126996"/>
            <a:ext cx="2457974" cy="7375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nl-NL" dirty="0"/>
              <a:t>Zal ik de planning in je NiceDay agenda zetten</a:t>
            </a:r>
            <a:r>
              <a:rPr lang="en-US" dirty="0"/>
              <a:t>?”</a:t>
            </a:r>
            <a:endParaRPr lang="LID4096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520A0A-6B90-416E-8DC1-027BAAE0012D}"/>
              </a:ext>
            </a:extLst>
          </p:cNvPr>
          <p:cNvSpPr/>
          <p:nvPr/>
        </p:nvSpPr>
        <p:spPr>
          <a:xfrm>
            <a:off x="1470869" y="4003300"/>
            <a:ext cx="2457974" cy="461394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“Ja”</a:t>
            </a:r>
            <a:endParaRPr lang="LID4096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81D3CB6-D7FE-44CB-BDF1-8145AE9231C5}"/>
              </a:ext>
            </a:extLst>
          </p:cNvPr>
          <p:cNvSpPr/>
          <p:nvPr/>
        </p:nvSpPr>
        <p:spPr>
          <a:xfrm>
            <a:off x="8263157" y="4003300"/>
            <a:ext cx="2457974" cy="461394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“Nee”</a:t>
            </a:r>
            <a:endParaRPr lang="LID4096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6252674E-1157-423C-8041-21EA6008ECDD}"/>
              </a:ext>
            </a:extLst>
          </p:cNvPr>
          <p:cNvSpPr/>
          <p:nvPr/>
        </p:nvSpPr>
        <p:spPr>
          <a:xfrm>
            <a:off x="1483453" y="4606259"/>
            <a:ext cx="2457974" cy="46139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Save plan in calendar</a:t>
            </a:r>
            <a:endParaRPr lang="LID4096" i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AC773F1-A454-4351-B55A-ACB157D0404C}"/>
              </a:ext>
            </a:extLst>
          </p:cNvPr>
          <p:cNvSpPr/>
          <p:nvPr/>
        </p:nvSpPr>
        <p:spPr>
          <a:xfrm>
            <a:off x="8263157" y="4606259"/>
            <a:ext cx="2457974" cy="4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“Okay!”</a:t>
            </a:r>
            <a:endParaRPr lang="LID4096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C341520-65EE-4457-A6BD-3FB284FF135A}"/>
              </a:ext>
            </a:extLst>
          </p:cNvPr>
          <p:cNvSpPr/>
          <p:nvPr/>
        </p:nvSpPr>
        <p:spPr>
          <a:xfrm>
            <a:off x="0" y="5568893"/>
            <a:ext cx="2457974" cy="8906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“Okay, de planning staat nu in je NiceDay agenda</a:t>
            </a:r>
            <a:r>
              <a:rPr lang="en-US" dirty="0"/>
              <a:t>.”</a:t>
            </a:r>
            <a:endParaRPr lang="LID4096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BCF873E3-548B-4F27-B139-2095F8D74F6A}"/>
              </a:ext>
            </a:extLst>
          </p:cNvPr>
          <p:cNvSpPr/>
          <p:nvPr/>
        </p:nvSpPr>
        <p:spPr>
          <a:xfrm>
            <a:off x="2931952" y="5568893"/>
            <a:ext cx="2457974" cy="1045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nl-NL" dirty="0"/>
              <a:t>Sorry, ik kan de planning nu niet invoeren</a:t>
            </a:r>
            <a:r>
              <a:rPr lang="en-US" dirty="0"/>
              <a:t>.”</a:t>
            </a:r>
            <a:endParaRPr lang="LID4096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1E06A4-B4D8-43CD-93BE-93E21654EE6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978554" y="2993473"/>
            <a:ext cx="0" cy="133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997DFA-FB84-4AB5-AA5F-765625A4B9E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78554" y="2404845"/>
            <a:ext cx="0" cy="127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A44C77-417F-4790-ACB3-FD7444FCE9E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699856" y="3864528"/>
            <a:ext cx="3278698" cy="138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2E091F-4239-4383-8E7C-823ADC82039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78554" y="3864528"/>
            <a:ext cx="3513590" cy="138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5D8FA4-3730-422A-8812-BE65F801EB7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699856" y="4464694"/>
            <a:ext cx="12584" cy="141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B9078A-B501-44C0-9673-FB778696760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9492144" y="4464694"/>
            <a:ext cx="0" cy="141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BCC3A3-86D1-4489-8776-6ADBE4CDD36E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1228987" y="5067653"/>
            <a:ext cx="1483453" cy="501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391807-B74D-4E59-BDBA-A765B639E13A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712440" y="5067653"/>
            <a:ext cx="1448499" cy="501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D1D713D-598D-4241-BE5C-9555BA7698C3}"/>
              </a:ext>
            </a:extLst>
          </p:cNvPr>
          <p:cNvSpPr txBox="1"/>
          <p:nvPr/>
        </p:nvSpPr>
        <p:spPr>
          <a:xfrm>
            <a:off x="753610" y="5065970"/>
            <a:ext cx="144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</a:t>
            </a:r>
            <a:endParaRPr lang="LID4096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B14ACA-378B-4006-B54C-D9A659CDD6A9}"/>
              </a:ext>
            </a:extLst>
          </p:cNvPr>
          <p:cNvSpPr txBox="1"/>
          <p:nvPr/>
        </p:nvSpPr>
        <p:spPr>
          <a:xfrm>
            <a:off x="3727508" y="5068306"/>
            <a:ext cx="144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Failure</a:t>
            </a:r>
            <a:endParaRPr lang="LID4096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9C137E3-2186-4534-AB72-9AE18B65D4C3}"/>
              </a:ext>
            </a:extLst>
          </p:cNvPr>
          <p:cNvSpPr/>
          <p:nvPr/>
        </p:nvSpPr>
        <p:spPr>
          <a:xfrm>
            <a:off x="9152389" y="577443"/>
            <a:ext cx="374904" cy="37750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DDD4A-7C05-43AF-96BE-452A3CC4617B}"/>
              </a:ext>
            </a:extLst>
          </p:cNvPr>
          <p:cNvSpPr txBox="1"/>
          <p:nvPr/>
        </p:nvSpPr>
        <p:spPr>
          <a:xfrm>
            <a:off x="9559451" y="577443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utterance</a:t>
            </a:r>
            <a:endParaRPr lang="LID4096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A20641B0-30CC-4B76-A57E-6D6B819BC982}"/>
              </a:ext>
            </a:extLst>
          </p:cNvPr>
          <p:cNvSpPr/>
          <p:nvPr/>
        </p:nvSpPr>
        <p:spPr>
          <a:xfrm>
            <a:off x="9152389" y="1032238"/>
            <a:ext cx="374904" cy="377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201598-5425-4A95-AF7C-DA9AE763E9E6}"/>
              </a:ext>
            </a:extLst>
          </p:cNvPr>
          <p:cNvSpPr txBox="1"/>
          <p:nvPr/>
        </p:nvSpPr>
        <p:spPr>
          <a:xfrm>
            <a:off x="9559451" y="1032238"/>
            <a:ext cx="168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utterance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6B1B754-79D6-4D19-9299-F709A7CC0273}"/>
              </a:ext>
            </a:extLst>
          </p:cNvPr>
          <p:cNvSpPr/>
          <p:nvPr/>
        </p:nvSpPr>
        <p:spPr>
          <a:xfrm>
            <a:off x="9152389" y="1487033"/>
            <a:ext cx="374904" cy="377504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B95E61-F208-4CCE-B7D5-A2DD0E9D7A53}"/>
              </a:ext>
            </a:extLst>
          </p:cNvPr>
          <p:cNvSpPr txBox="1"/>
          <p:nvPr/>
        </p:nvSpPr>
        <p:spPr>
          <a:xfrm>
            <a:off x="9559451" y="1487033"/>
            <a:ext cx="1682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action taken by agent</a:t>
            </a:r>
            <a:endParaRPr lang="LID4096" dirty="0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37819B27-5F48-4C54-97CF-C22820C04D92}"/>
              </a:ext>
            </a:extLst>
          </p:cNvPr>
          <p:cNvSpPr/>
          <p:nvPr/>
        </p:nvSpPr>
        <p:spPr>
          <a:xfrm>
            <a:off x="4749567" y="1273683"/>
            <a:ext cx="2457974" cy="538293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nl-NL" dirty="0"/>
              <a:t>Kan ik de agende voor de week krijgen</a:t>
            </a:r>
            <a:r>
              <a:rPr lang="en-US" dirty="0"/>
              <a:t>?”</a:t>
            </a:r>
            <a:endParaRPr lang="LID4096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D9E79B-1BBE-4B85-9382-614A591600E9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5978554" y="1811976"/>
            <a:ext cx="0" cy="127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Nele</dc:creator>
  <cp:lastModifiedBy>Nele Albers</cp:lastModifiedBy>
  <cp:revision>7</cp:revision>
  <dcterms:created xsi:type="dcterms:W3CDTF">2021-04-28T12:49:40Z</dcterms:created>
  <dcterms:modified xsi:type="dcterms:W3CDTF">2021-08-20T12:14:25Z</dcterms:modified>
</cp:coreProperties>
</file>