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7D1C8F-B5FB-4C01-9B6B-817BE166AFF9}">
          <p14:sldIdLst>
            <p14:sldId id="256"/>
            <p14:sldId id="268"/>
            <p14:sldId id="258"/>
            <p14:sldId id="261"/>
            <p14:sldId id="259"/>
            <p14:sldId id="263"/>
            <p14:sldId id="264"/>
            <p14:sldId id="265"/>
            <p14:sldId id="266"/>
            <p14:sldId id="267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3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2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89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1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33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5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02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2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9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0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3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1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3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5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B452C7-98D8-4404-A2F9-DBEBAC2AD34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FF8BDD-BFF4-4ED1-82DC-2826FC15B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64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3891" y="374217"/>
            <a:ext cx="9144000" cy="2387600"/>
          </a:xfrm>
        </p:spPr>
        <p:txBody>
          <a:bodyPr/>
          <a:lstStyle/>
          <a:p>
            <a:r>
              <a:rPr lang="ru-RU" dirty="0" smtClean="0"/>
              <a:t>Журнал заметок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50176" y="4910667"/>
            <a:ext cx="6400800" cy="1947333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 ученик Академии Яндекс Лицея</a:t>
            </a:r>
          </a:p>
          <a:p>
            <a:pPr algn="r"/>
            <a:r>
              <a:rPr lang="ru-RU" dirty="0" smtClean="0"/>
              <a:t> Логинов Владислав</a:t>
            </a:r>
          </a:p>
          <a:p>
            <a:pPr algn="r"/>
            <a:r>
              <a:rPr lang="ru-RU" dirty="0" smtClean="0"/>
              <a:t>Город Омск</a:t>
            </a:r>
          </a:p>
          <a:p>
            <a:pPr algn="r"/>
            <a:r>
              <a:rPr lang="ru-RU" dirty="0" smtClean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если пользователь слишком сильно будет загружен работой, то он сможет воспользоваться несколькими мини-играми, чтобы умственная деятельность приносила ему только положительные эмоции)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9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un9-43.userapi.com/impg/yzfuXFzXj_zmcfXMOoBZjPlo_jLBdMFppYB1XA/yVydvBO_Mjw.jpg?size=1741x165&amp;quality=96&amp;sign=132ec55e683ce92abdbf75c1fc85386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8027"/>
            <a:ext cx="10664804" cy="13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работы над данным проектом я научился многому </a:t>
            </a:r>
            <a:r>
              <a:rPr lang="ru-RU" dirty="0" smtClean="0"/>
              <a:t>новому: освоил </a:t>
            </a:r>
            <a:r>
              <a:rPr lang="en-US" dirty="0" smtClean="0"/>
              <a:t>PyQt5, </a:t>
            </a:r>
            <a:r>
              <a:rPr lang="ru-RU" dirty="0" smtClean="0"/>
              <a:t>научился работать с различными </a:t>
            </a:r>
            <a:r>
              <a:rPr lang="ru-RU" dirty="0" err="1" smtClean="0"/>
              <a:t>виджетами</a:t>
            </a:r>
            <a:r>
              <a:rPr lang="ru-RU" dirty="0" smtClean="0"/>
              <a:t>, а также понял, как можно создать собственное приложение на </a:t>
            </a:r>
            <a:r>
              <a:rPr lang="en-US" dirty="0" smtClean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6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0793" y="2390676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685" y="103909"/>
            <a:ext cx="8534400" cy="212205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2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121" y="294023"/>
            <a:ext cx="8534400" cy="1507067"/>
          </a:xfrm>
        </p:spPr>
        <p:txBody>
          <a:bodyPr/>
          <a:lstStyle/>
          <a:p>
            <a:r>
              <a:rPr lang="ru-RU" dirty="0" smtClean="0"/>
              <a:t>Цели: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удобное приложение для занесения и хранения определённой информации.</a:t>
            </a:r>
          </a:p>
          <a:p>
            <a:r>
              <a:rPr lang="ru-RU" dirty="0" smtClean="0"/>
              <a:t>Сделать понятный и доступный интерфейс</a:t>
            </a:r>
          </a:p>
          <a:p>
            <a:r>
              <a:rPr lang="ru-RU" dirty="0" smtClean="0"/>
              <a:t>Убедить пользователя о необходимости существования подобного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4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962" y="339003"/>
            <a:ext cx="10515600" cy="2127539"/>
          </a:xfrm>
        </p:spPr>
        <p:txBody>
          <a:bodyPr/>
          <a:lstStyle/>
          <a:p>
            <a:r>
              <a:rPr lang="ru-RU" dirty="0" smtClean="0"/>
              <a:t>Для дальнейших действий нужно нажать «Продолжить», тогда появится панель меню.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960" y="1402773"/>
            <a:ext cx="46958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673" y="203201"/>
            <a:ext cx="10515600" cy="1641907"/>
          </a:xfrm>
        </p:spPr>
        <p:txBody>
          <a:bodyPr/>
          <a:lstStyle/>
          <a:p>
            <a:r>
              <a:rPr lang="ru-RU" dirty="0" smtClean="0"/>
              <a:t>Если же пользователь решил выйти из приложения, то может нажать «Отмена», и откроется окно с указателем, как правильно это сделать.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782" y="1690688"/>
            <a:ext cx="4733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089890"/>
            <a:ext cx="10515600" cy="3008890"/>
          </a:xfrm>
        </p:spPr>
        <p:txBody>
          <a:bodyPr/>
          <a:lstStyle/>
          <a:p>
            <a:r>
              <a:rPr lang="ru-RU" dirty="0" smtClean="0"/>
              <a:t>В меню можно перейти в раздел «добавить заметку».</a:t>
            </a:r>
          </a:p>
          <a:p>
            <a:r>
              <a:rPr lang="ru-RU" dirty="0" smtClean="0"/>
              <a:t>После этого откроется новый </a:t>
            </a:r>
            <a:r>
              <a:rPr lang="ru-RU" dirty="0" err="1" smtClean="0"/>
              <a:t>виджет</a:t>
            </a:r>
            <a:r>
              <a:rPr lang="ru-RU" dirty="0" smtClean="0"/>
              <a:t>, в который пользователь может внести определённую информацию.</a:t>
            </a:r>
          </a:p>
          <a:p>
            <a:r>
              <a:rPr lang="ru-RU" dirty="0" smtClean="0"/>
              <a:t>Также у него будет возможность сохранить информацию на устройство, записанную в разделе «Описание», в любом возможном формате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6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38934"/>
            <a:ext cx="10515600" cy="4351338"/>
          </a:xfrm>
        </p:spPr>
        <p:txBody>
          <a:bodyPr/>
          <a:lstStyle/>
          <a:p>
            <a:r>
              <a:rPr lang="ru-RU" dirty="0" smtClean="0"/>
              <a:t>Можно «Просмотреть историю» и увидеть уже существующие заметки.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Также есть возможность перейти в раздел файлы, где для удобства можно к файлу, имеющему определённый номер в базу данных внести имя файла, в который пользователь хочет сохранить его на компьютере.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49381"/>
            <a:ext cx="10515600" cy="1771217"/>
          </a:xfrm>
        </p:spPr>
        <p:txBody>
          <a:bodyPr/>
          <a:lstStyle/>
          <a:p>
            <a:r>
              <a:rPr lang="ru-RU" dirty="0" smtClean="0"/>
              <a:t>Нажав «Найти» пользователь сможет осуществить поиск по новой таблице базы данных, где будут записаны только номер записи и названия файла, в котором она теперь хранится на компьютере.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876" y="1701078"/>
            <a:ext cx="4638272" cy="48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351" y="175491"/>
            <a:ext cx="10515600" cy="1771218"/>
          </a:xfrm>
        </p:spPr>
        <p:txBody>
          <a:bodyPr/>
          <a:lstStyle/>
          <a:p>
            <a:r>
              <a:rPr lang="ru-RU" dirty="0" smtClean="0"/>
              <a:t>Для удобства я создал функцию в разделе «Настройки», которая может поменять цвет темы основного окна приложения, причём пользователь сам может выбрать цвет темы.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55" y="1834306"/>
            <a:ext cx="5445557" cy="47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982" y="904189"/>
            <a:ext cx="4608420" cy="49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297</TotalTime>
  <Words>284</Words>
  <Application>Microsoft Office PowerPoint</Application>
  <PresentationFormat>Широкоэкранный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Сектор</vt:lpstr>
      <vt:lpstr>Журнал заметок</vt:lpstr>
      <vt:lpstr>Цели: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Eлена Логинова</dc:creator>
  <cp:lastModifiedBy>Eлена Логинова</cp:lastModifiedBy>
  <cp:revision>14</cp:revision>
  <dcterms:created xsi:type="dcterms:W3CDTF">2021-11-09T10:48:51Z</dcterms:created>
  <dcterms:modified xsi:type="dcterms:W3CDTF">2021-11-22T11:25:14Z</dcterms:modified>
</cp:coreProperties>
</file>