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146847998" r:id="rId5"/>
    <p:sldId id="2142534742" r:id="rId6"/>
    <p:sldId id="2146848147" r:id="rId7"/>
    <p:sldId id="2146848141" r:id="rId8"/>
    <p:sldId id="2146848152" r:id="rId9"/>
    <p:sldId id="2146848061" r:id="rId10"/>
    <p:sldId id="2146848148" r:id="rId11"/>
    <p:sldId id="2146848149" r:id="rId12"/>
    <p:sldId id="2146848150" r:id="rId13"/>
    <p:sldId id="2146848151" r:id="rId14"/>
    <p:sldId id="2146848145" r:id="rId15"/>
    <p:sldId id="21468481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3D11155-0837-4340-822F-C54AD9BC7BAA}">
          <p14:sldIdLst>
            <p14:sldId id="2146847998"/>
            <p14:sldId id="2142534742"/>
            <p14:sldId id="2146848147"/>
            <p14:sldId id="2146848141"/>
            <p14:sldId id="2146848152"/>
            <p14:sldId id="2146848061"/>
            <p14:sldId id="2146848148"/>
            <p14:sldId id="2146848149"/>
            <p14:sldId id="2146848150"/>
            <p14:sldId id="2146848151"/>
            <p14:sldId id="2146848145"/>
            <p14:sldId id="2146848146"/>
          </p14:sldIdLst>
        </p14:section>
        <p14:section name="GotoMarket" id="{B3654D24-AD21-49B4-9D4F-4F7D19BE4735}">
          <p14:sldIdLst/>
        </p14:section>
        <p14:section name="Personae" id="{3846876D-4A57-4654-8E08-B5FC422707E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25533B-3AEA-999F-C4DC-E2DEC793B24E}" name="Adam Kalsey" initials="AK" userId="S::a.kalsey@tricentis.com::ca2937ee-bbcc-4999-9c51-316801b9c5e0" providerId="AD"/>
  <p188:author id="{2294ED48-79E5-71A8-819F-142A3B41068D}" name="Kapil Tandon" initials="KT" userId="S::k.tandon@tricentis.com::f2af3920-a88d-4434-a269-197a0c88af79" providerId="AD"/>
  <p188:author id="{D2AB6370-C1AB-20E3-39BF-371CB839371D}" name="Matthias Rapp" initials="MR" userId="S::m.rapp@tricentis.com::3ba4a659-d79f-4203-94a3-f93b5663517d" providerId="AD"/>
  <p188:author id="{0B418CAA-DDCD-E7D7-68CE-491233DF155F}" name="Grigori Melnik" initials="GM" userId="S::g.melnik@tricentis.com::59c37cd7-2994-496d-b332-179ced313e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00"/>
    <a:srgbClr val="FF920D"/>
    <a:srgbClr val="FF9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94" autoAdjust="0"/>
  </p:normalViewPr>
  <p:slideViewPr>
    <p:cSldViewPr snapToGrid="0">
      <p:cViewPr varScale="1">
        <p:scale>
          <a:sx n="45" d="100"/>
          <a:sy n="45" d="100"/>
        </p:scale>
        <p:origin x="14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4BA67-84E4-405C-B996-612E3D596BF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415F5CF7-A06E-4253-B179-5E6B8F968930}">
      <dgm:prSet phldrT="[Texte]"/>
      <dgm:spPr/>
      <dgm:t>
        <a:bodyPr/>
        <a:lstStyle/>
        <a:p>
          <a:r>
            <a:rPr lang="fr-FR" dirty="0"/>
            <a:t>Shift </a:t>
          </a:r>
          <a:r>
            <a:rPr lang="fr-FR" dirty="0" err="1"/>
            <a:t>left</a:t>
          </a:r>
          <a:r>
            <a:rPr lang="fr-FR" dirty="0"/>
            <a:t> Testing</a:t>
          </a:r>
        </a:p>
      </dgm:t>
    </dgm:pt>
    <dgm:pt modelId="{8776602D-BBDE-44A2-B7D6-68A9F9908911}" type="parTrans" cxnId="{91C9FCFC-F2BD-42DE-8697-D59D7CD4C3CB}">
      <dgm:prSet/>
      <dgm:spPr/>
      <dgm:t>
        <a:bodyPr/>
        <a:lstStyle/>
        <a:p>
          <a:endParaRPr lang="fr-FR"/>
        </a:p>
      </dgm:t>
    </dgm:pt>
    <dgm:pt modelId="{94A2E85D-61E7-4DE3-AB25-161520A812DA}" type="sibTrans" cxnId="{91C9FCFC-F2BD-42DE-8697-D59D7CD4C3CB}">
      <dgm:prSet/>
      <dgm:spPr/>
      <dgm:t>
        <a:bodyPr/>
        <a:lstStyle/>
        <a:p>
          <a:endParaRPr lang="fr-FR"/>
        </a:p>
      </dgm:t>
    </dgm:pt>
    <dgm:pt modelId="{7C24B2FA-E8FE-4C7F-869B-FCFD42D71CE4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early</a:t>
          </a:r>
          <a:r>
            <a:rPr lang="fr-FR" dirty="0"/>
            <a:t> </a:t>
          </a:r>
          <a:r>
            <a:rPr lang="en-US" noProof="0" dirty="0"/>
            <a:t>with</a:t>
          </a:r>
          <a:r>
            <a:rPr lang="fr-FR" dirty="0"/>
            <a:t> </a:t>
          </a:r>
          <a:r>
            <a:rPr lang="fr-FR" dirty="0" err="1"/>
            <a:t>incomplete</a:t>
          </a:r>
          <a:r>
            <a:rPr lang="fr-FR" dirty="0"/>
            <a:t> Applications (</a:t>
          </a:r>
          <a:r>
            <a:rPr lang="fr-FR" dirty="0" err="1"/>
            <a:t>Micoservices</a:t>
          </a:r>
          <a:r>
            <a:rPr lang="fr-FR" dirty="0"/>
            <a:t>)</a:t>
          </a:r>
        </a:p>
      </dgm:t>
    </dgm:pt>
    <dgm:pt modelId="{66631E98-A24A-49A2-A0C2-6FB8BCE9DDF1}" type="parTrans" cxnId="{212EBFB1-CD41-49F6-ACC0-ED43EAFA674A}">
      <dgm:prSet/>
      <dgm:spPr/>
      <dgm:t>
        <a:bodyPr/>
        <a:lstStyle/>
        <a:p>
          <a:endParaRPr lang="fr-FR"/>
        </a:p>
      </dgm:t>
    </dgm:pt>
    <dgm:pt modelId="{80381ED1-F849-4E1C-8682-23FD4456A3C3}" type="sibTrans" cxnId="{212EBFB1-CD41-49F6-ACC0-ED43EAFA674A}">
      <dgm:prSet/>
      <dgm:spPr/>
      <dgm:t>
        <a:bodyPr/>
        <a:lstStyle/>
        <a:p>
          <a:endParaRPr lang="fr-FR"/>
        </a:p>
      </dgm:t>
    </dgm:pt>
    <dgm:pt modelId="{8D620BAA-EE5D-479B-B5B6-20477C183E44}">
      <dgm:prSet phldrT="[Texte]"/>
      <dgm:spPr/>
      <dgm:t>
        <a:bodyPr/>
        <a:lstStyle/>
        <a:p>
          <a:r>
            <a:rPr lang="fr-FR" dirty="0" err="1"/>
            <a:t>Cost</a:t>
          </a:r>
          <a:r>
            <a:rPr lang="fr-FR" dirty="0"/>
            <a:t> </a:t>
          </a:r>
          <a:r>
            <a:rPr lang="fr-FR" dirty="0" err="1"/>
            <a:t>Efficiency</a:t>
          </a:r>
          <a:endParaRPr lang="fr-FR" dirty="0"/>
        </a:p>
      </dgm:t>
    </dgm:pt>
    <dgm:pt modelId="{6E2F9F1D-AFC0-4D11-8211-4F4075D740B3}" type="parTrans" cxnId="{2E9B6FAE-2652-4587-8C86-1D1926A51A7E}">
      <dgm:prSet/>
      <dgm:spPr/>
      <dgm:t>
        <a:bodyPr/>
        <a:lstStyle/>
        <a:p>
          <a:endParaRPr lang="fr-FR"/>
        </a:p>
      </dgm:t>
    </dgm:pt>
    <dgm:pt modelId="{89F30D2A-DDA2-468E-9D63-AD8F3FA6392F}" type="sibTrans" cxnId="{2E9B6FAE-2652-4587-8C86-1D1926A51A7E}">
      <dgm:prSet/>
      <dgm:spPr/>
      <dgm:t>
        <a:bodyPr/>
        <a:lstStyle/>
        <a:p>
          <a:endParaRPr lang="fr-FR"/>
        </a:p>
      </dgm:t>
    </dgm:pt>
    <dgm:pt modelId="{9FF8D7DD-4828-4EBC-B150-340BCADE9329}">
      <dgm:prSet phldrT="[Texte]"/>
      <dgm:spPr/>
      <dgm:t>
        <a:bodyPr/>
        <a:lstStyle/>
        <a:p>
          <a:r>
            <a:rPr lang="fr-FR" dirty="0" err="1"/>
            <a:t>Simulate</a:t>
          </a:r>
          <a:r>
            <a:rPr lang="fr-FR" dirty="0"/>
            <a:t> </a:t>
          </a:r>
          <a:r>
            <a:rPr lang="fr-FR" dirty="0" err="1"/>
            <a:t>third</a:t>
          </a:r>
          <a:r>
            <a:rPr lang="fr-FR" dirty="0"/>
            <a:t> party calls and </a:t>
          </a:r>
          <a:r>
            <a:rPr lang="fr-FR" dirty="0" err="1"/>
            <a:t>save</a:t>
          </a:r>
          <a:r>
            <a:rPr lang="fr-FR" dirty="0"/>
            <a:t> </a:t>
          </a:r>
          <a:r>
            <a:rPr lang="fr-FR" dirty="0" err="1"/>
            <a:t>cost</a:t>
          </a:r>
          <a:endParaRPr lang="fr-FR" dirty="0"/>
        </a:p>
      </dgm:t>
    </dgm:pt>
    <dgm:pt modelId="{374FB89B-4E97-45B9-8E2E-542EC6B853E9}" type="parTrans" cxnId="{46B5499F-0A91-4534-9CD4-184D0624A540}">
      <dgm:prSet/>
      <dgm:spPr/>
      <dgm:t>
        <a:bodyPr/>
        <a:lstStyle/>
        <a:p>
          <a:endParaRPr lang="fr-FR"/>
        </a:p>
      </dgm:t>
    </dgm:pt>
    <dgm:pt modelId="{84B8ED9C-A0A6-40B5-A0D4-EAC2ABAABB78}" type="sibTrans" cxnId="{46B5499F-0A91-4534-9CD4-184D0624A540}">
      <dgm:prSet/>
      <dgm:spPr/>
      <dgm:t>
        <a:bodyPr/>
        <a:lstStyle/>
        <a:p>
          <a:endParaRPr lang="fr-FR"/>
        </a:p>
      </dgm:t>
    </dgm:pt>
    <dgm:pt modelId="{BF69EA4B-C426-44E6-A4AC-B7EBA4B9F64D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Efficiency</a:t>
          </a:r>
          <a:endParaRPr lang="fr-FR" dirty="0"/>
        </a:p>
      </dgm:t>
    </dgm:pt>
    <dgm:pt modelId="{2EC1CD37-A7F9-4042-90ED-29968CABA731}" type="parTrans" cxnId="{F2430FEF-E086-4C47-A9D3-629E07B223CC}">
      <dgm:prSet/>
      <dgm:spPr/>
      <dgm:t>
        <a:bodyPr/>
        <a:lstStyle/>
        <a:p>
          <a:endParaRPr lang="fr-FR"/>
        </a:p>
      </dgm:t>
    </dgm:pt>
    <dgm:pt modelId="{EF987C01-C724-477D-A110-230506FA4F90}" type="sibTrans" cxnId="{F2430FEF-E086-4C47-A9D3-629E07B223CC}">
      <dgm:prSet/>
      <dgm:spPr/>
      <dgm:t>
        <a:bodyPr/>
        <a:lstStyle/>
        <a:p>
          <a:endParaRPr lang="fr-FR"/>
        </a:p>
      </dgm:t>
    </dgm:pt>
    <dgm:pt modelId="{5B7224AD-A72A-4797-B9F9-7DDF7CC4F48F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with</a:t>
          </a:r>
          <a:r>
            <a:rPr lang="fr-FR" dirty="0"/>
            <a:t> mocking </a:t>
          </a:r>
          <a:r>
            <a:rPr lang="fr-FR" dirty="0" err="1"/>
            <a:t>partially</a:t>
          </a:r>
          <a:r>
            <a:rPr lang="fr-FR" dirty="0"/>
            <a:t> the system (</a:t>
          </a:r>
          <a:r>
            <a:rPr lang="fr-FR" dirty="0" err="1"/>
            <a:t>purchase</a:t>
          </a:r>
          <a:r>
            <a:rPr lang="fr-FR" dirty="0"/>
            <a:t> process)</a:t>
          </a:r>
        </a:p>
      </dgm:t>
    </dgm:pt>
    <dgm:pt modelId="{EB619FC3-2C75-40C9-AF98-CD1AADFBE6FC}" type="parTrans" cxnId="{3DE5EED4-EF3F-4F91-BA1B-E4F136A108BC}">
      <dgm:prSet/>
      <dgm:spPr/>
      <dgm:t>
        <a:bodyPr/>
        <a:lstStyle/>
        <a:p>
          <a:endParaRPr lang="fr-FR"/>
        </a:p>
      </dgm:t>
    </dgm:pt>
    <dgm:pt modelId="{4F8243E1-67C4-40EA-98E1-39838174DDEB}" type="sibTrans" cxnId="{3DE5EED4-EF3F-4F91-BA1B-E4F136A108BC}">
      <dgm:prSet/>
      <dgm:spPr/>
      <dgm:t>
        <a:bodyPr/>
        <a:lstStyle/>
        <a:p>
          <a:endParaRPr lang="fr-FR"/>
        </a:p>
      </dgm:t>
    </dgm:pt>
    <dgm:pt modelId="{0788905D-A54D-475F-BB99-95E34466AEE1}">
      <dgm:prSet phldrT="[Texte]"/>
      <dgm:spPr/>
      <dgm:t>
        <a:bodyPr/>
        <a:lstStyle/>
        <a:p>
          <a:r>
            <a:rPr lang="fr-FR" dirty="0"/>
            <a:t>Expand Testing</a:t>
          </a:r>
        </a:p>
      </dgm:t>
    </dgm:pt>
    <dgm:pt modelId="{CC10BAC8-D718-474B-B5C2-C58041209AC7}" type="parTrans" cxnId="{7D966D07-2358-44F9-92FD-4A949E6C73CA}">
      <dgm:prSet/>
      <dgm:spPr/>
      <dgm:t>
        <a:bodyPr/>
        <a:lstStyle/>
        <a:p>
          <a:endParaRPr lang="fr-FR"/>
        </a:p>
      </dgm:t>
    </dgm:pt>
    <dgm:pt modelId="{26EDB17F-7251-415E-A0D7-266926EC635C}" type="sibTrans" cxnId="{7D966D07-2358-44F9-92FD-4A949E6C73CA}">
      <dgm:prSet/>
      <dgm:spPr/>
      <dgm:t>
        <a:bodyPr/>
        <a:lstStyle/>
        <a:p>
          <a:endParaRPr lang="fr-FR"/>
        </a:p>
      </dgm:t>
    </dgm:pt>
    <dgm:pt modelId="{BA1C1A75-7F68-4939-83AC-38C8111B61B5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constraints</a:t>
          </a:r>
          <a:r>
            <a:rPr lang="fr-FR" dirty="0"/>
            <a:t> (</a:t>
          </a:r>
          <a:r>
            <a:rPr lang="fr-FR" dirty="0" err="1"/>
            <a:t>bottlenecks</a:t>
          </a:r>
          <a:r>
            <a:rPr lang="fr-FR" dirty="0"/>
            <a:t> simulation) </a:t>
          </a:r>
        </a:p>
      </dgm:t>
    </dgm:pt>
    <dgm:pt modelId="{5DD9DD52-91F9-4602-9D59-9FFBEE96622E}" type="parTrans" cxnId="{7669646A-6716-4293-AD31-B47BE9277208}">
      <dgm:prSet/>
      <dgm:spPr/>
      <dgm:t>
        <a:bodyPr/>
        <a:lstStyle/>
        <a:p>
          <a:endParaRPr lang="fr-FR"/>
        </a:p>
      </dgm:t>
    </dgm:pt>
    <dgm:pt modelId="{4D760B22-98D5-449E-8443-EF2E21527881}" type="sibTrans" cxnId="{7669646A-6716-4293-AD31-B47BE9277208}">
      <dgm:prSet/>
      <dgm:spPr/>
      <dgm:t>
        <a:bodyPr/>
        <a:lstStyle/>
        <a:p>
          <a:endParaRPr lang="fr-FR"/>
        </a:p>
      </dgm:t>
    </dgm:pt>
    <dgm:pt modelId="{28B44C3F-2456-4B18-BEA7-1B2090DE5953}" type="pres">
      <dgm:prSet presAssocID="{E624BA67-84E4-405C-B996-612E3D596BF5}" presName="linear" presStyleCnt="0">
        <dgm:presLayoutVars>
          <dgm:dir/>
          <dgm:animLvl val="lvl"/>
          <dgm:resizeHandles val="exact"/>
        </dgm:presLayoutVars>
      </dgm:prSet>
      <dgm:spPr/>
    </dgm:pt>
    <dgm:pt modelId="{1B17DDF9-D899-4F76-A95E-CA19213C85A9}" type="pres">
      <dgm:prSet presAssocID="{415F5CF7-A06E-4253-B179-5E6B8F968930}" presName="parentLin" presStyleCnt="0"/>
      <dgm:spPr/>
    </dgm:pt>
    <dgm:pt modelId="{24067B16-A501-4B57-AB3C-446276E27CF1}" type="pres">
      <dgm:prSet presAssocID="{415F5CF7-A06E-4253-B179-5E6B8F968930}" presName="parentLeftMargin" presStyleLbl="node1" presStyleIdx="0" presStyleCnt="4"/>
      <dgm:spPr/>
    </dgm:pt>
    <dgm:pt modelId="{096C9BFB-D775-4DC4-8B82-DC9E0FD80630}" type="pres">
      <dgm:prSet presAssocID="{415F5CF7-A06E-4253-B179-5E6B8F9689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942988-939B-4B35-9F37-2BB63B8B07CD}" type="pres">
      <dgm:prSet presAssocID="{415F5CF7-A06E-4253-B179-5E6B8F968930}" presName="negativeSpace" presStyleCnt="0"/>
      <dgm:spPr/>
    </dgm:pt>
    <dgm:pt modelId="{911BB8A2-A7F7-4C1A-B70B-BB0D031D3AEA}" type="pres">
      <dgm:prSet presAssocID="{415F5CF7-A06E-4253-B179-5E6B8F968930}" presName="childText" presStyleLbl="conFgAcc1" presStyleIdx="0" presStyleCnt="4">
        <dgm:presLayoutVars>
          <dgm:bulletEnabled val="1"/>
        </dgm:presLayoutVars>
      </dgm:prSet>
      <dgm:spPr/>
    </dgm:pt>
    <dgm:pt modelId="{C923A70F-2393-4C98-8571-72B9DDE6E888}" type="pres">
      <dgm:prSet presAssocID="{94A2E85D-61E7-4DE3-AB25-161520A812DA}" presName="spaceBetweenRectangles" presStyleCnt="0"/>
      <dgm:spPr/>
    </dgm:pt>
    <dgm:pt modelId="{EDEB51D9-54CD-4650-9DE4-E769BD846DC7}" type="pres">
      <dgm:prSet presAssocID="{8D620BAA-EE5D-479B-B5B6-20477C183E44}" presName="parentLin" presStyleCnt="0"/>
      <dgm:spPr/>
    </dgm:pt>
    <dgm:pt modelId="{918DFBAE-43A1-4DC5-863D-F9DEDA981604}" type="pres">
      <dgm:prSet presAssocID="{8D620BAA-EE5D-479B-B5B6-20477C183E44}" presName="parentLeftMargin" presStyleLbl="node1" presStyleIdx="0" presStyleCnt="4"/>
      <dgm:spPr/>
    </dgm:pt>
    <dgm:pt modelId="{A3FEED45-D285-48A0-8125-CBDB3BD2B383}" type="pres">
      <dgm:prSet presAssocID="{8D620BAA-EE5D-479B-B5B6-20477C183E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553DE5-5575-4DEE-856C-46D7BF411F75}" type="pres">
      <dgm:prSet presAssocID="{8D620BAA-EE5D-479B-B5B6-20477C183E44}" presName="negativeSpace" presStyleCnt="0"/>
      <dgm:spPr/>
    </dgm:pt>
    <dgm:pt modelId="{FC5792A6-9871-4BA6-B3B3-D9A93E767096}" type="pres">
      <dgm:prSet presAssocID="{8D620BAA-EE5D-479B-B5B6-20477C183E44}" presName="childText" presStyleLbl="conFgAcc1" presStyleIdx="1" presStyleCnt="4">
        <dgm:presLayoutVars>
          <dgm:bulletEnabled val="1"/>
        </dgm:presLayoutVars>
      </dgm:prSet>
      <dgm:spPr/>
    </dgm:pt>
    <dgm:pt modelId="{465B18AC-81B8-4FF2-8142-2B7FC846395A}" type="pres">
      <dgm:prSet presAssocID="{89F30D2A-DDA2-468E-9D63-AD8F3FA6392F}" presName="spaceBetweenRectangles" presStyleCnt="0"/>
      <dgm:spPr/>
    </dgm:pt>
    <dgm:pt modelId="{31A7599F-7A69-4F0E-95EB-00977E7C9658}" type="pres">
      <dgm:prSet presAssocID="{BF69EA4B-C426-44E6-A4AC-B7EBA4B9F64D}" presName="parentLin" presStyleCnt="0"/>
      <dgm:spPr/>
    </dgm:pt>
    <dgm:pt modelId="{A7A90DDC-A926-47F0-80FB-9448B4A9B45E}" type="pres">
      <dgm:prSet presAssocID="{BF69EA4B-C426-44E6-A4AC-B7EBA4B9F64D}" presName="parentLeftMargin" presStyleLbl="node1" presStyleIdx="1" presStyleCnt="4"/>
      <dgm:spPr/>
    </dgm:pt>
    <dgm:pt modelId="{C49A4E7A-AC7B-40BA-897D-5AA59DCE830D}" type="pres">
      <dgm:prSet presAssocID="{BF69EA4B-C426-44E6-A4AC-B7EBA4B9F6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F3A388-582A-488D-9A0C-9C5621A391BA}" type="pres">
      <dgm:prSet presAssocID="{BF69EA4B-C426-44E6-A4AC-B7EBA4B9F64D}" presName="negativeSpace" presStyleCnt="0"/>
      <dgm:spPr/>
    </dgm:pt>
    <dgm:pt modelId="{10D5E660-7575-46F2-A878-F05CDB6FE0CF}" type="pres">
      <dgm:prSet presAssocID="{BF69EA4B-C426-44E6-A4AC-B7EBA4B9F64D}" presName="childText" presStyleLbl="conFgAcc1" presStyleIdx="2" presStyleCnt="4">
        <dgm:presLayoutVars>
          <dgm:bulletEnabled val="1"/>
        </dgm:presLayoutVars>
      </dgm:prSet>
      <dgm:spPr/>
    </dgm:pt>
    <dgm:pt modelId="{6FD25B83-40BE-4545-9994-0B4FE8AA29BF}" type="pres">
      <dgm:prSet presAssocID="{EF987C01-C724-477D-A110-230506FA4F90}" presName="spaceBetweenRectangles" presStyleCnt="0"/>
      <dgm:spPr/>
    </dgm:pt>
    <dgm:pt modelId="{550EA116-8192-4D98-A620-2C8BE7F95C8F}" type="pres">
      <dgm:prSet presAssocID="{0788905D-A54D-475F-BB99-95E34466AEE1}" presName="parentLin" presStyleCnt="0"/>
      <dgm:spPr/>
    </dgm:pt>
    <dgm:pt modelId="{4479D1BB-5D3E-4FC2-B447-6615A3E7515E}" type="pres">
      <dgm:prSet presAssocID="{0788905D-A54D-475F-BB99-95E34466AEE1}" presName="parentLeftMargin" presStyleLbl="node1" presStyleIdx="2" presStyleCnt="4"/>
      <dgm:spPr/>
    </dgm:pt>
    <dgm:pt modelId="{CEA6E45F-CCEE-4CDA-8038-2B08E0BEF2C2}" type="pres">
      <dgm:prSet presAssocID="{0788905D-A54D-475F-BB99-95E34466AEE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EE7FE0D-BC4C-4A19-B437-2EA093E8F87C}" type="pres">
      <dgm:prSet presAssocID="{0788905D-A54D-475F-BB99-95E34466AEE1}" presName="negativeSpace" presStyleCnt="0"/>
      <dgm:spPr/>
    </dgm:pt>
    <dgm:pt modelId="{B3D4AE2A-835B-422F-9F6E-6600892D3018}" type="pres">
      <dgm:prSet presAssocID="{0788905D-A54D-475F-BB99-95E34466AEE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D966D07-2358-44F9-92FD-4A949E6C73CA}" srcId="{E624BA67-84E4-405C-B996-612E3D596BF5}" destId="{0788905D-A54D-475F-BB99-95E34466AEE1}" srcOrd="3" destOrd="0" parTransId="{CC10BAC8-D718-474B-B5C2-C58041209AC7}" sibTransId="{26EDB17F-7251-415E-A0D7-266926EC635C}"/>
    <dgm:cxn modelId="{880E030B-1616-4394-ACC2-96767CDAC9B6}" type="presOf" srcId="{415F5CF7-A06E-4253-B179-5E6B8F968930}" destId="{24067B16-A501-4B57-AB3C-446276E27CF1}" srcOrd="0" destOrd="0" presId="urn:microsoft.com/office/officeart/2005/8/layout/list1"/>
    <dgm:cxn modelId="{60E9AD14-6976-478B-A39B-713C920B16EF}" type="presOf" srcId="{0788905D-A54D-475F-BB99-95E34466AEE1}" destId="{CEA6E45F-CCEE-4CDA-8038-2B08E0BEF2C2}" srcOrd="1" destOrd="0" presId="urn:microsoft.com/office/officeart/2005/8/layout/list1"/>
    <dgm:cxn modelId="{5C0CC015-2621-47B8-9CA0-3341C9B2D4D0}" type="presOf" srcId="{0788905D-A54D-475F-BB99-95E34466AEE1}" destId="{4479D1BB-5D3E-4FC2-B447-6615A3E7515E}" srcOrd="0" destOrd="0" presId="urn:microsoft.com/office/officeart/2005/8/layout/list1"/>
    <dgm:cxn modelId="{7669646A-6716-4293-AD31-B47BE9277208}" srcId="{0788905D-A54D-475F-BB99-95E34466AEE1}" destId="{BA1C1A75-7F68-4939-83AC-38C8111B61B5}" srcOrd="0" destOrd="0" parTransId="{5DD9DD52-91F9-4602-9D59-9FFBEE96622E}" sibTransId="{4D760B22-98D5-449E-8443-EF2E21527881}"/>
    <dgm:cxn modelId="{7801DD4C-2695-495B-A402-DDBC4B013D63}" type="presOf" srcId="{BA1C1A75-7F68-4939-83AC-38C8111B61B5}" destId="{B3D4AE2A-835B-422F-9F6E-6600892D3018}" srcOrd="0" destOrd="0" presId="urn:microsoft.com/office/officeart/2005/8/layout/list1"/>
    <dgm:cxn modelId="{AB876478-0235-4710-B64F-C9C1181BCBBA}" type="presOf" srcId="{7C24B2FA-E8FE-4C7F-869B-FCFD42D71CE4}" destId="{911BB8A2-A7F7-4C1A-B70B-BB0D031D3AEA}" srcOrd="0" destOrd="0" presId="urn:microsoft.com/office/officeart/2005/8/layout/list1"/>
    <dgm:cxn modelId="{F4155D8F-373A-408B-BAA1-D31662A5F49A}" type="presOf" srcId="{415F5CF7-A06E-4253-B179-5E6B8F968930}" destId="{096C9BFB-D775-4DC4-8B82-DC9E0FD80630}" srcOrd="1" destOrd="0" presId="urn:microsoft.com/office/officeart/2005/8/layout/list1"/>
    <dgm:cxn modelId="{256B4E9B-7D99-47E0-9C6D-7490F0F13990}" type="presOf" srcId="{8D620BAA-EE5D-479B-B5B6-20477C183E44}" destId="{A3FEED45-D285-48A0-8125-CBDB3BD2B383}" srcOrd="1" destOrd="0" presId="urn:microsoft.com/office/officeart/2005/8/layout/list1"/>
    <dgm:cxn modelId="{53EE3E9C-EF80-4419-BBE6-F11C68CACDF1}" type="presOf" srcId="{8D620BAA-EE5D-479B-B5B6-20477C183E44}" destId="{918DFBAE-43A1-4DC5-863D-F9DEDA981604}" srcOrd="0" destOrd="0" presId="urn:microsoft.com/office/officeart/2005/8/layout/list1"/>
    <dgm:cxn modelId="{EE5CBA9E-D939-4D56-BCEF-0C1F4E658F83}" type="presOf" srcId="{BF69EA4B-C426-44E6-A4AC-B7EBA4B9F64D}" destId="{A7A90DDC-A926-47F0-80FB-9448B4A9B45E}" srcOrd="0" destOrd="0" presId="urn:microsoft.com/office/officeart/2005/8/layout/list1"/>
    <dgm:cxn modelId="{46B5499F-0A91-4534-9CD4-184D0624A540}" srcId="{8D620BAA-EE5D-479B-B5B6-20477C183E44}" destId="{9FF8D7DD-4828-4EBC-B150-340BCADE9329}" srcOrd="0" destOrd="0" parTransId="{374FB89B-4E97-45B9-8E2E-542EC6B853E9}" sibTransId="{84B8ED9C-A0A6-40B5-A0D4-EAC2ABAABB78}"/>
    <dgm:cxn modelId="{2E9B6FAE-2652-4587-8C86-1D1926A51A7E}" srcId="{E624BA67-84E4-405C-B996-612E3D596BF5}" destId="{8D620BAA-EE5D-479B-B5B6-20477C183E44}" srcOrd="1" destOrd="0" parTransId="{6E2F9F1D-AFC0-4D11-8211-4F4075D740B3}" sibTransId="{89F30D2A-DDA2-468E-9D63-AD8F3FA6392F}"/>
    <dgm:cxn modelId="{212EBFB1-CD41-49F6-ACC0-ED43EAFA674A}" srcId="{415F5CF7-A06E-4253-B179-5E6B8F968930}" destId="{7C24B2FA-E8FE-4C7F-869B-FCFD42D71CE4}" srcOrd="0" destOrd="0" parTransId="{66631E98-A24A-49A2-A0C2-6FB8BCE9DDF1}" sibTransId="{80381ED1-F849-4E1C-8682-23FD4456A3C3}"/>
    <dgm:cxn modelId="{4B69E9BB-339F-4879-950C-6E711BA821AE}" type="presOf" srcId="{E624BA67-84E4-405C-B996-612E3D596BF5}" destId="{28B44C3F-2456-4B18-BEA7-1B2090DE5953}" srcOrd="0" destOrd="0" presId="urn:microsoft.com/office/officeart/2005/8/layout/list1"/>
    <dgm:cxn modelId="{0320B5BD-CC2B-450B-AC92-CE24B9BA26A2}" type="presOf" srcId="{5B7224AD-A72A-4797-B9F9-7DDF7CC4F48F}" destId="{10D5E660-7575-46F2-A878-F05CDB6FE0CF}" srcOrd="0" destOrd="0" presId="urn:microsoft.com/office/officeart/2005/8/layout/list1"/>
    <dgm:cxn modelId="{3DE5EED4-EF3F-4F91-BA1B-E4F136A108BC}" srcId="{BF69EA4B-C426-44E6-A4AC-B7EBA4B9F64D}" destId="{5B7224AD-A72A-4797-B9F9-7DDF7CC4F48F}" srcOrd="0" destOrd="0" parTransId="{EB619FC3-2C75-40C9-AF98-CD1AADFBE6FC}" sibTransId="{4F8243E1-67C4-40EA-98E1-39838174DDEB}"/>
    <dgm:cxn modelId="{4807A5E2-A930-41BD-A1D7-6BF38CD856B9}" type="presOf" srcId="{BF69EA4B-C426-44E6-A4AC-B7EBA4B9F64D}" destId="{C49A4E7A-AC7B-40BA-897D-5AA59DCE830D}" srcOrd="1" destOrd="0" presId="urn:microsoft.com/office/officeart/2005/8/layout/list1"/>
    <dgm:cxn modelId="{F2430FEF-E086-4C47-A9D3-629E07B223CC}" srcId="{E624BA67-84E4-405C-B996-612E3D596BF5}" destId="{BF69EA4B-C426-44E6-A4AC-B7EBA4B9F64D}" srcOrd="2" destOrd="0" parTransId="{2EC1CD37-A7F9-4042-90ED-29968CABA731}" sibTransId="{EF987C01-C724-477D-A110-230506FA4F90}"/>
    <dgm:cxn modelId="{1D36C6FA-59E9-413A-AACB-D7E17C7D0E93}" type="presOf" srcId="{9FF8D7DD-4828-4EBC-B150-340BCADE9329}" destId="{FC5792A6-9871-4BA6-B3B3-D9A93E767096}" srcOrd="0" destOrd="0" presId="urn:microsoft.com/office/officeart/2005/8/layout/list1"/>
    <dgm:cxn modelId="{91C9FCFC-F2BD-42DE-8697-D59D7CD4C3CB}" srcId="{E624BA67-84E4-405C-B996-612E3D596BF5}" destId="{415F5CF7-A06E-4253-B179-5E6B8F968930}" srcOrd="0" destOrd="0" parTransId="{8776602D-BBDE-44A2-B7D6-68A9F9908911}" sibTransId="{94A2E85D-61E7-4DE3-AB25-161520A812DA}"/>
    <dgm:cxn modelId="{9C175239-3100-4A31-9FC6-385DB203D579}" type="presParOf" srcId="{28B44C3F-2456-4B18-BEA7-1B2090DE5953}" destId="{1B17DDF9-D899-4F76-A95E-CA19213C85A9}" srcOrd="0" destOrd="0" presId="urn:microsoft.com/office/officeart/2005/8/layout/list1"/>
    <dgm:cxn modelId="{18F176F7-6592-4541-B957-5B604417B2C7}" type="presParOf" srcId="{1B17DDF9-D899-4F76-A95E-CA19213C85A9}" destId="{24067B16-A501-4B57-AB3C-446276E27CF1}" srcOrd="0" destOrd="0" presId="urn:microsoft.com/office/officeart/2005/8/layout/list1"/>
    <dgm:cxn modelId="{045B5628-10CA-49EE-A9E8-5AF5779969BC}" type="presParOf" srcId="{1B17DDF9-D899-4F76-A95E-CA19213C85A9}" destId="{096C9BFB-D775-4DC4-8B82-DC9E0FD80630}" srcOrd="1" destOrd="0" presId="urn:microsoft.com/office/officeart/2005/8/layout/list1"/>
    <dgm:cxn modelId="{51EC7EA0-0D87-477B-9777-BD6F830BBD1B}" type="presParOf" srcId="{28B44C3F-2456-4B18-BEA7-1B2090DE5953}" destId="{B1942988-939B-4B35-9F37-2BB63B8B07CD}" srcOrd="1" destOrd="0" presId="urn:microsoft.com/office/officeart/2005/8/layout/list1"/>
    <dgm:cxn modelId="{6E25B8D8-4B98-4F91-BCAD-226313E0F18D}" type="presParOf" srcId="{28B44C3F-2456-4B18-BEA7-1B2090DE5953}" destId="{911BB8A2-A7F7-4C1A-B70B-BB0D031D3AEA}" srcOrd="2" destOrd="0" presId="urn:microsoft.com/office/officeart/2005/8/layout/list1"/>
    <dgm:cxn modelId="{0C4BDA02-F51E-42E6-B60A-14E09E3537AC}" type="presParOf" srcId="{28B44C3F-2456-4B18-BEA7-1B2090DE5953}" destId="{C923A70F-2393-4C98-8571-72B9DDE6E888}" srcOrd="3" destOrd="0" presId="urn:microsoft.com/office/officeart/2005/8/layout/list1"/>
    <dgm:cxn modelId="{142C940B-F599-4815-AEF4-C58F75E77A5E}" type="presParOf" srcId="{28B44C3F-2456-4B18-BEA7-1B2090DE5953}" destId="{EDEB51D9-54CD-4650-9DE4-E769BD846DC7}" srcOrd="4" destOrd="0" presId="urn:microsoft.com/office/officeart/2005/8/layout/list1"/>
    <dgm:cxn modelId="{74CC57BA-2079-422D-B08A-32386D544046}" type="presParOf" srcId="{EDEB51D9-54CD-4650-9DE4-E769BD846DC7}" destId="{918DFBAE-43A1-4DC5-863D-F9DEDA981604}" srcOrd="0" destOrd="0" presId="urn:microsoft.com/office/officeart/2005/8/layout/list1"/>
    <dgm:cxn modelId="{74F5BE8D-B3F3-4CD6-A502-635D73F0CDDB}" type="presParOf" srcId="{EDEB51D9-54CD-4650-9DE4-E769BD846DC7}" destId="{A3FEED45-D285-48A0-8125-CBDB3BD2B383}" srcOrd="1" destOrd="0" presId="urn:microsoft.com/office/officeart/2005/8/layout/list1"/>
    <dgm:cxn modelId="{5B9CC8AB-E970-4C43-8B14-3E9D41C1A516}" type="presParOf" srcId="{28B44C3F-2456-4B18-BEA7-1B2090DE5953}" destId="{A0553DE5-5575-4DEE-856C-46D7BF411F75}" srcOrd="5" destOrd="0" presId="urn:microsoft.com/office/officeart/2005/8/layout/list1"/>
    <dgm:cxn modelId="{A0718279-1BA9-4AE5-ADB8-5A9498205502}" type="presParOf" srcId="{28B44C3F-2456-4B18-BEA7-1B2090DE5953}" destId="{FC5792A6-9871-4BA6-B3B3-D9A93E767096}" srcOrd="6" destOrd="0" presId="urn:microsoft.com/office/officeart/2005/8/layout/list1"/>
    <dgm:cxn modelId="{3E9CF1D5-B15F-4F1C-A53A-84BC6A53AAA8}" type="presParOf" srcId="{28B44C3F-2456-4B18-BEA7-1B2090DE5953}" destId="{465B18AC-81B8-4FF2-8142-2B7FC846395A}" srcOrd="7" destOrd="0" presId="urn:microsoft.com/office/officeart/2005/8/layout/list1"/>
    <dgm:cxn modelId="{50301293-6383-4879-A872-5FF60F03B113}" type="presParOf" srcId="{28B44C3F-2456-4B18-BEA7-1B2090DE5953}" destId="{31A7599F-7A69-4F0E-95EB-00977E7C9658}" srcOrd="8" destOrd="0" presId="urn:microsoft.com/office/officeart/2005/8/layout/list1"/>
    <dgm:cxn modelId="{E24A4D8E-B8B6-4232-9646-FE45746E2E4A}" type="presParOf" srcId="{31A7599F-7A69-4F0E-95EB-00977E7C9658}" destId="{A7A90DDC-A926-47F0-80FB-9448B4A9B45E}" srcOrd="0" destOrd="0" presId="urn:microsoft.com/office/officeart/2005/8/layout/list1"/>
    <dgm:cxn modelId="{EE52E62F-1D6B-48D5-80E6-FA79CD8A87B5}" type="presParOf" srcId="{31A7599F-7A69-4F0E-95EB-00977E7C9658}" destId="{C49A4E7A-AC7B-40BA-897D-5AA59DCE830D}" srcOrd="1" destOrd="0" presId="urn:microsoft.com/office/officeart/2005/8/layout/list1"/>
    <dgm:cxn modelId="{E0E4F356-DE26-4727-9035-5F8CABFC2F66}" type="presParOf" srcId="{28B44C3F-2456-4B18-BEA7-1B2090DE5953}" destId="{98F3A388-582A-488D-9A0C-9C5621A391BA}" srcOrd="9" destOrd="0" presId="urn:microsoft.com/office/officeart/2005/8/layout/list1"/>
    <dgm:cxn modelId="{54971E4B-A20D-4F8C-9BCA-E8CC67031701}" type="presParOf" srcId="{28B44C3F-2456-4B18-BEA7-1B2090DE5953}" destId="{10D5E660-7575-46F2-A878-F05CDB6FE0CF}" srcOrd="10" destOrd="0" presId="urn:microsoft.com/office/officeart/2005/8/layout/list1"/>
    <dgm:cxn modelId="{FC357FB5-2771-46BF-B27B-95E7BA4B9797}" type="presParOf" srcId="{28B44C3F-2456-4B18-BEA7-1B2090DE5953}" destId="{6FD25B83-40BE-4545-9994-0B4FE8AA29BF}" srcOrd="11" destOrd="0" presId="urn:microsoft.com/office/officeart/2005/8/layout/list1"/>
    <dgm:cxn modelId="{49756506-34B9-42D2-8875-528764AA3243}" type="presParOf" srcId="{28B44C3F-2456-4B18-BEA7-1B2090DE5953}" destId="{550EA116-8192-4D98-A620-2C8BE7F95C8F}" srcOrd="12" destOrd="0" presId="urn:microsoft.com/office/officeart/2005/8/layout/list1"/>
    <dgm:cxn modelId="{6039136E-8051-439F-8A5C-D222DB149C62}" type="presParOf" srcId="{550EA116-8192-4D98-A620-2C8BE7F95C8F}" destId="{4479D1BB-5D3E-4FC2-B447-6615A3E7515E}" srcOrd="0" destOrd="0" presId="urn:microsoft.com/office/officeart/2005/8/layout/list1"/>
    <dgm:cxn modelId="{75FA0BA8-6ADC-4D5C-90C0-53FF1D380274}" type="presParOf" srcId="{550EA116-8192-4D98-A620-2C8BE7F95C8F}" destId="{CEA6E45F-CCEE-4CDA-8038-2B08E0BEF2C2}" srcOrd="1" destOrd="0" presId="urn:microsoft.com/office/officeart/2005/8/layout/list1"/>
    <dgm:cxn modelId="{8F458F2E-7946-45FE-BB9A-7186015480A7}" type="presParOf" srcId="{28B44C3F-2456-4B18-BEA7-1B2090DE5953}" destId="{DEE7FE0D-BC4C-4A19-B437-2EA093E8F87C}" srcOrd="13" destOrd="0" presId="urn:microsoft.com/office/officeart/2005/8/layout/list1"/>
    <dgm:cxn modelId="{E3518A68-238C-4B68-8D21-DE2C48BF270D}" type="presParOf" srcId="{28B44C3F-2456-4B18-BEA7-1B2090DE5953}" destId="{B3D4AE2A-835B-422F-9F6E-6600892D30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BB8A2-A7F7-4C1A-B70B-BB0D031D3AEA}">
      <dsp:nvSpPr>
        <dsp:cNvPr id="0" name=""/>
        <dsp:cNvSpPr/>
      </dsp:nvSpPr>
      <dsp:spPr>
        <a:xfrm>
          <a:off x="0" y="319936"/>
          <a:ext cx="603242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Test </a:t>
          </a:r>
          <a:r>
            <a:rPr lang="fr-FR" sz="1700" kern="1200" dirty="0" err="1"/>
            <a:t>early</a:t>
          </a:r>
          <a:r>
            <a:rPr lang="fr-FR" sz="1700" kern="1200" dirty="0"/>
            <a:t> </a:t>
          </a:r>
          <a:r>
            <a:rPr lang="en-US" sz="1700" kern="1200" noProof="0" dirty="0"/>
            <a:t>with</a:t>
          </a:r>
          <a:r>
            <a:rPr lang="fr-FR" sz="1700" kern="1200" dirty="0"/>
            <a:t> </a:t>
          </a:r>
          <a:r>
            <a:rPr lang="fr-FR" sz="1700" kern="1200" dirty="0" err="1"/>
            <a:t>incomplete</a:t>
          </a:r>
          <a:r>
            <a:rPr lang="fr-FR" sz="1700" kern="1200" dirty="0"/>
            <a:t> Applications (</a:t>
          </a:r>
          <a:r>
            <a:rPr lang="fr-FR" sz="1700" kern="1200" dirty="0" err="1"/>
            <a:t>Micoservices</a:t>
          </a:r>
          <a:r>
            <a:rPr lang="fr-FR" sz="1700" kern="1200" dirty="0"/>
            <a:t>)</a:t>
          </a:r>
        </a:p>
      </dsp:txBody>
      <dsp:txXfrm>
        <a:off x="0" y="319936"/>
        <a:ext cx="6032422" cy="1017450"/>
      </dsp:txXfrm>
    </dsp:sp>
    <dsp:sp modelId="{096C9BFB-D775-4DC4-8B82-DC9E0FD80630}">
      <dsp:nvSpPr>
        <dsp:cNvPr id="0" name=""/>
        <dsp:cNvSpPr/>
      </dsp:nvSpPr>
      <dsp:spPr>
        <a:xfrm>
          <a:off x="301621" y="69016"/>
          <a:ext cx="422269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Shift </a:t>
          </a:r>
          <a:r>
            <a:rPr lang="fr-FR" sz="1700" kern="1200" dirty="0" err="1"/>
            <a:t>left</a:t>
          </a:r>
          <a:r>
            <a:rPr lang="fr-FR" sz="1700" kern="1200" dirty="0"/>
            <a:t> Testing</a:t>
          </a:r>
        </a:p>
      </dsp:txBody>
      <dsp:txXfrm>
        <a:off x="326119" y="93514"/>
        <a:ext cx="4173699" cy="452844"/>
      </dsp:txXfrm>
    </dsp:sp>
    <dsp:sp modelId="{FC5792A6-9871-4BA6-B3B3-D9A93E767096}">
      <dsp:nvSpPr>
        <dsp:cNvPr id="0" name=""/>
        <dsp:cNvSpPr/>
      </dsp:nvSpPr>
      <dsp:spPr>
        <a:xfrm>
          <a:off x="0" y="1680106"/>
          <a:ext cx="6032422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7261"/>
              <a:satOff val="-834"/>
              <a:lumOff val="12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/>
            <a:t>Simulate</a:t>
          </a:r>
          <a:r>
            <a:rPr lang="fr-FR" sz="1700" kern="1200" dirty="0"/>
            <a:t> </a:t>
          </a:r>
          <a:r>
            <a:rPr lang="fr-FR" sz="1700" kern="1200" dirty="0" err="1"/>
            <a:t>third</a:t>
          </a:r>
          <a:r>
            <a:rPr lang="fr-FR" sz="1700" kern="1200" dirty="0"/>
            <a:t> party calls and </a:t>
          </a:r>
          <a:r>
            <a:rPr lang="fr-FR" sz="1700" kern="1200" dirty="0" err="1"/>
            <a:t>save</a:t>
          </a:r>
          <a:r>
            <a:rPr lang="fr-FR" sz="1700" kern="1200" dirty="0"/>
            <a:t> </a:t>
          </a:r>
          <a:r>
            <a:rPr lang="fr-FR" sz="1700" kern="1200" dirty="0" err="1"/>
            <a:t>cost</a:t>
          </a:r>
          <a:endParaRPr lang="fr-FR" sz="1700" kern="1200" dirty="0"/>
        </a:p>
      </dsp:txBody>
      <dsp:txXfrm>
        <a:off x="0" y="1680106"/>
        <a:ext cx="6032422" cy="749700"/>
      </dsp:txXfrm>
    </dsp:sp>
    <dsp:sp modelId="{A3FEED45-D285-48A0-8125-CBDB3BD2B383}">
      <dsp:nvSpPr>
        <dsp:cNvPr id="0" name=""/>
        <dsp:cNvSpPr/>
      </dsp:nvSpPr>
      <dsp:spPr>
        <a:xfrm>
          <a:off x="301621" y="1429186"/>
          <a:ext cx="4222695" cy="501840"/>
        </a:xfrm>
        <a:prstGeom prst="roundRect">
          <a:avLst/>
        </a:prstGeom>
        <a:solidFill>
          <a:schemeClr val="accent2">
            <a:hueOff val="-27261"/>
            <a:satOff val="-834"/>
            <a:lumOff val="1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Cost</a:t>
          </a:r>
          <a:r>
            <a:rPr lang="fr-FR" sz="1700" kern="1200" dirty="0"/>
            <a:t> </a:t>
          </a:r>
          <a:r>
            <a:rPr lang="fr-FR" sz="1700" kern="1200" dirty="0" err="1"/>
            <a:t>Efficiency</a:t>
          </a:r>
          <a:endParaRPr lang="fr-FR" sz="1700" kern="1200" dirty="0"/>
        </a:p>
      </dsp:txBody>
      <dsp:txXfrm>
        <a:off x="326119" y="1453684"/>
        <a:ext cx="4173699" cy="452844"/>
      </dsp:txXfrm>
    </dsp:sp>
    <dsp:sp modelId="{10D5E660-7575-46F2-A878-F05CDB6FE0CF}">
      <dsp:nvSpPr>
        <dsp:cNvPr id="0" name=""/>
        <dsp:cNvSpPr/>
      </dsp:nvSpPr>
      <dsp:spPr>
        <a:xfrm>
          <a:off x="0" y="2772526"/>
          <a:ext cx="603242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4521"/>
              <a:satOff val="-1669"/>
              <a:lumOff val="240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Test </a:t>
          </a:r>
          <a:r>
            <a:rPr lang="fr-FR" sz="1700" kern="1200" dirty="0" err="1"/>
            <a:t>with</a:t>
          </a:r>
          <a:r>
            <a:rPr lang="fr-FR" sz="1700" kern="1200" dirty="0"/>
            <a:t> mocking </a:t>
          </a:r>
          <a:r>
            <a:rPr lang="fr-FR" sz="1700" kern="1200" dirty="0" err="1"/>
            <a:t>partially</a:t>
          </a:r>
          <a:r>
            <a:rPr lang="fr-FR" sz="1700" kern="1200" dirty="0"/>
            <a:t> the system (</a:t>
          </a:r>
          <a:r>
            <a:rPr lang="fr-FR" sz="1700" kern="1200" dirty="0" err="1"/>
            <a:t>purchase</a:t>
          </a:r>
          <a:r>
            <a:rPr lang="fr-FR" sz="1700" kern="1200" dirty="0"/>
            <a:t> process)</a:t>
          </a:r>
        </a:p>
      </dsp:txBody>
      <dsp:txXfrm>
        <a:off x="0" y="2772526"/>
        <a:ext cx="6032422" cy="1017450"/>
      </dsp:txXfrm>
    </dsp:sp>
    <dsp:sp modelId="{C49A4E7A-AC7B-40BA-897D-5AA59DCE830D}">
      <dsp:nvSpPr>
        <dsp:cNvPr id="0" name=""/>
        <dsp:cNvSpPr/>
      </dsp:nvSpPr>
      <dsp:spPr>
        <a:xfrm>
          <a:off x="301621" y="2521606"/>
          <a:ext cx="4222695" cy="501840"/>
        </a:xfrm>
        <a:prstGeom prst="roundRect">
          <a:avLst/>
        </a:prstGeom>
        <a:solidFill>
          <a:schemeClr val="accent2">
            <a:hueOff val="-54521"/>
            <a:satOff val="-1669"/>
            <a:lumOff val="2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Test </a:t>
          </a:r>
          <a:r>
            <a:rPr lang="fr-FR" sz="1700" kern="1200" dirty="0" err="1"/>
            <a:t>Efficiency</a:t>
          </a:r>
          <a:endParaRPr lang="fr-FR" sz="1700" kern="1200" dirty="0"/>
        </a:p>
      </dsp:txBody>
      <dsp:txXfrm>
        <a:off x="326119" y="2546104"/>
        <a:ext cx="4173699" cy="452844"/>
      </dsp:txXfrm>
    </dsp:sp>
    <dsp:sp modelId="{B3D4AE2A-835B-422F-9F6E-6600892D3018}">
      <dsp:nvSpPr>
        <dsp:cNvPr id="0" name=""/>
        <dsp:cNvSpPr/>
      </dsp:nvSpPr>
      <dsp:spPr>
        <a:xfrm>
          <a:off x="0" y="4132696"/>
          <a:ext cx="6032422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1782"/>
              <a:satOff val="-2503"/>
              <a:lumOff val="3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Test </a:t>
          </a:r>
          <a:r>
            <a:rPr lang="fr-FR" sz="1700" kern="1200" dirty="0" err="1"/>
            <a:t>with</a:t>
          </a:r>
          <a:r>
            <a:rPr lang="fr-FR" sz="1700" kern="1200" dirty="0"/>
            <a:t> </a:t>
          </a:r>
          <a:r>
            <a:rPr lang="fr-FR" sz="1700" kern="1200" dirty="0" err="1"/>
            <a:t>constraints</a:t>
          </a:r>
          <a:r>
            <a:rPr lang="fr-FR" sz="1700" kern="1200" dirty="0"/>
            <a:t> (</a:t>
          </a:r>
          <a:r>
            <a:rPr lang="fr-FR" sz="1700" kern="1200" dirty="0" err="1"/>
            <a:t>bottlenecks</a:t>
          </a:r>
          <a:r>
            <a:rPr lang="fr-FR" sz="1700" kern="1200" dirty="0"/>
            <a:t> simulation) </a:t>
          </a:r>
        </a:p>
      </dsp:txBody>
      <dsp:txXfrm>
        <a:off x="0" y="4132696"/>
        <a:ext cx="6032422" cy="749700"/>
      </dsp:txXfrm>
    </dsp:sp>
    <dsp:sp modelId="{CEA6E45F-CCEE-4CDA-8038-2B08E0BEF2C2}">
      <dsp:nvSpPr>
        <dsp:cNvPr id="0" name=""/>
        <dsp:cNvSpPr/>
      </dsp:nvSpPr>
      <dsp:spPr>
        <a:xfrm>
          <a:off x="301621" y="3881776"/>
          <a:ext cx="4222695" cy="501840"/>
        </a:xfrm>
        <a:prstGeom prst="roundRect">
          <a:avLst/>
        </a:prstGeom>
        <a:solidFill>
          <a:schemeClr val="accent2">
            <a:hueOff val="-81782"/>
            <a:satOff val="-2503"/>
            <a:lumOff val="3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Expand Testing</a:t>
          </a:r>
        </a:p>
      </dsp:txBody>
      <dsp:txXfrm>
        <a:off x="326119" y="3906274"/>
        <a:ext cx="417369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B656-9CD8-5B42-927E-B6253F92DB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B5371-DA94-FC41-A71E-28EF265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T-mobile</a:t>
            </a:r>
            <a:r>
              <a:rPr lang="en-US" dirty="0">
                <a:cs typeface="Calibri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2767C-676C-43F3-8414-300ED5D2B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5371-DA94-FC41-A71E-28EF26523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the simulation designed available to entire team increase automation-collaboration feature in API sim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5371-DA94-FC41-A71E-28EF26523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-Faster time to market by speeding up release cycles</a:t>
            </a:r>
          </a:p>
          <a:p>
            <a:endParaRPr lang="en-US" sz="800" dirty="0"/>
          </a:p>
          <a:p>
            <a:r>
              <a:rPr lang="en-US" sz="800" dirty="0"/>
              <a:t>-Reduce the cost by eliminating the requirement for access to constrained business critical infra, </a:t>
            </a:r>
            <a:r>
              <a:rPr lang="en-US" sz="800" dirty="0" err="1"/>
              <a:t>thridparty</a:t>
            </a:r>
            <a:r>
              <a:rPr lang="en-US" sz="800" dirty="0"/>
              <a:t> systems, or pay –per-use cloud components </a:t>
            </a:r>
            <a:r>
              <a:rPr lang="en-US" sz="800"/>
              <a:t>for testing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-increase efficiency  by eliminating the bottleneck caused by application complexity &amp; dependency</a:t>
            </a:r>
            <a:endParaRPr lang="en-IN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5371-DA94-FC41-A71E-28EF26523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D860E90-3D27-4401-8E2D-9668012E0810}"/>
              </a:ext>
            </a:extLst>
          </p:cNvPr>
          <p:cNvGrpSpPr/>
          <p:nvPr/>
        </p:nvGrpSpPr>
        <p:grpSpPr>
          <a:xfrm>
            <a:off x="0" y="-571"/>
            <a:ext cx="12192570" cy="6858570"/>
            <a:chOff x="0" y="-571"/>
            <a:chExt cx="12192570" cy="6858570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202C2E-92BB-40E0-9316-F74DA58E4BC0}"/>
                </a:ext>
              </a:extLst>
            </p:cNvPr>
            <p:cNvSpPr/>
            <p:nvPr/>
          </p:nvSpPr>
          <p:spPr>
            <a:xfrm>
              <a:off x="8041767" y="4050982"/>
              <a:ext cx="4150232" cy="2395537"/>
            </a:xfrm>
            <a:custGeom>
              <a:avLst/>
              <a:gdLst>
                <a:gd name="connsiteX0" fmla="*/ 4150233 w 4150232"/>
                <a:gd name="connsiteY0" fmla="*/ 0 h 2395537"/>
                <a:gd name="connsiteX1" fmla="*/ 2395538 w 4150232"/>
                <a:gd name="connsiteY1" fmla="*/ 0 h 2395537"/>
                <a:gd name="connsiteX2" fmla="*/ 0 w 4150232"/>
                <a:gd name="connsiteY2" fmla="*/ 2395538 h 2395537"/>
                <a:gd name="connsiteX3" fmla="*/ 2508504 w 4150232"/>
                <a:gd name="connsiteY3" fmla="*/ 2395538 h 2395537"/>
                <a:gd name="connsiteX4" fmla="*/ 4150233 w 4150232"/>
                <a:gd name="connsiteY4" fmla="*/ 753809 h 2395537"/>
                <a:gd name="connsiteX5" fmla="*/ 4150233 w 4150232"/>
                <a:gd name="connsiteY5" fmla="*/ 0 h 239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0232" h="2395537">
                  <a:moveTo>
                    <a:pt x="4150233" y="0"/>
                  </a:moveTo>
                  <a:lnTo>
                    <a:pt x="2395538" y="0"/>
                  </a:lnTo>
                  <a:lnTo>
                    <a:pt x="0" y="2395538"/>
                  </a:lnTo>
                  <a:lnTo>
                    <a:pt x="2508504" y="2395538"/>
                  </a:lnTo>
                  <a:lnTo>
                    <a:pt x="4150233" y="753809"/>
                  </a:lnTo>
                  <a:lnTo>
                    <a:pt x="4150233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488530-FB9F-44AC-A4E4-59F4F09E1CF8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3B49A1D-CDFE-47BD-B01F-40662453BFE8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925D1D-D643-408C-87BC-424D2E05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1779" y="-571"/>
              <a:ext cx="4050791" cy="4057650"/>
            </a:xfrm>
            <a:custGeom>
              <a:avLst/>
              <a:gdLst>
                <a:gd name="connsiteX0" fmla="*/ 0 w 4050791"/>
                <a:gd name="connsiteY0" fmla="*/ 0 h 4057650"/>
                <a:gd name="connsiteX1" fmla="*/ 4050792 w 4050791"/>
                <a:gd name="connsiteY1" fmla="*/ 0 h 4057650"/>
                <a:gd name="connsiteX2" fmla="*/ 4050792 w 4050791"/>
                <a:gd name="connsiteY2" fmla="*/ 4057650 h 4057650"/>
                <a:gd name="connsiteX3" fmla="*/ 0 w 4050791"/>
                <a:gd name="connsiteY3" fmla="*/ 4057650 h 405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791" h="4057650">
                  <a:moveTo>
                    <a:pt x="0" y="0"/>
                  </a:moveTo>
                  <a:lnTo>
                    <a:pt x="4050792" y="0"/>
                  </a:lnTo>
                  <a:lnTo>
                    <a:pt x="4050792" y="4057650"/>
                  </a:lnTo>
                  <a:lnTo>
                    <a:pt x="0" y="4057650"/>
                  </a:lnTo>
                  <a:close/>
                </a:path>
              </a:pathLst>
            </a:cu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BEF619-45DF-424D-B151-0113F70C4B79}"/>
                </a:ext>
              </a:extLst>
            </p:cNvPr>
            <p:cNvSpPr/>
            <p:nvPr/>
          </p:nvSpPr>
          <p:spPr>
            <a:xfrm>
              <a:off x="8144161" y="4050982"/>
              <a:ext cx="2293048" cy="1146524"/>
            </a:xfrm>
            <a:custGeom>
              <a:avLst/>
              <a:gdLst>
                <a:gd name="connsiteX0" fmla="*/ 2293049 w 2293048"/>
                <a:gd name="connsiteY0" fmla="*/ 0 h 1146524"/>
                <a:gd name="connsiteX1" fmla="*/ 1146524 w 2293048"/>
                <a:gd name="connsiteY1" fmla="*/ 1146524 h 1146524"/>
                <a:gd name="connsiteX2" fmla="*/ 0 w 2293048"/>
                <a:gd name="connsiteY2" fmla="*/ 0 h 1146524"/>
                <a:gd name="connsiteX3" fmla="*/ 2293049 w 2293048"/>
                <a:gd name="connsiteY3" fmla="*/ 0 h 114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048" h="1146524">
                  <a:moveTo>
                    <a:pt x="2293049" y="0"/>
                  </a:moveTo>
                  <a:lnTo>
                    <a:pt x="1146524" y="1146524"/>
                  </a:lnTo>
                  <a:lnTo>
                    <a:pt x="0" y="0"/>
                  </a:lnTo>
                  <a:lnTo>
                    <a:pt x="2293049" y="0"/>
                  </a:lnTo>
                  <a:close/>
                </a:path>
              </a:pathLst>
            </a:custGeom>
            <a:solidFill>
              <a:srgbClr val="898D8D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BCE715-4AB7-4224-A7DD-728DE605BF88}"/>
                </a:ext>
              </a:extLst>
            </p:cNvPr>
            <p:cNvSpPr/>
            <p:nvPr/>
          </p:nvSpPr>
          <p:spPr>
            <a:xfrm>
              <a:off x="8041767" y="5197506"/>
              <a:ext cx="2497931" cy="1249013"/>
            </a:xfrm>
            <a:custGeom>
              <a:avLst/>
              <a:gdLst>
                <a:gd name="connsiteX0" fmla="*/ 2497931 w 2497931"/>
                <a:gd name="connsiteY0" fmla="*/ 1249013 h 1249013"/>
                <a:gd name="connsiteX1" fmla="*/ 1248918 w 2497931"/>
                <a:gd name="connsiteY1" fmla="*/ 0 h 1249013"/>
                <a:gd name="connsiteX2" fmla="*/ 0 w 2497931"/>
                <a:gd name="connsiteY2" fmla="*/ 1249013 h 1249013"/>
                <a:gd name="connsiteX3" fmla="*/ 2497931 w 2497931"/>
                <a:gd name="connsiteY3" fmla="*/ 1249013 h 124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931" h="1249013">
                  <a:moveTo>
                    <a:pt x="2497931" y="1249013"/>
                  </a:moveTo>
                  <a:lnTo>
                    <a:pt x="1248918" y="0"/>
                  </a:lnTo>
                  <a:lnTo>
                    <a:pt x="0" y="1249013"/>
                  </a:lnTo>
                  <a:lnTo>
                    <a:pt x="2497931" y="12490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E96E51-7222-49E6-872C-32AB34DE437F}"/>
                </a:ext>
              </a:extLst>
            </p:cNvPr>
            <p:cNvSpPr/>
            <p:nvPr/>
          </p:nvSpPr>
          <p:spPr>
            <a:xfrm>
              <a:off x="10001821" y="3427475"/>
              <a:ext cx="1054703" cy="1058894"/>
            </a:xfrm>
            <a:custGeom>
              <a:avLst/>
              <a:gdLst>
                <a:gd name="connsiteX0" fmla="*/ 1 w 1054703"/>
                <a:gd name="connsiteY0" fmla="*/ 1058894 h 1058894"/>
                <a:gd name="connsiteX1" fmla="*/ 1054704 w 1054703"/>
                <a:gd name="connsiteY1" fmla="*/ 0 h 10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4703" h="1058894">
                  <a:moveTo>
                    <a:pt x="1" y="1058894"/>
                  </a:moveTo>
                  <a:lnTo>
                    <a:pt x="1054704" y="0"/>
                  </a:lnTo>
                </a:path>
              </a:pathLst>
            </a:custGeom>
            <a:ln w="95155" cap="flat">
              <a:solidFill>
                <a:srgbClr val="59C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E02DBBC-98DF-433F-8335-34CABCCAF9D1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A41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C06BFB-30FF-41CC-B699-461F9A5A7F5E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BCADA0-D2BA-4093-B93F-A5F340EA3A18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CD4FA-1DD7-44F1-92EE-79F7D5C3F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2463" y="1597025"/>
            <a:ext cx="7295783" cy="134714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[Insert title here]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38753-5618-4399-98B6-641235EA5E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2463" y="3165230"/>
            <a:ext cx="7295783" cy="2092569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[Insert subtitle here]</a:t>
            </a:r>
          </a:p>
        </p:txBody>
      </p:sp>
      <p:grpSp>
        <p:nvGrpSpPr>
          <p:cNvPr id="14" name="Graphic 6">
            <a:extLst>
              <a:ext uri="{FF2B5EF4-FFF2-40B4-BE49-F238E27FC236}">
                <a16:creationId xmlns:a16="http://schemas.microsoft.com/office/drawing/2014/main" id="{6A318EF2-F713-47CA-BFAF-32E41F0D01D9}"/>
              </a:ext>
            </a:extLst>
          </p:cNvPr>
          <p:cNvGrpSpPr/>
          <p:nvPr/>
        </p:nvGrpSpPr>
        <p:grpSpPr>
          <a:xfrm>
            <a:off x="335933" y="508051"/>
            <a:ext cx="3130969" cy="644467"/>
            <a:chOff x="335933" y="374658"/>
            <a:chExt cx="3130969" cy="644467"/>
          </a:xfrm>
          <a:solidFill>
            <a:srgbClr val="0D4E96"/>
          </a:solidFill>
        </p:grpSpPr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BFB1FC13-4601-43F1-BD0E-12379D73F080}"/>
                </a:ext>
              </a:extLst>
            </p:cNvPr>
            <p:cNvGrpSpPr/>
            <p:nvPr/>
          </p:nvGrpSpPr>
          <p:grpSpPr>
            <a:xfrm>
              <a:off x="1000369" y="435515"/>
              <a:ext cx="2466533" cy="515146"/>
              <a:chOff x="1000369" y="435515"/>
              <a:chExt cx="2466533" cy="515146"/>
            </a:xfrm>
            <a:solidFill>
              <a:srgbClr val="0D4E96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3C04A37-4BDC-4123-9386-472B0D8D23CE}"/>
                  </a:ext>
                </a:extLst>
              </p:cNvPr>
              <p:cNvSpPr/>
              <p:nvPr/>
            </p:nvSpPr>
            <p:spPr>
              <a:xfrm>
                <a:off x="1000369" y="447876"/>
                <a:ext cx="410191" cy="495771"/>
              </a:xfrm>
              <a:custGeom>
                <a:avLst/>
                <a:gdLst>
                  <a:gd name="connsiteX0" fmla="*/ 410191 w 410191"/>
                  <a:gd name="connsiteY0" fmla="*/ 0 h 495771"/>
                  <a:gd name="connsiteX1" fmla="*/ 0 w 410191"/>
                  <a:gd name="connsiteY1" fmla="*/ 0 h 495771"/>
                  <a:gd name="connsiteX2" fmla="*/ 0 w 410191"/>
                  <a:gd name="connsiteY2" fmla="*/ 75953 h 495771"/>
                  <a:gd name="connsiteX3" fmla="*/ 164980 w 410191"/>
                  <a:gd name="connsiteY3" fmla="*/ 75953 h 495771"/>
                  <a:gd name="connsiteX4" fmla="*/ 164980 w 410191"/>
                  <a:gd name="connsiteY4" fmla="*/ 495772 h 495771"/>
                  <a:gd name="connsiteX5" fmla="*/ 245211 w 410191"/>
                  <a:gd name="connsiteY5" fmla="*/ 495772 h 495771"/>
                  <a:gd name="connsiteX6" fmla="*/ 245211 w 410191"/>
                  <a:gd name="connsiteY6" fmla="*/ 75953 h 495771"/>
                  <a:gd name="connsiteX7" fmla="*/ 410191 w 410191"/>
                  <a:gd name="connsiteY7" fmla="*/ 75953 h 495771"/>
                  <a:gd name="connsiteX8" fmla="*/ 410191 w 410191"/>
                  <a:gd name="connsiteY8" fmla="*/ 0 h 49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191" h="495771">
                    <a:moveTo>
                      <a:pt x="410191" y="0"/>
                    </a:moveTo>
                    <a:lnTo>
                      <a:pt x="0" y="0"/>
                    </a:lnTo>
                    <a:lnTo>
                      <a:pt x="0" y="75953"/>
                    </a:lnTo>
                    <a:lnTo>
                      <a:pt x="164980" y="75953"/>
                    </a:lnTo>
                    <a:lnTo>
                      <a:pt x="164980" y="495772"/>
                    </a:lnTo>
                    <a:lnTo>
                      <a:pt x="245211" y="495772"/>
                    </a:lnTo>
                    <a:lnTo>
                      <a:pt x="245211" y="75953"/>
                    </a:lnTo>
                    <a:lnTo>
                      <a:pt x="410191" y="75953"/>
                    </a:lnTo>
                    <a:lnTo>
                      <a:pt x="410191" y="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AA0A0D2-4A44-4C24-897B-727048EEF762}"/>
                  </a:ext>
                </a:extLst>
              </p:cNvPr>
              <p:cNvSpPr/>
              <p:nvPr/>
            </p:nvSpPr>
            <p:spPr>
              <a:xfrm>
                <a:off x="1346613" y="569672"/>
                <a:ext cx="215377" cy="373976"/>
              </a:xfrm>
              <a:custGeom>
                <a:avLst/>
                <a:gdLst>
                  <a:gd name="connsiteX0" fmla="*/ 78686 w 215377"/>
                  <a:gd name="connsiteY0" fmla="*/ 49841 h 373976"/>
                  <a:gd name="connsiteX1" fmla="*/ 71317 w 215377"/>
                  <a:gd name="connsiteY1" fmla="*/ 6932 h 373976"/>
                  <a:gd name="connsiteX2" fmla="*/ 0 w 215377"/>
                  <a:gd name="connsiteY2" fmla="*/ 6932 h 373976"/>
                  <a:gd name="connsiteX3" fmla="*/ 0 w 215377"/>
                  <a:gd name="connsiteY3" fmla="*/ 373976 h 373976"/>
                  <a:gd name="connsiteX4" fmla="*/ 80113 w 215377"/>
                  <a:gd name="connsiteY4" fmla="*/ 373976 h 373976"/>
                  <a:gd name="connsiteX5" fmla="*/ 80113 w 215377"/>
                  <a:gd name="connsiteY5" fmla="*/ 131023 h 373976"/>
                  <a:gd name="connsiteX6" fmla="*/ 129678 w 215377"/>
                  <a:gd name="connsiteY6" fmla="*/ 92393 h 373976"/>
                  <a:gd name="connsiteX7" fmla="*/ 200995 w 215377"/>
                  <a:gd name="connsiteY7" fmla="*/ 77417 h 373976"/>
                  <a:gd name="connsiteX8" fmla="*/ 215377 w 215377"/>
                  <a:gd name="connsiteY8" fmla="*/ 77417 h 373976"/>
                  <a:gd name="connsiteX9" fmla="*/ 215377 w 215377"/>
                  <a:gd name="connsiteY9" fmla="*/ 38 h 373976"/>
                  <a:gd name="connsiteX10" fmla="*/ 200995 w 215377"/>
                  <a:gd name="connsiteY10" fmla="*/ 38 h 373976"/>
                  <a:gd name="connsiteX11" fmla="*/ 78686 w 215377"/>
                  <a:gd name="connsiteY11" fmla="*/ 49841 h 373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5377" h="373976">
                    <a:moveTo>
                      <a:pt x="78686" y="49841"/>
                    </a:moveTo>
                    <a:lnTo>
                      <a:pt x="71317" y="6932"/>
                    </a:lnTo>
                    <a:lnTo>
                      <a:pt x="0" y="6932"/>
                    </a:lnTo>
                    <a:lnTo>
                      <a:pt x="0" y="373976"/>
                    </a:lnTo>
                    <a:lnTo>
                      <a:pt x="80113" y="373976"/>
                    </a:lnTo>
                    <a:lnTo>
                      <a:pt x="80113" y="131023"/>
                    </a:lnTo>
                    <a:cubicBezTo>
                      <a:pt x="93045" y="114107"/>
                      <a:pt x="110113" y="100804"/>
                      <a:pt x="129678" y="92393"/>
                    </a:cubicBezTo>
                    <a:cubicBezTo>
                      <a:pt x="152131" y="82423"/>
                      <a:pt x="176426" y="77319"/>
                      <a:pt x="200995" y="77417"/>
                    </a:cubicBezTo>
                    <a:lnTo>
                      <a:pt x="215377" y="77417"/>
                    </a:lnTo>
                    <a:lnTo>
                      <a:pt x="215377" y="38"/>
                    </a:lnTo>
                    <a:lnTo>
                      <a:pt x="200995" y="38"/>
                    </a:lnTo>
                    <a:cubicBezTo>
                      <a:pt x="155103" y="-941"/>
                      <a:pt x="110838" y="17080"/>
                      <a:pt x="78686" y="49841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1018E060-F71B-4686-BC0C-CFDA850345EE}"/>
                  </a:ext>
                </a:extLst>
              </p:cNvPr>
              <p:cNvGrpSpPr/>
              <p:nvPr/>
            </p:nvGrpSpPr>
            <p:grpSpPr>
              <a:xfrm>
                <a:off x="1602284" y="435515"/>
                <a:ext cx="84986" cy="508252"/>
                <a:chOff x="1602284" y="435515"/>
                <a:chExt cx="84986" cy="508252"/>
              </a:xfrm>
              <a:solidFill>
                <a:srgbClr val="0D4E96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57C4F79-498B-4B07-B577-A16A2F4357BC}"/>
                    </a:ext>
                  </a:extLst>
                </p:cNvPr>
                <p:cNvSpPr/>
                <p:nvPr/>
              </p:nvSpPr>
              <p:spPr>
                <a:xfrm>
                  <a:off x="1602284" y="435515"/>
                  <a:ext cx="84986" cy="84986"/>
                </a:xfrm>
                <a:custGeom>
                  <a:avLst/>
                  <a:gdLst>
                    <a:gd name="connsiteX0" fmla="*/ 0 w 84986"/>
                    <a:gd name="connsiteY0" fmla="*/ 0 h 84986"/>
                    <a:gd name="connsiteX1" fmla="*/ 84986 w 84986"/>
                    <a:gd name="connsiteY1" fmla="*/ 0 h 84986"/>
                    <a:gd name="connsiteX2" fmla="*/ 84986 w 84986"/>
                    <a:gd name="connsiteY2" fmla="*/ 84986 h 84986"/>
                    <a:gd name="connsiteX3" fmla="*/ 0 w 84986"/>
                    <a:gd name="connsiteY3" fmla="*/ 84986 h 84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86" h="84986">
                      <a:moveTo>
                        <a:pt x="0" y="0"/>
                      </a:moveTo>
                      <a:lnTo>
                        <a:pt x="84986" y="0"/>
                      </a:lnTo>
                      <a:lnTo>
                        <a:pt x="84986" y="84986"/>
                      </a:lnTo>
                      <a:lnTo>
                        <a:pt x="0" y="84986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179338B-8999-4A5F-90F9-F0003CF78A44}"/>
                    </a:ext>
                  </a:extLst>
                </p:cNvPr>
                <p:cNvSpPr/>
                <p:nvPr/>
              </p:nvSpPr>
              <p:spPr>
                <a:xfrm>
                  <a:off x="1604661" y="576603"/>
                  <a:ext cx="80112" cy="367163"/>
                </a:xfrm>
                <a:custGeom>
                  <a:avLst/>
                  <a:gdLst>
                    <a:gd name="connsiteX0" fmla="*/ 0 w 80112"/>
                    <a:gd name="connsiteY0" fmla="*/ 0 h 367163"/>
                    <a:gd name="connsiteX1" fmla="*/ 80113 w 80112"/>
                    <a:gd name="connsiteY1" fmla="*/ 0 h 367163"/>
                    <a:gd name="connsiteX2" fmla="*/ 80113 w 80112"/>
                    <a:gd name="connsiteY2" fmla="*/ 367163 h 367163"/>
                    <a:gd name="connsiteX3" fmla="*/ 0 w 80112"/>
                    <a:gd name="connsiteY3" fmla="*/ 367163 h 36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112" h="367163">
                      <a:moveTo>
                        <a:pt x="0" y="0"/>
                      </a:moveTo>
                      <a:lnTo>
                        <a:pt x="80113" y="0"/>
                      </a:lnTo>
                      <a:lnTo>
                        <a:pt x="80113" y="367163"/>
                      </a:lnTo>
                      <a:lnTo>
                        <a:pt x="0" y="367163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AA3860D-2783-4658-87A9-0ACA60EFD0DC}"/>
                  </a:ext>
                </a:extLst>
              </p:cNvPr>
              <p:cNvSpPr/>
              <p:nvPr/>
            </p:nvSpPr>
            <p:spPr>
              <a:xfrm>
                <a:off x="2415654" y="569609"/>
                <a:ext cx="330150" cy="374039"/>
              </a:xfrm>
              <a:custGeom>
                <a:avLst/>
                <a:gdLst>
                  <a:gd name="connsiteX0" fmla="*/ 198737 w 330150"/>
                  <a:gd name="connsiteY0" fmla="*/ 101 h 374039"/>
                  <a:gd name="connsiteX1" fmla="*/ 78924 w 330150"/>
                  <a:gd name="connsiteY1" fmla="*/ 50974 h 374039"/>
                  <a:gd name="connsiteX2" fmla="*/ 71317 w 330150"/>
                  <a:gd name="connsiteY2" fmla="*/ 6995 h 374039"/>
                  <a:gd name="connsiteX3" fmla="*/ 0 w 330150"/>
                  <a:gd name="connsiteY3" fmla="*/ 6995 h 374039"/>
                  <a:gd name="connsiteX4" fmla="*/ 0 w 330150"/>
                  <a:gd name="connsiteY4" fmla="*/ 374039 h 374039"/>
                  <a:gd name="connsiteX5" fmla="*/ 80113 w 330150"/>
                  <a:gd name="connsiteY5" fmla="*/ 374039 h 374039"/>
                  <a:gd name="connsiteX6" fmla="*/ 80113 w 330150"/>
                  <a:gd name="connsiteY6" fmla="*/ 135484 h 374039"/>
                  <a:gd name="connsiteX7" fmla="*/ 183522 w 330150"/>
                  <a:gd name="connsiteY7" fmla="*/ 76053 h 374039"/>
                  <a:gd name="connsiteX8" fmla="*/ 249966 w 330150"/>
                  <a:gd name="connsiteY8" fmla="*/ 150699 h 374039"/>
                  <a:gd name="connsiteX9" fmla="*/ 249966 w 330150"/>
                  <a:gd name="connsiteY9" fmla="*/ 374039 h 374039"/>
                  <a:gd name="connsiteX10" fmla="*/ 330079 w 330150"/>
                  <a:gd name="connsiteY10" fmla="*/ 374039 h 374039"/>
                  <a:gd name="connsiteX11" fmla="*/ 330079 w 330150"/>
                  <a:gd name="connsiteY11" fmla="*/ 143210 h 374039"/>
                  <a:gd name="connsiteX12" fmla="*/ 295133 w 330150"/>
                  <a:gd name="connsiteY12" fmla="*/ 41584 h 374039"/>
                  <a:gd name="connsiteX13" fmla="*/ 198737 w 330150"/>
                  <a:gd name="connsiteY13" fmla="*/ 101 h 37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150" h="374039">
                    <a:moveTo>
                      <a:pt x="198737" y="101"/>
                    </a:moveTo>
                    <a:cubicBezTo>
                      <a:pt x="153641" y="541"/>
                      <a:pt x="110553" y="18834"/>
                      <a:pt x="78924" y="50974"/>
                    </a:cubicBezTo>
                    <a:lnTo>
                      <a:pt x="71317" y="6995"/>
                    </a:lnTo>
                    <a:lnTo>
                      <a:pt x="0" y="6995"/>
                    </a:lnTo>
                    <a:lnTo>
                      <a:pt x="0" y="374039"/>
                    </a:lnTo>
                    <a:lnTo>
                      <a:pt x="80113" y="374039"/>
                    </a:lnTo>
                    <a:lnTo>
                      <a:pt x="80113" y="135484"/>
                    </a:lnTo>
                    <a:cubicBezTo>
                      <a:pt x="112800" y="95666"/>
                      <a:pt x="147626" y="76053"/>
                      <a:pt x="183522" y="76053"/>
                    </a:cubicBezTo>
                    <a:cubicBezTo>
                      <a:pt x="228928" y="76053"/>
                      <a:pt x="249966" y="99826"/>
                      <a:pt x="249966" y="150699"/>
                    </a:cubicBezTo>
                    <a:lnTo>
                      <a:pt x="249966" y="374039"/>
                    </a:lnTo>
                    <a:lnTo>
                      <a:pt x="330079" y="374039"/>
                    </a:lnTo>
                    <a:lnTo>
                      <a:pt x="330079" y="143210"/>
                    </a:lnTo>
                    <a:cubicBezTo>
                      <a:pt x="331220" y="106205"/>
                      <a:pt x="318799" y="70058"/>
                      <a:pt x="295133" y="41584"/>
                    </a:cubicBezTo>
                    <a:cubicBezTo>
                      <a:pt x="270945" y="13859"/>
                      <a:pt x="235501" y="-1398"/>
                      <a:pt x="198737" y="101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998362-892C-4E01-B0E4-71A06ECB57C8}"/>
                  </a:ext>
                </a:extLst>
              </p:cNvPr>
              <p:cNvSpPr/>
              <p:nvPr/>
            </p:nvSpPr>
            <p:spPr>
              <a:xfrm>
                <a:off x="2765939" y="489002"/>
                <a:ext cx="244854" cy="461658"/>
              </a:xfrm>
              <a:custGeom>
                <a:avLst/>
                <a:gdLst>
                  <a:gd name="connsiteX0" fmla="*/ 145249 w 244854"/>
                  <a:gd name="connsiteY0" fmla="*/ 0 h 461658"/>
                  <a:gd name="connsiteX1" fmla="*/ 0 w 244854"/>
                  <a:gd name="connsiteY1" fmla="*/ 142040 h 461658"/>
                  <a:gd name="connsiteX2" fmla="*/ 0 w 244854"/>
                  <a:gd name="connsiteY2" fmla="*/ 158799 h 461658"/>
                  <a:gd name="connsiteX3" fmla="*/ 65136 w 244854"/>
                  <a:gd name="connsiteY3" fmla="*/ 158799 h 461658"/>
                  <a:gd name="connsiteX4" fmla="*/ 65136 w 244854"/>
                  <a:gd name="connsiteY4" fmla="*/ 362290 h 461658"/>
                  <a:gd name="connsiteX5" fmla="*/ 174014 w 244854"/>
                  <a:gd name="connsiteY5" fmla="*/ 461658 h 461658"/>
                  <a:gd name="connsiteX6" fmla="*/ 239744 w 244854"/>
                  <a:gd name="connsiteY6" fmla="*/ 445493 h 461658"/>
                  <a:gd name="connsiteX7" fmla="*/ 244498 w 244854"/>
                  <a:gd name="connsiteY7" fmla="*/ 442997 h 461658"/>
                  <a:gd name="connsiteX8" fmla="*/ 244498 w 244854"/>
                  <a:gd name="connsiteY8" fmla="*/ 377980 h 461658"/>
                  <a:gd name="connsiteX9" fmla="*/ 228928 w 244854"/>
                  <a:gd name="connsiteY9" fmla="*/ 377980 h 461658"/>
                  <a:gd name="connsiteX10" fmla="*/ 227263 w 244854"/>
                  <a:gd name="connsiteY10" fmla="*/ 378693 h 461658"/>
                  <a:gd name="connsiteX11" fmla="*/ 155946 w 244854"/>
                  <a:gd name="connsiteY11" fmla="*/ 384161 h 461658"/>
                  <a:gd name="connsiteX12" fmla="*/ 145605 w 244854"/>
                  <a:gd name="connsiteY12" fmla="*/ 356704 h 461658"/>
                  <a:gd name="connsiteX13" fmla="*/ 145605 w 244854"/>
                  <a:gd name="connsiteY13" fmla="*/ 158799 h 461658"/>
                  <a:gd name="connsiteX14" fmla="*/ 244855 w 244854"/>
                  <a:gd name="connsiteY14" fmla="*/ 158799 h 461658"/>
                  <a:gd name="connsiteX15" fmla="*/ 244855 w 244854"/>
                  <a:gd name="connsiteY15" fmla="*/ 87482 h 461658"/>
                  <a:gd name="connsiteX16" fmla="*/ 145605 w 244854"/>
                  <a:gd name="connsiteY16" fmla="*/ 87482 h 46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4854" h="461658">
                    <a:moveTo>
                      <a:pt x="145249" y="0"/>
                    </a:moveTo>
                    <a:lnTo>
                      <a:pt x="0" y="142040"/>
                    </a:lnTo>
                    <a:lnTo>
                      <a:pt x="0" y="158799"/>
                    </a:lnTo>
                    <a:lnTo>
                      <a:pt x="65136" y="158799"/>
                    </a:lnTo>
                    <a:lnTo>
                      <a:pt x="65136" y="362290"/>
                    </a:lnTo>
                    <a:cubicBezTo>
                      <a:pt x="65136" y="427307"/>
                      <a:pt x="102696" y="461658"/>
                      <a:pt x="174014" y="461658"/>
                    </a:cubicBezTo>
                    <a:cubicBezTo>
                      <a:pt x="196906" y="461660"/>
                      <a:pt x="219466" y="456114"/>
                      <a:pt x="239744" y="445493"/>
                    </a:cubicBezTo>
                    <a:lnTo>
                      <a:pt x="244498" y="442997"/>
                    </a:lnTo>
                    <a:lnTo>
                      <a:pt x="244498" y="377980"/>
                    </a:lnTo>
                    <a:lnTo>
                      <a:pt x="228928" y="377980"/>
                    </a:lnTo>
                    <a:lnTo>
                      <a:pt x="227263" y="378693"/>
                    </a:lnTo>
                    <a:cubicBezTo>
                      <a:pt x="205155" y="389916"/>
                      <a:pt x="179505" y="391884"/>
                      <a:pt x="155946" y="384161"/>
                    </a:cubicBezTo>
                    <a:cubicBezTo>
                      <a:pt x="149053" y="381189"/>
                      <a:pt x="145605" y="372274"/>
                      <a:pt x="145605" y="356704"/>
                    </a:cubicBezTo>
                    <a:lnTo>
                      <a:pt x="145605" y="158799"/>
                    </a:lnTo>
                    <a:lnTo>
                      <a:pt x="244855" y="158799"/>
                    </a:lnTo>
                    <a:lnTo>
                      <a:pt x="244855" y="87482"/>
                    </a:lnTo>
                    <a:lnTo>
                      <a:pt x="145605" y="87482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5" name="Graphic 6">
                <a:extLst>
                  <a:ext uri="{FF2B5EF4-FFF2-40B4-BE49-F238E27FC236}">
                    <a16:creationId xmlns:a16="http://schemas.microsoft.com/office/drawing/2014/main" id="{1205A742-4DC2-4E0C-B1A3-E24779B514B6}"/>
                  </a:ext>
                </a:extLst>
              </p:cNvPr>
              <p:cNvGrpSpPr/>
              <p:nvPr/>
            </p:nvGrpSpPr>
            <p:grpSpPr>
              <a:xfrm>
                <a:off x="3057387" y="435515"/>
                <a:ext cx="84986" cy="508252"/>
                <a:chOff x="3057387" y="435515"/>
                <a:chExt cx="84986" cy="508252"/>
              </a:xfrm>
              <a:solidFill>
                <a:srgbClr val="0D4E96"/>
              </a:solidFill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7E616087-17AA-49A7-B182-82F57DDD6BEC}"/>
                    </a:ext>
                  </a:extLst>
                </p:cNvPr>
                <p:cNvSpPr/>
                <p:nvPr/>
              </p:nvSpPr>
              <p:spPr>
                <a:xfrm>
                  <a:off x="3057387" y="435515"/>
                  <a:ext cx="84986" cy="84986"/>
                </a:xfrm>
                <a:custGeom>
                  <a:avLst/>
                  <a:gdLst>
                    <a:gd name="connsiteX0" fmla="*/ 0 w 84986"/>
                    <a:gd name="connsiteY0" fmla="*/ 0 h 84986"/>
                    <a:gd name="connsiteX1" fmla="*/ 84986 w 84986"/>
                    <a:gd name="connsiteY1" fmla="*/ 0 h 84986"/>
                    <a:gd name="connsiteX2" fmla="*/ 84986 w 84986"/>
                    <a:gd name="connsiteY2" fmla="*/ 84986 h 84986"/>
                    <a:gd name="connsiteX3" fmla="*/ 0 w 84986"/>
                    <a:gd name="connsiteY3" fmla="*/ 84986 h 84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86" h="84986">
                      <a:moveTo>
                        <a:pt x="0" y="0"/>
                      </a:moveTo>
                      <a:lnTo>
                        <a:pt x="84986" y="0"/>
                      </a:lnTo>
                      <a:lnTo>
                        <a:pt x="84986" y="84986"/>
                      </a:lnTo>
                      <a:lnTo>
                        <a:pt x="0" y="84986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FBFC36D-C60C-4E33-B8C8-4F5DEC4DCBD9}"/>
                    </a:ext>
                  </a:extLst>
                </p:cNvPr>
                <p:cNvSpPr/>
                <p:nvPr/>
              </p:nvSpPr>
              <p:spPr>
                <a:xfrm>
                  <a:off x="3059883" y="576603"/>
                  <a:ext cx="80112" cy="367163"/>
                </a:xfrm>
                <a:custGeom>
                  <a:avLst/>
                  <a:gdLst>
                    <a:gd name="connsiteX0" fmla="*/ 0 w 80112"/>
                    <a:gd name="connsiteY0" fmla="*/ 0 h 367163"/>
                    <a:gd name="connsiteX1" fmla="*/ 80113 w 80112"/>
                    <a:gd name="connsiteY1" fmla="*/ 0 h 367163"/>
                    <a:gd name="connsiteX2" fmla="*/ 80113 w 80112"/>
                    <a:gd name="connsiteY2" fmla="*/ 367163 h 367163"/>
                    <a:gd name="connsiteX3" fmla="*/ 0 w 80112"/>
                    <a:gd name="connsiteY3" fmla="*/ 367163 h 36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112" h="367163">
                      <a:moveTo>
                        <a:pt x="0" y="0"/>
                      </a:moveTo>
                      <a:lnTo>
                        <a:pt x="80113" y="0"/>
                      </a:lnTo>
                      <a:lnTo>
                        <a:pt x="80113" y="367163"/>
                      </a:lnTo>
                      <a:lnTo>
                        <a:pt x="0" y="367163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4D68C74-4C66-4EB7-8A72-BCCF51469B2C}"/>
                  </a:ext>
                </a:extLst>
              </p:cNvPr>
              <p:cNvSpPr/>
              <p:nvPr/>
            </p:nvSpPr>
            <p:spPr>
              <a:xfrm>
                <a:off x="3183329" y="569498"/>
                <a:ext cx="283572" cy="381052"/>
              </a:xfrm>
              <a:custGeom>
                <a:avLst/>
                <a:gdLst>
                  <a:gd name="connsiteX0" fmla="*/ 260596 w 283572"/>
                  <a:gd name="connsiteY0" fmla="*/ 201682 h 381052"/>
                  <a:gd name="connsiteX1" fmla="*/ 204969 w 283572"/>
                  <a:gd name="connsiteY1" fmla="*/ 166975 h 381052"/>
                  <a:gd name="connsiteX2" fmla="*/ 144231 w 283572"/>
                  <a:gd name="connsiteY2" fmla="*/ 151047 h 381052"/>
                  <a:gd name="connsiteX3" fmla="*/ 94071 w 283572"/>
                  <a:gd name="connsiteY3" fmla="*/ 133218 h 381052"/>
                  <a:gd name="connsiteX4" fmla="*/ 77431 w 283572"/>
                  <a:gd name="connsiteY4" fmla="*/ 111229 h 381052"/>
                  <a:gd name="connsiteX5" fmla="*/ 94071 w 283572"/>
                  <a:gd name="connsiteY5" fmla="*/ 86386 h 381052"/>
                  <a:gd name="connsiteX6" fmla="*/ 154096 w 283572"/>
                  <a:gd name="connsiteY6" fmla="*/ 74500 h 381052"/>
                  <a:gd name="connsiteX7" fmla="*/ 240390 w 283572"/>
                  <a:gd name="connsiteY7" fmla="*/ 93043 h 381052"/>
                  <a:gd name="connsiteX8" fmla="*/ 242054 w 283572"/>
                  <a:gd name="connsiteY8" fmla="*/ 93756 h 381052"/>
                  <a:gd name="connsiteX9" fmla="*/ 257625 w 283572"/>
                  <a:gd name="connsiteY9" fmla="*/ 93756 h 381052"/>
                  <a:gd name="connsiteX10" fmla="*/ 257625 w 283572"/>
                  <a:gd name="connsiteY10" fmla="*/ 22082 h 381052"/>
                  <a:gd name="connsiteX11" fmla="*/ 251801 w 283572"/>
                  <a:gd name="connsiteY11" fmla="*/ 19943 h 381052"/>
                  <a:gd name="connsiteX12" fmla="*/ 137694 w 283572"/>
                  <a:gd name="connsiteY12" fmla="*/ 212 h 381052"/>
                  <a:gd name="connsiteX13" fmla="*/ 37731 w 283572"/>
                  <a:gd name="connsiteY13" fmla="*/ 32186 h 381052"/>
                  <a:gd name="connsiteX14" fmla="*/ 52 w 283572"/>
                  <a:gd name="connsiteY14" fmla="*/ 117053 h 381052"/>
                  <a:gd name="connsiteX15" fmla="*/ 23824 w 283572"/>
                  <a:gd name="connsiteY15" fmla="*/ 180644 h 381052"/>
                  <a:gd name="connsiteX16" fmla="*/ 79689 w 283572"/>
                  <a:gd name="connsiteY16" fmla="*/ 213925 h 381052"/>
                  <a:gd name="connsiteX17" fmla="*/ 140071 w 283572"/>
                  <a:gd name="connsiteY17" fmla="*/ 230090 h 381052"/>
                  <a:gd name="connsiteX18" fmla="*/ 189517 w 283572"/>
                  <a:gd name="connsiteY18" fmla="*/ 247563 h 381052"/>
                  <a:gd name="connsiteX19" fmla="*/ 205563 w 283572"/>
                  <a:gd name="connsiteY19" fmla="*/ 265273 h 381052"/>
                  <a:gd name="connsiteX20" fmla="*/ 138525 w 283572"/>
                  <a:gd name="connsiteY20" fmla="*/ 305330 h 381052"/>
                  <a:gd name="connsiteX21" fmla="*/ 21209 w 283572"/>
                  <a:gd name="connsiteY21" fmla="*/ 273712 h 381052"/>
                  <a:gd name="connsiteX22" fmla="*/ 19070 w 283572"/>
                  <a:gd name="connsiteY22" fmla="*/ 272405 h 381052"/>
                  <a:gd name="connsiteX23" fmla="*/ 4093 w 283572"/>
                  <a:gd name="connsiteY23" fmla="*/ 272405 h 381052"/>
                  <a:gd name="connsiteX24" fmla="*/ 4093 w 283572"/>
                  <a:gd name="connsiteY24" fmla="*/ 346218 h 381052"/>
                  <a:gd name="connsiteX25" fmla="*/ 8729 w 283572"/>
                  <a:gd name="connsiteY25" fmla="*/ 348714 h 381052"/>
                  <a:gd name="connsiteX26" fmla="*/ 137218 w 283572"/>
                  <a:gd name="connsiteY26" fmla="*/ 381044 h 381052"/>
                  <a:gd name="connsiteX27" fmla="*/ 245620 w 283572"/>
                  <a:gd name="connsiteY27" fmla="*/ 350259 h 381052"/>
                  <a:gd name="connsiteX28" fmla="*/ 283418 w 283572"/>
                  <a:gd name="connsiteY28" fmla="*/ 272999 h 381052"/>
                  <a:gd name="connsiteX29" fmla="*/ 260596 w 283572"/>
                  <a:gd name="connsiteY29" fmla="*/ 201682 h 38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3572" h="381052">
                    <a:moveTo>
                      <a:pt x="260596" y="201682"/>
                    </a:moveTo>
                    <a:cubicBezTo>
                      <a:pt x="246071" y="184666"/>
                      <a:pt x="226638" y="172546"/>
                      <a:pt x="204969" y="166975"/>
                    </a:cubicBezTo>
                    <a:lnTo>
                      <a:pt x="144231" y="151047"/>
                    </a:lnTo>
                    <a:cubicBezTo>
                      <a:pt x="126996" y="146672"/>
                      <a:pt x="110201" y="140703"/>
                      <a:pt x="94071" y="133218"/>
                    </a:cubicBezTo>
                    <a:cubicBezTo>
                      <a:pt x="79213" y="125967"/>
                      <a:pt x="77431" y="117172"/>
                      <a:pt x="77431" y="111229"/>
                    </a:cubicBezTo>
                    <a:cubicBezTo>
                      <a:pt x="78025" y="100532"/>
                      <a:pt x="84408" y="91011"/>
                      <a:pt x="94071" y="86386"/>
                    </a:cubicBezTo>
                    <a:cubicBezTo>
                      <a:pt x="112721" y="77307"/>
                      <a:pt x="133402" y="73211"/>
                      <a:pt x="154096" y="74500"/>
                    </a:cubicBezTo>
                    <a:cubicBezTo>
                      <a:pt x="183800" y="74908"/>
                      <a:pt x="213135" y="81210"/>
                      <a:pt x="240390" y="93043"/>
                    </a:cubicBezTo>
                    <a:lnTo>
                      <a:pt x="242054" y="93756"/>
                    </a:lnTo>
                    <a:lnTo>
                      <a:pt x="257625" y="93756"/>
                    </a:lnTo>
                    <a:lnTo>
                      <a:pt x="257625" y="22082"/>
                    </a:lnTo>
                    <a:lnTo>
                      <a:pt x="251801" y="19943"/>
                    </a:lnTo>
                    <a:cubicBezTo>
                      <a:pt x="215251" y="6610"/>
                      <a:pt x="176597" y="-72"/>
                      <a:pt x="137694" y="212"/>
                    </a:cubicBezTo>
                    <a:cubicBezTo>
                      <a:pt x="101583" y="-1723"/>
                      <a:pt x="66020" y="9653"/>
                      <a:pt x="37731" y="32186"/>
                    </a:cubicBezTo>
                    <a:cubicBezTo>
                      <a:pt x="12912" y="53264"/>
                      <a:pt x="-959" y="84504"/>
                      <a:pt x="52" y="117053"/>
                    </a:cubicBezTo>
                    <a:cubicBezTo>
                      <a:pt x="-662" y="140545"/>
                      <a:pt x="7873" y="163378"/>
                      <a:pt x="23824" y="180644"/>
                    </a:cubicBezTo>
                    <a:cubicBezTo>
                      <a:pt x="38920" y="196795"/>
                      <a:pt x="58294" y="208335"/>
                      <a:pt x="79689" y="213925"/>
                    </a:cubicBezTo>
                    <a:lnTo>
                      <a:pt x="140071" y="230090"/>
                    </a:lnTo>
                    <a:cubicBezTo>
                      <a:pt x="157032" y="234471"/>
                      <a:pt x="173578" y="240318"/>
                      <a:pt x="189517" y="247563"/>
                    </a:cubicBezTo>
                    <a:cubicBezTo>
                      <a:pt x="205563" y="255170"/>
                      <a:pt x="205563" y="262777"/>
                      <a:pt x="205563" y="265273"/>
                    </a:cubicBezTo>
                    <a:cubicBezTo>
                      <a:pt x="205563" y="282508"/>
                      <a:pt x="198670" y="305330"/>
                      <a:pt x="138525" y="305330"/>
                    </a:cubicBezTo>
                    <a:cubicBezTo>
                      <a:pt x="97281" y="305633"/>
                      <a:pt x="56725" y="294703"/>
                      <a:pt x="21209" y="273712"/>
                    </a:cubicBezTo>
                    <a:lnTo>
                      <a:pt x="19070" y="272405"/>
                    </a:lnTo>
                    <a:lnTo>
                      <a:pt x="4093" y="272405"/>
                    </a:lnTo>
                    <a:lnTo>
                      <a:pt x="4093" y="346218"/>
                    </a:lnTo>
                    <a:lnTo>
                      <a:pt x="8729" y="348714"/>
                    </a:lnTo>
                    <a:cubicBezTo>
                      <a:pt x="48107" y="370268"/>
                      <a:pt x="92336" y="381397"/>
                      <a:pt x="137218" y="381044"/>
                    </a:cubicBezTo>
                    <a:cubicBezTo>
                      <a:pt x="184763" y="381044"/>
                      <a:pt x="221134" y="370703"/>
                      <a:pt x="245620" y="350259"/>
                    </a:cubicBezTo>
                    <a:cubicBezTo>
                      <a:pt x="269570" y="331806"/>
                      <a:pt x="283549" y="303236"/>
                      <a:pt x="283418" y="272999"/>
                    </a:cubicBezTo>
                    <a:cubicBezTo>
                      <a:pt x="284820" y="247232"/>
                      <a:pt x="276690" y="221851"/>
                      <a:pt x="260596" y="201682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D6B5F87-3EDA-4591-B111-F7D4A1660C58}"/>
                  </a:ext>
                </a:extLst>
              </p:cNvPr>
              <p:cNvSpPr/>
              <p:nvPr/>
            </p:nvSpPr>
            <p:spPr>
              <a:xfrm>
                <a:off x="2036786" y="569709"/>
                <a:ext cx="338916" cy="380888"/>
              </a:xfrm>
              <a:custGeom>
                <a:avLst/>
                <a:gdLst>
                  <a:gd name="connsiteX0" fmla="*/ 174544 w 338916"/>
                  <a:gd name="connsiteY0" fmla="*/ 1 h 380888"/>
                  <a:gd name="connsiteX1" fmla="*/ 110002 w 338916"/>
                  <a:gd name="connsiteY1" fmla="*/ 11887 h 380888"/>
                  <a:gd name="connsiteX2" fmla="*/ 54138 w 338916"/>
                  <a:gd name="connsiteY2" fmla="*/ 47545 h 380888"/>
                  <a:gd name="connsiteX3" fmla="*/ 15151 w 338916"/>
                  <a:gd name="connsiteY3" fmla="*/ 106976 h 380888"/>
                  <a:gd name="connsiteX4" fmla="*/ 56 w 338916"/>
                  <a:gd name="connsiteY4" fmla="*/ 192200 h 380888"/>
                  <a:gd name="connsiteX5" fmla="*/ 11942 w 338916"/>
                  <a:gd name="connsiteY5" fmla="*/ 267558 h 380888"/>
                  <a:gd name="connsiteX6" fmla="*/ 47600 w 338916"/>
                  <a:gd name="connsiteY6" fmla="*/ 326989 h 380888"/>
                  <a:gd name="connsiteX7" fmla="*/ 107031 w 338916"/>
                  <a:gd name="connsiteY7" fmla="*/ 366570 h 380888"/>
                  <a:gd name="connsiteX8" fmla="*/ 193206 w 338916"/>
                  <a:gd name="connsiteY8" fmla="*/ 380833 h 380888"/>
                  <a:gd name="connsiteX9" fmla="*/ 231360 w 338916"/>
                  <a:gd name="connsiteY9" fmla="*/ 378694 h 380888"/>
                  <a:gd name="connsiteX10" fmla="*/ 266305 w 338916"/>
                  <a:gd name="connsiteY10" fmla="*/ 373464 h 380888"/>
                  <a:gd name="connsiteX11" fmla="*/ 295070 w 338916"/>
                  <a:gd name="connsiteY11" fmla="*/ 366570 h 380888"/>
                  <a:gd name="connsiteX12" fmla="*/ 313731 w 338916"/>
                  <a:gd name="connsiteY12" fmla="*/ 359795 h 380888"/>
                  <a:gd name="connsiteX13" fmla="*/ 302677 w 338916"/>
                  <a:gd name="connsiteY13" fmla="*/ 293470 h 380888"/>
                  <a:gd name="connsiteX14" fmla="*/ 262621 w 338916"/>
                  <a:gd name="connsiteY14" fmla="*/ 305356 h 380888"/>
                  <a:gd name="connsiteX15" fmla="*/ 204141 w 338916"/>
                  <a:gd name="connsiteY15" fmla="*/ 311062 h 380888"/>
                  <a:gd name="connsiteX16" fmla="*/ 120938 w 338916"/>
                  <a:gd name="connsiteY16" fmla="*/ 286576 h 380888"/>
                  <a:gd name="connsiteX17" fmla="*/ 88251 w 338916"/>
                  <a:gd name="connsiteY17" fmla="*/ 217399 h 380888"/>
                  <a:gd name="connsiteX18" fmla="*/ 88251 w 338916"/>
                  <a:gd name="connsiteY18" fmla="*/ 215735 h 380888"/>
                  <a:gd name="connsiteX19" fmla="*/ 337860 w 338916"/>
                  <a:gd name="connsiteY19" fmla="*/ 215735 h 380888"/>
                  <a:gd name="connsiteX20" fmla="*/ 338811 w 338916"/>
                  <a:gd name="connsiteY20" fmla="*/ 201471 h 380888"/>
                  <a:gd name="connsiteX21" fmla="*/ 338811 w 338916"/>
                  <a:gd name="connsiteY21" fmla="*/ 185781 h 380888"/>
                  <a:gd name="connsiteX22" fmla="*/ 295427 w 338916"/>
                  <a:gd name="connsiteY22" fmla="*/ 46951 h 380888"/>
                  <a:gd name="connsiteX23" fmla="*/ 174544 w 338916"/>
                  <a:gd name="connsiteY23" fmla="*/ 1 h 380888"/>
                  <a:gd name="connsiteX24" fmla="*/ 254063 w 338916"/>
                  <a:gd name="connsiteY24" fmla="*/ 155947 h 380888"/>
                  <a:gd name="connsiteX25" fmla="*/ 87656 w 338916"/>
                  <a:gd name="connsiteY25" fmla="*/ 155947 h 380888"/>
                  <a:gd name="connsiteX26" fmla="*/ 87656 w 338916"/>
                  <a:gd name="connsiteY26" fmla="*/ 154164 h 380888"/>
                  <a:gd name="connsiteX27" fmla="*/ 95739 w 338916"/>
                  <a:gd name="connsiteY27" fmla="*/ 122428 h 380888"/>
                  <a:gd name="connsiteX28" fmla="*/ 112261 w 338916"/>
                  <a:gd name="connsiteY28" fmla="*/ 94733 h 380888"/>
                  <a:gd name="connsiteX29" fmla="*/ 138410 w 338916"/>
                  <a:gd name="connsiteY29" fmla="*/ 75121 h 380888"/>
                  <a:gd name="connsiteX30" fmla="*/ 174069 w 338916"/>
                  <a:gd name="connsiteY30" fmla="*/ 67633 h 380888"/>
                  <a:gd name="connsiteX31" fmla="*/ 208301 w 338916"/>
                  <a:gd name="connsiteY31" fmla="*/ 74408 h 380888"/>
                  <a:gd name="connsiteX32" fmla="*/ 232073 w 338916"/>
                  <a:gd name="connsiteY32" fmla="*/ 92951 h 380888"/>
                  <a:gd name="connsiteX33" fmla="*/ 247169 w 338916"/>
                  <a:gd name="connsiteY33" fmla="*/ 120764 h 380888"/>
                  <a:gd name="connsiteX34" fmla="*/ 252280 w 338916"/>
                  <a:gd name="connsiteY34" fmla="*/ 154402 h 38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8916" h="380888">
                    <a:moveTo>
                      <a:pt x="174544" y="1"/>
                    </a:moveTo>
                    <a:cubicBezTo>
                      <a:pt x="152484" y="-65"/>
                      <a:pt x="130601" y="3966"/>
                      <a:pt x="110002" y="11887"/>
                    </a:cubicBezTo>
                    <a:cubicBezTo>
                      <a:pt x="89154" y="19848"/>
                      <a:pt x="70136" y="31982"/>
                      <a:pt x="54138" y="47545"/>
                    </a:cubicBezTo>
                    <a:cubicBezTo>
                      <a:pt x="37224" y="64490"/>
                      <a:pt x="23959" y="84715"/>
                      <a:pt x="15151" y="106976"/>
                    </a:cubicBezTo>
                    <a:cubicBezTo>
                      <a:pt x="4525" y="134105"/>
                      <a:pt x="-598" y="163073"/>
                      <a:pt x="56" y="192200"/>
                    </a:cubicBezTo>
                    <a:cubicBezTo>
                      <a:pt x="-63" y="217796"/>
                      <a:pt x="3954" y="243243"/>
                      <a:pt x="11942" y="267558"/>
                    </a:cubicBezTo>
                    <a:cubicBezTo>
                      <a:pt x="19394" y="289714"/>
                      <a:pt x="31554" y="309989"/>
                      <a:pt x="47600" y="326989"/>
                    </a:cubicBezTo>
                    <a:cubicBezTo>
                      <a:pt x="64169" y="344497"/>
                      <a:pt x="84483" y="358030"/>
                      <a:pt x="107031" y="366570"/>
                    </a:cubicBezTo>
                    <a:cubicBezTo>
                      <a:pt x="134619" y="376630"/>
                      <a:pt x="163847" y="381467"/>
                      <a:pt x="193206" y="380833"/>
                    </a:cubicBezTo>
                    <a:cubicBezTo>
                      <a:pt x="205959" y="380842"/>
                      <a:pt x="218689" y="380127"/>
                      <a:pt x="231360" y="378694"/>
                    </a:cubicBezTo>
                    <a:cubicBezTo>
                      <a:pt x="243841" y="377386"/>
                      <a:pt x="255133" y="375603"/>
                      <a:pt x="266305" y="373464"/>
                    </a:cubicBezTo>
                    <a:cubicBezTo>
                      <a:pt x="276005" y="371663"/>
                      <a:pt x="285609" y="369362"/>
                      <a:pt x="295070" y="366570"/>
                    </a:cubicBezTo>
                    <a:cubicBezTo>
                      <a:pt x="301429" y="364710"/>
                      <a:pt x="307657" y="362447"/>
                      <a:pt x="313731" y="359795"/>
                    </a:cubicBezTo>
                    <a:lnTo>
                      <a:pt x="302677" y="293470"/>
                    </a:lnTo>
                    <a:cubicBezTo>
                      <a:pt x="289697" y="298588"/>
                      <a:pt x="276290" y="302565"/>
                      <a:pt x="262621" y="305356"/>
                    </a:cubicBezTo>
                    <a:cubicBezTo>
                      <a:pt x="243389" y="309318"/>
                      <a:pt x="223777" y="311230"/>
                      <a:pt x="204141" y="311062"/>
                    </a:cubicBezTo>
                    <a:cubicBezTo>
                      <a:pt x="167769" y="311062"/>
                      <a:pt x="139718" y="302741"/>
                      <a:pt x="120938" y="286576"/>
                    </a:cubicBezTo>
                    <a:cubicBezTo>
                      <a:pt x="101017" y="268979"/>
                      <a:pt x="89190" y="243967"/>
                      <a:pt x="88251" y="217399"/>
                    </a:cubicBezTo>
                    <a:lnTo>
                      <a:pt x="88251" y="215735"/>
                    </a:lnTo>
                    <a:lnTo>
                      <a:pt x="337860" y="215735"/>
                    </a:lnTo>
                    <a:cubicBezTo>
                      <a:pt x="337860" y="211574"/>
                      <a:pt x="338573" y="206701"/>
                      <a:pt x="338811" y="201471"/>
                    </a:cubicBezTo>
                    <a:cubicBezTo>
                      <a:pt x="339049" y="196241"/>
                      <a:pt x="338811" y="190298"/>
                      <a:pt x="338811" y="185781"/>
                    </a:cubicBezTo>
                    <a:cubicBezTo>
                      <a:pt x="338811" y="124449"/>
                      <a:pt x="324191" y="77736"/>
                      <a:pt x="295427" y="46951"/>
                    </a:cubicBezTo>
                    <a:cubicBezTo>
                      <a:pt x="266662" y="16166"/>
                      <a:pt x="225893" y="1"/>
                      <a:pt x="174544" y="1"/>
                    </a:cubicBezTo>
                    <a:close/>
                    <a:moveTo>
                      <a:pt x="254063" y="155947"/>
                    </a:moveTo>
                    <a:lnTo>
                      <a:pt x="87656" y="155947"/>
                    </a:lnTo>
                    <a:lnTo>
                      <a:pt x="87656" y="154164"/>
                    </a:lnTo>
                    <a:cubicBezTo>
                      <a:pt x="89095" y="143305"/>
                      <a:pt x="91805" y="132654"/>
                      <a:pt x="95739" y="122428"/>
                    </a:cubicBezTo>
                    <a:cubicBezTo>
                      <a:pt x="99448" y="112236"/>
                      <a:pt x="105058" y="102839"/>
                      <a:pt x="112261" y="94733"/>
                    </a:cubicBezTo>
                    <a:cubicBezTo>
                      <a:pt x="119547" y="86476"/>
                      <a:pt x="128438" y="79801"/>
                      <a:pt x="138410" y="75121"/>
                    </a:cubicBezTo>
                    <a:cubicBezTo>
                      <a:pt x="149583" y="69968"/>
                      <a:pt x="161767" y="67407"/>
                      <a:pt x="174069" y="67633"/>
                    </a:cubicBezTo>
                    <a:cubicBezTo>
                      <a:pt x="185836" y="67329"/>
                      <a:pt x="197532" y="69643"/>
                      <a:pt x="208301" y="74408"/>
                    </a:cubicBezTo>
                    <a:cubicBezTo>
                      <a:pt x="217418" y="78888"/>
                      <a:pt x="225512" y="85200"/>
                      <a:pt x="232073" y="92951"/>
                    </a:cubicBezTo>
                    <a:cubicBezTo>
                      <a:pt x="238837" y="101171"/>
                      <a:pt x="243960" y="110612"/>
                      <a:pt x="247169" y="120764"/>
                    </a:cubicBezTo>
                    <a:cubicBezTo>
                      <a:pt x="250580" y="131651"/>
                      <a:pt x="252304" y="142994"/>
                      <a:pt x="252280" y="154402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9BF5369-FF6F-435C-A4F3-3CCE8B26A7B6}"/>
                  </a:ext>
                </a:extLst>
              </p:cNvPr>
              <p:cNvSpPr/>
              <p:nvPr/>
            </p:nvSpPr>
            <p:spPr>
              <a:xfrm>
                <a:off x="1727089" y="567131"/>
                <a:ext cx="321639" cy="380398"/>
              </a:xfrm>
              <a:custGeom>
                <a:avLst/>
                <a:gdLst>
                  <a:gd name="connsiteX0" fmla="*/ 209672 w 321639"/>
                  <a:gd name="connsiteY0" fmla="*/ 83 h 380398"/>
                  <a:gd name="connsiteX1" fmla="*/ 0 w 321639"/>
                  <a:gd name="connsiteY1" fmla="*/ 190261 h 380398"/>
                  <a:gd name="connsiteX2" fmla="*/ 0 w 321639"/>
                  <a:gd name="connsiteY2" fmla="*/ 191688 h 380398"/>
                  <a:gd name="connsiteX3" fmla="*/ 208959 w 321639"/>
                  <a:gd name="connsiteY3" fmla="*/ 380321 h 380398"/>
                  <a:gd name="connsiteX4" fmla="*/ 320094 w 321639"/>
                  <a:gd name="connsiteY4" fmla="*/ 354171 h 380398"/>
                  <a:gd name="connsiteX5" fmla="*/ 319262 w 321639"/>
                  <a:gd name="connsiteY5" fmla="*/ 353339 h 380398"/>
                  <a:gd name="connsiteX6" fmla="*/ 315102 w 321639"/>
                  <a:gd name="connsiteY6" fmla="*/ 349417 h 380398"/>
                  <a:gd name="connsiteX7" fmla="*/ 315102 w 321639"/>
                  <a:gd name="connsiteY7" fmla="*/ 349417 h 380398"/>
                  <a:gd name="connsiteX8" fmla="*/ 280632 w 321639"/>
                  <a:gd name="connsiteY8" fmla="*/ 296286 h 380398"/>
                  <a:gd name="connsiteX9" fmla="*/ 213594 w 321639"/>
                  <a:gd name="connsiteY9" fmla="*/ 312926 h 380398"/>
                  <a:gd name="connsiteX10" fmla="*/ 87672 w 321639"/>
                  <a:gd name="connsiteY10" fmla="*/ 195814 h 380398"/>
                  <a:gd name="connsiteX11" fmla="*/ 87601 w 321639"/>
                  <a:gd name="connsiteY11" fmla="*/ 190261 h 380398"/>
                  <a:gd name="connsiteX12" fmla="*/ 87601 w 321639"/>
                  <a:gd name="connsiteY12" fmla="*/ 189073 h 380398"/>
                  <a:gd name="connsiteX13" fmla="*/ 206213 w 321639"/>
                  <a:gd name="connsiteY13" fmla="*/ 67833 h 380398"/>
                  <a:gd name="connsiteX14" fmla="*/ 208959 w 321639"/>
                  <a:gd name="connsiteY14" fmla="*/ 67834 h 380398"/>
                  <a:gd name="connsiteX15" fmla="*/ 281227 w 321639"/>
                  <a:gd name="connsiteY15" fmla="*/ 86852 h 380398"/>
                  <a:gd name="connsiteX16" fmla="*/ 321639 w 321639"/>
                  <a:gd name="connsiteY16" fmla="*/ 25876 h 380398"/>
                  <a:gd name="connsiteX17" fmla="*/ 209672 w 321639"/>
                  <a:gd name="connsiteY17" fmla="*/ 83 h 38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1639" h="380398">
                    <a:moveTo>
                      <a:pt x="209672" y="83"/>
                    </a:moveTo>
                    <a:cubicBezTo>
                      <a:pt x="92118" y="83"/>
                      <a:pt x="0" y="83880"/>
                      <a:pt x="0" y="190261"/>
                    </a:cubicBezTo>
                    <a:lnTo>
                      <a:pt x="0" y="191688"/>
                    </a:lnTo>
                    <a:cubicBezTo>
                      <a:pt x="0" y="297474"/>
                      <a:pt x="91761" y="380321"/>
                      <a:pt x="208959" y="380321"/>
                    </a:cubicBezTo>
                    <a:cubicBezTo>
                      <a:pt x="247636" y="381337"/>
                      <a:pt x="285921" y="372329"/>
                      <a:pt x="320094" y="354171"/>
                    </a:cubicBezTo>
                    <a:lnTo>
                      <a:pt x="319262" y="353339"/>
                    </a:lnTo>
                    <a:cubicBezTo>
                      <a:pt x="317836" y="352032"/>
                      <a:pt x="316409" y="350843"/>
                      <a:pt x="315102" y="349417"/>
                    </a:cubicBezTo>
                    <a:lnTo>
                      <a:pt x="315102" y="349417"/>
                    </a:lnTo>
                    <a:cubicBezTo>
                      <a:pt x="300660" y="333807"/>
                      <a:pt x="289000" y="315836"/>
                      <a:pt x="280632" y="296286"/>
                    </a:cubicBezTo>
                    <a:cubicBezTo>
                      <a:pt x="260045" y="307381"/>
                      <a:pt x="236986" y="313106"/>
                      <a:pt x="213594" y="312926"/>
                    </a:cubicBezTo>
                    <a:cubicBezTo>
                      <a:pt x="146485" y="315358"/>
                      <a:pt x="90109" y="262925"/>
                      <a:pt x="87672" y="195814"/>
                    </a:cubicBezTo>
                    <a:cubicBezTo>
                      <a:pt x="87613" y="193964"/>
                      <a:pt x="87589" y="192112"/>
                      <a:pt x="87601" y="190261"/>
                    </a:cubicBezTo>
                    <a:lnTo>
                      <a:pt x="87601" y="189073"/>
                    </a:lnTo>
                    <a:cubicBezTo>
                      <a:pt x="86876" y="122841"/>
                      <a:pt x="139971" y="68559"/>
                      <a:pt x="206213" y="67833"/>
                    </a:cubicBezTo>
                    <a:cubicBezTo>
                      <a:pt x="207128" y="67822"/>
                      <a:pt x="208043" y="67823"/>
                      <a:pt x="208959" y="67834"/>
                    </a:cubicBezTo>
                    <a:cubicBezTo>
                      <a:pt x="234336" y="67418"/>
                      <a:pt x="259344" y="73998"/>
                      <a:pt x="281227" y="86852"/>
                    </a:cubicBezTo>
                    <a:cubicBezTo>
                      <a:pt x="290878" y="64237"/>
                      <a:pt x="304571" y="43573"/>
                      <a:pt x="321639" y="25876"/>
                    </a:cubicBezTo>
                    <a:cubicBezTo>
                      <a:pt x="287110" y="7914"/>
                      <a:pt x="248575" y="-962"/>
                      <a:pt x="209672" y="83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9C7DBD19-C64B-43A3-BDBB-7235E6983ABE}"/>
                </a:ext>
              </a:extLst>
            </p:cNvPr>
            <p:cNvGrpSpPr/>
            <p:nvPr/>
          </p:nvGrpSpPr>
          <p:grpSpPr>
            <a:xfrm>
              <a:off x="335933" y="374658"/>
              <a:ext cx="521802" cy="644467"/>
              <a:chOff x="335933" y="374658"/>
              <a:chExt cx="521802" cy="644467"/>
            </a:xfrm>
            <a:solidFill>
              <a:srgbClr val="0D4E96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2C8A5CF-E966-4621-9D77-C140E13C4920}"/>
                  </a:ext>
                </a:extLst>
              </p:cNvPr>
              <p:cNvSpPr/>
              <p:nvPr/>
            </p:nvSpPr>
            <p:spPr>
              <a:xfrm>
                <a:off x="335933" y="497560"/>
                <a:ext cx="279800" cy="398899"/>
              </a:xfrm>
              <a:custGeom>
                <a:avLst/>
                <a:gdLst>
                  <a:gd name="connsiteX0" fmla="*/ 79875 w 279800"/>
                  <a:gd name="connsiteY0" fmla="*/ 398900 h 398899"/>
                  <a:gd name="connsiteX1" fmla="*/ 0 w 279800"/>
                  <a:gd name="connsiteY1" fmla="*/ 319025 h 398899"/>
                  <a:gd name="connsiteX2" fmla="*/ 120050 w 279800"/>
                  <a:gd name="connsiteY2" fmla="*/ 198974 h 398899"/>
                  <a:gd name="connsiteX3" fmla="*/ 951 w 279800"/>
                  <a:gd name="connsiteY3" fmla="*/ 79756 h 398899"/>
                  <a:gd name="connsiteX4" fmla="*/ 80707 w 279800"/>
                  <a:gd name="connsiteY4" fmla="*/ 0 h 398899"/>
                  <a:gd name="connsiteX5" fmla="*/ 279800 w 279800"/>
                  <a:gd name="connsiteY5" fmla="*/ 198974 h 398899"/>
                  <a:gd name="connsiteX6" fmla="*/ 79875 w 279800"/>
                  <a:gd name="connsiteY6" fmla="*/ 398900 h 39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800" h="398899">
                    <a:moveTo>
                      <a:pt x="79875" y="398900"/>
                    </a:moveTo>
                    <a:lnTo>
                      <a:pt x="0" y="319025"/>
                    </a:lnTo>
                    <a:lnTo>
                      <a:pt x="120050" y="198974"/>
                    </a:lnTo>
                    <a:lnTo>
                      <a:pt x="951" y="79756"/>
                    </a:lnTo>
                    <a:lnTo>
                      <a:pt x="80707" y="0"/>
                    </a:lnTo>
                    <a:lnTo>
                      <a:pt x="279800" y="198974"/>
                    </a:lnTo>
                    <a:lnTo>
                      <a:pt x="79875" y="39890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C0ECDC-5D8D-401A-B971-09C24D0DE8C6}"/>
                  </a:ext>
                </a:extLst>
              </p:cNvPr>
              <p:cNvSpPr/>
              <p:nvPr/>
            </p:nvSpPr>
            <p:spPr>
              <a:xfrm>
                <a:off x="458598" y="739325"/>
                <a:ext cx="398899" cy="279800"/>
              </a:xfrm>
              <a:custGeom>
                <a:avLst/>
                <a:gdLst>
                  <a:gd name="connsiteX0" fmla="*/ 79875 w 398899"/>
                  <a:gd name="connsiteY0" fmla="*/ 279800 h 279800"/>
                  <a:gd name="connsiteX1" fmla="*/ 0 w 398899"/>
                  <a:gd name="connsiteY1" fmla="*/ 199925 h 279800"/>
                  <a:gd name="connsiteX2" fmla="*/ 199925 w 398899"/>
                  <a:gd name="connsiteY2" fmla="*/ 0 h 279800"/>
                  <a:gd name="connsiteX3" fmla="*/ 398899 w 398899"/>
                  <a:gd name="connsiteY3" fmla="*/ 198974 h 279800"/>
                  <a:gd name="connsiteX4" fmla="*/ 319024 w 398899"/>
                  <a:gd name="connsiteY4" fmla="*/ 278849 h 279800"/>
                  <a:gd name="connsiteX5" fmla="*/ 199925 w 398899"/>
                  <a:gd name="connsiteY5" fmla="*/ 159750 h 279800"/>
                  <a:gd name="connsiteX6" fmla="*/ 79875 w 398899"/>
                  <a:gd name="connsiteY6" fmla="*/ 279800 h 27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899" h="279800">
                    <a:moveTo>
                      <a:pt x="79875" y="279800"/>
                    </a:moveTo>
                    <a:lnTo>
                      <a:pt x="0" y="199925"/>
                    </a:lnTo>
                    <a:lnTo>
                      <a:pt x="199925" y="0"/>
                    </a:lnTo>
                    <a:lnTo>
                      <a:pt x="398899" y="198974"/>
                    </a:lnTo>
                    <a:lnTo>
                      <a:pt x="319024" y="278849"/>
                    </a:lnTo>
                    <a:lnTo>
                      <a:pt x="199925" y="159750"/>
                    </a:lnTo>
                    <a:lnTo>
                      <a:pt x="79875" y="27980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EEE44F6-B9F7-424A-937C-60100E2506AF}"/>
                  </a:ext>
                </a:extLst>
              </p:cNvPr>
              <p:cNvSpPr/>
              <p:nvPr/>
            </p:nvSpPr>
            <p:spPr>
              <a:xfrm>
                <a:off x="458835" y="374658"/>
                <a:ext cx="398899" cy="279800"/>
              </a:xfrm>
              <a:custGeom>
                <a:avLst/>
                <a:gdLst>
                  <a:gd name="connsiteX0" fmla="*/ 198974 w 398899"/>
                  <a:gd name="connsiteY0" fmla="*/ 279800 h 279800"/>
                  <a:gd name="connsiteX1" fmla="*/ 0 w 398899"/>
                  <a:gd name="connsiteY1" fmla="*/ 80707 h 279800"/>
                  <a:gd name="connsiteX2" fmla="*/ 79756 w 398899"/>
                  <a:gd name="connsiteY2" fmla="*/ 951 h 279800"/>
                  <a:gd name="connsiteX3" fmla="*/ 198974 w 398899"/>
                  <a:gd name="connsiteY3" fmla="*/ 120050 h 279800"/>
                  <a:gd name="connsiteX4" fmla="*/ 319025 w 398899"/>
                  <a:gd name="connsiteY4" fmla="*/ 0 h 279800"/>
                  <a:gd name="connsiteX5" fmla="*/ 398900 w 398899"/>
                  <a:gd name="connsiteY5" fmla="*/ 79875 h 279800"/>
                  <a:gd name="connsiteX6" fmla="*/ 198974 w 398899"/>
                  <a:gd name="connsiteY6" fmla="*/ 279800 h 27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899" h="279800">
                    <a:moveTo>
                      <a:pt x="198974" y="279800"/>
                    </a:moveTo>
                    <a:lnTo>
                      <a:pt x="0" y="80707"/>
                    </a:lnTo>
                    <a:lnTo>
                      <a:pt x="79756" y="951"/>
                    </a:lnTo>
                    <a:lnTo>
                      <a:pt x="198974" y="120050"/>
                    </a:lnTo>
                    <a:lnTo>
                      <a:pt x="319025" y="0"/>
                    </a:lnTo>
                    <a:lnTo>
                      <a:pt x="398900" y="79875"/>
                    </a:lnTo>
                    <a:lnTo>
                      <a:pt x="198974" y="27980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B49A30A-5504-43E8-AA55-1CE3C7B336BB}"/>
              </a:ext>
            </a:extLst>
          </p:cNvPr>
          <p:cNvSpPr txBox="1"/>
          <p:nvPr/>
        </p:nvSpPr>
        <p:spPr>
          <a:xfrm>
            <a:off x="557726" y="6064408"/>
            <a:ext cx="21435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© Tricentis.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739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6">
            <a:extLst>
              <a:ext uri="{FF2B5EF4-FFF2-40B4-BE49-F238E27FC236}">
                <a16:creationId xmlns:a16="http://schemas.microsoft.com/office/drawing/2014/main" id="{3DFC48DD-BA45-4AD6-AA56-D087A281B66D}"/>
              </a:ext>
            </a:extLst>
          </p:cNvPr>
          <p:cNvGrpSpPr/>
          <p:nvPr/>
        </p:nvGrpSpPr>
        <p:grpSpPr>
          <a:xfrm>
            <a:off x="0" y="4762"/>
            <a:ext cx="12192000" cy="6853237"/>
            <a:chOff x="0" y="4762"/>
            <a:chExt cx="12192000" cy="6853237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031294-5AEF-49AB-A3E0-6D7AF3CC7444}"/>
                </a:ext>
              </a:extLst>
            </p:cNvPr>
            <p:cNvSpPr/>
            <p:nvPr/>
          </p:nvSpPr>
          <p:spPr>
            <a:xfrm>
              <a:off x="8143017" y="4762"/>
              <a:ext cx="4048410" cy="4051173"/>
            </a:xfrm>
            <a:custGeom>
              <a:avLst/>
              <a:gdLst>
                <a:gd name="connsiteX0" fmla="*/ 4048411 w 4048410"/>
                <a:gd name="connsiteY0" fmla="*/ 0 h 4051173"/>
                <a:gd name="connsiteX1" fmla="*/ 0 w 4048410"/>
                <a:gd name="connsiteY1" fmla="*/ 4051173 h 4051173"/>
                <a:gd name="connsiteX2" fmla="*/ 2293049 w 4048410"/>
                <a:gd name="connsiteY2" fmla="*/ 4051173 h 4051173"/>
                <a:gd name="connsiteX3" fmla="*/ 4048411 w 4048410"/>
                <a:gd name="connsiteY3" fmla="*/ 2283905 h 4051173"/>
                <a:gd name="connsiteX4" fmla="*/ 4048411 w 4048410"/>
                <a:gd name="connsiteY4" fmla="*/ 0 h 405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410" h="4051173">
                  <a:moveTo>
                    <a:pt x="4048411" y="0"/>
                  </a:moveTo>
                  <a:lnTo>
                    <a:pt x="0" y="4051173"/>
                  </a:lnTo>
                  <a:lnTo>
                    <a:pt x="2293049" y="4051173"/>
                  </a:lnTo>
                  <a:lnTo>
                    <a:pt x="4048411" y="2283905"/>
                  </a:lnTo>
                  <a:lnTo>
                    <a:pt x="4048411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6DEAD9-652F-43F0-B567-CCFA267D38E4}"/>
                </a:ext>
              </a:extLst>
            </p:cNvPr>
            <p:cNvSpPr/>
            <p:nvPr/>
          </p:nvSpPr>
          <p:spPr>
            <a:xfrm>
              <a:off x="8041671" y="4050982"/>
              <a:ext cx="4150328" cy="2395537"/>
            </a:xfrm>
            <a:custGeom>
              <a:avLst/>
              <a:gdLst>
                <a:gd name="connsiteX0" fmla="*/ 4150328 w 4150328"/>
                <a:gd name="connsiteY0" fmla="*/ 0 h 2395537"/>
                <a:gd name="connsiteX1" fmla="*/ 2395633 w 4150328"/>
                <a:gd name="connsiteY1" fmla="*/ 0 h 2395537"/>
                <a:gd name="connsiteX2" fmla="*/ 0 w 4150328"/>
                <a:gd name="connsiteY2" fmla="*/ 2395538 h 2395537"/>
                <a:gd name="connsiteX3" fmla="*/ 2508599 w 4150328"/>
                <a:gd name="connsiteY3" fmla="*/ 2395538 h 2395537"/>
                <a:gd name="connsiteX4" fmla="*/ 4150328 w 4150328"/>
                <a:gd name="connsiteY4" fmla="*/ 753809 h 2395537"/>
                <a:gd name="connsiteX5" fmla="*/ 4150328 w 4150328"/>
                <a:gd name="connsiteY5" fmla="*/ 0 h 239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0328" h="2395537">
                  <a:moveTo>
                    <a:pt x="4150328" y="0"/>
                  </a:moveTo>
                  <a:lnTo>
                    <a:pt x="2395633" y="0"/>
                  </a:lnTo>
                  <a:lnTo>
                    <a:pt x="0" y="2395538"/>
                  </a:lnTo>
                  <a:lnTo>
                    <a:pt x="2508599" y="2395538"/>
                  </a:lnTo>
                  <a:lnTo>
                    <a:pt x="4150328" y="753809"/>
                  </a:lnTo>
                  <a:lnTo>
                    <a:pt x="4150328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510791-E2B0-4BA7-8381-C471FABCE11D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B37C87-6FED-41E2-B734-5644DA4F1307}"/>
                </a:ext>
              </a:extLst>
            </p:cNvPr>
            <p:cNvSpPr/>
            <p:nvPr/>
          </p:nvSpPr>
          <p:spPr>
            <a:xfrm>
              <a:off x="8144161" y="4050982"/>
              <a:ext cx="2293048" cy="1146524"/>
            </a:xfrm>
            <a:custGeom>
              <a:avLst/>
              <a:gdLst>
                <a:gd name="connsiteX0" fmla="*/ 2293049 w 2293048"/>
                <a:gd name="connsiteY0" fmla="*/ 0 h 1146524"/>
                <a:gd name="connsiteX1" fmla="*/ 1146524 w 2293048"/>
                <a:gd name="connsiteY1" fmla="*/ 1146524 h 1146524"/>
                <a:gd name="connsiteX2" fmla="*/ 0 w 2293048"/>
                <a:gd name="connsiteY2" fmla="*/ 0 h 1146524"/>
                <a:gd name="connsiteX3" fmla="*/ 2293049 w 2293048"/>
                <a:gd name="connsiteY3" fmla="*/ 0 h 114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048" h="1146524">
                  <a:moveTo>
                    <a:pt x="2293049" y="0"/>
                  </a:moveTo>
                  <a:lnTo>
                    <a:pt x="1146524" y="1146524"/>
                  </a:lnTo>
                  <a:lnTo>
                    <a:pt x="0" y="0"/>
                  </a:lnTo>
                  <a:lnTo>
                    <a:pt x="2293049" y="0"/>
                  </a:lnTo>
                  <a:close/>
                </a:path>
              </a:pathLst>
            </a:custGeom>
            <a:solidFill>
              <a:srgbClr val="0521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597733-88FA-40D4-84C1-55D4D4E8F384}"/>
                </a:ext>
              </a:extLst>
            </p:cNvPr>
            <p:cNvSpPr/>
            <p:nvPr/>
          </p:nvSpPr>
          <p:spPr>
            <a:xfrm>
              <a:off x="8041671" y="5197506"/>
              <a:ext cx="2498026" cy="1249013"/>
            </a:xfrm>
            <a:custGeom>
              <a:avLst/>
              <a:gdLst>
                <a:gd name="connsiteX0" fmla="*/ 2498027 w 2498026"/>
                <a:gd name="connsiteY0" fmla="*/ 1249013 h 1249013"/>
                <a:gd name="connsiteX1" fmla="*/ 1249013 w 2498026"/>
                <a:gd name="connsiteY1" fmla="*/ 0 h 1249013"/>
                <a:gd name="connsiteX2" fmla="*/ 0 w 2498026"/>
                <a:gd name="connsiteY2" fmla="*/ 1249013 h 1249013"/>
                <a:gd name="connsiteX3" fmla="*/ 2498027 w 2498026"/>
                <a:gd name="connsiteY3" fmla="*/ 1249013 h 124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026" h="1249013">
                  <a:moveTo>
                    <a:pt x="2498027" y="1249013"/>
                  </a:moveTo>
                  <a:lnTo>
                    <a:pt x="1249013" y="0"/>
                  </a:lnTo>
                  <a:lnTo>
                    <a:pt x="0" y="1249013"/>
                  </a:lnTo>
                  <a:lnTo>
                    <a:pt x="2498027" y="12490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202400-6B7E-43D0-A68D-ABD8F38F82AC}"/>
                </a:ext>
              </a:extLst>
            </p:cNvPr>
            <p:cNvSpPr/>
            <p:nvPr/>
          </p:nvSpPr>
          <p:spPr>
            <a:xfrm>
              <a:off x="10001821" y="3427475"/>
              <a:ext cx="1054703" cy="1058894"/>
            </a:xfrm>
            <a:custGeom>
              <a:avLst/>
              <a:gdLst>
                <a:gd name="connsiteX0" fmla="*/ 1 w 1054703"/>
                <a:gd name="connsiteY0" fmla="*/ 1058894 h 1058894"/>
                <a:gd name="connsiteX1" fmla="*/ 1054704 w 1054703"/>
                <a:gd name="connsiteY1" fmla="*/ 0 h 10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4703" h="1058894">
                  <a:moveTo>
                    <a:pt x="1" y="1058894"/>
                  </a:moveTo>
                  <a:lnTo>
                    <a:pt x="1054704" y="0"/>
                  </a:lnTo>
                </a:path>
              </a:pathLst>
            </a:custGeom>
            <a:ln w="95155" cap="flat">
              <a:solidFill>
                <a:srgbClr val="D2D7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A526CA-B6D0-4C62-92E0-7742008EAB6F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C57ECA-8A55-4A48-B62E-537751B85838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0A0F26-0ECD-489D-B6DB-17C26F636273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AFA45-B9BF-4380-84CD-DFA217C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75865"/>
            <a:ext cx="10244137" cy="71473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4E92C-14A1-452F-8B24-642609FE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ED78-D602-45AF-BF79-714C6A44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2DED5-87D9-42BE-9CCA-B218AF0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B79197-F6AF-4224-A0F2-CBBD94843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3" y="1295400"/>
            <a:ext cx="7272337" cy="4951413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685800" indent="-457200">
              <a:buFont typeface="+mj-lt"/>
              <a:buAutoNum type="arabicPeriod"/>
              <a:defRPr/>
            </a:lvl2pPr>
            <a:lvl3pPr marL="800100" indent="-342900">
              <a:buFont typeface="+mj-lt"/>
              <a:buAutoNum type="arabicPeriod"/>
              <a:defRPr/>
            </a:lvl3pPr>
            <a:lvl4pPr marL="1028700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9B052AD-1F28-433B-A218-AD5B2ADDA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64" t="25850" r="11371" b="26766"/>
          <a:stretch/>
        </p:blipFill>
        <p:spPr>
          <a:xfrm>
            <a:off x="465625" y="6544949"/>
            <a:ext cx="865204" cy="2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C7CC3D-4C46-4591-A1A8-76BE4DEA28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2000" cy="639117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[Click icon to insert image]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19B01-1931-459E-A1BC-29BC08696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275" y="2057400"/>
            <a:ext cx="10877550" cy="7147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[Insert Title and Change Font Color to White as Needed]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94C9-78BB-4EA4-8967-2FA8063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26733-F592-46E8-9FA3-EC6FC5C6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69422-B90B-41D6-A93A-926C324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C78D-46EF-4E59-AF5C-1B55CBC3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FF86-ABF9-4337-BDBB-FDCE34B0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281F-7451-4996-BC5D-20EED4D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C23C-18C0-40DE-9F00-AD32EBC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DCE28D9-AC23-4E31-9484-082689437A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1292232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2878017 w 3181350"/>
              <a:gd name="connsiteY2" fmla="*/ 310895 h 310896"/>
              <a:gd name="connsiteX3" fmla="*/ 3181350 w 3181350"/>
              <a:gd name="connsiteY3" fmla="*/ 310895 h 310896"/>
              <a:gd name="connsiteX4" fmla="*/ 3181350 w 3181350"/>
              <a:gd name="connsiteY4" fmla="*/ 310896 h 310896"/>
              <a:gd name="connsiteX5" fmla="*/ 0 w 3181350"/>
              <a:gd name="connsiteY5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2878017 w 3181350"/>
              <a:gd name="connsiteY2" fmla="*/ 310895 h 310896"/>
              <a:gd name="connsiteX3" fmla="*/ 3181350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2878017 w 3181350"/>
              <a:gd name="connsiteY2" fmla="*/ 310895 h 310896"/>
              <a:gd name="connsiteX3" fmla="*/ 0 w 3181350"/>
              <a:gd name="connsiteY3" fmla="*/ 310896 h 310896"/>
              <a:gd name="connsiteX4" fmla="*/ 0 w 3181350"/>
              <a:gd name="connsiteY4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2878017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791866A-12A6-46F1-B35B-04C5F6A2F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0225" y="1292232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5259 h 310896"/>
              <a:gd name="connsiteX3" fmla="*/ 2883146 w 3181350"/>
              <a:gd name="connsiteY3" fmla="*/ 310896 h 310896"/>
              <a:gd name="connsiteX4" fmla="*/ 0 w 3181350"/>
              <a:gd name="connsiteY4" fmla="*/ 310896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5259"/>
                </a:lnTo>
                <a:lnTo>
                  <a:pt x="2883146" y="310896"/>
                </a:lnTo>
                <a:lnTo>
                  <a:pt x="0" y="3108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0481DA2-ADBB-45C2-BDB1-E3F0E09739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6149" y="1292232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5261 h 310896"/>
              <a:gd name="connsiteX3" fmla="*/ 2883148 w 3181350"/>
              <a:gd name="connsiteY3" fmla="*/ 310896 h 310896"/>
              <a:gd name="connsiteX4" fmla="*/ 0 w 3181350"/>
              <a:gd name="connsiteY4" fmla="*/ 310896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5261"/>
                </a:lnTo>
                <a:lnTo>
                  <a:pt x="2883148" y="310896"/>
                </a:lnTo>
                <a:lnTo>
                  <a:pt x="0" y="3108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5EF6C1-F268-4E40-AF42-E8F7390097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463" y="2828176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4570"/>
                </a:lnTo>
                <a:lnTo>
                  <a:pt x="288247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2A1221E-E83A-4BF8-B8DE-FA5240885D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0225" y="2828176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5"/>
                </a:lnTo>
                <a:lnTo>
                  <a:pt x="288024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032F926-1D38-404D-B09D-F794CA91F9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6149" y="2828176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6"/>
                </a:lnTo>
                <a:lnTo>
                  <a:pt x="2880247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88EC05-5918-48E0-99FC-B5ED16550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463" y="4375000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4570"/>
                </a:lnTo>
                <a:lnTo>
                  <a:pt x="288247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2E642F3-886C-4D6D-978D-7CE2950BA7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5" y="4375000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5"/>
                </a:lnTo>
                <a:lnTo>
                  <a:pt x="288024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9B01AC-4063-4659-AF62-D588C2F33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6149" y="4375000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6"/>
                </a:lnTo>
                <a:lnTo>
                  <a:pt x="2880247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3300062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4">
          <p15:clr>
            <a:srgbClr val="FBAE40"/>
          </p15:clr>
        </p15:guide>
        <p15:guide id="2" pos="2611">
          <p15:clr>
            <a:srgbClr val="FBAE40"/>
          </p15:clr>
        </p15:guide>
        <p15:guide id="3" pos="4940">
          <p15:clr>
            <a:srgbClr val="FBAE40"/>
          </p15:clr>
        </p15:guide>
        <p15:guide id="4" pos="505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C78D-46EF-4E59-AF5C-1B55CBC3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FF86-ABF9-4337-BDBB-FDCE34B0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281F-7451-4996-BC5D-20EED4D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C23C-18C0-40DE-9F00-AD32EBC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DCE28D9-AC23-4E31-9484-082689437A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1613262"/>
            <a:ext cx="1862137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791866A-12A6-46F1-B35B-04C5F6A2F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76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0481DA2-ADBB-45C2-BDB1-E3F0E09739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287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5EF6C1-F268-4E40-AF42-E8F7390097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0042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2A1221E-E83A-4BF8-B8DE-FA5240885D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63340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032F926-1D38-404D-B09D-F794CA91F9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0042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88EC05-5918-48E0-99FC-B5ED16550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6576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2E642F3-886C-4D6D-978D-7CE2950BA7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2287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9B01AC-4063-4659-AF62-D588C2F33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463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71D35-7C29-423D-B542-0F586763C790}"/>
              </a:ext>
            </a:extLst>
          </p:cNvPr>
          <p:cNvCxnSpPr>
            <a:cxnSpLocks/>
          </p:cNvCxnSpPr>
          <p:nvPr/>
        </p:nvCxnSpPr>
        <p:spPr>
          <a:xfrm>
            <a:off x="652463" y="3657600"/>
            <a:ext cx="108839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4C6647-B079-446B-AA8D-5B4DFB5940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63340" y="4016956"/>
            <a:ext cx="1865022" cy="1386512"/>
          </a:xfrm>
        </p:spPr>
        <p:txBody>
          <a:bodyPr anchor="t">
            <a:noAutofit/>
          </a:bodyPr>
          <a:lstStyle>
            <a:lvl1pPr>
              <a:defRPr sz="14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11D1857-A729-4929-8734-503DD3D68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463" y="3272241"/>
            <a:ext cx="1865376" cy="365760"/>
          </a:xfrm>
          <a:prstGeom prst="rect">
            <a:avLst/>
          </a:prstGeom>
          <a:ln>
            <a:noFill/>
            <a:bevel/>
            <a:headEnd type="none" w="med" len="med"/>
            <a:tailEnd type="none" w="med" len="med"/>
          </a:ln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80E44C-4A2D-4661-AD22-BB24C15D3DF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30042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B43FDB-A6F2-4060-91A6-8E96774AD2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16575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1F0739-9660-4447-B3E7-73C480F032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82286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B6C881-9C1D-4D94-AE7C-212446E928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63339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469A45-AC07-4939-BD36-B7C8309EBD6D}"/>
              </a:ext>
            </a:extLst>
          </p:cNvPr>
          <p:cNvCxnSpPr>
            <a:cxnSpLocks/>
          </p:cNvCxnSpPr>
          <p:nvPr/>
        </p:nvCxnSpPr>
        <p:spPr>
          <a:xfrm>
            <a:off x="652463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1CD60C-6072-4BF3-98B8-99C49F48F12B}"/>
              </a:ext>
            </a:extLst>
          </p:cNvPr>
          <p:cNvCxnSpPr>
            <a:cxnSpLocks/>
          </p:cNvCxnSpPr>
          <p:nvPr/>
        </p:nvCxnSpPr>
        <p:spPr>
          <a:xfrm>
            <a:off x="2830042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A9941D-6D6D-462F-B0C7-FDE8FB232F17}"/>
              </a:ext>
            </a:extLst>
          </p:cNvPr>
          <p:cNvCxnSpPr>
            <a:cxnSpLocks/>
          </p:cNvCxnSpPr>
          <p:nvPr/>
        </p:nvCxnSpPr>
        <p:spPr>
          <a:xfrm>
            <a:off x="5010150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AEC5B3-F4A2-434A-A88D-D6EB5EEFD11C}"/>
              </a:ext>
            </a:extLst>
          </p:cNvPr>
          <p:cNvCxnSpPr>
            <a:cxnSpLocks/>
          </p:cNvCxnSpPr>
          <p:nvPr/>
        </p:nvCxnSpPr>
        <p:spPr>
          <a:xfrm>
            <a:off x="7178675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0FF1AE-B051-43C4-B478-25C9FF963716}"/>
              </a:ext>
            </a:extLst>
          </p:cNvPr>
          <p:cNvCxnSpPr>
            <a:cxnSpLocks/>
          </p:cNvCxnSpPr>
          <p:nvPr/>
        </p:nvCxnSpPr>
        <p:spPr>
          <a:xfrm>
            <a:off x="9359900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4347A8D-8D3D-470C-B3AF-EE5654AD31C2}"/>
              </a:ext>
            </a:extLst>
          </p:cNvPr>
          <p:cNvSpPr/>
          <p:nvPr/>
        </p:nvSpPr>
        <p:spPr>
          <a:xfrm>
            <a:off x="9321800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66184E-51B6-47D7-AE97-17999DAFCC5E}"/>
              </a:ext>
            </a:extLst>
          </p:cNvPr>
          <p:cNvSpPr/>
          <p:nvPr/>
        </p:nvSpPr>
        <p:spPr>
          <a:xfrm>
            <a:off x="7140575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C33653-7B96-48E2-A96C-A8941F5EA7CB}"/>
              </a:ext>
            </a:extLst>
          </p:cNvPr>
          <p:cNvSpPr/>
          <p:nvPr/>
        </p:nvSpPr>
        <p:spPr>
          <a:xfrm>
            <a:off x="4972050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5A9EBB-AD97-432E-B603-644FB25C4F7B}"/>
              </a:ext>
            </a:extLst>
          </p:cNvPr>
          <p:cNvSpPr/>
          <p:nvPr/>
        </p:nvSpPr>
        <p:spPr>
          <a:xfrm>
            <a:off x="2794799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D0AD25-E239-4962-BC9B-8F79D23F7F92}"/>
              </a:ext>
            </a:extLst>
          </p:cNvPr>
          <p:cNvSpPr/>
          <p:nvPr/>
        </p:nvSpPr>
        <p:spPr>
          <a:xfrm>
            <a:off x="614363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6">
          <p15:clr>
            <a:srgbClr val="FBAE40"/>
          </p15:clr>
        </p15:guide>
        <p15:guide id="2" pos="1781">
          <p15:clr>
            <a:srgbClr val="FBAE40"/>
          </p15:clr>
        </p15:guide>
        <p15:guide id="3" pos="4522">
          <p15:clr>
            <a:srgbClr val="FBAE40"/>
          </p15:clr>
        </p15:guide>
        <p15:guide id="4" pos="58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Mov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C78D-46EF-4E59-AF5C-1B55CBC3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FF86-ABF9-4337-BDBB-FDCE34B0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281F-7451-4996-BC5D-20EED4D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C23C-18C0-40DE-9F00-AD32EBC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DCE28D9-AC23-4E31-9484-082689437A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1613262"/>
            <a:ext cx="1862137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791866A-12A6-46F1-B35B-04C5F6A2F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76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0481DA2-ADBB-45C2-BDB1-E3F0E09739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287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5EF6C1-F268-4E40-AF42-E8F7390097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0042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2A1221E-E83A-4BF8-B8DE-FA5240885D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63340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032F926-1D38-404D-B09D-F794CA91F9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0042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88EC05-5918-48E0-99FC-B5ED16550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6576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2E642F3-886C-4D6D-978D-7CE2950BA7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2287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9B01AC-4063-4659-AF62-D588C2F33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463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71D35-7C29-423D-B542-0F586763C790}"/>
              </a:ext>
            </a:extLst>
          </p:cNvPr>
          <p:cNvCxnSpPr>
            <a:cxnSpLocks/>
          </p:cNvCxnSpPr>
          <p:nvPr/>
        </p:nvCxnSpPr>
        <p:spPr>
          <a:xfrm>
            <a:off x="652463" y="3657600"/>
            <a:ext cx="108839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4C6647-B079-446B-AA8D-5B4DFB5940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63340" y="4023688"/>
            <a:ext cx="1865022" cy="1386512"/>
          </a:xfrm>
        </p:spPr>
        <p:txBody>
          <a:bodyPr anchor="t">
            <a:noAutofit/>
          </a:bodyPr>
          <a:lstStyle>
            <a:lvl1pPr>
              <a:defRPr sz="14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11D1857-A729-4929-8734-503DD3D68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463" y="3048000"/>
            <a:ext cx="1865376" cy="918487"/>
          </a:xfrm>
          <a:prstGeom prst="accentCallout1">
            <a:avLst>
              <a:gd name="adj1" fmla="val 65508"/>
              <a:gd name="adj2" fmla="val 86"/>
              <a:gd name="adj3" fmla="val 65889"/>
              <a:gd name="adj4" fmla="val -61"/>
            </a:avLst>
          </a:prstGeom>
          <a:ln cap="rnd">
            <a:solidFill>
              <a:schemeClr val="accent1"/>
            </a:solidFill>
            <a:bevel/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80E44C-4A2D-4661-AD22-BB24C15D3DF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30041" y="3047999"/>
            <a:ext cx="1865376" cy="917575"/>
          </a:xfrm>
          <a:prstGeom prst="accentCallout1">
            <a:avLst>
              <a:gd name="adj1" fmla="val 65924"/>
              <a:gd name="adj2" fmla="val -252"/>
              <a:gd name="adj3" fmla="val 63269"/>
              <a:gd name="adj4" fmla="val -404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B43FDB-A6F2-4060-91A6-8E96774AD2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16575" y="3048000"/>
            <a:ext cx="1865376" cy="917574"/>
          </a:xfrm>
          <a:prstGeom prst="accentCallout1">
            <a:avLst>
              <a:gd name="adj1" fmla="val 66674"/>
              <a:gd name="adj2" fmla="val -622"/>
              <a:gd name="adj3" fmla="val 69055"/>
              <a:gd name="adj4" fmla="val 222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1F0739-9660-4447-B3E7-73C480F032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82286" y="3047999"/>
            <a:ext cx="1865376" cy="917575"/>
          </a:xfrm>
          <a:prstGeom prst="accentCallout1">
            <a:avLst>
              <a:gd name="adj1" fmla="val 66450"/>
              <a:gd name="adj2" fmla="val -401"/>
              <a:gd name="adj3" fmla="val 65696"/>
              <a:gd name="adj4" fmla="val -329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B6C881-9C1D-4D94-AE7C-212446E928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63339" y="3047999"/>
            <a:ext cx="1865376" cy="917575"/>
          </a:xfrm>
          <a:prstGeom prst="accentCallout1">
            <a:avLst>
              <a:gd name="adj1" fmla="val 65415"/>
              <a:gd name="adj2" fmla="val -292"/>
              <a:gd name="adj3" fmla="val 65781"/>
              <a:gd name="adj4" fmla="val -464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54568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6">
          <p15:clr>
            <a:srgbClr val="FBAE40"/>
          </p15:clr>
        </p15:guide>
        <p15:guide id="2" pos="1781">
          <p15:clr>
            <a:srgbClr val="FBAE40"/>
          </p15:clr>
        </p15:guide>
        <p15:guide id="3" pos="4522">
          <p15:clr>
            <a:srgbClr val="FBAE40"/>
          </p15:clr>
        </p15:guide>
        <p15:guide id="4" pos="589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D075-2D2A-432B-A997-D5993EB1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4" y="1300213"/>
            <a:ext cx="5346892" cy="411180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F82A4-080D-41BF-B4A7-7E4FACCE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464" y="1905000"/>
            <a:ext cx="5346892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B3100-2FB8-47F1-8100-0FBAE4AE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1651" y="1300213"/>
            <a:ext cx="5349240" cy="411180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8BA0B-4EA0-48FF-8698-F2CB788C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650" y="1905000"/>
            <a:ext cx="5349240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2F647-FBD3-4D46-9714-C0D779A8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60753-8345-48D3-823E-E7799D85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B99D5-02A7-45F0-B534-B6581DF5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5A8E38F-F454-4E0C-98DB-2A7A7146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23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8">
          <p15:clr>
            <a:srgbClr val="FBAE40"/>
          </p15:clr>
        </p15:guide>
        <p15:guide id="2" pos="377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9177-7015-4A49-8BC8-19EBA7FA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11BDC-FBFB-4E6B-85D8-50672F62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351E5-FCF4-4BB9-847A-04873875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F9528-8E12-4DE8-A972-12DB9586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D0E95-6493-46FB-AF34-EA94C065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3F9C0-4038-4555-936D-C20E8B3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FE0-4186-4F2B-9BA3-81016EB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0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16F4-C38C-43B6-B235-3D502D12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299411"/>
            <a:ext cx="7281862" cy="4947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59137-F3DC-4BFD-A914-BD2F0747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5299" y="1299411"/>
            <a:ext cx="3424237" cy="49474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1241-AD4B-40FC-B359-5F905A3F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CE36F-6757-4C81-8D75-C1BA7445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9E91-7C9F-4996-8A46-74B61923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4749DF-7520-4440-97E4-23F09CDE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885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98">
          <p15:clr>
            <a:srgbClr val="FBAE40"/>
          </p15:clr>
        </p15:guide>
        <p15:guide id="2" pos="51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9EB3B-AD57-4FF5-A996-C5EBDB21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7200" y="1299411"/>
            <a:ext cx="7272336" cy="494740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BA5EB-F56B-47B9-BCFC-3B0559DDC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464" y="1299411"/>
            <a:ext cx="3412156" cy="49474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0082-1007-4952-8649-24426F4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1AC9-0212-4534-A51A-C4628007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92D0-CA86-4657-B84A-59748B83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191005-C272-4DA5-8C75-888452C1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392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0">
          <p15:clr>
            <a:srgbClr val="FBAE40"/>
          </p15:clr>
        </p15:guide>
        <p15:guide id="2" pos="26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A679-B921-4324-97D5-866B1C61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FFAE-AE6E-4CC7-A871-B88CA6A8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C7B-4C02-4033-8213-91433B4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8665-73C3-4D49-A03F-4FEE1B76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72D2-7DA7-4777-86B5-FFB5008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0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1E3B62-6B93-4CD8-A0FD-73045DF01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latin typeface="+mj-lt"/>
              </a:rPr>
              <a:t>Do Not Use Slide Layouts After This</a:t>
            </a:r>
          </a:p>
        </p:txBody>
      </p:sp>
    </p:spTree>
    <p:extLst>
      <p:ext uri="{BB962C8B-B14F-4D97-AF65-F5344CB8AC3E}">
        <p14:creationId xmlns:p14="http://schemas.microsoft.com/office/powerpoint/2010/main" val="3165785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7C7E-59A0-439D-BFCF-BB06EC82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CC0D2-18EC-4408-8475-0B5FCEC14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5D3B-FB18-4EB1-A195-2563CA7C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8E4E-4D2C-4AE2-BBA1-4EC64C5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1503-ABEE-4A1F-9335-9C55B9C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4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C8BF3-2370-4580-BE9A-F373A42A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9F150-8E67-4B38-B6D6-1FF7C311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6301-B51F-4A6B-9D69-D37ACD45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9C6CD-653E-46D8-9469-FE947F2E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0960-6B60-416A-8B10-0FB53292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8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A679-B921-4324-97D5-866B1C61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C7B-4C02-4033-8213-91433B4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6B1-EA8D-4412-B99A-39A38F57D335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8665-73C3-4D49-A03F-4FEE1B76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72D2-7DA7-4777-86B5-FFB5008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C9FD-F0BE-4343-88E6-11D80676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7">
            <a:extLst>
              <a:ext uri="{FF2B5EF4-FFF2-40B4-BE49-F238E27FC236}">
                <a16:creationId xmlns:a16="http://schemas.microsoft.com/office/drawing/2014/main" id="{F3BFC0D7-5274-4B9F-8473-99EC77BF9A0B}"/>
              </a:ext>
            </a:extLst>
          </p:cNvPr>
          <p:cNvGrpSpPr/>
          <p:nvPr/>
        </p:nvGrpSpPr>
        <p:grpSpPr>
          <a:xfrm>
            <a:off x="0" y="4762"/>
            <a:ext cx="12191999" cy="6853237"/>
            <a:chOff x="0" y="4762"/>
            <a:chExt cx="12191999" cy="6853237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34E070-0CA1-4E51-8D9C-699976A0EB94}"/>
                </a:ext>
              </a:extLst>
            </p:cNvPr>
            <p:cNvSpPr/>
            <p:nvPr/>
          </p:nvSpPr>
          <p:spPr>
            <a:xfrm>
              <a:off x="8143017" y="4762"/>
              <a:ext cx="4048410" cy="4051173"/>
            </a:xfrm>
            <a:custGeom>
              <a:avLst/>
              <a:gdLst>
                <a:gd name="connsiteX0" fmla="*/ 4048411 w 4048410"/>
                <a:gd name="connsiteY0" fmla="*/ 0 h 4051173"/>
                <a:gd name="connsiteX1" fmla="*/ 0 w 4048410"/>
                <a:gd name="connsiteY1" fmla="*/ 4051173 h 4051173"/>
                <a:gd name="connsiteX2" fmla="*/ 2293049 w 4048410"/>
                <a:gd name="connsiteY2" fmla="*/ 4051173 h 4051173"/>
                <a:gd name="connsiteX3" fmla="*/ 4048411 w 4048410"/>
                <a:gd name="connsiteY3" fmla="*/ 2283905 h 4051173"/>
                <a:gd name="connsiteX4" fmla="*/ 4048411 w 4048410"/>
                <a:gd name="connsiteY4" fmla="*/ 0 h 405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410" h="4051173">
                  <a:moveTo>
                    <a:pt x="4048411" y="0"/>
                  </a:moveTo>
                  <a:lnTo>
                    <a:pt x="0" y="4051173"/>
                  </a:lnTo>
                  <a:lnTo>
                    <a:pt x="2293049" y="4051173"/>
                  </a:lnTo>
                  <a:lnTo>
                    <a:pt x="4048411" y="2283905"/>
                  </a:lnTo>
                  <a:lnTo>
                    <a:pt x="4048411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B3C376-D065-4342-A11A-D338EE8335FD}"/>
                </a:ext>
              </a:extLst>
            </p:cNvPr>
            <p:cNvSpPr/>
            <p:nvPr/>
          </p:nvSpPr>
          <p:spPr>
            <a:xfrm>
              <a:off x="8041671" y="4050982"/>
              <a:ext cx="4150328" cy="2395537"/>
            </a:xfrm>
            <a:custGeom>
              <a:avLst/>
              <a:gdLst>
                <a:gd name="connsiteX0" fmla="*/ 4150328 w 4150328"/>
                <a:gd name="connsiteY0" fmla="*/ 0 h 2395537"/>
                <a:gd name="connsiteX1" fmla="*/ 2395633 w 4150328"/>
                <a:gd name="connsiteY1" fmla="*/ 0 h 2395537"/>
                <a:gd name="connsiteX2" fmla="*/ 0 w 4150328"/>
                <a:gd name="connsiteY2" fmla="*/ 2395538 h 2395537"/>
                <a:gd name="connsiteX3" fmla="*/ 2508599 w 4150328"/>
                <a:gd name="connsiteY3" fmla="*/ 2395538 h 2395537"/>
                <a:gd name="connsiteX4" fmla="*/ 4150328 w 4150328"/>
                <a:gd name="connsiteY4" fmla="*/ 753809 h 2395537"/>
                <a:gd name="connsiteX5" fmla="*/ 4150328 w 4150328"/>
                <a:gd name="connsiteY5" fmla="*/ 0 h 239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0328" h="2395537">
                  <a:moveTo>
                    <a:pt x="4150328" y="0"/>
                  </a:moveTo>
                  <a:lnTo>
                    <a:pt x="2395633" y="0"/>
                  </a:lnTo>
                  <a:lnTo>
                    <a:pt x="0" y="2395538"/>
                  </a:lnTo>
                  <a:lnTo>
                    <a:pt x="2508599" y="2395538"/>
                  </a:lnTo>
                  <a:lnTo>
                    <a:pt x="4150328" y="753809"/>
                  </a:lnTo>
                  <a:lnTo>
                    <a:pt x="4150328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1850B50-5448-4DAA-BBF5-B2590171514E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721D16-C014-4625-9870-FA1A4C057BA4}"/>
                </a:ext>
              </a:extLst>
            </p:cNvPr>
            <p:cNvSpPr/>
            <p:nvPr/>
          </p:nvSpPr>
          <p:spPr>
            <a:xfrm>
              <a:off x="8144161" y="4050982"/>
              <a:ext cx="2293048" cy="1146524"/>
            </a:xfrm>
            <a:custGeom>
              <a:avLst/>
              <a:gdLst>
                <a:gd name="connsiteX0" fmla="*/ 2293049 w 2293048"/>
                <a:gd name="connsiteY0" fmla="*/ 0 h 1146524"/>
                <a:gd name="connsiteX1" fmla="*/ 1146524 w 2293048"/>
                <a:gd name="connsiteY1" fmla="*/ 1146524 h 1146524"/>
                <a:gd name="connsiteX2" fmla="*/ 0 w 2293048"/>
                <a:gd name="connsiteY2" fmla="*/ 0 h 1146524"/>
                <a:gd name="connsiteX3" fmla="*/ 2293049 w 2293048"/>
                <a:gd name="connsiteY3" fmla="*/ 0 h 114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048" h="1146524">
                  <a:moveTo>
                    <a:pt x="2293049" y="0"/>
                  </a:moveTo>
                  <a:lnTo>
                    <a:pt x="1146524" y="1146524"/>
                  </a:lnTo>
                  <a:lnTo>
                    <a:pt x="0" y="0"/>
                  </a:lnTo>
                  <a:lnTo>
                    <a:pt x="2293049" y="0"/>
                  </a:lnTo>
                  <a:close/>
                </a:path>
              </a:pathLst>
            </a:custGeom>
            <a:solidFill>
              <a:srgbClr val="0521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37BD21-CBAB-43C9-84E7-30B17892DEE3}"/>
                </a:ext>
              </a:extLst>
            </p:cNvPr>
            <p:cNvSpPr/>
            <p:nvPr/>
          </p:nvSpPr>
          <p:spPr>
            <a:xfrm>
              <a:off x="8041671" y="5197506"/>
              <a:ext cx="2498026" cy="1249013"/>
            </a:xfrm>
            <a:custGeom>
              <a:avLst/>
              <a:gdLst>
                <a:gd name="connsiteX0" fmla="*/ 2498027 w 2498026"/>
                <a:gd name="connsiteY0" fmla="*/ 1249013 h 1249013"/>
                <a:gd name="connsiteX1" fmla="*/ 1249013 w 2498026"/>
                <a:gd name="connsiteY1" fmla="*/ 0 h 1249013"/>
                <a:gd name="connsiteX2" fmla="*/ 0 w 2498026"/>
                <a:gd name="connsiteY2" fmla="*/ 1249013 h 1249013"/>
                <a:gd name="connsiteX3" fmla="*/ 2498027 w 2498026"/>
                <a:gd name="connsiteY3" fmla="*/ 1249013 h 124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026" h="1249013">
                  <a:moveTo>
                    <a:pt x="2498027" y="1249013"/>
                  </a:moveTo>
                  <a:lnTo>
                    <a:pt x="1249013" y="0"/>
                  </a:lnTo>
                  <a:lnTo>
                    <a:pt x="0" y="1249013"/>
                  </a:lnTo>
                  <a:lnTo>
                    <a:pt x="2498027" y="12490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8B3CDF-C0B4-497F-A940-F2BAE1F8955D}"/>
                </a:ext>
              </a:extLst>
            </p:cNvPr>
            <p:cNvSpPr/>
            <p:nvPr/>
          </p:nvSpPr>
          <p:spPr>
            <a:xfrm>
              <a:off x="10001821" y="3427475"/>
              <a:ext cx="1054703" cy="1058894"/>
            </a:xfrm>
            <a:custGeom>
              <a:avLst/>
              <a:gdLst>
                <a:gd name="connsiteX0" fmla="*/ 1 w 1054703"/>
                <a:gd name="connsiteY0" fmla="*/ 1058894 h 1058894"/>
                <a:gd name="connsiteX1" fmla="*/ 1054704 w 1054703"/>
                <a:gd name="connsiteY1" fmla="*/ 0 h 10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4703" h="1058894">
                  <a:moveTo>
                    <a:pt x="1" y="1058894"/>
                  </a:moveTo>
                  <a:lnTo>
                    <a:pt x="1054704" y="0"/>
                  </a:lnTo>
                </a:path>
              </a:pathLst>
            </a:custGeom>
            <a:ln w="95155" cap="flat">
              <a:solidFill>
                <a:srgbClr val="FF6C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8AFB27-B7DB-4908-A672-0832A4D873D1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C43B6E-1E5E-4EA1-BD55-D33E76CE153C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E64FF7-BB13-4F61-A714-B775F09565E9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6BEA8B-E4DF-484C-A906-0A1514DDD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713433"/>
            <a:ext cx="7295784" cy="2231136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[Insert Title Here]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0452C-9FB4-4248-A6F9-D6DF4BD542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2463" y="3159370"/>
            <a:ext cx="7295784" cy="209257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[Insert Subtitle Here]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AEE6-4B5A-40B3-9DDD-C26F80B5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2D6D-41D3-4AF3-9AD8-D37DC1C7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A7FA-AF7C-4720-AC68-6A86B87A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7B4B9DE-829D-440A-80B4-3305FF261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64" t="25850" r="11371" b="26766"/>
          <a:stretch/>
        </p:blipFill>
        <p:spPr>
          <a:xfrm>
            <a:off x="465625" y="6544949"/>
            <a:ext cx="865204" cy="2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2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9607-5688-4616-9516-C2D88F6F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463" y="1295400"/>
            <a:ext cx="5346893" cy="4952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EF79-3999-486B-B9DA-D5A02C83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539" y="1295473"/>
            <a:ext cx="5349240" cy="4951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6770-9F47-4BF3-9D52-11ABF5F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7A07-C4F9-432B-A5F5-2034EB51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2E14-7137-48CD-96C1-6475862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D89808B-6466-4D38-9F1A-2C584931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6286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9">
          <p15:clr>
            <a:srgbClr val="FBAE40"/>
          </p15:clr>
        </p15:guide>
        <p15:guide id="2" pos="38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241F76C-3ACF-49A6-B9A8-9733CE848814}"/>
              </a:ext>
            </a:extLst>
          </p:cNvPr>
          <p:cNvGrpSpPr/>
          <p:nvPr/>
        </p:nvGrpSpPr>
        <p:grpSpPr>
          <a:xfrm>
            <a:off x="0" y="0"/>
            <a:ext cx="6048375" cy="6456782"/>
            <a:chOff x="0" y="0"/>
            <a:chExt cx="6048375" cy="64567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61DDF-78D6-4144-854A-9923CDC9D769}"/>
                </a:ext>
              </a:extLst>
            </p:cNvPr>
            <p:cNvSpPr/>
            <p:nvPr/>
          </p:nvSpPr>
          <p:spPr>
            <a:xfrm>
              <a:off x="0" y="0"/>
              <a:ext cx="6048375" cy="6456782"/>
            </a:xfrm>
            <a:prstGeom prst="rect">
              <a:avLst/>
            </a:prstGeom>
            <a:solidFill>
              <a:srgbClr val="18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E3578D3E-8A9D-4F03-9CA2-EBD46DBF2E73}"/>
                </a:ext>
              </a:extLst>
            </p:cNvPr>
            <p:cNvSpPr/>
            <p:nvPr/>
          </p:nvSpPr>
          <p:spPr>
            <a:xfrm>
              <a:off x="4158" y="2819400"/>
              <a:ext cx="3652576" cy="3637382"/>
            </a:xfrm>
            <a:prstGeom prst="rtTriangle">
              <a:avLst/>
            </a:prstGeom>
            <a:solidFill>
              <a:srgbClr val="172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5D57B25-57E1-4F69-9527-4814F044E971}"/>
                </a:ext>
              </a:extLst>
            </p:cNvPr>
            <p:cNvSpPr/>
            <p:nvPr/>
          </p:nvSpPr>
          <p:spPr>
            <a:xfrm flipH="1">
              <a:off x="2070101" y="2605365"/>
              <a:ext cx="3978274" cy="3851417"/>
            </a:xfrm>
            <a:prstGeom prst="rtTriangle">
              <a:avLst/>
            </a:prstGeom>
            <a:solidFill>
              <a:srgbClr val="172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5D324D2C-7C28-4524-BBCF-E2CF2346A693}"/>
                </a:ext>
              </a:extLst>
            </p:cNvPr>
            <p:cNvSpPr/>
            <p:nvPr/>
          </p:nvSpPr>
          <p:spPr>
            <a:xfrm rot="10800000">
              <a:off x="2509838" y="0"/>
              <a:ext cx="3538537" cy="3505200"/>
            </a:xfrm>
            <a:prstGeom prst="rtTriangle">
              <a:avLst/>
            </a:prstGeom>
            <a:solidFill>
              <a:srgbClr val="172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4806DD-98B9-4EA0-BF0B-9902CCD88D2E}"/>
                </a:ext>
              </a:extLst>
            </p:cNvPr>
            <p:cNvSpPr/>
            <p:nvPr/>
          </p:nvSpPr>
          <p:spPr>
            <a:xfrm rot="10800000">
              <a:off x="5589408" y="2606222"/>
              <a:ext cx="458967" cy="898977"/>
            </a:xfrm>
            <a:custGeom>
              <a:avLst/>
              <a:gdLst>
                <a:gd name="connsiteX0" fmla="*/ 0 w 453112"/>
                <a:gd name="connsiteY0" fmla="*/ 887508 h 887508"/>
                <a:gd name="connsiteX1" fmla="*/ 0 w 453112"/>
                <a:gd name="connsiteY1" fmla="*/ 0 h 887508"/>
                <a:gd name="connsiteX2" fmla="*/ 453112 w 453112"/>
                <a:gd name="connsiteY2" fmla="*/ 448844 h 887508"/>
                <a:gd name="connsiteX3" fmla="*/ 0 w 453112"/>
                <a:gd name="connsiteY3" fmla="*/ 887508 h 88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112" h="887508">
                  <a:moveTo>
                    <a:pt x="0" y="887508"/>
                  </a:moveTo>
                  <a:lnTo>
                    <a:pt x="0" y="0"/>
                  </a:lnTo>
                  <a:lnTo>
                    <a:pt x="453112" y="448844"/>
                  </a:lnTo>
                  <a:lnTo>
                    <a:pt x="0" y="887508"/>
                  </a:lnTo>
                  <a:close/>
                </a:path>
              </a:pathLst>
            </a:custGeom>
            <a:solidFill>
              <a:srgbClr val="152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032A88-1ED9-42C8-A1EC-DD58A599C17A}"/>
                </a:ext>
              </a:extLst>
            </p:cNvPr>
            <p:cNvSpPr/>
            <p:nvPr/>
          </p:nvSpPr>
          <p:spPr>
            <a:xfrm>
              <a:off x="2070101" y="5677919"/>
              <a:ext cx="1586633" cy="778863"/>
            </a:xfrm>
            <a:custGeom>
              <a:avLst/>
              <a:gdLst>
                <a:gd name="connsiteX0" fmla="*/ 804517 w 1586633"/>
                <a:gd name="connsiteY0" fmla="*/ 0 h 778863"/>
                <a:gd name="connsiteX1" fmla="*/ 1586633 w 1586633"/>
                <a:gd name="connsiteY1" fmla="*/ 778863 h 778863"/>
                <a:gd name="connsiteX2" fmla="*/ 0 w 1586633"/>
                <a:gd name="connsiteY2" fmla="*/ 778863 h 77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6633" h="778863">
                  <a:moveTo>
                    <a:pt x="804517" y="0"/>
                  </a:moveTo>
                  <a:lnTo>
                    <a:pt x="1586633" y="778863"/>
                  </a:lnTo>
                  <a:lnTo>
                    <a:pt x="0" y="778863"/>
                  </a:lnTo>
                  <a:close/>
                </a:path>
              </a:pathLst>
            </a:custGeom>
            <a:solidFill>
              <a:srgbClr val="152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EF79-3999-486B-B9DA-D5A02C83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074" y="1295400"/>
            <a:ext cx="5333365" cy="4951340"/>
          </a:xfrm>
          <a:ln>
            <a:noFill/>
          </a:ln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6770-9F47-4BF3-9D52-11ABF5F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7A07-C4F9-432B-A5F5-2034EB51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2E14-7137-48CD-96C1-6475862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D2B185-3465-A845-BDCB-56B9CD3C4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2462" y="2438400"/>
            <a:ext cx="4681538" cy="3802222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0EB1A-F962-43F1-A1AF-FF2B30BF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1295400"/>
            <a:ext cx="4681534" cy="847656"/>
          </a:xfrm>
          <a:ln>
            <a:noFill/>
          </a:ln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88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9">
          <p15:clr>
            <a:srgbClr val="FBAE40"/>
          </p15:clr>
        </p15:guide>
        <p15:guide id="2" pos="389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DBDF5-F0FF-4BAB-A542-27C16504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A0CDC-2F36-426C-80AA-FE2E1F4F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547B6-87AA-43C9-9E1D-3574C14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07226BF-68DB-4968-9A5F-34BB3DA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A8063C-7A11-4535-8FA1-2D81C58A0A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462" y="1295400"/>
            <a:ext cx="3483864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6BB947E-0A0E-429F-A7E3-CA05D4EC1A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4068" y="1295400"/>
            <a:ext cx="3483864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36C9D73-3B53-4757-8E5D-A4CC768E6D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46149" y="1295400"/>
            <a:ext cx="3483864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612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8">
          <p15:clr>
            <a:srgbClr val="FBAE40"/>
          </p15:clr>
        </p15:guide>
        <p15:guide id="2" pos="4937">
          <p15:clr>
            <a:srgbClr val="FBAE40"/>
          </p15:clr>
        </p15:guide>
        <p15:guide id="3" pos="5070">
          <p15:clr>
            <a:srgbClr val="FBAE40"/>
          </p15:clr>
        </p15:guide>
        <p15:guide id="4" pos="27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s /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BA6-06C3-4826-B064-BD9DE5C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CA3A-A27F-4124-85E1-594A0D7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F987-64A7-458D-A758-EE38E04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AF2C-4243-4267-812B-2FD3CB47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4A3EE-B55E-4F19-9274-53585DFCB8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462" y="1295399"/>
            <a:ext cx="7186845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6E3ED-07DA-441B-829A-B776303264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6149" y="1295351"/>
            <a:ext cx="3483864" cy="4952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873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38">
          <p15:clr>
            <a:srgbClr val="FBAE40"/>
          </p15:clr>
        </p15:guide>
        <p15:guide id="2" pos="50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/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BA6-06C3-4826-B064-BD9DE5C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CA3A-A27F-4124-85E1-594A0D7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F987-64A7-458D-A758-EE38E04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AF2C-4243-4267-812B-2FD3CB47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4A3EE-B55E-4F19-9274-53585DFCB8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463" y="1295449"/>
            <a:ext cx="3486796" cy="4950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6E3ED-07DA-441B-829A-B776303264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3400" y="1295400"/>
            <a:ext cx="7192963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883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7">
          <p15:clr>
            <a:srgbClr val="FBAE40"/>
          </p15:clr>
        </p15:guide>
        <p15:guide id="2" pos="273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BA6-06C3-4826-B064-BD9DE5C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CA3A-A27F-4124-85E1-594A0D7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F987-64A7-458D-A758-EE38E04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AF2C-4243-4267-812B-2FD3CB47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6E3ED-07DA-441B-829A-B776303264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3400" y="1295400"/>
            <a:ext cx="7192963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942A-CD52-45AB-BD2A-DBEE06603B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2463" y="1295400"/>
            <a:ext cx="3486150" cy="9461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Insert logo here (remove placeholder and place logo manually if needed)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EA4789-3E51-4DF8-8A2E-5BFC9BF416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2463" y="2743200"/>
            <a:ext cx="3486150" cy="3503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42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7">
          <p15:clr>
            <a:srgbClr val="FBAE40"/>
          </p15:clr>
        </p15:guide>
        <p15:guide id="2" pos="2733">
          <p15:clr>
            <a:srgbClr val="FBAE40"/>
          </p15:clr>
        </p15:guide>
        <p15:guide id="3" orient="horz" pos="1637">
          <p15:clr>
            <a:srgbClr val="FBAE40"/>
          </p15:clr>
        </p15:guide>
        <p15:guide id="4" orient="horz" pos="151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B49CC672-C64F-47FA-92E7-3CA95B9FFBCC}"/>
              </a:ext>
            </a:extLst>
          </p:cNvPr>
          <p:cNvGrpSpPr/>
          <p:nvPr/>
        </p:nvGrpSpPr>
        <p:grpSpPr>
          <a:xfrm>
            <a:off x="4143639" y="-383196"/>
            <a:ext cx="3892639" cy="384717"/>
            <a:chOff x="4143639" y="-383196"/>
            <a:chExt cx="3892639" cy="3847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ABD84C-1053-4903-99C6-DB42A37EC3AD}"/>
                </a:ext>
              </a:extLst>
            </p:cNvPr>
            <p:cNvSpPr/>
            <p:nvPr/>
          </p:nvSpPr>
          <p:spPr>
            <a:xfrm>
              <a:off x="4143639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5CE6E5-A6B5-45C3-BF37-C51129ED31F2}"/>
                </a:ext>
              </a:extLst>
            </p:cNvPr>
            <p:cNvSpPr/>
            <p:nvPr/>
          </p:nvSpPr>
          <p:spPr>
            <a:xfrm>
              <a:off x="5264238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80C763-ED8A-4014-80B4-53844DAE4571}"/>
                </a:ext>
              </a:extLst>
            </p:cNvPr>
            <p:cNvSpPr/>
            <p:nvPr/>
          </p:nvSpPr>
          <p:spPr>
            <a:xfrm>
              <a:off x="5994398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7C2FBF-BFD0-45A0-B380-74B05AFC2538}"/>
                </a:ext>
              </a:extLst>
            </p:cNvPr>
            <p:cNvSpPr/>
            <p:nvPr/>
          </p:nvSpPr>
          <p:spPr>
            <a:xfrm>
              <a:off x="6730937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482447-E03F-4041-99E7-672360BB900B}"/>
                </a:ext>
              </a:extLst>
            </p:cNvPr>
            <p:cNvSpPr/>
            <p:nvPr/>
          </p:nvSpPr>
          <p:spPr>
            <a:xfrm>
              <a:off x="7836571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FEC4-229F-4ABD-A99D-F43B745A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02130"/>
            <a:ext cx="10877550" cy="71449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9EAB-0ED6-424B-82E0-E3807DAE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4" y="1295400"/>
            <a:ext cx="10877549" cy="49513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DB56-6734-4844-934F-ABB4E8010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"/>
            <a:ext cx="2743200" cy="19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0916-E6D4-E846-9E26-239F6ED8CC6C}" type="datetimeFigureOut">
              <a:rPr lang="en-US" smtClean="0"/>
              <a:t>9/2/2025</a:t>
            </a:fld>
            <a:endParaRPr lang="en-US"/>
          </a:p>
        </p:txBody>
      </p:sp>
      <p:grpSp>
        <p:nvGrpSpPr>
          <p:cNvPr id="10" name="Graphic 7">
            <a:extLst>
              <a:ext uri="{FF2B5EF4-FFF2-40B4-BE49-F238E27FC236}">
                <a16:creationId xmlns:a16="http://schemas.microsoft.com/office/drawing/2014/main" id="{B6838630-BFF1-4DF1-8E0D-0279B59E043B}"/>
              </a:ext>
            </a:extLst>
          </p:cNvPr>
          <p:cNvGrpSpPr/>
          <p:nvPr/>
        </p:nvGrpSpPr>
        <p:grpSpPr>
          <a:xfrm>
            <a:off x="0" y="6446519"/>
            <a:ext cx="12192000" cy="411480"/>
            <a:chOff x="0" y="6446519"/>
            <a:chExt cx="12192000" cy="411480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2069DE-5205-423A-8AB0-4BC778B21325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CE44AC-CB14-41D8-9939-0BC9871C2253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7CAA9-D10E-43CD-9C20-BB32DBCB5CD8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BFE2-706E-4B75-8B72-1A1D8087D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461239"/>
            <a:ext cx="534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9DDA-931A-4383-A30D-B2F78CD3D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7268" y="6461239"/>
            <a:ext cx="50611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27B62E7-3B26-4913-A667-99C90CE04A7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11064" t="25850" r="11371" b="26766"/>
          <a:stretch/>
        </p:blipFill>
        <p:spPr>
          <a:xfrm>
            <a:off x="465625" y="6544949"/>
            <a:ext cx="865204" cy="2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35">
          <p15:clr>
            <a:srgbClr val="F26B43"/>
          </p15:clr>
        </p15:guide>
        <p15:guide id="2" pos="3840">
          <p15:clr>
            <a:srgbClr val="A4A3A4"/>
          </p15:clr>
        </p15:guide>
        <p15:guide id="3" pos="411">
          <p15:clr>
            <a:srgbClr val="F26B43"/>
          </p15:clr>
        </p15:guide>
        <p15:guide id="4" pos="7267">
          <p15:clr>
            <a:srgbClr val="F26B43"/>
          </p15:clr>
        </p15:guide>
        <p15:guide id="5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6E1-B396-4FF0-9F0C-79A82DF1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"/>
                <a:cs typeface="Open Sans"/>
              </a:rPr>
              <a:t>NeoLoad and API Simulation integration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2C7B-16CA-4040-9C08-3AAD2D90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3" y="3159370"/>
            <a:ext cx="8610607" cy="2682746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sz="1600" dirty="0">
              <a:ea typeface="Open Sans Light"/>
              <a:cs typeface="Open Sans Light"/>
            </a:endParaRPr>
          </a:p>
          <a:p>
            <a:endParaRPr lang="en-US" dirty="0"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790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FBC-863F-143B-9847-813B056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Tool in </a:t>
            </a:r>
            <a:r>
              <a:rPr lang="en-US" dirty="0" err="1"/>
              <a:t>Simulatefirst</a:t>
            </a:r>
            <a:r>
              <a:rPr lang="en-US" dirty="0"/>
              <a:t> mode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7CAC20-2840-4181-D89C-88B573EF6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01527"/>
            <a:ext cx="10877550" cy="373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9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1488-6D1B-A642-0036-A664B6B6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Architecture-</a:t>
            </a:r>
            <a:r>
              <a:rPr lang="en-US" dirty="0" err="1"/>
              <a:t>Neoload</a:t>
            </a:r>
            <a:r>
              <a:rPr lang="en-US" dirty="0"/>
              <a:t> SaaS</a:t>
            </a:r>
            <a:endParaRPr lang="en-IN" dirty="0"/>
          </a:p>
        </p:txBody>
      </p:sp>
      <p:pic>
        <p:nvPicPr>
          <p:cNvPr id="1026" name="Picture 2" descr="Download Cloud, Thought, Weather ...">
            <a:extLst>
              <a:ext uri="{FF2B5EF4-FFF2-40B4-BE49-F238E27FC236}">
                <a16:creationId xmlns:a16="http://schemas.microsoft.com/office/drawing/2014/main" id="{45C2EC8E-DF06-F647-47AF-D7CDE164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" y="2862414"/>
            <a:ext cx="2062626" cy="13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1B-AE50-3D10-5F3A-9770C8AD1903}"/>
              </a:ext>
            </a:extLst>
          </p:cNvPr>
          <p:cNvSpPr txBox="1"/>
          <p:nvPr/>
        </p:nvSpPr>
        <p:spPr>
          <a:xfrm>
            <a:off x="552823" y="3408255"/>
            <a:ext cx="132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Tricentis Cloud</a:t>
            </a:r>
            <a:endParaRPr lang="en-IN" dirty="0" err="1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E0BE0-50D6-2C58-00E6-2FEC3C46E063}"/>
              </a:ext>
            </a:extLst>
          </p:cNvPr>
          <p:cNvSpPr/>
          <p:nvPr/>
        </p:nvSpPr>
        <p:spPr>
          <a:xfrm>
            <a:off x="3082413" y="1181099"/>
            <a:ext cx="8669286" cy="49689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7E23B-8685-7E47-B891-3B0BD9129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75" y="1832723"/>
            <a:ext cx="1583631" cy="864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4BDB4-A74F-27F7-AD94-420C45175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13" y="2659172"/>
            <a:ext cx="399624" cy="487776"/>
          </a:xfrm>
          <a:prstGeom prst="rect">
            <a:avLst/>
          </a:prstGeom>
        </p:spPr>
      </p:pic>
      <p:pic>
        <p:nvPicPr>
          <p:cNvPr id="1028" name="Picture 4" descr="Neoload Tutorial in Performance Testing ...">
            <a:extLst>
              <a:ext uri="{FF2B5EF4-FFF2-40B4-BE49-F238E27FC236}">
                <a16:creationId xmlns:a16="http://schemas.microsoft.com/office/drawing/2014/main" id="{7AADF9FD-9916-B1BD-663A-561D269F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466" y="1337368"/>
            <a:ext cx="2715399" cy="207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CD1397-753F-FABF-AE77-53473607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116" y="1337369"/>
            <a:ext cx="1583631" cy="1164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B6F8FF-422F-51FF-4CBD-AB2769D11E60}"/>
              </a:ext>
            </a:extLst>
          </p:cNvPr>
          <p:cNvSpPr txBox="1"/>
          <p:nvPr/>
        </p:nvSpPr>
        <p:spPr>
          <a:xfrm>
            <a:off x="7417056" y="3098009"/>
            <a:ext cx="11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</a:rPr>
              <a:t>Sim.yaml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F315BB-5941-80FC-E196-EB74767D3ACD}"/>
              </a:ext>
            </a:extLst>
          </p:cNvPr>
          <p:cNvCxnSpPr>
            <a:cxnSpLocks/>
          </p:cNvCxnSpPr>
          <p:nvPr/>
        </p:nvCxnSpPr>
        <p:spPr>
          <a:xfrm flipH="1">
            <a:off x="6646206" y="2228667"/>
            <a:ext cx="17832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4B3A2F-E36F-9C3E-4F23-8C94913EC219}"/>
              </a:ext>
            </a:extLst>
          </p:cNvPr>
          <p:cNvSpPr txBox="1"/>
          <p:nvPr/>
        </p:nvSpPr>
        <p:spPr>
          <a:xfrm>
            <a:off x="6870623" y="1793610"/>
            <a:ext cx="8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proxy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A88828-EA61-806A-499E-52AED2E1630F}"/>
              </a:ext>
            </a:extLst>
          </p:cNvPr>
          <p:cNvCxnSpPr>
            <a:cxnSpLocks/>
          </p:cNvCxnSpPr>
          <p:nvPr/>
        </p:nvCxnSpPr>
        <p:spPr>
          <a:xfrm>
            <a:off x="6646206" y="2502339"/>
            <a:ext cx="1104945" cy="61762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ricentis NeoLoad – Performance Testing ...">
            <a:extLst>
              <a:ext uri="{FF2B5EF4-FFF2-40B4-BE49-F238E27FC236}">
                <a16:creationId xmlns:a16="http://schemas.microsoft.com/office/drawing/2014/main" id="{C45273CF-3B88-1C0B-3EA7-B50EDFC7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71" y="3860178"/>
            <a:ext cx="2207342" cy="17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5D6C79-6473-E54F-B7F3-44C4EFBBC5E1}"/>
              </a:ext>
            </a:extLst>
          </p:cNvPr>
          <p:cNvCxnSpPr>
            <a:cxnSpLocks/>
          </p:cNvCxnSpPr>
          <p:nvPr/>
        </p:nvCxnSpPr>
        <p:spPr>
          <a:xfrm>
            <a:off x="4705763" y="3703097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DDBBC9-5DA6-4D5E-6B42-AD0B9F4E74DF}"/>
              </a:ext>
            </a:extLst>
          </p:cNvPr>
          <p:cNvCxnSpPr>
            <a:cxnSpLocks/>
          </p:cNvCxnSpPr>
          <p:nvPr/>
        </p:nvCxnSpPr>
        <p:spPr>
          <a:xfrm>
            <a:off x="6296309" y="3683419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B7637-5A41-1541-D3AA-42FC58BF7B92}"/>
              </a:ext>
            </a:extLst>
          </p:cNvPr>
          <p:cNvCxnSpPr>
            <a:cxnSpLocks/>
          </p:cNvCxnSpPr>
          <p:nvPr/>
        </p:nvCxnSpPr>
        <p:spPr>
          <a:xfrm>
            <a:off x="7861768" y="3686503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35019-3B35-A7F9-73BB-36EDB2327D3C}"/>
              </a:ext>
            </a:extLst>
          </p:cNvPr>
          <p:cNvCxnSpPr>
            <a:cxnSpLocks/>
          </p:cNvCxnSpPr>
          <p:nvPr/>
        </p:nvCxnSpPr>
        <p:spPr>
          <a:xfrm>
            <a:off x="9162412" y="3680335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E55965-3004-CADB-38BB-D3B8D8659602}"/>
              </a:ext>
            </a:extLst>
          </p:cNvPr>
          <p:cNvCxnSpPr>
            <a:cxnSpLocks/>
          </p:cNvCxnSpPr>
          <p:nvPr/>
        </p:nvCxnSpPr>
        <p:spPr>
          <a:xfrm>
            <a:off x="10727871" y="3683419"/>
            <a:ext cx="802142" cy="165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662DD93-F241-8405-5954-03AF27CFE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137" y="5191273"/>
            <a:ext cx="1724025" cy="9048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3CF2A39-545F-9CC0-22D6-14A8107118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6042" y="3897880"/>
            <a:ext cx="633065" cy="60871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7C8FCA-1053-5932-7F3E-015BDDD91726}"/>
              </a:ext>
            </a:extLst>
          </p:cNvPr>
          <p:cNvSpPr txBox="1"/>
          <p:nvPr/>
        </p:nvSpPr>
        <p:spPr>
          <a:xfrm>
            <a:off x="4342435" y="3731420"/>
            <a:ext cx="239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Dynamic API Simulator</a:t>
            </a:r>
            <a:endParaRPr lang="en-IN" sz="1000" dirty="0" err="1">
              <a:solidFill>
                <a:schemeClr val="tx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9C1313-DF10-FA84-F4AB-C094305C95C2}"/>
              </a:ext>
            </a:extLst>
          </p:cNvPr>
          <p:cNvCxnSpPr>
            <a:cxnSpLocks/>
          </p:cNvCxnSpPr>
          <p:nvPr/>
        </p:nvCxnSpPr>
        <p:spPr>
          <a:xfrm>
            <a:off x="5466162" y="4202238"/>
            <a:ext cx="3856509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3883321-80C6-47B8-399C-60C057A7BE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2127" y="4625453"/>
            <a:ext cx="2266803" cy="77297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AA9FB2-2555-FC6B-2833-634AFB920FF0}"/>
              </a:ext>
            </a:extLst>
          </p:cNvPr>
          <p:cNvCxnSpPr>
            <a:cxnSpLocks/>
          </p:cNvCxnSpPr>
          <p:nvPr/>
        </p:nvCxnSpPr>
        <p:spPr>
          <a:xfrm>
            <a:off x="8627806" y="4907589"/>
            <a:ext cx="69486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F00B291-4F39-12C1-7D54-B0D6BEC9CC54}"/>
              </a:ext>
            </a:extLst>
          </p:cNvPr>
          <p:cNvCxnSpPr>
            <a:cxnSpLocks/>
          </p:cNvCxnSpPr>
          <p:nvPr/>
        </p:nvCxnSpPr>
        <p:spPr>
          <a:xfrm>
            <a:off x="5466162" y="4506596"/>
            <a:ext cx="875965" cy="257133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1C1BD2F5-8580-55A8-1AA6-475A470866C8}"/>
              </a:ext>
            </a:extLst>
          </p:cNvPr>
          <p:cNvCxnSpPr>
            <a:stCxn id="50" idx="1"/>
          </p:cNvCxnSpPr>
          <p:nvPr/>
        </p:nvCxnSpPr>
        <p:spPr>
          <a:xfrm rot="10800000" flipV="1">
            <a:off x="5466163" y="5011939"/>
            <a:ext cx="875965" cy="508692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C082CD4D-9D80-4BE2-88D1-18EA399C3696}"/>
              </a:ext>
            </a:extLst>
          </p:cNvPr>
          <p:cNvCxnSpPr/>
          <p:nvPr/>
        </p:nvCxnSpPr>
        <p:spPr>
          <a:xfrm flipV="1">
            <a:off x="2121591" y="2659172"/>
            <a:ext cx="2819119" cy="1021163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A536288E-E85A-191D-64D9-26683B79EB1F}"/>
              </a:ext>
            </a:extLst>
          </p:cNvPr>
          <p:cNvCxnSpPr>
            <a:cxnSpLocks/>
          </p:cNvCxnSpPr>
          <p:nvPr/>
        </p:nvCxnSpPr>
        <p:spPr>
          <a:xfrm>
            <a:off x="2098310" y="3935062"/>
            <a:ext cx="2607453" cy="403291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12C7C74-D71A-5CA8-E7AF-CBA32A3D8840}"/>
              </a:ext>
            </a:extLst>
          </p:cNvPr>
          <p:cNvSpPr txBox="1"/>
          <p:nvPr/>
        </p:nvSpPr>
        <p:spPr>
          <a:xfrm>
            <a:off x="6405097" y="1249104"/>
            <a:ext cx="177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DESIGN</a:t>
            </a:r>
            <a:endParaRPr lang="en-IN" b="1" dirty="0" err="1">
              <a:solidFill>
                <a:schemeClr val="tx2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358DEEB-C6C0-FD2D-C8EF-302C3EB12EC4}"/>
              </a:ext>
            </a:extLst>
          </p:cNvPr>
          <p:cNvSpPr txBox="1"/>
          <p:nvPr/>
        </p:nvSpPr>
        <p:spPr>
          <a:xfrm>
            <a:off x="6395502" y="3689135"/>
            <a:ext cx="21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EXECUTION</a:t>
            </a:r>
            <a:endParaRPr lang="en-IN" b="1" dirty="0" err="1">
              <a:solidFill>
                <a:schemeClr val="tx2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6A8D9C6-9CAB-F063-6305-85C08BAB8366}"/>
              </a:ext>
            </a:extLst>
          </p:cNvPr>
          <p:cNvSpPr txBox="1"/>
          <p:nvPr/>
        </p:nvSpPr>
        <p:spPr>
          <a:xfrm>
            <a:off x="2029245" y="3702051"/>
            <a:ext cx="17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Registration &amp; Licensing</a:t>
            </a:r>
            <a:endParaRPr lang="en-IN" sz="10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4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8DC2EC-52F3-D82D-FFE0-BABEDA06A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6AF2-3D77-EB77-DD24-A593F07E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Architecture-</a:t>
            </a:r>
            <a:r>
              <a:rPr lang="en-US" dirty="0" err="1"/>
              <a:t>Neoload</a:t>
            </a:r>
            <a:r>
              <a:rPr lang="en-US" dirty="0"/>
              <a:t> </a:t>
            </a:r>
            <a:r>
              <a:rPr lang="en-US" dirty="0" err="1"/>
              <a:t>Onprem</a:t>
            </a:r>
            <a:endParaRPr lang="en-IN" dirty="0"/>
          </a:p>
        </p:txBody>
      </p:sp>
      <p:pic>
        <p:nvPicPr>
          <p:cNvPr id="1026" name="Picture 2" descr="Download Cloud, Thought, Weather ...">
            <a:extLst>
              <a:ext uri="{FF2B5EF4-FFF2-40B4-BE49-F238E27FC236}">
                <a16:creationId xmlns:a16="http://schemas.microsoft.com/office/drawing/2014/main" id="{2EE079C3-3FBA-7DAB-5397-655A99F1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" y="2862414"/>
            <a:ext cx="2062626" cy="13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9813D-8483-3D5E-C411-8AE6B79904F4}"/>
              </a:ext>
            </a:extLst>
          </p:cNvPr>
          <p:cNvSpPr txBox="1"/>
          <p:nvPr/>
        </p:nvSpPr>
        <p:spPr>
          <a:xfrm>
            <a:off x="552823" y="3408255"/>
            <a:ext cx="132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Tricentis Cloud</a:t>
            </a:r>
            <a:endParaRPr lang="en-IN" dirty="0" err="1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D4BA09-1B7D-2BF2-9D74-8CF6298BC15F}"/>
              </a:ext>
            </a:extLst>
          </p:cNvPr>
          <p:cNvSpPr/>
          <p:nvPr/>
        </p:nvSpPr>
        <p:spPr>
          <a:xfrm>
            <a:off x="3082413" y="1181099"/>
            <a:ext cx="8669286" cy="49689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77E7B-A023-86FE-93BA-F232A499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75" y="1832723"/>
            <a:ext cx="1583631" cy="864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F42DD-694F-82E7-E39C-B99FD3DDA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13" y="2659172"/>
            <a:ext cx="399624" cy="487776"/>
          </a:xfrm>
          <a:prstGeom prst="rect">
            <a:avLst/>
          </a:prstGeom>
        </p:spPr>
      </p:pic>
      <p:pic>
        <p:nvPicPr>
          <p:cNvPr id="1028" name="Picture 4" descr="Neoload Tutorial in Performance Testing ...">
            <a:extLst>
              <a:ext uri="{FF2B5EF4-FFF2-40B4-BE49-F238E27FC236}">
                <a16:creationId xmlns:a16="http://schemas.microsoft.com/office/drawing/2014/main" id="{C88A501D-BC0A-40D7-5B77-00263B36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466" y="1337368"/>
            <a:ext cx="2715399" cy="207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433E6-DAB7-DAAA-7079-0D18CDE0F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116" y="1337369"/>
            <a:ext cx="1583631" cy="1164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95E60F-3578-C135-D91E-C1B984925BFA}"/>
              </a:ext>
            </a:extLst>
          </p:cNvPr>
          <p:cNvSpPr txBox="1"/>
          <p:nvPr/>
        </p:nvSpPr>
        <p:spPr>
          <a:xfrm>
            <a:off x="7417056" y="3098009"/>
            <a:ext cx="11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</a:rPr>
              <a:t>Sim.yaml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A81C92-154C-9C9E-70EF-6A84AAF3866A}"/>
              </a:ext>
            </a:extLst>
          </p:cNvPr>
          <p:cNvCxnSpPr>
            <a:cxnSpLocks/>
          </p:cNvCxnSpPr>
          <p:nvPr/>
        </p:nvCxnSpPr>
        <p:spPr>
          <a:xfrm flipH="1">
            <a:off x="6646206" y="2228667"/>
            <a:ext cx="17832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5F1A26-BA0D-6122-12C1-DC2085F36692}"/>
              </a:ext>
            </a:extLst>
          </p:cNvPr>
          <p:cNvSpPr txBox="1"/>
          <p:nvPr/>
        </p:nvSpPr>
        <p:spPr>
          <a:xfrm>
            <a:off x="6870623" y="1793610"/>
            <a:ext cx="8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proxy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D417D3-333B-42AD-1103-B11A9686D513}"/>
              </a:ext>
            </a:extLst>
          </p:cNvPr>
          <p:cNvCxnSpPr>
            <a:cxnSpLocks/>
          </p:cNvCxnSpPr>
          <p:nvPr/>
        </p:nvCxnSpPr>
        <p:spPr>
          <a:xfrm>
            <a:off x="6646206" y="2502339"/>
            <a:ext cx="1104945" cy="61762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445476D-5B5F-E99C-EAC0-C575F0712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136" y="5224463"/>
            <a:ext cx="1724025" cy="9048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DEB4395-662B-3345-33D2-4432821A7C9C}"/>
              </a:ext>
            </a:extLst>
          </p:cNvPr>
          <p:cNvSpPr txBox="1"/>
          <p:nvPr/>
        </p:nvSpPr>
        <p:spPr>
          <a:xfrm>
            <a:off x="4930394" y="2714273"/>
            <a:ext cx="239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API Simulator Agent</a:t>
            </a:r>
            <a:endParaRPr lang="en-IN" sz="1000" dirty="0" err="1">
              <a:solidFill>
                <a:schemeClr val="tx2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DBC439E-31F7-544D-4AB9-093990B56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663" y="4150338"/>
            <a:ext cx="2266803" cy="77297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7507B06-8F19-6EE2-0FBD-503B5716B684}"/>
              </a:ext>
            </a:extLst>
          </p:cNvPr>
          <p:cNvCxnSpPr>
            <a:cxnSpLocks/>
          </p:cNvCxnSpPr>
          <p:nvPr/>
        </p:nvCxnSpPr>
        <p:spPr>
          <a:xfrm flipV="1">
            <a:off x="8350728" y="3369144"/>
            <a:ext cx="2469592" cy="112856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091B8D-221F-F0D4-A02A-E853BA4911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7842" y="3045870"/>
            <a:ext cx="1189844" cy="1019091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067CA80-5006-28CB-B210-29EA1CF55F00}"/>
              </a:ext>
            </a:extLst>
          </p:cNvPr>
          <p:cNvCxnSpPr/>
          <p:nvPr/>
        </p:nvCxnSpPr>
        <p:spPr>
          <a:xfrm rot="10800000" flipV="1">
            <a:off x="5322148" y="4497711"/>
            <a:ext cx="769090" cy="726751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30F4B5-47B2-38CE-99C8-D1E71B920052}"/>
              </a:ext>
            </a:extLst>
          </p:cNvPr>
          <p:cNvSpPr txBox="1"/>
          <p:nvPr/>
        </p:nvSpPr>
        <p:spPr>
          <a:xfrm>
            <a:off x="2029245" y="3702051"/>
            <a:ext cx="17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Registration &amp; Licensing</a:t>
            </a:r>
            <a:endParaRPr lang="en-IN" sz="1000" dirty="0" err="1">
              <a:solidFill>
                <a:schemeClr val="tx2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A0F15A-3051-FFE8-8C6A-C8207DFD4E38}"/>
              </a:ext>
            </a:extLst>
          </p:cNvPr>
          <p:cNvCxnSpPr/>
          <p:nvPr/>
        </p:nvCxnSpPr>
        <p:spPr>
          <a:xfrm flipV="1">
            <a:off x="2121591" y="2659172"/>
            <a:ext cx="2819119" cy="1021163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62D3D2-07AF-5A48-357C-88D5E119EBB6}"/>
              </a:ext>
            </a:extLst>
          </p:cNvPr>
          <p:cNvSpPr txBox="1"/>
          <p:nvPr/>
        </p:nvSpPr>
        <p:spPr>
          <a:xfrm>
            <a:off x="6559122" y="1558181"/>
            <a:ext cx="177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DESIGN</a:t>
            </a:r>
            <a:endParaRPr lang="en-IN" b="1" dirty="0" err="1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490C9-AD27-DD50-DC3A-634284362317}"/>
              </a:ext>
            </a:extLst>
          </p:cNvPr>
          <p:cNvSpPr txBox="1"/>
          <p:nvPr/>
        </p:nvSpPr>
        <p:spPr>
          <a:xfrm>
            <a:off x="9602147" y="3672733"/>
            <a:ext cx="21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EXECUTION</a:t>
            </a:r>
            <a:endParaRPr lang="en-IN" b="1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C3F2-C321-E041-A6B4-C42055A9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12" y="221659"/>
            <a:ext cx="10140425" cy="714491"/>
          </a:xfrm>
        </p:spPr>
        <p:txBody>
          <a:bodyPr/>
          <a:lstStyle/>
          <a:p>
            <a:r>
              <a:rPr lang="en-US" dirty="0" err="1"/>
              <a:t>oTel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6E703-6B8A-FF40-BCB2-7AC6E3DC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C9FD-F0BE-4343-88E6-11D806760E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AF200-52B8-9741-BA7B-05B71E58FEB7}"/>
              </a:ext>
            </a:extLst>
          </p:cNvPr>
          <p:cNvSpPr/>
          <p:nvPr/>
        </p:nvSpPr>
        <p:spPr>
          <a:xfrm>
            <a:off x="398963" y="1946981"/>
            <a:ext cx="8622437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Performance Testing Stores complex interdependent systems &amp; public facing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Performance testing of third-party billing ,logistics etc.. transactions is challenging, as the dependent system is designed for development activities and can only handle 4–5 users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Performance testing of high-volume purchase &amp; shipping  transactions is also difficult, as there is a charge of 2 USD per transaction, and the system is currently configured for manual testing activities.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34500-0676-5A43-838F-F0AB7B14FCBD}"/>
              </a:ext>
            </a:extLst>
          </p:cNvPr>
          <p:cNvSpPr txBox="1"/>
          <p:nvPr/>
        </p:nvSpPr>
        <p:spPr>
          <a:xfrm>
            <a:off x="398963" y="1504367"/>
            <a:ext cx="20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T" b="1" dirty="0">
                <a:solidFill>
                  <a:srgbClr val="F36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54AC35-009F-8242-9DD8-54FB4639AD1E}"/>
              </a:ext>
            </a:extLst>
          </p:cNvPr>
          <p:cNvSpPr/>
          <p:nvPr/>
        </p:nvSpPr>
        <p:spPr>
          <a:xfrm>
            <a:off x="424412" y="3784807"/>
            <a:ext cx="8622437" cy="21236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Store require performance testing to ensure system scalability and service virtualization by  simulating unavailable or costly dependencies during testing.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There is a critical need to perform performance testing on third-party shipping &amp; payment  to validate system behaviour under load, as the current setup supports only limited transactions and is not production-representative </a:t>
            </a:r>
            <a:r>
              <a:rPr lang="en-US" sz="1400" dirty="0"/>
              <a:t>for 5000+ concurrent users 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Performance testing of high-volume shipping  transactions is essential to ensure system scalability and cost-efficiency, despite the per-transaction charge, as manual testing is insufficient for identifying performance bottlenecks.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175BE-48F7-654C-B5BB-9D78CFC1BCFA}"/>
              </a:ext>
            </a:extLst>
          </p:cNvPr>
          <p:cNvSpPr txBox="1"/>
          <p:nvPr/>
        </p:nvSpPr>
        <p:spPr>
          <a:xfrm>
            <a:off x="424412" y="3429000"/>
            <a:ext cx="20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T" b="1" dirty="0">
                <a:solidFill>
                  <a:srgbClr val="F36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</a:t>
            </a:r>
            <a:endParaRPr lang="en-AT" sz="2000" b="1" dirty="0">
              <a:solidFill>
                <a:srgbClr val="F36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27B8F0-D56E-E947-83B4-254E534E3760}"/>
              </a:ext>
            </a:extLst>
          </p:cNvPr>
          <p:cNvSpPr txBox="1">
            <a:spLocks/>
          </p:cNvSpPr>
          <p:nvPr/>
        </p:nvSpPr>
        <p:spPr>
          <a:xfrm>
            <a:off x="424412" y="946147"/>
            <a:ext cx="8930603" cy="393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Enterprise Performance Testing with NeoLoad</a:t>
            </a:r>
          </a:p>
        </p:txBody>
      </p:sp>
    </p:spTree>
    <p:extLst>
      <p:ext uri="{BB962C8B-B14F-4D97-AF65-F5344CB8AC3E}">
        <p14:creationId xmlns:p14="http://schemas.microsoft.com/office/powerpoint/2010/main" val="9893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9E4DD-29C5-43B2-6E6E-6E520297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service virtualization requirement</a:t>
            </a:r>
            <a:endParaRPr lang="en-IN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A7F47A-7071-2AEB-4AB0-A3FF943D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463" y="1295400"/>
            <a:ext cx="5346893" cy="4952542"/>
          </a:xfrm>
        </p:spPr>
        <p:txBody>
          <a:bodyPr/>
          <a:lstStyle/>
          <a:p>
            <a:r>
              <a:rPr lang="en-A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oTel</a:t>
            </a:r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primarily uses REST, SOAP, </a:t>
            </a:r>
            <a:r>
              <a:rPr lang="en-A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gRPC</a:t>
            </a:r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and </a:t>
            </a:r>
            <a:r>
              <a:rPr lang="en-AE" sz="18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Kafka</a:t>
            </a:r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for application integration</a:t>
            </a:r>
          </a:p>
          <a:p>
            <a:pPr marL="457200"/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Estimated Virtualization Volume capacity as follows: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5,000 virtual users (VUs) calling the API services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22 days per month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12 months in a year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/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results in approximately 1.32 million hits annually (5,000 VUs × 22 days × 12 months = 1.32 million). To account for additional services that might be involved, we have rounded up the requirement to 2 million hits.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22C9E-1DD7-BCB9-AFE6-DE067FCC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1142487"/>
            <a:ext cx="6229474" cy="41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B933-7520-9C78-2259-EDEB26C84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469" y="1481465"/>
            <a:ext cx="4178095" cy="4565374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/>
                </a:solidFill>
              </a:rPr>
              <a:t>Eliminate Testing Delays</a:t>
            </a:r>
            <a:endParaRPr lang="en-US" sz="2000" dirty="0">
              <a:solidFill>
                <a:schemeClr val="accent5"/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Easily simulate interactions with dependent components that are not available, not yet implemented or still evolving.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Enable Continuous Testing</a:t>
            </a:r>
            <a:endParaRPr lang="en-US" sz="2000" dirty="0">
              <a:solidFill>
                <a:schemeClr val="accent5"/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Stabilize access to your dependent systems so that your continuous tests execute completely, reliably and accurately– every time.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Increase Automation Rates</a:t>
            </a:r>
            <a:endParaRPr lang="en-US" sz="2000" dirty="0">
              <a:solidFill>
                <a:schemeClr val="accent5"/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Making API simulation accessible to all testers and developers helps the team complete more automated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794A9-2DE8-3DF9-3485-6DB94E13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268" y="6461239"/>
            <a:ext cx="506116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07CC9FD-F0BE-4343-88E6-11D806760E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9E8FB-C471-1CC0-9248-1B39E937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8" y="340551"/>
            <a:ext cx="10877550" cy="714491"/>
          </a:xfrm>
        </p:spPr>
        <p:txBody>
          <a:bodyPr anchor="b">
            <a:normAutofit/>
          </a:bodyPr>
          <a:lstStyle/>
          <a:p>
            <a:r>
              <a:rPr lang="en-US" dirty="0"/>
              <a:t>API Simulation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AD33349-C456-24CC-AF84-88534DAE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64" y="892995"/>
            <a:ext cx="6673541" cy="49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E70EA1-476A-5197-D640-0FA6EA978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4DF3-0C75-F8FA-8DB6-6F85581488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48A45-ACBD-A7B1-7703-BE042F2D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850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07A7-47D2-C4B4-BC49-396AB8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Benefits of API simulation in Performance Testing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8E11CE4-7479-E07D-3A1D-E66DA0FF7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39089"/>
              </p:ext>
            </p:extLst>
          </p:nvPr>
        </p:nvGraphicFramePr>
        <p:xfrm>
          <a:off x="438863" y="1213133"/>
          <a:ext cx="6032422" cy="495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6" name="Groupe 45">
            <a:extLst>
              <a:ext uri="{FF2B5EF4-FFF2-40B4-BE49-F238E27FC236}">
                <a16:creationId xmlns:a16="http://schemas.microsoft.com/office/drawing/2014/main" id="{9A6356C4-2EDB-D105-9D60-3797E778F50F}"/>
              </a:ext>
            </a:extLst>
          </p:cNvPr>
          <p:cNvGrpSpPr/>
          <p:nvPr/>
        </p:nvGrpSpPr>
        <p:grpSpPr>
          <a:xfrm>
            <a:off x="6802189" y="1926595"/>
            <a:ext cx="5258171" cy="3479906"/>
            <a:chOff x="5677927" y="2044528"/>
            <a:chExt cx="6027327" cy="3552846"/>
          </a:xfrm>
        </p:grpSpPr>
        <p:grpSp>
          <p:nvGrpSpPr>
            <p:cNvPr id="47" name="Group 35">
              <a:extLst>
                <a:ext uri="{FF2B5EF4-FFF2-40B4-BE49-F238E27FC236}">
                  <a16:creationId xmlns:a16="http://schemas.microsoft.com/office/drawing/2014/main" id="{C7BAA23D-26EE-DC11-794E-E9A2E53EA901}"/>
                </a:ext>
              </a:extLst>
            </p:cNvPr>
            <p:cNvGrpSpPr/>
            <p:nvPr/>
          </p:nvGrpSpPr>
          <p:grpSpPr>
            <a:xfrm>
              <a:off x="5677927" y="3099427"/>
              <a:ext cx="1279272" cy="1227982"/>
              <a:chOff x="6096000" y="1870810"/>
              <a:chExt cx="1279272" cy="1227982"/>
            </a:xfrm>
          </p:grpSpPr>
          <p:sp>
            <p:nvSpPr>
              <p:cNvPr id="81" name="Oval 12">
                <a:extLst>
                  <a:ext uri="{FF2B5EF4-FFF2-40B4-BE49-F238E27FC236}">
                    <a16:creationId xmlns:a16="http://schemas.microsoft.com/office/drawing/2014/main" id="{24771D65-39B0-10F5-878F-BC4490F001B0}"/>
                  </a:ext>
                </a:extLst>
              </p:cNvPr>
              <p:cNvSpPr/>
              <p:nvPr/>
            </p:nvSpPr>
            <p:spPr>
              <a:xfrm>
                <a:off x="6096000" y="1870810"/>
                <a:ext cx="1279272" cy="1227982"/>
              </a:xfrm>
              <a:prstGeom prst="ellipse">
                <a:avLst/>
              </a:prstGeom>
              <a:solidFill>
                <a:srgbClr val="F5F5F5"/>
              </a:solidFill>
              <a:ln w="34925">
                <a:solidFill>
                  <a:schemeClr val="accent2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i="0" u="none" strike="noStrike" kern="1200" cap="none" spc="0" normalizeH="0" baseline="0" noProof="0">
                  <a:ln>
                    <a:noFill/>
                  </a:ln>
                  <a:solidFill>
                    <a:srgbClr val="004C9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TextBox 4">
                <a:extLst>
                  <a:ext uri="{FF2B5EF4-FFF2-40B4-BE49-F238E27FC236}">
                    <a16:creationId xmlns:a16="http://schemas.microsoft.com/office/drawing/2014/main" id="{53A32B35-2F5F-4057-FF90-2E229CD5C5DE}"/>
                  </a:ext>
                </a:extLst>
              </p:cNvPr>
              <p:cNvSpPr txBox="1"/>
              <p:nvPr/>
            </p:nvSpPr>
            <p:spPr>
              <a:xfrm>
                <a:off x="6127892" y="2516979"/>
                <a:ext cx="121036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Application under test</a:t>
                </a:r>
                <a:endParaRPr kumimoji="0" lang="de-AT" sz="1100" i="0" u="sng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83" name="Graphic 22" descr="Cmd Terminal with solid fill">
                <a:extLst>
                  <a:ext uri="{FF2B5EF4-FFF2-40B4-BE49-F238E27FC236}">
                    <a16:creationId xmlns:a16="http://schemas.microsoft.com/office/drawing/2014/main" id="{FD96BFD5-386D-C373-BD2C-99DA181DA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66113" y="2041015"/>
                <a:ext cx="533922" cy="533922"/>
              </a:xfrm>
              <a:prstGeom prst="rect">
                <a:avLst/>
              </a:prstGeom>
            </p:spPr>
          </p:pic>
        </p:grpSp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9849FFE9-6CFA-B4A5-4740-F0BD6FC3A95E}"/>
                </a:ext>
              </a:extLst>
            </p:cNvPr>
            <p:cNvGrpSpPr/>
            <p:nvPr/>
          </p:nvGrpSpPr>
          <p:grpSpPr>
            <a:xfrm>
              <a:off x="10355794" y="2044528"/>
              <a:ext cx="1279272" cy="1227982"/>
              <a:chOff x="7938138" y="1863816"/>
              <a:chExt cx="1279272" cy="1227982"/>
            </a:xfrm>
          </p:grpSpPr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97B8B169-1A6A-F772-FE1C-497E805205A0}"/>
                  </a:ext>
                </a:extLst>
              </p:cNvPr>
              <p:cNvSpPr/>
              <p:nvPr/>
            </p:nvSpPr>
            <p:spPr>
              <a:xfrm>
                <a:off x="7938138" y="1863816"/>
                <a:ext cx="1279272" cy="1227982"/>
              </a:xfrm>
              <a:prstGeom prst="ellipse">
                <a:avLst/>
              </a:prstGeom>
              <a:solidFill>
                <a:srgbClr val="F5F5F5"/>
              </a:solidFill>
              <a:ln w="34925">
                <a:solidFill>
                  <a:schemeClr val="accent2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i="0" u="none" strike="noStrike" kern="1200" cap="none" spc="0" normalizeH="0" baseline="0" noProof="0">
                  <a:ln>
                    <a:noFill/>
                  </a:ln>
                  <a:solidFill>
                    <a:srgbClr val="004C9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6" name="TextBox 5">
                <a:extLst>
                  <a:ext uri="{FF2B5EF4-FFF2-40B4-BE49-F238E27FC236}">
                    <a16:creationId xmlns:a16="http://schemas.microsoft.com/office/drawing/2014/main" id="{7F3580FD-E1A5-C0BE-F03E-BD7D38DF6E38}"/>
                  </a:ext>
                </a:extLst>
              </p:cNvPr>
              <p:cNvSpPr txBox="1"/>
              <p:nvPr/>
            </p:nvSpPr>
            <p:spPr>
              <a:xfrm>
                <a:off x="7977892" y="2509985"/>
                <a:ext cx="121036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Real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Service</a:t>
                </a:r>
                <a:endParaRPr kumimoji="0" lang="de-AT" sz="1100" i="0" u="sng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77" name="Graphic 11" descr="Computer with solid fill">
                <a:extLst>
                  <a:ext uri="{FF2B5EF4-FFF2-40B4-BE49-F238E27FC236}">
                    <a16:creationId xmlns:a16="http://schemas.microsoft.com/office/drawing/2014/main" id="{A768479C-D1FD-630A-1682-CF7BB27E1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93716" y="2022062"/>
                <a:ext cx="538543" cy="538543"/>
              </a:xfrm>
              <a:prstGeom prst="rect">
                <a:avLst/>
              </a:prstGeom>
            </p:spPr>
          </p:pic>
        </p:grpSp>
        <p:grpSp>
          <p:nvGrpSpPr>
            <p:cNvPr id="49" name="Group 37">
              <a:extLst>
                <a:ext uri="{FF2B5EF4-FFF2-40B4-BE49-F238E27FC236}">
                  <a16:creationId xmlns:a16="http://schemas.microsoft.com/office/drawing/2014/main" id="{7FBFC09E-ED1B-8935-21A7-5F774AD325FA}"/>
                </a:ext>
              </a:extLst>
            </p:cNvPr>
            <p:cNvGrpSpPr/>
            <p:nvPr/>
          </p:nvGrpSpPr>
          <p:grpSpPr>
            <a:xfrm>
              <a:off x="10425982" y="4369392"/>
              <a:ext cx="1279272" cy="1227982"/>
              <a:chOff x="9780276" y="1863816"/>
              <a:chExt cx="1279272" cy="1227982"/>
            </a:xfrm>
          </p:grpSpPr>
          <p:sp>
            <p:nvSpPr>
              <p:cNvPr id="69" name="Oval 14">
                <a:extLst>
                  <a:ext uri="{FF2B5EF4-FFF2-40B4-BE49-F238E27FC236}">
                    <a16:creationId xmlns:a16="http://schemas.microsoft.com/office/drawing/2014/main" id="{782428E7-6D6B-EBC3-4BD6-6A169ECCE597}"/>
                  </a:ext>
                </a:extLst>
              </p:cNvPr>
              <p:cNvSpPr/>
              <p:nvPr/>
            </p:nvSpPr>
            <p:spPr>
              <a:xfrm>
                <a:off x="9780276" y="1863816"/>
                <a:ext cx="1279272" cy="1227982"/>
              </a:xfrm>
              <a:prstGeom prst="ellipse">
                <a:avLst/>
              </a:prstGeom>
              <a:solidFill>
                <a:srgbClr val="F5F5F5"/>
              </a:solidFill>
              <a:ln w="34925">
                <a:solidFill>
                  <a:schemeClr val="accent2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i="0" u="none" strike="noStrike" kern="1200" cap="none" spc="0" normalizeH="0" baseline="0" noProof="0">
                  <a:ln>
                    <a:noFill/>
                  </a:ln>
                  <a:solidFill>
                    <a:srgbClr val="004C9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TextBox 6">
                <a:extLst>
                  <a:ext uri="{FF2B5EF4-FFF2-40B4-BE49-F238E27FC236}">
                    <a16:creationId xmlns:a16="http://schemas.microsoft.com/office/drawing/2014/main" id="{CDC8EB4F-0988-0371-1197-A1B425EA3F2E}"/>
                  </a:ext>
                </a:extLst>
              </p:cNvPr>
              <p:cNvSpPr txBox="1"/>
              <p:nvPr/>
            </p:nvSpPr>
            <p:spPr>
              <a:xfrm>
                <a:off x="9849185" y="2611666"/>
                <a:ext cx="121036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Simulation</a:t>
                </a:r>
                <a:endParaRPr kumimoji="0" lang="de-AT" sz="1100" i="0" u="sng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71" name="Graphic 20" descr="Arrow circle with solid fill">
                <a:extLst>
                  <a:ext uri="{FF2B5EF4-FFF2-40B4-BE49-F238E27FC236}">
                    <a16:creationId xmlns:a16="http://schemas.microsoft.com/office/drawing/2014/main" id="{F0A5C471-BF2F-C975-575C-F7319C792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151503" y="2086673"/>
                <a:ext cx="516772" cy="516772"/>
              </a:xfrm>
              <a:prstGeom prst="rect">
                <a:avLst/>
              </a:prstGeom>
            </p:spPr>
          </p:pic>
        </p:grpSp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49B3266E-7432-15BC-88B1-CD1D8B419DC3}"/>
                </a:ext>
              </a:extLst>
            </p:cNvPr>
            <p:cNvGrpSpPr/>
            <p:nvPr/>
          </p:nvGrpSpPr>
          <p:grpSpPr>
            <a:xfrm>
              <a:off x="7691935" y="2427402"/>
              <a:ext cx="1957223" cy="2660170"/>
              <a:chOff x="7072219" y="2005634"/>
              <a:chExt cx="1957223" cy="1976164"/>
            </a:xfrm>
            <a:solidFill>
              <a:srgbClr val="F5F5F5"/>
            </a:solidFill>
          </p:grpSpPr>
          <p:sp>
            <p:nvSpPr>
              <p:cNvPr id="65" name="Rounded Rectangle 147">
                <a:extLst>
                  <a:ext uri="{FF2B5EF4-FFF2-40B4-BE49-F238E27FC236}">
                    <a16:creationId xmlns:a16="http://schemas.microsoft.com/office/drawing/2014/main" id="{88508170-D44D-CC1B-2852-CE724325F71C}"/>
                  </a:ext>
                </a:extLst>
              </p:cNvPr>
              <p:cNvSpPr/>
              <p:nvPr/>
            </p:nvSpPr>
            <p:spPr>
              <a:xfrm>
                <a:off x="7072219" y="2005634"/>
                <a:ext cx="1957223" cy="1976164"/>
              </a:xfrm>
              <a:prstGeom prst="roundRect">
                <a:avLst>
                  <a:gd name="adj" fmla="val 4546"/>
                </a:avLst>
              </a:prstGeom>
              <a:grpFill/>
              <a:ln w="476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66" name="Picture 40">
                <a:extLst>
                  <a:ext uri="{FF2B5EF4-FFF2-40B4-BE49-F238E27FC236}">
                    <a16:creationId xmlns:a16="http://schemas.microsoft.com/office/drawing/2014/main" id="{8F83D0A9-4ECD-49E0-1197-CA1DE9EE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lum contrast="-40000"/>
              </a:blip>
              <a:stretch>
                <a:fillRect/>
              </a:stretch>
            </p:blipFill>
            <p:spPr>
              <a:xfrm>
                <a:off x="7490877" y="2584209"/>
                <a:ext cx="1100677" cy="656743"/>
              </a:xfrm>
              <a:prstGeom prst="rect">
                <a:avLst/>
              </a:prstGeom>
              <a:grpFill/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3FAAB0B-0098-6D6E-FFF6-4B1F94206B52}"/>
                  </a:ext>
                </a:extLst>
              </p:cNvPr>
              <p:cNvSpPr/>
              <p:nvPr/>
            </p:nvSpPr>
            <p:spPr>
              <a:xfrm>
                <a:off x="7158905" y="2184049"/>
                <a:ext cx="1783845" cy="22863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4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Simulation Agent</a:t>
                </a:r>
                <a:endParaRPr kumimoji="0" lang="en-US" sz="1400" i="0" u="none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TextBox 42">
                <a:extLst>
                  <a:ext uri="{FF2B5EF4-FFF2-40B4-BE49-F238E27FC236}">
                    <a16:creationId xmlns:a16="http://schemas.microsoft.com/office/drawing/2014/main" id="{D9A8FA71-B977-2939-F514-6C872B73C711}"/>
                  </a:ext>
                </a:extLst>
              </p:cNvPr>
              <p:cNvSpPr txBox="1"/>
              <p:nvPr/>
            </p:nvSpPr>
            <p:spPr>
              <a:xfrm>
                <a:off x="7112278" y="3394927"/>
                <a:ext cx="1783844" cy="42574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Connection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Failover Triggers</a:t>
                </a:r>
              </a:p>
            </p:txBody>
          </p:sp>
        </p:grpSp>
        <p:pic>
          <p:nvPicPr>
            <p:cNvPr id="51" name="Graphic 45" descr="Badge Tick1 with solid fill">
              <a:extLst>
                <a:ext uri="{FF2B5EF4-FFF2-40B4-BE49-F238E27FC236}">
                  <a16:creationId xmlns:a16="http://schemas.microsoft.com/office/drawing/2014/main" id="{0B5E3BF9-59AA-4EF9-EDA2-344C5EAE3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82480" y="4339511"/>
              <a:ext cx="524062" cy="524062"/>
            </a:xfrm>
            <a:prstGeom prst="rect">
              <a:avLst/>
            </a:prstGeom>
          </p:spPr>
        </p:pic>
        <p:pic>
          <p:nvPicPr>
            <p:cNvPr id="52" name="Graphic 51" descr="Badge Cross with solid fill">
              <a:extLst>
                <a:ext uri="{FF2B5EF4-FFF2-40B4-BE49-F238E27FC236}">
                  <a16:creationId xmlns:a16="http://schemas.microsoft.com/office/drawing/2014/main" id="{1EB2CCA8-7B7D-E3C9-23E2-47E5B2B6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748824" y="3241948"/>
              <a:ext cx="532513" cy="532513"/>
            </a:xfrm>
            <a:prstGeom prst="rect">
              <a:avLst/>
            </a:prstGeom>
          </p:spPr>
        </p:pic>
        <p:sp>
          <p:nvSpPr>
            <p:cNvPr id="53" name="TextBox 54">
              <a:extLst>
                <a:ext uri="{FF2B5EF4-FFF2-40B4-BE49-F238E27FC236}">
                  <a16:creationId xmlns:a16="http://schemas.microsoft.com/office/drawing/2014/main" id="{686EA31B-089F-0680-4AAD-2BAED4BE492C}"/>
                </a:ext>
              </a:extLst>
            </p:cNvPr>
            <p:cNvSpPr txBox="1"/>
            <p:nvPr/>
          </p:nvSpPr>
          <p:spPr>
            <a:xfrm>
              <a:off x="5739329" y="4818439"/>
              <a:ext cx="12103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11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200 OK</a:t>
              </a:r>
              <a:endParaRPr kumimoji="0" lang="de-AT" sz="11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TextBox 55">
              <a:extLst>
                <a:ext uri="{FF2B5EF4-FFF2-40B4-BE49-F238E27FC236}">
                  <a16:creationId xmlns:a16="http://schemas.microsoft.com/office/drawing/2014/main" id="{A580845E-D351-4431-80FE-FA83D972436D}"/>
                </a:ext>
              </a:extLst>
            </p:cNvPr>
            <p:cNvSpPr txBox="1"/>
            <p:nvPr/>
          </p:nvSpPr>
          <p:spPr>
            <a:xfrm>
              <a:off x="10450413" y="3729837"/>
              <a:ext cx="12103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11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Not available</a:t>
              </a:r>
              <a:endParaRPr kumimoji="0" lang="de-AT" sz="11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cxnSp>
          <p:nvCxnSpPr>
            <p:cNvPr id="55" name="Straight Arrow Connector 57">
              <a:extLst>
                <a:ext uri="{FF2B5EF4-FFF2-40B4-BE49-F238E27FC236}">
                  <a16:creationId xmlns:a16="http://schemas.microsoft.com/office/drawing/2014/main" id="{838039D4-B1E1-0F03-3022-57ADDD8AE9C4}"/>
                </a:ext>
              </a:extLst>
            </p:cNvPr>
            <p:cNvCxnSpPr/>
            <p:nvPr/>
          </p:nvCxnSpPr>
          <p:spPr>
            <a:xfrm>
              <a:off x="7065354" y="3617233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8">
              <a:extLst>
                <a:ext uri="{FF2B5EF4-FFF2-40B4-BE49-F238E27FC236}">
                  <a16:creationId xmlns:a16="http://schemas.microsoft.com/office/drawing/2014/main" id="{BFBEC59A-2E32-DB2D-D3AC-4BD08D985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8338" y="3961039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9">
              <a:extLst>
                <a:ext uri="{FF2B5EF4-FFF2-40B4-BE49-F238E27FC236}">
                  <a16:creationId xmlns:a16="http://schemas.microsoft.com/office/drawing/2014/main" id="{B89100BF-16C4-6495-1771-02C3D8B2B705}"/>
                </a:ext>
              </a:extLst>
            </p:cNvPr>
            <p:cNvCxnSpPr/>
            <p:nvPr/>
          </p:nvCxnSpPr>
          <p:spPr>
            <a:xfrm>
              <a:off x="9761706" y="2629331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60">
              <a:extLst>
                <a:ext uri="{FF2B5EF4-FFF2-40B4-BE49-F238E27FC236}">
                  <a16:creationId xmlns:a16="http://schemas.microsoft.com/office/drawing/2014/main" id="{D4CB7D59-F65B-1E75-709E-C37AC5991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4690" y="2973137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1">
              <a:extLst>
                <a:ext uri="{FF2B5EF4-FFF2-40B4-BE49-F238E27FC236}">
                  <a16:creationId xmlns:a16="http://schemas.microsoft.com/office/drawing/2014/main" id="{13D7DB2D-74A6-C4F3-79F0-2E5EA6AB3BE3}"/>
                </a:ext>
              </a:extLst>
            </p:cNvPr>
            <p:cNvCxnSpPr/>
            <p:nvPr/>
          </p:nvCxnSpPr>
          <p:spPr>
            <a:xfrm>
              <a:off x="9794636" y="4674636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62">
              <a:extLst>
                <a:ext uri="{FF2B5EF4-FFF2-40B4-BE49-F238E27FC236}">
                  <a16:creationId xmlns:a16="http://schemas.microsoft.com/office/drawing/2014/main" id="{FD05258C-0E82-40EF-F64C-653AD1BF1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7620" y="5018442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3">
              <a:extLst>
                <a:ext uri="{FF2B5EF4-FFF2-40B4-BE49-F238E27FC236}">
                  <a16:creationId xmlns:a16="http://schemas.microsoft.com/office/drawing/2014/main" id="{7004F863-098B-4EDD-F10F-ABF76302DDAF}"/>
                </a:ext>
              </a:extLst>
            </p:cNvPr>
            <p:cNvSpPr txBox="1"/>
            <p:nvPr/>
          </p:nvSpPr>
          <p:spPr>
            <a:xfrm>
              <a:off x="9455423" y="2972688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404 Not Found</a:t>
              </a:r>
              <a:endParaRPr kumimoji="0" lang="de-AT" sz="8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TextBox 64">
              <a:extLst>
                <a:ext uri="{FF2B5EF4-FFF2-40B4-BE49-F238E27FC236}">
                  <a16:creationId xmlns:a16="http://schemas.microsoft.com/office/drawing/2014/main" id="{9224BAEC-8740-C36B-2347-ED286E6EA0AD}"/>
                </a:ext>
              </a:extLst>
            </p:cNvPr>
            <p:cNvSpPr txBox="1"/>
            <p:nvPr/>
          </p:nvSpPr>
          <p:spPr>
            <a:xfrm>
              <a:off x="6667166" y="3408330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request</a:t>
              </a:r>
              <a:endParaRPr kumimoji="0" lang="de-AT" sz="8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TextBox 65">
              <a:extLst>
                <a:ext uri="{FF2B5EF4-FFF2-40B4-BE49-F238E27FC236}">
                  <a16:creationId xmlns:a16="http://schemas.microsoft.com/office/drawing/2014/main" id="{B77E805A-EA01-2523-688B-80D69916EE22}"/>
                </a:ext>
              </a:extLst>
            </p:cNvPr>
            <p:cNvSpPr txBox="1"/>
            <p:nvPr/>
          </p:nvSpPr>
          <p:spPr>
            <a:xfrm>
              <a:off x="6667166" y="3723322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 dirty="0" err="1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response</a:t>
              </a:r>
              <a:endParaRPr kumimoji="0" lang="de-AT" sz="800" i="0" u="sng" strike="noStrike" kern="1200" cap="none" spc="0" normalizeH="0" baseline="0" noProof="0" dirty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TextBox 66">
              <a:extLst>
                <a:ext uri="{FF2B5EF4-FFF2-40B4-BE49-F238E27FC236}">
                  <a16:creationId xmlns:a16="http://schemas.microsoft.com/office/drawing/2014/main" id="{88067D63-0B15-DD10-EC1E-C07F44018A18}"/>
                </a:ext>
              </a:extLst>
            </p:cNvPr>
            <p:cNvSpPr txBox="1"/>
            <p:nvPr/>
          </p:nvSpPr>
          <p:spPr>
            <a:xfrm>
              <a:off x="9422438" y="5027659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200 OK</a:t>
              </a:r>
              <a:endParaRPr kumimoji="0" lang="de-AT" sz="8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9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A6EF-89F0-7335-D79A-3C948162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Virtualization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8B076-EFA7-52E8-B186-00EDEF7ED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058" y="1710468"/>
            <a:ext cx="8737008" cy="3575907"/>
          </a:xfrm>
        </p:spPr>
      </p:pic>
    </p:spTree>
    <p:extLst>
      <p:ext uri="{BB962C8B-B14F-4D97-AF65-F5344CB8AC3E}">
        <p14:creationId xmlns:p14="http://schemas.microsoft.com/office/powerpoint/2010/main" val="227102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009-06B9-B844-5FA3-428DDD02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record Service to virtualize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37508-C327-5DDF-042B-A0A5AB8A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57" y="1844623"/>
            <a:ext cx="9446662" cy="3168754"/>
          </a:xfrm>
        </p:spPr>
      </p:pic>
    </p:spTree>
    <p:extLst>
      <p:ext uri="{BB962C8B-B14F-4D97-AF65-F5344CB8AC3E}">
        <p14:creationId xmlns:p14="http://schemas.microsoft.com/office/powerpoint/2010/main" val="43840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5D3C-8D0E-0C93-81A1-44BA7251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tool in Listener mode  to record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733CA9-E8B7-4A51-6278-8C6F748437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01527"/>
            <a:ext cx="10877550" cy="373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605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ricentis Color Theme">
      <a:dk1>
        <a:srgbClr val="010101"/>
      </a:dk1>
      <a:lt1>
        <a:srgbClr val="FFFFFF"/>
      </a:lt1>
      <a:dk2>
        <a:srgbClr val="4E4F51"/>
      </a:dk2>
      <a:lt2>
        <a:srgbClr val="BBBBBB"/>
      </a:lt2>
      <a:accent1>
        <a:srgbClr val="004C97"/>
      </a:accent1>
      <a:accent2>
        <a:srgbClr val="1C375D"/>
      </a:accent2>
      <a:accent3>
        <a:srgbClr val="6492CD"/>
      </a:accent3>
      <a:accent4>
        <a:srgbClr val="416A98"/>
      </a:accent4>
      <a:accent5>
        <a:srgbClr val="0E88AE"/>
      </a:accent5>
      <a:accent6>
        <a:srgbClr val="5BC9E6"/>
      </a:accent6>
      <a:hlink>
        <a:srgbClr val="0E88AE"/>
      </a:hlink>
      <a:folHlink>
        <a:srgbClr val="5BC9E6"/>
      </a:folHlink>
    </a:clrScheme>
    <a:fontScheme name="Tricentis Font Theme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Gray">
      <a:srgbClr val="898E8D"/>
    </a:custClr>
    <a:custClr name="Yellow">
      <a:srgbClr val="D3D755"/>
    </a:custClr>
    <a:custClr name="Orange">
      <a:srgbClr val="F36D21"/>
    </a:custClr>
    <a:custClr name="Magenta">
      <a:srgbClr val="B62556"/>
    </a:custClr>
  </a:custClrLst>
  <a:extLst>
    <a:ext uri="{05A4C25C-085E-4340-85A3-A5531E510DB2}">
      <thm15:themeFamily xmlns:thm15="http://schemas.microsoft.com/office/thememl/2012/main" name="Theme1" id="{3B6E8D2A-AC4A-4450-BC32-0AFD9DDEDF55}" vid="{7E3C8D67-2532-41A2-B16E-07729F49DE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6391d3df-37c8-4135-a779-3cac9dece045">
      <Terms xmlns="http://schemas.microsoft.com/office/infopath/2007/PartnerControls"/>
    </lcf76f155ced4ddcb4097134ff3c332f>
    <TaxCatchAll xmlns="a3fa7697-8495-4b6c-8fa9-7712cb2d44fd" xsi:nil="true"/>
    <_ip_UnifiedCompliancePolicyProperties xmlns="http://schemas.microsoft.com/sharepoint/v3" xsi:nil="true"/>
    <SharedWithUsers xmlns="a3fa7697-8495-4b6c-8fa9-7712cb2d44fd">
      <UserInfo>
        <DisplayName>Craig McDonald</DisplayName>
        <AccountId>1360</AccountId>
        <AccountType/>
      </UserInfo>
      <UserInfo>
        <DisplayName>Bruno Duval</DisplayName>
        <AccountId>21</AccountId>
        <AccountType/>
      </UserInfo>
      <UserInfo>
        <DisplayName>Annan Patel</DisplayName>
        <AccountId>1262</AccountId>
        <AccountType/>
      </UserInfo>
      <UserInfo>
        <DisplayName>Matthew Zimmerman</DisplayName>
        <AccountId>1368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A346A827D0A94DA5679F2BDB6E6AA2" ma:contentTypeVersion="19" ma:contentTypeDescription="Crée un document." ma:contentTypeScope="" ma:versionID="150693de06dab957fb2bad0a77165f9b">
  <xsd:schema xmlns:xsd="http://www.w3.org/2001/XMLSchema" xmlns:xs="http://www.w3.org/2001/XMLSchema" xmlns:p="http://schemas.microsoft.com/office/2006/metadata/properties" xmlns:ns1="http://schemas.microsoft.com/sharepoint/v3" xmlns:ns2="6391d3df-37c8-4135-a779-3cac9dece045" xmlns:ns3="a3fa7697-8495-4b6c-8fa9-7712cb2d44fd" targetNamespace="http://schemas.microsoft.com/office/2006/metadata/properties" ma:root="true" ma:fieldsID="6d1993cf41c53add0b51621d32d95fc7" ns1:_="" ns2:_="" ns3:_="">
    <xsd:import namespace="http://schemas.microsoft.com/sharepoint/v3"/>
    <xsd:import namespace="6391d3df-37c8-4135-a779-3cac9dece045"/>
    <xsd:import namespace="a3fa7697-8495-4b6c-8fa9-7712cb2d4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1d3df-37c8-4135-a779-3cac9dece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8e4595c9-ff90-44bb-a49d-5557c05e4a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a7697-8495-4b6c-8fa9-7712cb2d44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79385b8-6a67-4333-9fc8-dc7a2e14e747}" ma:internalName="TaxCatchAll" ma:showField="CatchAllData" ma:web="a3fa7697-8495-4b6c-8fa9-7712cb2d44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40D4D9-E9B9-4064-AAF7-056C2134A82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391d3df-37c8-4135-a779-3cac9dece045"/>
    <ds:schemaRef ds:uri="a3fa7697-8495-4b6c-8fa9-7712cb2d44fd"/>
  </ds:schemaRefs>
</ds:datastoreItem>
</file>

<file path=customXml/itemProps2.xml><?xml version="1.0" encoding="utf-8"?>
<ds:datastoreItem xmlns:ds="http://schemas.openxmlformats.org/officeDocument/2006/customXml" ds:itemID="{89632622-9C7C-422E-8EB5-B71D6ED0F4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B74A57-1CF2-4EB0-B2AC-CFDDAF9A4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91d3df-37c8-4135-a779-3cac9dece045"/>
    <ds:schemaRef ds:uri="a3fa7697-8495-4b6c-8fa9-7712cb2d4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16527</TotalTime>
  <Words>533</Words>
  <Application>Microsoft Office PowerPoint</Application>
  <PresentationFormat>Widescreen</PresentationFormat>
  <Paragraphs>81</Paragraphs>
  <Slides>12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Open Sans</vt:lpstr>
      <vt:lpstr>Open Sans Light</vt:lpstr>
      <vt:lpstr>Symbol</vt:lpstr>
      <vt:lpstr>Theme1</vt:lpstr>
      <vt:lpstr>NeoLoad and API Simulation integration</vt:lpstr>
      <vt:lpstr>oTel</vt:lpstr>
      <vt:lpstr>oTel service virtualization requirement</vt:lpstr>
      <vt:lpstr>API Simulation</vt:lpstr>
      <vt:lpstr>demo</vt:lpstr>
      <vt:lpstr>Benefits of API simulation in Performance Testing</vt:lpstr>
      <vt:lpstr>Service Virtualization</vt:lpstr>
      <vt:lpstr>How to record Service to virtualize</vt:lpstr>
      <vt:lpstr>Put tool in Listener mode  to record </vt:lpstr>
      <vt:lpstr>Put Tool in Simulatefirst mode</vt:lpstr>
      <vt:lpstr>Integration Architecture-Neoload SaaS</vt:lpstr>
      <vt:lpstr>Integration Architecture-Neoload Onprem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Opportunity</dc:title>
  <dc:creator>Adam Kalsey</dc:creator>
  <cp:lastModifiedBy>Vijesh Vijayan</cp:lastModifiedBy>
  <cp:revision>23</cp:revision>
  <dcterms:created xsi:type="dcterms:W3CDTF">2021-11-18T23:06:43Z</dcterms:created>
  <dcterms:modified xsi:type="dcterms:W3CDTF">2025-09-02T17:11:31Z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0x0101008BA346A827D0A94DA5679F2BDB6E6AA2</vt:lpwstr>
  </property>
  <property fmtid="{D5CDD505-2E9C-101B-9397-08002B2CF9AE}" pid="3" name="MediaServiceImageTags">
    <vt:lpwstr/>
  </property>
</Properties>
</file>