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7ltZWcxnEodSRfDDFfidbcuoL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1972b044f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1972b044f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1972b044f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72b044f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1972b044f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1972b044f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46a126ea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646a126ea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646a126ea6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a37d7ad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59a37d7ad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59a37d7ad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972b044f4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1972b044f4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1972b044f4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Slide Show mode, select the arrows to visit links.</a:t>
            </a:r>
            <a:endParaRPr/>
          </a:p>
        </p:txBody>
      </p:sp>
      <p:sp>
        <p:nvSpPr>
          <p:cNvPr id="96" name="Google Shape;96;p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7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17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118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18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8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18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8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8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9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119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119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9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16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6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16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16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116"/>
          <p:cNvSpPr txBox="1"/>
          <p:nvPr>
            <p:ph idx="12" type="sldNum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16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metheus.io/docs/introduction/overview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prometheus.io/docs/instrumenting/export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uTO5E6ZexqPOcI6SdFnmXKxCFkOi7K1ZCB31bhjXU9k/edit?usp=sharing" TargetMode="External"/><Relationship Id="rId4" Type="http://schemas.openxmlformats.org/officeDocument/2006/relationships/hyperlink" Target="https://prometheus.io/download/#prometheus" TargetMode="External"/><Relationship Id="rId5" Type="http://schemas.openxmlformats.org/officeDocument/2006/relationships/hyperlink" Target="https://www.cherryservers.com/blog/install-prometheus-ubuntu" TargetMode="External"/><Relationship Id="rId6" Type="http://schemas.openxmlformats.org/officeDocument/2006/relationships/hyperlink" Target="https://prometheus.io/docs/guides/node-exporte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d6AS4qNrjhNXYIq0JqY4f7F_N2U8L5K-LR044afytmk/edit?usp=sharing" TargetMode="External"/><Relationship Id="rId4" Type="http://schemas.openxmlformats.org/officeDocument/2006/relationships/hyperlink" Target="https://www.digitalocean.com/community/tutorials/how-to-install-and-secure-grafana-on-ubuntu-20-04" TargetMode="External"/><Relationship Id="rId5" Type="http://schemas.openxmlformats.org/officeDocument/2006/relationships/hyperlink" Target="https://grafana.com/docs/grafana/latest/setup-grafana/installation/debia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idx="4294967295" type="ctrTitle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Cloud Performance Engineering in DevOps</a:t>
            </a:r>
            <a:endParaRPr b="1" i="0" sz="4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951346" y="4862945"/>
            <a:ext cx="2367871" cy="554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Quattrocento Sans"/>
              <a:buNone/>
            </a:pPr>
            <a:r>
              <a:rPr b="1" i="0" lang="en-US" sz="222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951346" y="2770909"/>
            <a:ext cx="463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Site Reliability Engineer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Prometheus &amp; Grafana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is Prometheus?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662425" y="1422250"/>
            <a:ext cx="107448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Prometheus is an open-source systems monitoring and alerting toolkit originally built at SoundCloud.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https://prometheus.io/docs/introduction/overview/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1972b044f4_0_1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Prometheus Architecture</a:t>
            </a:r>
            <a:r>
              <a:rPr lang="en-U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g21972b044f4_0_1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g21972b044f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000" y="1386781"/>
            <a:ext cx="79057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972b044f4_0_9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Components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g21972b044f4_0_9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21972b044f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75" y="1454981"/>
            <a:ext cx="78771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1972b044f4_0_9"/>
          <p:cNvSpPr txBox="1"/>
          <p:nvPr/>
        </p:nvSpPr>
        <p:spPr>
          <a:xfrm>
            <a:off x="907600" y="3918275"/>
            <a:ext cx="7510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https://prometheus.io/docs/instrumenting/exporters/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6a126ea6_0_135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Prometheus </a:t>
            </a:r>
            <a:r>
              <a:rPr lang="en-US">
                <a:solidFill>
                  <a:schemeClr val="dk1"/>
                </a:solidFill>
              </a:rPr>
              <a:t>Installation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g1646a126ea6_0_135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646a126ea6_0_135"/>
          <p:cNvSpPr txBox="1"/>
          <p:nvPr/>
        </p:nvSpPr>
        <p:spPr>
          <a:xfrm>
            <a:off x="1261800" y="19264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g1646a126ea6_0_135"/>
          <p:cNvSpPr txBox="1"/>
          <p:nvPr/>
        </p:nvSpPr>
        <p:spPr>
          <a:xfrm>
            <a:off x="600900" y="1366725"/>
            <a:ext cx="10990200" cy="5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use </a:t>
            </a:r>
            <a:r>
              <a:rPr b="1" lang="en-US"/>
              <a:t>t2.medium</a:t>
            </a:r>
            <a:r>
              <a:rPr lang="en-US"/>
              <a:t> instance in AWS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https://docs.google.com/document/d/1uTO5E6ZexqPOcI6SdFnmXKxCFkOi7K1ZCB31bhjXU9k/edit?usp=sharing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Installation all the Prometheus components: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https://prometheus.io/download/#prometheus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Install Prometheus: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https://www.cherryservers.com/blog/install-prometheus-ubuntu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Install Node Exporter: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https://prometheus.io/docs/guides/node-exporter/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9a37d7ad6_0_8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Grafana</a:t>
            </a:r>
            <a:r>
              <a:rPr lang="en-US">
                <a:solidFill>
                  <a:schemeClr val="dk1"/>
                </a:solidFill>
              </a:rPr>
              <a:t> Installation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g259a37d7ad6_0_8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59a37d7ad6_0_8"/>
          <p:cNvSpPr txBox="1"/>
          <p:nvPr/>
        </p:nvSpPr>
        <p:spPr>
          <a:xfrm>
            <a:off x="1261800" y="19264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g259a37d7ad6_0_8"/>
          <p:cNvSpPr txBox="1"/>
          <p:nvPr/>
        </p:nvSpPr>
        <p:spPr>
          <a:xfrm>
            <a:off x="600900" y="1366725"/>
            <a:ext cx="109902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use </a:t>
            </a:r>
            <a:r>
              <a:rPr b="1" lang="en-US"/>
              <a:t>t2.medium</a:t>
            </a:r>
            <a:r>
              <a:rPr lang="en-US"/>
              <a:t> instance in AWS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https://docs.google.com/document/d/1d6AS4qNrjhNXYIq0JqY4f7F_N2U8L5K-LR044afytmk/edit?usp=sharing</a:t>
            </a:r>
            <a:r>
              <a:rPr lang="en-US"/>
              <a:t> 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https://www.digitalocean.com/community/tutorials/how-to-install-and-secure-grafana-on-ubuntu-20-04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https://grafana.com/docs/grafana/latest/setup-grafana/installation/debian/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972b044f4_0_76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Links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g21972b044f4_0_76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972b044f4_0_76"/>
          <p:cNvSpPr txBox="1"/>
          <p:nvPr/>
        </p:nvSpPr>
        <p:spPr>
          <a:xfrm>
            <a:off x="1261800" y="19264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g21972b044f4_0_76"/>
          <p:cNvSpPr txBox="1"/>
          <p:nvPr/>
        </p:nvSpPr>
        <p:spPr>
          <a:xfrm>
            <a:off x="693500" y="1454425"/>
            <a:ext cx="109902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9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Q &amp; 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09"/>
          <p:cNvSpPr txBox="1"/>
          <p:nvPr>
            <p:ph idx="4294967295" type="body"/>
          </p:nvPr>
        </p:nvSpPr>
        <p:spPr>
          <a:xfrm>
            <a:off x="541611" y="2614427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69" y="2454939"/>
            <a:ext cx="10537515" cy="404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9"/>
          <p:cNvSpPr/>
          <p:nvPr/>
        </p:nvSpPr>
        <p:spPr>
          <a:xfrm>
            <a:off x="10138804" y="6502831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5"/>
          <p:cNvSpPr txBox="1"/>
          <p:nvPr>
            <p:ph idx="4294967295" type="ctrTitle"/>
          </p:nvPr>
        </p:nvSpPr>
        <p:spPr>
          <a:xfrm>
            <a:off x="838200" y="1164324"/>
            <a:ext cx="10515600" cy="3112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 b="1" i="0" sz="4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15"/>
          <p:cNvSpPr txBox="1"/>
          <p:nvPr>
            <p:ph idx="4294967295" type="subTitle"/>
          </p:nvPr>
        </p:nvSpPr>
        <p:spPr>
          <a:xfrm>
            <a:off x="951346" y="4862944"/>
            <a:ext cx="2367871" cy="61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1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2020-07-31T14:31:20Z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