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e3d2d19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e3d2d19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8e3d2d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8e3d2d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e3d2d1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8e3d2d1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8e3d2d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8e3d2d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e3d2d1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8e3d2d1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e3d2d1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e3d2d1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37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SWF Water Hack </a:t>
            </a:r>
            <a:r>
              <a:rPr lang="en"/>
              <a:t>Challenge</a:t>
            </a:r>
            <a:endParaRPr/>
          </a:p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2777">
                <a:solidFill>
                  <a:schemeClr val="dk2"/>
                </a:solidFill>
              </a:rPr>
              <a:t>Solid-Snow Track -</a:t>
            </a:r>
            <a:endParaRPr sz="2777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304925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Group Members: Stephen </a:t>
            </a:r>
            <a:r>
              <a:rPr lang="en" sz="2300"/>
              <a:t>Schertz, Adrian De Niz, Eric Brooks</a:t>
            </a:r>
            <a:endParaRPr sz="2300"/>
          </a:p>
        </p:txBody>
      </p:sp>
      <p:sp>
        <p:nvSpPr>
          <p:cNvPr id="130" name="Google Shape;130;p13"/>
          <p:cNvSpPr txBox="1"/>
          <p:nvPr/>
        </p:nvSpPr>
        <p:spPr>
          <a:xfrm>
            <a:off x="819150" y="2072650"/>
            <a:ext cx="75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Develop an algorithm for flagging questionable data in daily snow observations.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Our Approach: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Develop a random forest regressor model from training data and flag any far straying values in questionable data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38" y="201900"/>
            <a:ext cx="7885525" cy="4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Roboto"/>
                <a:ea typeface="Roboto"/>
                <a:cs typeface="Roboto"/>
                <a:sym typeface="Roboto"/>
              </a:rPr>
              <a:t>Accuracy Values of Our Model</a:t>
            </a:r>
            <a:endParaRPr sz="36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77925" y="1099025"/>
            <a:ext cx="7786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Mean Squared Error: 0.285593704793388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R-squared: 0.9949477901177238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78" y="3367750"/>
            <a:ext cx="5936875" cy="13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416750" y="3365700"/>
            <a:ext cx="1851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Method of Calculation: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Numpy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25" y="221550"/>
            <a:ext cx="7853850" cy="47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00" y="205750"/>
            <a:ext cx="7885525" cy="4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99" y="219088"/>
            <a:ext cx="6577175" cy="47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795275" y="342900"/>
            <a:ext cx="1867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323 data points were marked as suspect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