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Ex1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notesSlides/notesSlide21.xml" ContentType="application/vnd.openxmlformats-officedocument.presentationml.notesSlide+xml"/>
  <Override PartName="/ppt/charts/chartEx2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notesSlides/notesSlide22.xml" ContentType="application/vnd.openxmlformats-officedocument.presentationml.notesSlide+xml"/>
  <Override PartName="/ppt/charts/chartEx3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2"/>
  </p:notesMasterIdLst>
  <p:sldIdLst>
    <p:sldId id="256" r:id="rId2"/>
    <p:sldId id="257" r:id="rId3"/>
    <p:sldId id="260" r:id="rId4"/>
    <p:sldId id="307" r:id="rId5"/>
    <p:sldId id="259" r:id="rId6"/>
    <p:sldId id="261" r:id="rId7"/>
    <p:sldId id="297" r:id="rId8"/>
    <p:sldId id="298" r:id="rId9"/>
    <p:sldId id="299" r:id="rId10"/>
    <p:sldId id="300" r:id="rId11"/>
    <p:sldId id="301" r:id="rId12"/>
    <p:sldId id="308" r:id="rId13"/>
    <p:sldId id="309" r:id="rId14"/>
    <p:sldId id="317" r:id="rId15"/>
    <p:sldId id="310" r:id="rId16"/>
    <p:sldId id="304" r:id="rId17"/>
    <p:sldId id="305" r:id="rId18"/>
    <p:sldId id="306" r:id="rId19"/>
    <p:sldId id="313" r:id="rId20"/>
    <p:sldId id="319" r:id="rId21"/>
    <p:sldId id="320" r:id="rId22"/>
    <p:sldId id="321" r:id="rId23"/>
    <p:sldId id="265" r:id="rId24"/>
    <p:sldId id="303" r:id="rId25"/>
    <p:sldId id="314" r:id="rId26"/>
    <p:sldId id="315" r:id="rId27"/>
    <p:sldId id="316" r:id="rId28"/>
    <p:sldId id="311" r:id="rId29"/>
    <p:sldId id="312" r:id="rId30"/>
    <p:sldId id="318" r:id="rId31"/>
  </p:sldIdLst>
  <p:sldSz cx="9144000" cy="5143500" type="screen16x9"/>
  <p:notesSz cx="6858000" cy="9144000"/>
  <p:embeddedFontLst>
    <p:embeddedFont>
      <p:font typeface="Aboreto" panose="020B0604020202020204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mic Sans MS" panose="030F0702030302020204" pitchFamily="66" charset="0"/>
      <p:regular r:id="rId38"/>
      <p:bold r:id="rId39"/>
      <p:italic r:id="rId40"/>
      <p:boldItalic r:id="rId41"/>
    </p:embeddedFont>
    <p:embeddedFont>
      <p:font typeface="DM Sans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A16441-6646-47B1-8600-1E20D30A11A0}">
  <a:tblStyle styleId="{E0A16441-6646-47B1-8600-1E20D30A11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FC881E-E30E-4D06-9742-096F1D8B8D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mework_final_project\airlines_review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mework_final_project\airlines_review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Working%20File\Programming%20Courses\Data%20Analytics\homework_final_project\airlines_review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Working%20File\Programming%20Courses\Data%20Analytics\homework_final_project\airlines_review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mework_final_project\airlines_review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mework_final_project\airlines_review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mework_final_project\airlines_review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mework_final_project\airlines_review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mework_final_project\airlines_review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mework_final_project\airlines_review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Working%20File\Programming%20Courses\Data%20Analytics\homework_final_project\airlines_review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mework_final_project\airlines_review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D:\homework_final_project\airlines_review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D:\homework_final_project\airlines_review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D:\homework_final_project\airlines_review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[airlines_reviews.xlsx]Graphs!PivotTable2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r>
              <a:rPr lang="en-US"/>
              <a:t>Histogram of Seat Comfort</a:t>
            </a:r>
            <a:endParaRPr lang="hy-AM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defRPr>
          </a:pPr>
          <a:endParaRPr lang="hy-AM"/>
        </a:p>
      </c:txPr>
    </c:title>
    <c:autoTitleDeleted val="0"/>
    <c:pivotFmts>
      <c:pivotFmt>
        <c:idx val="0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Graphs!$L$3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2508B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Comic Sans MS" panose="030F0702030302020204" pitchFamily="66" charset="0"/>
                  </a:defRPr>
                </a:pPr>
                <a:endParaRPr lang="hy-AM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Graphs!$K$4:$K$9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Graphs!$L$4:$L$9</c:f>
              <c:numCache>
                <c:formatCode>0.00%</c:formatCode>
                <c:ptCount val="5"/>
                <c:pt idx="0">
                  <c:v>0.14987654320987653</c:v>
                </c:pt>
                <c:pt idx="1">
                  <c:v>0.11703703703703704</c:v>
                </c:pt>
                <c:pt idx="2">
                  <c:v>0.18938271604938273</c:v>
                </c:pt>
                <c:pt idx="3">
                  <c:v>0.25580246913580246</c:v>
                </c:pt>
                <c:pt idx="4">
                  <c:v>0.28790123456790123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5-4E97-A110-D76D61EB45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1379379231"/>
        <c:axId val="1002616719"/>
      </c:barChart>
      <c:catAx>
        <c:axId val="1379379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hy-AM"/>
          </a:p>
        </c:txPr>
        <c:crossAx val="1002616719"/>
        <c:crosses val="autoZero"/>
        <c:auto val="1"/>
        <c:lblAlgn val="ctr"/>
        <c:lblOffset val="100"/>
        <c:noMultiLvlLbl val="0"/>
      </c:catAx>
      <c:valAx>
        <c:axId val="100261671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hy-AM"/>
          </a:p>
        </c:txPr>
        <c:crossAx val="1379379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 rtl="0">
        <a:defRPr lang="en-US" sz="1400" b="0" i="0" u="none" strike="noStrike" baseline="0">
          <a:solidFill>
            <a:sysClr val="windowText" lastClr="000000">
              <a:lumMod val="65000"/>
              <a:lumOff val="35000"/>
            </a:sysClr>
          </a:solidFill>
          <a:latin typeface="Comic Sans MS" panose="030F0702030302020204" pitchFamily="66" charset="0"/>
          <a:ea typeface="Comic Sans MS" panose="030F0702030302020204" pitchFamily="66" charset="0"/>
          <a:cs typeface="Comic Sans MS" panose="030F0702030302020204" pitchFamily="66" charset="0"/>
        </a:defRPr>
      </a:pPr>
      <a:endParaRPr lang="hy-AM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Comic Sans MS" panose="030F0702030302020204" pitchFamily="66" charset="0"/>
              </a:rPr>
              <a:t>2015-2029 Rating Trend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hy-AM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Graphs!$BP$44</c:f>
              <c:strCache>
                <c:ptCount val="1"/>
                <c:pt idx="0">
                  <c:v>Average of Overall Rating</c:v>
                </c:pt>
              </c:strCache>
            </c:strRef>
          </c:tx>
          <c:spPr>
            <a:ln w="28575" cap="rnd">
              <a:solidFill>
                <a:srgbClr val="B40000"/>
              </a:solidFill>
              <a:round/>
            </a:ln>
            <a:effectLst/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hy-AM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>
                    <a:lumMod val="75000"/>
                  </a:schemeClr>
                </a:solidFill>
                <a:prstDash val="sysDot"/>
              </a:ln>
              <a:effectLst/>
            </c:spPr>
            <c:trendlineType val="linear"/>
            <c:forward val="5"/>
            <c:dispRSqr val="0"/>
            <c:dispEq val="0"/>
          </c:trendline>
          <c:cat>
            <c:numRef>
              <c:f>Graphs!$BO$47:$BO$61</c:f>
              <c:numCache>
                <c:formatCode>General</c:formatCode>
                <c:ptCount val="1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</c:numCache>
            </c:numRef>
          </c:cat>
          <c:val>
            <c:numRef>
              <c:f>Graphs!$BP$47:$BP$56</c:f>
              <c:numCache>
                <c:formatCode>_(* #,##0.00_);_(* \(#,##0.00\);_(* "-"??_);_(@_)</c:formatCode>
                <c:ptCount val="10"/>
                <c:pt idx="0">
                  <c:v>6.166666666666667</c:v>
                </c:pt>
                <c:pt idx="1">
                  <c:v>6.8614525139664808</c:v>
                </c:pt>
                <c:pt idx="2">
                  <c:v>6.6719538572458541</c:v>
                </c:pt>
                <c:pt idx="3">
                  <c:v>5.6519790888722925</c:v>
                </c:pt>
                <c:pt idx="4">
                  <c:v>5.3536585365853657</c:v>
                </c:pt>
                <c:pt idx="5">
                  <c:v>4.8656716417910451</c:v>
                </c:pt>
                <c:pt idx="6">
                  <c:v>4.6746724890829698</c:v>
                </c:pt>
                <c:pt idx="7">
                  <c:v>4.8842337375964719</c:v>
                </c:pt>
                <c:pt idx="8">
                  <c:v>4.9877049180327866</c:v>
                </c:pt>
                <c:pt idx="9">
                  <c:v>5.3939393939393936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18-4B15-8A46-4446FC110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3809039"/>
        <c:axId val="173511551"/>
      </c:lineChart>
      <c:catAx>
        <c:axId val="673809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hy-AM"/>
          </a:p>
        </c:txPr>
        <c:crossAx val="173511551"/>
        <c:crosses val="autoZero"/>
        <c:auto val="1"/>
        <c:lblAlgn val="ctr"/>
        <c:lblOffset val="100"/>
        <c:noMultiLvlLbl val="0"/>
      </c:catAx>
      <c:valAx>
        <c:axId val="173511551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hy-AM"/>
          </a:p>
        </c:txPr>
        <c:crossAx val="673809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hy-AM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Recommended</a:t>
            </a:r>
            <a:r>
              <a:rPr lang="en-US" baseline="0" dirty="0">
                <a:solidFill>
                  <a:schemeClr val="tx1"/>
                </a:solidFill>
              </a:rPr>
              <a:t> by </a:t>
            </a:r>
            <a:r>
              <a:rPr lang="ru-RU" dirty="0">
                <a:solidFill>
                  <a:schemeClr val="tx1"/>
                </a:solidFill>
              </a:rPr>
              <a:t>А</a:t>
            </a:r>
            <a:r>
              <a:rPr lang="en-US" dirty="0" err="1">
                <a:solidFill>
                  <a:schemeClr val="tx1"/>
                </a:solidFill>
              </a:rPr>
              <a:t>irlines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hy-AM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Graphs!$BD$20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E2508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endParaRPr lang="hy-AM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Graphs!$BA$21:$BA$30</c:f>
              <c:strCache>
                <c:ptCount val="10"/>
                <c:pt idx="0">
                  <c:v>Singapore Airlines</c:v>
                </c:pt>
                <c:pt idx="1">
                  <c:v>Qatar Airways</c:v>
                </c:pt>
                <c:pt idx="2">
                  <c:v>All Nippon Airways</c:v>
                </c:pt>
                <c:pt idx="3">
                  <c:v>Emirates</c:v>
                </c:pt>
                <c:pt idx="4">
                  <c:v>Japan Airlines</c:v>
                </c:pt>
                <c:pt idx="5">
                  <c:v>Turkish Airlines</c:v>
                </c:pt>
                <c:pt idx="6">
                  <c:v>Air France</c:v>
                </c:pt>
                <c:pt idx="7">
                  <c:v>Cathay Pacific Airways</c:v>
                </c:pt>
                <c:pt idx="8">
                  <c:v>EVA Air</c:v>
                </c:pt>
                <c:pt idx="9">
                  <c:v>Korean Air</c:v>
                </c:pt>
              </c:strCache>
            </c:strRef>
          </c:cat>
          <c:val>
            <c:numRef>
              <c:f>Graphs!$BD$21:$BD$30</c:f>
              <c:numCache>
                <c:formatCode>0%</c:formatCode>
                <c:ptCount val="10"/>
                <c:pt idx="0">
                  <c:v>0.6440329218106996</c:v>
                </c:pt>
                <c:pt idx="1">
                  <c:v>0.72598522167487689</c:v>
                </c:pt>
                <c:pt idx="2">
                  <c:v>0.8294573643410853</c:v>
                </c:pt>
                <c:pt idx="3">
                  <c:v>0.3925925925925926</c:v>
                </c:pt>
                <c:pt idx="4">
                  <c:v>0.69154228855721389</c:v>
                </c:pt>
                <c:pt idx="5">
                  <c:v>0.29436201780415433</c:v>
                </c:pt>
                <c:pt idx="6">
                  <c:v>0.40476190476190477</c:v>
                </c:pt>
                <c:pt idx="7">
                  <c:v>0.59543010752688175</c:v>
                </c:pt>
                <c:pt idx="8">
                  <c:v>0.76512455516014233</c:v>
                </c:pt>
                <c:pt idx="9">
                  <c:v>0.65240641711229952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C1-4AD4-8F7F-80B768081337}"/>
            </c:ext>
          </c:extLst>
        </c:ser>
        <c:ser>
          <c:idx val="1"/>
          <c:order val="1"/>
          <c:tx>
            <c:strRef>
              <c:f>Graphs!$BE$20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B4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accent6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endParaRPr lang="hy-AM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Graphs!$BA$21:$BA$30</c:f>
              <c:strCache>
                <c:ptCount val="10"/>
                <c:pt idx="0">
                  <c:v>Singapore Airlines</c:v>
                </c:pt>
                <c:pt idx="1">
                  <c:v>Qatar Airways</c:v>
                </c:pt>
                <c:pt idx="2">
                  <c:v>All Nippon Airways</c:v>
                </c:pt>
                <c:pt idx="3">
                  <c:v>Emirates</c:v>
                </c:pt>
                <c:pt idx="4">
                  <c:v>Japan Airlines</c:v>
                </c:pt>
                <c:pt idx="5">
                  <c:v>Turkish Airlines</c:v>
                </c:pt>
                <c:pt idx="6">
                  <c:v>Air France</c:v>
                </c:pt>
                <c:pt idx="7">
                  <c:v>Cathay Pacific Airways</c:v>
                </c:pt>
                <c:pt idx="8">
                  <c:v>EVA Air</c:v>
                </c:pt>
                <c:pt idx="9">
                  <c:v>Korean Air</c:v>
                </c:pt>
              </c:strCache>
            </c:strRef>
          </c:cat>
          <c:val>
            <c:numRef>
              <c:f>Graphs!$BE$21:$BE$30</c:f>
              <c:numCache>
                <c:formatCode>0%</c:formatCode>
                <c:ptCount val="10"/>
                <c:pt idx="0">
                  <c:v>0.3559670781893004</c:v>
                </c:pt>
                <c:pt idx="1">
                  <c:v>0.27401477832512317</c:v>
                </c:pt>
                <c:pt idx="2">
                  <c:v>0.17054263565891473</c:v>
                </c:pt>
                <c:pt idx="3">
                  <c:v>0.6074074074074074</c:v>
                </c:pt>
                <c:pt idx="4">
                  <c:v>0.30845771144278605</c:v>
                </c:pt>
                <c:pt idx="5">
                  <c:v>0.70563798219584573</c:v>
                </c:pt>
                <c:pt idx="6">
                  <c:v>0.59523809523809523</c:v>
                </c:pt>
                <c:pt idx="7">
                  <c:v>0.40456989247311825</c:v>
                </c:pt>
                <c:pt idx="8">
                  <c:v>0.23487544483985764</c:v>
                </c:pt>
                <c:pt idx="9">
                  <c:v>0.34759358288770054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C1-4AD4-8F7F-80B76808133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838742111"/>
        <c:axId val="943624991"/>
      </c:barChart>
      <c:catAx>
        <c:axId val="838742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hy-AM"/>
          </a:p>
        </c:txPr>
        <c:crossAx val="943624991"/>
        <c:crosses val="autoZero"/>
        <c:auto val="1"/>
        <c:lblAlgn val="ctr"/>
        <c:lblOffset val="100"/>
        <c:noMultiLvlLbl val="0"/>
      </c:catAx>
      <c:valAx>
        <c:axId val="943624991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hy-AM"/>
          </a:p>
        </c:txPr>
        <c:crossAx val="838742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omic Sans MS" panose="030F0702030302020204" pitchFamily="66" charset="0"/>
        </a:defRPr>
      </a:pPr>
      <a:endParaRPr lang="hy-AM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Recommended by Reviews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hy-AM"/>
        </a:p>
      </c:txPr>
    </c:title>
    <c:autoTitleDeleted val="0"/>
    <c:plotArea>
      <c:layout/>
      <c:doughnutChart>
        <c:varyColors val="1"/>
        <c:ser>
          <c:idx val="0"/>
          <c:order val="0"/>
          <c:spPr>
            <a:solidFill>
              <a:srgbClr val="E2508B"/>
            </a:solidFill>
            <a:ln>
              <a:noFill/>
            </a:ln>
          </c:spPr>
          <c:dPt>
            <c:idx val="0"/>
            <c:bubble3D val="0"/>
            <c:spPr>
              <a:solidFill>
                <a:srgbClr val="E2508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CF-4DB7-BDA7-2CE9AFC7C28B}"/>
              </c:ext>
            </c:extLst>
          </c:dPt>
          <c:dPt>
            <c:idx val="1"/>
            <c:bubble3D val="0"/>
            <c:spPr>
              <a:solidFill>
                <a:srgbClr val="B4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CF-4DB7-BDA7-2CE9AFC7C28B}"/>
              </c:ext>
            </c:extLst>
          </c:dPt>
          <c:dLbls>
            <c:dLbl>
              <c:idx val="0"/>
              <c:layout>
                <c:manualLayout>
                  <c:x val="0.12216003380125312"/>
                  <c:y val="0.2118603498215095"/>
                </c:manualLayout>
              </c:layout>
              <c:tx>
                <c:rich>
                  <a:bodyPr/>
                  <a:lstStyle/>
                  <a:p>
                    <a:fld id="{4D856E13-10E3-4D2D-9133-266E386364CA}" type="PERCENTAGE">
                      <a:rPr lang="en-US"/>
                      <a:pPr/>
                      <a:t>[PERCENTAGE]</a:t>
                    </a:fld>
                    <a:endParaRPr lang="hy-AM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9CF-4DB7-BDA7-2CE9AFC7C28B}"/>
                </c:ext>
              </c:extLst>
            </c:dLbl>
            <c:dLbl>
              <c:idx val="1"/>
              <c:layout>
                <c:manualLayout>
                  <c:x val="-0.11382673162689205"/>
                  <c:y val="-0.239279915449621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9CF-4DB7-BDA7-2CE9AFC7C2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endParaRPr lang="hy-AM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Graphs!$AZ$2:$AZ$3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Graphs!$BA$2:$BA$3</c:f>
              <c:numCache>
                <c:formatCode>0%</c:formatCode>
                <c:ptCount val="2"/>
                <c:pt idx="0">
                  <c:v>0.52925925925925921</c:v>
                </c:pt>
                <c:pt idx="1">
                  <c:v>0.47074074074074074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CF-4DB7-BDA7-2CE9AFC7C2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hy-AM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omic Sans MS" panose="030F0702030302020204" pitchFamily="66" charset="0"/>
        </a:defRPr>
      </a:pPr>
      <a:endParaRPr lang="hy-AM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[airlines_reviews.xlsx]Graphs!PivotTable6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r>
              <a:rPr lang="en-US" sz="1800" b="0" i="0" baseline="0">
                <a:effectLst/>
              </a:rPr>
              <a:t>Histogram of Staff Service</a:t>
            </a:r>
            <a:endParaRPr lang="hy-AM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defRPr>
          </a:pPr>
          <a:endParaRPr lang="hy-AM"/>
        </a:p>
      </c:txPr>
    </c:title>
    <c:autoTitleDeleted val="0"/>
    <c:pivotFmts>
      <c:pivotFmt>
        <c:idx val="0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Graphs!$L$20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2508B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Comic Sans MS" panose="030F0702030302020204" pitchFamily="66" charset="0"/>
                  </a:defRPr>
                </a:pPr>
                <a:endParaRPr lang="hy-AM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Graphs!$K$21:$K$26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Graphs!$L$21:$L$26</c:f>
              <c:numCache>
                <c:formatCode>0.00%</c:formatCode>
                <c:ptCount val="5"/>
                <c:pt idx="0">
                  <c:v>0.17456790123456789</c:v>
                </c:pt>
                <c:pt idx="1">
                  <c:v>9.8518518518518519E-2</c:v>
                </c:pt>
                <c:pt idx="2">
                  <c:v>0.13098765432098766</c:v>
                </c:pt>
                <c:pt idx="3">
                  <c:v>0.174320987654321</c:v>
                </c:pt>
                <c:pt idx="4">
                  <c:v>0.42160493827160495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61-41F2-8061-CE9B52274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1499818879"/>
        <c:axId val="1372151615"/>
      </c:barChart>
      <c:catAx>
        <c:axId val="149981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hy-AM"/>
          </a:p>
        </c:txPr>
        <c:crossAx val="1372151615"/>
        <c:crosses val="autoZero"/>
        <c:auto val="1"/>
        <c:lblAlgn val="ctr"/>
        <c:lblOffset val="100"/>
        <c:noMultiLvlLbl val="0"/>
      </c:catAx>
      <c:valAx>
        <c:axId val="1372151615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hy-AM"/>
          </a:p>
        </c:txPr>
        <c:crossAx val="1499818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 rtl="0">
        <a:defRPr lang="en-US" sz="1400" b="0" i="0" u="none" strike="noStrike" kern="1200" baseline="0">
          <a:solidFill>
            <a:sysClr val="windowText" lastClr="000000">
              <a:lumMod val="65000"/>
              <a:lumOff val="35000"/>
            </a:sysClr>
          </a:solidFill>
          <a:latin typeface="Comic Sans MS" panose="030F0702030302020204" pitchFamily="66" charset="0"/>
          <a:ea typeface="Comic Sans MS" panose="030F0702030302020204" pitchFamily="66" charset="0"/>
          <a:cs typeface="Comic Sans MS" panose="030F0702030302020204" pitchFamily="66" charset="0"/>
        </a:defRPr>
      </a:pPr>
      <a:endParaRPr lang="hy-AM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[airlines_reviews.xlsx]Graphs!PivotTable7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r>
              <a:rPr lang="en-US" sz="1800" b="0" i="0" baseline="0">
                <a:effectLst/>
              </a:rPr>
              <a:t>Histogram of Food &amp; Beverages</a:t>
            </a:r>
            <a:endParaRPr lang="hy-AM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defRPr>
          </a:pPr>
          <a:endParaRPr lang="hy-AM"/>
        </a:p>
      </c:txPr>
    </c:title>
    <c:autoTitleDeleted val="0"/>
    <c:pivotFmts>
      <c:pivotFmt>
        <c:idx val="0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2508B"/>
          </a:solidFill>
          <a:ln>
            <a:noFill/>
          </a:ln>
          <a:effectLst/>
        </c:spPr>
      </c:pivotFmt>
      <c:pivotFmt>
        <c:idx val="3"/>
        <c:spPr>
          <a:solidFill>
            <a:srgbClr val="E2508B"/>
          </a:solidFill>
          <a:ln>
            <a:noFill/>
          </a:ln>
          <a:effectLst/>
        </c:spPr>
      </c:pivotFmt>
      <c:pivotFmt>
        <c:idx val="4"/>
        <c:spPr>
          <a:solidFill>
            <a:srgbClr val="E2508B"/>
          </a:solidFill>
          <a:ln>
            <a:noFill/>
          </a:ln>
          <a:effectLst/>
        </c:spPr>
      </c:pivotFmt>
      <c:pivotFmt>
        <c:idx val="5"/>
        <c:spPr>
          <a:solidFill>
            <a:srgbClr val="E2508B"/>
          </a:solidFill>
          <a:ln>
            <a:noFill/>
          </a:ln>
          <a:effectLst/>
        </c:spPr>
      </c:pivotFmt>
      <c:pivotFmt>
        <c:idx val="6"/>
        <c:spPr>
          <a:solidFill>
            <a:srgbClr val="E2508B"/>
          </a:solidFill>
          <a:ln>
            <a:noFill/>
          </a:ln>
          <a:effectLst/>
        </c:spPr>
      </c:pivotFmt>
      <c:pivotFmt>
        <c:idx val="7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E2508B"/>
          </a:solidFill>
          <a:ln>
            <a:noFill/>
          </a:ln>
          <a:effectLst/>
        </c:spPr>
      </c:pivotFmt>
      <c:pivotFmt>
        <c:idx val="9"/>
        <c:spPr>
          <a:solidFill>
            <a:srgbClr val="E2508B"/>
          </a:solidFill>
          <a:ln>
            <a:noFill/>
          </a:ln>
          <a:effectLst/>
        </c:spPr>
      </c:pivotFmt>
      <c:pivotFmt>
        <c:idx val="10"/>
        <c:spPr>
          <a:solidFill>
            <a:srgbClr val="E2508B"/>
          </a:solidFill>
          <a:ln>
            <a:noFill/>
          </a:ln>
          <a:effectLst/>
        </c:spPr>
      </c:pivotFmt>
      <c:pivotFmt>
        <c:idx val="11"/>
        <c:spPr>
          <a:solidFill>
            <a:srgbClr val="E2508B"/>
          </a:solidFill>
          <a:ln>
            <a:noFill/>
          </a:ln>
          <a:effectLst/>
        </c:spPr>
      </c:pivotFmt>
      <c:pivotFmt>
        <c:idx val="12"/>
        <c:spPr>
          <a:solidFill>
            <a:srgbClr val="E2508B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Graphs!$L$37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2508B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E2508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04-401F-804C-74C098C8253F}"/>
              </c:ext>
            </c:extLst>
          </c:dPt>
          <c:dPt>
            <c:idx val="1"/>
            <c:invertIfNegative val="0"/>
            <c:bubble3D val="0"/>
            <c:spPr>
              <a:solidFill>
                <a:srgbClr val="E2508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04-401F-804C-74C098C8253F}"/>
              </c:ext>
            </c:extLst>
          </c:dPt>
          <c:dPt>
            <c:idx val="2"/>
            <c:invertIfNegative val="0"/>
            <c:bubble3D val="0"/>
            <c:spPr>
              <a:solidFill>
                <a:srgbClr val="E2508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204-401F-804C-74C098C8253F}"/>
              </c:ext>
            </c:extLst>
          </c:dPt>
          <c:dPt>
            <c:idx val="3"/>
            <c:invertIfNegative val="0"/>
            <c:bubble3D val="0"/>
            <c:spPr>
              <a:solidFill>
                <a:srgbClr val="E2508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204-401F-804C-74C098C8253F}"/>
              </c:ext>
            </c:extLst>
          </c:dPt>
          <c:dPt>
            <c:idx val="4"/>
            <c:invertIfNegative val="0"/>
            <c:bubble3D val="0"/>
            <c:spPr>
              <a:solidFill>
                <a:srgbClr val="E2508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204-401F-804C-74C098C825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Comic Sans MS" panose="030F0702030302020204" pitchFamily="66" charset="0"/>
                  </a:defRPr>
                </a:pPr>
                <a:endParaRPr lang="hy-AM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Graphs!$K$38:$K$43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Graphs!$L$38:$L$43</c:f>
              <c:numCache>
                <c:formatCode>0.00%</c:formatCode>
                <c:ptCount val="5"/>
                <c:pt idx="0">
                  <c:v>0.16888888888888889</c:v>
                </c:pt>
                <c:pt idx="1">
                  <c:v>0.12074074074074075</c:v>
                </c:pt>
                <c:pt idx="2">
                  <c:v>0.18148148148148149</c:v>
                </c:pt>
                <c:pt idx="3">
                  <c:v>0.21518518518518517</c:v>
                </c:pt>
                <c:pt idx="4">
                  <c:v>0.31370370370370371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204-401F-804C-74C098C825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"/>
        <c:overlap val="-27"/>
        <c:axId val="1333058847"/>
        <c:axId val="1372191135"/>
      </c:barChart>
      <c:catAx>
        <c:axId val="133305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hy-AM"/>
          </a:p>
        </c:txPr>
        <c:crossAx val="1372191135"/>
        <c:crosses val="autoZero"/>
        <c:auto val="1"/>
        <c:lblAlgn val="ctr"/>
        <c:lblOffset val="100"/>
        <c:noMultiLvlLbl val="0"/>
      </c:catAx>
      <c:valAx>
        <c:axId val="1372191135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hy-AM"/>
          </a:p>
        </c:txPr>
        <c:crossAx val="133305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 rtl="0">
        <a:defRPr lang="en-US" sz="1400" b="0" i="0" u="none" strike="noStrike" kern="1200" baseline="0">
          <a:solidFill>
            <a:sysClr val="windowText" lastClr="000000">
              <a:lumMod val="65000"/>
              <a:lumOff val="35000"/>
            </a:sysClr>
          </a:solidFill>
          <a:latin typeface="Comic Sans MS" panose="030F0702030302020204" pitchFamily="66" charset="0"/>
          <a:ea typeface="Comic Sans MS" panose="030F0702030302020204" pitchFamily="66" charset="0"/>
          <a:cs typeface="Comic Sans MS" panose="030F0702030302020204" pitchFamily="66" charset="0"/>
        </a:defRPr>
      </a:pPr>
      <a:endParaRPr lang="hy-AM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[airlines_reviews.xlsx]Graphs!PivotTable11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r>
              <a:rPr lang="en-US" sz="1800" b="0" i="0" baseline="0">
                <a:effectLst/>
              </a:rPr>
              <a:t>Histogram of Inflight Entertainment</a:t>
            </a:r>
            <a:endParaRPr lang="hy-AM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defRPr>
          </a:pPr>
          <a:endParaRPr lang="hy-AM"/>
        </a:p>
      </c:txPr>
    </c:title>
    <c:autoTitleDeleted val="0"/>
    <c:pivotFmts>
      <c:pivotFmt>
        <c:idx val="0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Graphs!$L$57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2508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Comic Sans MS" panose="030F0702030302020204" pitchFamily="66" charset="0"/>
                  </a:defRPr>
                </a:pPr>
                <a:endParaRPr lang="hy-AM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Graphs!$K$58:$K$63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Graphs!$L$58:$L$63</c:f>
              <c:numCache>
                <c:formatCode>0.00%</c:formatCode>
                <c:ptCount val="5"/>
                <c:pt idx="0">
                  <c:v>0.10666666666666667</c:v>
                </c:pt>
                <c:pt idx="1">
                  <c:v>9.1481481481481483E-2</c:v>
                </c:pt>
                <c:pt idx="2">
                  <c:v>0.19</c:v>
                </c:pt>
                <c:pt idx="3">
                  <c:v>0.28197530864197529</c:v>
                </c:pt>
                <c:pt idx="4">
                  <c:v>0.32987654320987653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6F-4516-B9B9-2EE5324F7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1493615391"/>
        <c:axId val="1372141215"/>
      </c:barChart>
      <c:catAx>
        <c:axId val="1493615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hy-AM"/>
          </a:p>
        </c:txPr>
        <c:crossAx val="1372141215"/>
        <c:crosses val="autoZero"/>
        <c:auto val="1"/>
        <c:lblAlgn val="ctr"/>
        <c:lblOffset val="100"/>
        <c:noMultiLvlLbl val="0"/>
      </c:catAx>
      <c:valAx>
        <c:axId val="1372141215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hy-AM"/>
          </a:p>
        </c:txPr>
        <c:crossAx val="1493615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 rtl="0">
        <a:defRPr lang="en-US" sz="1400" b="0" i="0" u="none" strike="noStrike" kern="1200" baseline="0">
          <a:solidFill>
            <a:sysClr val="windowText" lastClr="000000">
              <a:lumMod val="65000"/>
              <a:lumOff val="35000"/>
            </a:sysClr>
          </a:solidFill>
          <a:latin typeface="Comic Sans MS" panose="030F0702030302020204" pitchFamily="66" charset="0"/>
          <a:ea typeface="Comic Sans MS" panose="030F0702030302020204" pitchFamily="66" charset="0"/>
          <a:cs typeface="Comic Sans MS" panose="030F0702030302020204" pitchFamily="66" charset="0"/>
        </a:defRPr>
      </a:pPr>
      <a:endParaRPr lang="hy-AM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[airlines_reviews.xlsx]Graphs!PivotTable12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r>
              <a:rPr lang="en-US" sz="1800" b="0" i="0" baseline="0">
                <a:effectLst/>
              </a:rPr>
              <a:t>Histogram of Value For Money</a:t>
            </a:r>
            <a:endParaRPr lang="hy-AM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US" sz="168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defRPr>
          </a:pPr>
          <a:endParaRPr lang="hy-AM"/>
        </a:p>
      </c:txPr>
    </c:title>
    <c:autoTitleDeleted val="0"/>
    <c:pivotFmts>
      <c:pivotFmt>
        <c:idx val="0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Graphs!$L$75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2508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Comic Sans MS" panose="030F0702030302020204" pitchFamily="66" charset="0"/>
                  </a:defRPr>
                </a:pPr>
                <a:endParaRPr lang="hy-AM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Graphs!$K$76:$K$81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Graphs!$L$76:$L$81</c:f>
              <c:numCache>
                <c:formatCode>0.00%</c:formatCode>
                <c:ptCount val="5"/>
                <c:pt idx="0">
                  <c:v>0.2625925925925926</c:v>
                </c:pt>
                <c:pt idx="1">
                  <c:v>0.11222222222222222</c:v>
                </c:pt>
                <c:pt idx="2">
                  <c:v>0.13876543209876543</c:v>
                </c:pt>
                <c:pt idx="3">
                  <c:v>0.18679012345679014</c:v>
                </c:pt>
                <c:pt idx="4">
                  <c:v>0.29962962962962963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75-4C9B-ACDF-DF9F284CFE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1567515183"/>
        <c:axId val="1372142463"/>
      </c:barChart>
      <c:catAx>
        <c:axId val="1567515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hy-AM"/>
          </a:p>
        </c:txPr>
        <c:crossAx val="1372142463"/>
        <c:crosses val="autoZero"/>
        <c:auto val="1"/>
        <c:lblAlgn val="ctr"/>
        <c:lblOffset val="100"/>
        <c:noMultiLvlLbl val="0"/>
      </c:catAx>
      <c:valAx>
        <c:axId val="137214246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hy-AM"/>
          </a:p>
        </c:txPr>
        <c:crossAx val="1567515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 rtl="0">
        <a:defRPr lang="en-US" sz="1400" b="0" i="0" u="none" strike="noStrike" kern="1200" baseline="0">
          <a:solidFill>
            <a:sysClr val="windowText" lastClr="000000">
              <a:lumMod val="65000"/>
              <a:lumOff val="35000"/>
            </a:sysClr>
          </a:solidFill>
          <a:latin typeface="Comic Sans MS" panose="030F0702030302020204" pitchFamily="66" charset="0"/>
          <a:ea typeface="Comic Sans MS" panose="030F0702030302020204" pitchFamily="66" charset="0"/>
          <a:cs typeface="Comic Sans MS" panose="030F0702030302020204" pitchFamily="66" charset="0"/>
        </a:defRPr>
      </a:pPr>
      <a:endParaRPr lang="hy-AM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[airlines_reviews.xlsx]Graphs!PivotTable14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r>
              <a:rPr lang="en-US" sz="1800" b="0" i="0" baseline="0">
                <a:effectLst/>
              </a:rPr>
              <a:t>Histogram of Overall Rating</a:t>
            </a:r>
            <a:endParaRPr lang="hy-AM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defRPr>
          </a:pPr>
          <a:endParaRPr lang="hy-AM"/>
        </a:p>
      </c:txPr>
    </c:title>
    <c:autoTitleDeleted val="0"/>
    <c:pivotFmts>
      <c:pivotFmt>
        <c:idx val="0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Graphs!$L$93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2508B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Comic Sans MS" panose="030F0702030302020204" pitchFamily="66" charset="0"/>
                  </a:defRPr>
                </a:pPr>
                <a:endParaRPr lang="hy-AM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Graphs!$K$94:$K$104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Graphs!$L$94:$L$104</c:f>
              <c:numCache>
                <c:formatCode>0.00%</c:formatCode>
                <c:ptCount val="10"/>
                <c:pt idx="0">
                  <c:v>0.22320987654320987</c:v>
                </c:pt>
                <c:pt idx="1">
                  <c:v>8.5432098765432105E-2</c:v>
                </c:pt>
                <c:pt idx="2">
                  <c:v>6.4444444444444443E-2</c:v>
                </c:pt>
                <c:pt idx="3">
                  <c:v>4.7037037037037037E-2</c:v>
                </c:pt>
                <c:pt idx="4">
                  <c:v>5.3827160493827159E-2</c:v>
                </c:pt>
                <c:pt idx="5">
                  <c:v>4.2716049382716052E-2</c:v>
                </c:pt>
                <c:pt idx="6">
                  <c:v>6.283950617283951E-2</c:v>
                </c:pt>
                <c:pt idx="7">
                  <c:v>9.1604938271604944E-2</c:v>
                </c:pt>
                <c:pt idx="8">
                  <c:v>0.13012345679012347</c:v>
                </c:pt>
                <c:pt idx="9">
                  <c:v>0.19876543209876543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80-44A4-A8A7-1E407F3F6F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"/>
        <c:overlap val="-27"/>
        <c:axId val="1499314463"/>
        <c:axId val="1372189471"/>
      </c:barChart>
      <c:catAx>
        <c:axId val="1499314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hy-AM"/>
          </a:p>
        </c:txPr>
        <c:crossAx val="1372189471"/>
        <c:crosses val="autoZero"/>
        <c:auto val="1"/>
        <c:lblAlgn val="ctr"/>
        <c:lblOffset val="100"/>
        <c:noMultiLvlLbl val="0"/>
      </c:catAx>
      <c:valAx>
        <c:axId val="137218947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hy-AM"/>
          </a:p>
        </c:txPr>
        <c:crossAx val="1499314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 rtl="0">
        <a:defRPr lang="en-US" sz="1400" b="0" i="0" u="none" strike="noStrike" kern="1200" baseline="0">
          <a:solidFill>
            <a:sysClr val="windowText" lastClr="000000">
              <a:lumMod val="65000"/>
              <a:lumOff val="35000"/>
            </a:sysClr>
          </a:solidFill>
          <a:latin typeface="Comic Sans MS" panose="030F0702030302020204" pitchFamily="66" charset="0"/>
          <a:ea typeface="Comic Sans MS" panose="030F0702030302020204" pitchFamily="66" charset="0"/>
          <a:cs typeface="Comic Sans MS" panose="030F0702030302020204" pitchFamily="66" charset="0"/>
        </a:defRPr>
      </a:pPr>
      <a:endParaRPr lang="hy-AM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Average Overall Rating By Airline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hy-AM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Graphs!$X$6</c:f>
              <c:strCache>
                <c:ptCount val="1"/>
                <c:pt idx="0">
                  <c:v>Avg Rating</c:v>
                </c:pt>
              </c:strCache>
            </c:strRef>
          </c:tx>
          <c:spPr>
            <a:solidFill>
              <a:srgbClr val="E2508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endParaRPr lang="hy-AM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Graphs!$W$7:$W$16</c:f>
              <c:strCache>
                <c:ptCount val="10"/>
                <c:pt idx="0">
                  <c:v>All Nippon Airways</c:v>
                </c:pt>
                <c:pt idx="1">
                  <c:v>EVA Air</c:v>
                </c:pt>
                <c:pt idx="2">
                  <c:v>Qatar Airways</c:v>
                </c:pt>
                <c:pt idx="3">
                  <c:v>Japan Airlines</c:v>
                </c:pt>
                <c:pt idx="4">
                  <c:v>Singapore Airlines</c:v>
                </c:pt>
                <c:pt idx="5">
                  <c:v>Korean Air</c:v>
                </c:pt>
                <c:pt idx="6">
                  <c:v>Cathay Pacific Airways</c:v>
                </c:pt>
                <c:pt idx="7">
                  <c:v>Emirates</c:v>
                </c:pt>
                <c:pt idx="8">
                  <c:v>Air France</c:v>
                </c:pt>
                <c:pt idx="9">
                  <c:v>Turkish Airlines</c:v>
                </c:pt>
              </c:strCache>
            </c:strRef>
          </c:cat>
          <c:val>
            <c:numRef>
              <c:f>Graphs!$X$7:$X$16</c:f>
              <c:numCache>
                <c:formatCode>0</c:formatCode>
                <c:ptCount val="10"/>
                <c:pt idx="0">
                  <c:v>7.9496124031007751</c:v>
                </c:pt>
                <c:pt idx="1">
                  <c:v>7.419928825622776</c:v>
                </c:pt>
                <c:pt idx="2">
                  <c:v>7.1958128078817731</c:v>
                </c:pt>
                <c:pt idx="3">
                  <c:v>7.099502487562189</c:v>
                </c:pt>
                <c:pt idx="4">
                  <c:v>6.5421810699588478</c:v>
                </c:pt>
                <c:pt idx="5">
                  <c:v>6.4919786096256686</c:v>
                </c:pt>
                <c:pt idx="6">
                  <c:v>6.169354838709677</c:v>
                </c:pt>
                <c:pt idx="7">
                  <c:v>4.674074074074074</c:v>
                </c:pt>
                <c:pt idx="8">
                  <c:v>4.6378446115288217</c:v>
                </c:pt>
                <c:pt idx="9">
                  <c:v>3.6795252225519288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7A-4347-9668-F35DA1EF9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979392655"/>
        <c:axId val="1134946063"/>
      </c:barChart>
      <c:catAx>
        <c:axId val="979392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hy-AM"/>
          </a:p>
        </c:txPr>
        <c:crossAx val="1134946063"/>
        <c:crosses val="autoZero"/>
        <c:auto val="1"/>
        <c:lblAlgn val="ctr"/>
        <c:lblOffset val="100"/>
        <c:noMultiLvlLbl val="0"/>
      </c:catAx>
      <c:valAx>
        <c:axId val="113494606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Avg</a:t>
                </a:r>
                <a:r>
                  <a:rPr lang="en-US" baseline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Overall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hy-AM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hy-AM"/>
          </a:p>
        </c:txPr>
        <c:crossAx val="979392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y-AM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[airlines_reviews.xlsx]Graphs!PivotTable15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2013-2024</a:t>
            </a:r>
            <a:r>
              <a:rPr lang="en-US" baseline="0">
                <a:solidFill>
                  <a:schemeClr val="tx1"/>
                </a:solidFill>
                <a:latin typeface="Comic Sans MS" panose="030F0702030302020204" pitchFamily="66" charset="0"/>
              </a:rPr>
              <a:t> Average Rating</a:t>
            </a:r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hy-AM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E2508B"/>
            </a:solidFill>
            <a:round/>
          </a:ln>
          <a:effectLst/>
        </c:spPr>
        <c:marker>
          <c:symbol val="circle"/>
          <c:size val="5"/>
          <c:spPr>
            <a:solidFill>
              <a:srgbClr val="B40000"/>
            </a:solidFill>
            <a:ln w="9525">
              <a:solidFill>
                <a:srgbClr val="B40000"/>
              </a:solidFill>
            </a:ln>
            <a:effectLst/>
          </c:spPr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y-AM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E2508B"/>
            </a:solidFill>
            <a:round/>
          </a:ln>
          <a:effectLst/>
        </c:spPr>
        <c:marker>
          <c:symbol val="circle"/>
          <c:size val="5"/>
          <c:spPr>
            <a:solidFill>
              <a:srgbClr val="B40000"/>
            </a:solidFill>
            <a:ln w="9525">
              <a:solidFill>
                <a:srgbClr val="B40000"/>
              </a:solidFill>
            </a:ln>
            <a:effectLst/>
          </c:spPr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y-AM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E2508B"/>
            </a:solidFill>
            <a:round/>
          </a:ln>
          <a:effectLst/>
        </c:spPr>
        <c:marker>
          <c:symbol val="circle"/>
          <c:size val="5"/>
          <c:spPr>
            <a:solidFill>
              <a:srgbClr val="B40000"/>
            </a:solidFill>
            <a:ln w="9525">
              <a:solidFill>
                <a:srgbClr val="B40000"/>
              </a:solidFill>
            </a:ln>
            <a:effectLst/>
          </c:spPr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y-AM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Graphs!$BL$4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2508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B40000"/>
              </a:solidFill>
              <a:ln w="9525">
                <a:solidFill>
                  <a:srgbClr val="B40000"/>
                </a:solidFill>
              </a:ln>
              <a:effectLst/>
            </c:spPr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hy-AM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Graphs!$BK$5:$BK$17</c:f>
              <c:strCache>
                <c:ptCount val="12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</c:strCache>
            </c:strRef>
          </c:cat>
          <c:val>
            <c:numRef>
              <c:f>Graphs!$BL$5:$BL$17</c:f>
              <c:numCache>
                <c:formatCode>_(* #,##0.00_);_(* \(#,##0.00\);_(* "-"??_);_(@_)</c:formatCode>
                <c:ptCount val="12"/>
                <c:pt idx="0">
                  <c:v>10</c:v>
                </c:pt>
                <c:pt idx="1">
                  <c:v>9</c:v>
                </c:pt>
                <c:pt idx="2">
                  <c:v>6.166666666666667</c:v>
                </c:pt>
                <c:pt idx="3">
                  <c:v>6.8614525139664808</c:v>
                </c:pt>
                <c:pt idx="4">
                  <c:v>6.6719538572458541</c:v>
                </c:pt>
                <c:pt idx="5">
                  <c:v>5.6519790888722925</c:v>
                </c:pt>
                <c:pt idx="6">
                  <c:v>5.3536585365853657</c:v>
                </c:pt>
                <c:pt idx="7">
                  <c:v>4.8656716417910451</c:v>
                </c:pt>
                <c:pt idx="8">
                  <c:v>4.6746724890829698</c:v>
                </c:pt>
                <c:pt idx="9">
                  <c:v>4.8842337375964719</c:v>
                </c:pt>
                <c:pt idx="10">
                  <c:v>4.9877049180327866</c:v>
                </c:pt>
                <c:pt idx="11">
                  <c:v>5.3939393939393936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B1-4BCB-8D6E-CF8247319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4511119"/>
        <c:axId val="1134956047"/>
      </c:lineChart>
      <c:catAx>
        <c:axId val="1134511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hy-AM"/>
          </a:p>
        </c:txPr>
        <c:crossAx val="1134956047"/>
        <c:crosses val="autoZero"/>
        <c:auto val="1"/>
        <c:lblAlgn val="ctr"/>
        <c:lblOffset val="100"/>
        <c:noMultiLvlLbl val="0"/>
      </c:catAx>
      <c:valAx>
        <c:axId val="1134956047"/>
        <c:scaling>
          <c:orientation val="minMax"/>
          <c:max val="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Avg</a:t>
                </a:r>
                <a:r>
                  <a:rPr lang="en-US" baseline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Overall Rating</a:t>
                </a:r>
                <a:endParaRPr lang="en-US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hy-AM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hy-AM"/>
          </a:p>
        </c:txPr>
        <c:crossAx val="1134511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y-AM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[airlines_reviews.xlsx]Graphs!PivotTable18</c:name>
    <c:fmtId val="3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Annual Reviews</a:t>
            </a:r>
            <a:r>
              <a:rPr lang="en-US" baseline="0">
                <a:solidFill>
                  <a:schemeClr val="tx1"/>
                </a:solidFill>
              </a:rPr>
              <a:t> and Avg Rating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hy-AM"/>
        </a:p>
      </c:txPr>
    </c:title>
    <c:autoTitleDeleted val="0"/>
    <c:pivotFmts>
      <c:pivotFmt>
        <c:idx val="0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B4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hy-AM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B4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hy-AM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2508B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hy-AM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B4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hy-AM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Graphs!$BP$66</c:f>
              <c:strCache>
                <c:ptCount val="1"/>
                <c:pt idx="0">
                  <c:v>Count of Overall Rating</c:v>
                </c:pt>
              </c:strCache>
            </c:strRef>
          </c:tx>
          <c:spPr>
            <a:solidFill>
              <a:srgbClr val="E2508B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endParaRPr lang="hy-AM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Graphs!$BO$67:$BO$79</c:f>
              <c:strCache>
                <c:ptCount val="12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</c:strCache>
            </c:strRef>
          </c:cat>
          <c:val>
            <c:numRef>
              <c:f>Graphs!$BP$67:$BP$79</c:f>
              <c:numCache>
                <c:formatCode>_(* #,##0.00_);_(* \(#,##0.00\);_(* "-"??_);_(@_)</c:formatCode>
                <c:ptCount val="12"/>
                <c:pt idx="0">
                  <c:v>2</c:v>
                </c:pt>
                <c:pt idx="1">
                  <c:v>1</c:v>
                </c:pt>
                <c:pt idx="2">
                  <c:v>24</c:v>
                </c:pt>
                <c:pt idx="3">
                  <c:v>895</c:v>
                </c:pt>
                <c:pt idx="4">
                  <c:v>1387</c:v>
                </c:pt>
                <c:pt idx="5">
                  <c:v>1339</c:v>
                </c:pt>
                <c:pt idx="6">
                  <c:v>1476</c:v>
                </c:pt>
                <c:pt idx="7">
                  <c:v>536</c:v>
                </c:pt>
                <c:pt idx="8">
                  <c:v>458</c:v>
                </c:pt>
                <c:pt idx="9">
                  <c:v>907</c:v>
                </c:pt>
                <c:pt idx="10">
                  <c:v>976</c:v>
                </c:pt>
                <c:pt idx="11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44-4936-9018-D6DCCC041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3484303"/>
        <c:axId val="1372144543"/>
      </c:barChart>
      <c:lineChart>
        <c:grouping val="standard"/>
        <c:varyColors val="0"/>
        <c:ser>
          <c:idx val="1"/>
          <c:order val="1"/>
          <c:tx>
            <c:strRef>
              <c:f>Graphs!$BQ$66</c:f>
              <c:strCache>
                <c:ptCount val="1"/>
                <c:pt idx="0">
                  <c:v>Average of Overall Rating</c:v>
                </c:pt>
              </c:strCache>
            </c:strRef>
          </c:tx>
          <c:spPr>
            <a:ln w="28575" cap="rnd">
              <a:solidFill>
                <a:srgbClr val="B40000"/>
              </a:solidFill>
              <a:round/>
            </a:ln>
            <a:effectLst/>
          </c:spPr>
          <c:marker>
            <c:symbol val="none"/>
          </c:marker>
          <c:cat>
            <c:strRef>
              <c:f>Graphs!$BO$67:$BO$79</c:f>
              <c:strCache>
                <c:ptCount val="12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</c:strCache>
            </c:strRef>
          </c:cat>
          <c:val>
            <c:numRef>
              <c:f>Graphs!$BQ$67:$BQ$79</c:f>
              <c:numCache>
                <c:formatCode>_(* #,##0.00_);_(* \(#,##0.00\);_(* "-"??_);_(@_)</c:formatCode>
                <c:ptCount val="12"/>
                <c:pt idx="0">
                  <c:v>10</c:v>
                </c:pt>
                <c:pt idx="1">
                  <c:v>9</c:v>
                </c:pt>
                <c:pt idx="2">
                  <c:v>6.166666666666667</c:v>
                </c:pt>
                <c:pt idx="3">
                  <c:v>6.8614525139664808</c:v>
                </c:pt>
                <c:pt idx="4">
                  <c:v>6.6719538572458541</c:v>
                </c:pt>
                <c:pt idx="5">
                  <c:v>5.6519790888722925</c:v>
                </c:pt>
                <c:pt idx="6">
                  <c:v>5.3536585365853657</c:v>
                </c:pt>
                <c:pt idx="7">
                  <c:v>4.8656716417910451</c:v>
                </c:pt>
                <c:pt idx="8">
                  <c:v>4.6746724890829698</c:v>
                </c:pt>
                <c:pt idx="9">
                  <c:v>4.8842337375964719</c:v>
                </c:pt>
                <c:pt idx="10">
                  <c:v>4.9877049180327866</c:v>
                </c:pt>
                <c:pt idx="11">
                  <c:v>5.3939393939393936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44-4936-9018-D6DCCC041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6850095"/>
        <c:axId val="1372161183"/>
      </c:lineChart>
      <c:catAx>
        <c:axId val="167685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hy-AM"/>
          </a:p>
        </c:txPr>
        <c:crossAx val="1372161183"/>
        <c:crosses val="autoZero"/>
        <c:auto val="1"/>
        <c:lblAlgn val="ctr"/>
        <c:lblOffset val="100"/>
        <c:noMultiLvlLbl val="0"/>
      </c:catAx>
      <c:valAx>
        <c:axId val="1372161183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hy-AM"/>
          </a:p>
        </c:txPr>
        <c:crossAx val="1676850095"/>
        <c:crosses val="autoZero"/>
        <c:crossBetween val="between"/>
      </c:valAx>
      <c:valAx>
        <c:axId val="1372144543"/>
        <c:scaling>
          <c:orientation val="minMax"/>
        </c:scaling>
        <c:delete val="0"/>
        <c:axPos val="r"/>
        <c:numFmt formatCode="_(* #,##0_);_(* \(#,##0\);_(* &quot;-&quot;_);_(@_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hy-AM"/>
          </a:p>
        </c:txPr>
        <c:crossAx val="1683484303"/>
        <c:crosses val="max"/>
        <c:crossBetween val="between"/>
      </c:valAx>
      <c:catAx>
        <c:axId val="16834843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721445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omic Sans MS" panose="030F0702030302020204" pitchFamily="66" charset="0"/>
        </a:defRPr>
      </a:pPr>
      <a:endParaRPr lang="hy-AM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Dataset_1!$J$2:$J$8101</cx:f>
        <cx:lvl ptCount="8100">
          <cx:pt idx="0">Business Class</cx:pt>
          <cx:pt idx="1">Economy Class</cx:pt>
          <cx:pt idx="2">Economy Class</cx:pt>
          <cx:pt idx="3">Economy Class</cx:pt>
          <cx:pt idx="4">Economy Class</cx:pt>
          <cx:pt idx="5">Economy Class</cx:pt>
          <cx:pt idx="6">Economy Class</cx:pt>
          <cx:pt idx="7">Economy Class</cx:pt>
          <cx:pt idx="8">Economy Class</cx:pt>
          <cx:pt idx="9">Economy Class</cx:pt>
          <cx:pt idx="10">Economy Class</cx:pt>
          <cx:pt idx="11">Economy Class</cx:pt>
          <cx:pt idx="12">Economy Class</cx:pt>
          <cx:pt idx="13">Business Class</cx:pt>
          <cx:pt idx="14">Business Class</cx:pt>
          <cx:pt idx="15">Business Class</cx:pt>
          <cx:pt idx="16">Business Class</cx:pt>
          <cx:pt idx="17">Economy Class</cx:pt>
          <cx:pt idx="18">Economy Class</cx:pt>
          <cx:pt idx="19">Economy Class</cx:pt>
          <cx:pt idx="20">Economy Class</cx:pt>
          <cx:pt idx="21">Business Class</cx:pt>
          <cx:pt idx="22">Business Class</cx:pt>
          <cx:pt idx="23">Business Class</cx:pt>
          <cx:pt idx="24">Economy Class</cx:pt>
          <cx:pt idx="25">Business Class</cx:pt>
          <cx:pt idx="26">Economy Class</cx:pt>
          <cx:pt idx="27">Economy Class</cx:pt>
          <cx:pt idx="28">Premium Economy</cx:pt>
          <cx:pt idx="29">Economy Class</cx:pt>
          <cx:pt idx="30">Economy Class</cx:pt>
          <cx:pt idx="31">Premium Economy</cx:pt>
          <cx:pt idx="32">Business Class</cx:pt>
          <cx:pt idx="33">Economy Class</cx:pt>
          <cx:pt idx="34">Economy Class</cx:pt>
          <cx:pt idx="35">Premium Economy</cx:pt>
          <cx:pt idx="36">Economy Class</cx:pt>
          <cx:pt idx="37">Business Class</cx:pt>
          <cx:pt idx="38">Business Class</cx:pt>
          <cx:pt idx="39">Business Class</cx:pt>
          <cx:pt idx="40">Business Class</cx:pt>
          <cx:pt idx="41">Economy Class</cx:pt>
          <cx:pt idx="42">Economy Class</cx:pt>
          <cx:pt idx="43">Economy Class</cx:pt>
          <cx:pt idx="44">Economy Class</cx:pt>
          <cx:pt idx="45">Economy Class</cx:pt>
          <cx:pt idx="46">Business Class</cx:pt>
          <cx:pt idx="47">Economy Class</cx:pt>
          <cx:pt idx="48">Business Class</cx:pt>
          <cx:pt idx="49">Economy Class</cx:pt>
          <cx:pt idx="50">Business Class</cx:pt>
          <cx:pt idx="51">Business Class</cx:pt>
          <cx:pt idx="52">Economy Class</cx:pt>
          <cx:pt idx="53">Business Class</cx:pt>
          <cx:pt idx="54">Economy Class</cx:pt>
          <cx:pt idx="55">Premium Economy</cx:pt>
          <cx:pt idx="56">Economy Class</cx:pt>
          <cx:pt idx="57">Economy Class</cx:pt>
          <cx:pt idx="58">Economy Class</cx:pt>
          <cx:pt idx="59">Business Class</cx:pt>
          <cx:pt idx="60">Business Class</cx:pt>
          <cx:pt idx="61">Business Class</cx:pt>
          <cx:pt idx="62">Business Class</cx:pt>
          <cx:pt idx="63">Economy Class</cx:pt>
          <cx:pt idx="64">Business Class</cx:pt>
          <cx:pt idx="65">Premium Economy</cx:pt>
          <cx:pt idx="66">Economy Class</cx:pt>
          <cx:pt idx="67">Premium Economy</cx:pt>
          <cx:pt idx="68">Economy Class</cx:pt>
          <cx:pt idx="69">Economy Class</cx:pt>
          <cx:pt idx="70">Economy Class</cx:pt>
          <cx:pt idx="71">Premium Economy</cx:pt>
          <cx:pt idx="72">Business Class</cx:pt>
          <cx:pt idx="73">Economy Class</cx:pt>
          <cx:pt idx="74">Economy Class</cx:pt>
          <cx:pt idx="75">Economy Class</cx:pt>
          <cx:pt idx="76">Economy Class</cx:pt>
          <cx:pt idx="77">Business Class</cx:pt>
          <cx:pt idx="78">Economy Class</cx:pt>
          <cx:pt idx="79">Business Class</cx:pt>
          <cx:pt idx="80">Premium Economy</cx:pt>
          <cx:pt idx="81">Economy Class</cx:pt>
          <cx:pt idx="82">Economy Class</cx:pt>
          <cx:pt idx="83">Business Class</cx:pt>
          <cx:pt idx="84">Business Class</cx:pt>
          <cx:pt idx="85">Business Class</cx:pt>
          <cx:pt idx="86">Economy Class</cx:pt>
          <cx:pt idx="87">Business Class</cx:pt>
          <cx:pt idx="88">Business Class</cx:pt>
          <cx:pt idx="89">Economy Class</cx:pt>
          <cx:pt idx="90">Business Class</cx:pt>
          <cx:pt idx="91">Premium Economy</cx:pt>
          <cx:pt idx="92">Economy Class</cx:pt>
          <cx:pt idx="93">First Class</cx:pt>
          <cx:pt idx="94">Business Class</cx:pt>
          <cx:pt idx="95">First Class</cx:pt>
          <cx:pt idx="96">First Class</cx:pt>
          <cx:pt idx="97">Business Class</cx:pt>
          <cx:pt idx="98">Economy Class</cx:pt>
          <cx:pt idx="99">Premium Economy</cx:pt>
          <cx:pt idx="100">Business Class</cx:pt>
          <cx:pt idx="101">Business Class</cx:pt>
          <cx:pt idx="102">Economy Class</cx:pt>
          <cx:pt idx="103">Economy Class</cx:pt>
          <cx:pt idx="104">Business Class</cx:pt>
          <cx:pt idx="105">Economy Class</cx:pt>
          <cx:pt idx="106">Economy Class</cx:pt>
          <cx:pt idx="107">Economy Class</cx:pt>
          <cx:pt idx="108">Business Class</cx:pt>
          <cx:pt idx="109">Economy Class</cx:pt>
          <cx:pt idx="110">Business Class</cx:pt>
          <cx:pt idx="111">Economy Class</cx:pt>
          <cx:pt idx="112">Economy Class</cx:pt>
          <cx:pt idx="113">Economy Class</cx:pt>
          <cx:pt idx="114">Business Class</cx:pt>
          <cx:pt idx="115">Business Class</cx:pt>
          <cx:pt idx="116">Premium Economy</cx:pt>
          <cx:pt idx="117">Economy Class</cx:pt>
          <cx:pt idx="118">Economy Class</cx:pt>
          <cx:pt idx="119">Business Class</cx:pt>
          <cx:pt idx="120">Economy Class</cx:pt>
          <cx:pt idx="121">Economy Class</cx:pt>
          <cx:pt idx="122">Economy Class</cx:pt>
          <cx:pt idx="123">Economy Class</cx:pt>
          <cx:pt idx="124">Business Class</cx:pt>
          <cx:pt idx="125">Economy Class</cx:pt>
          <cx:pt idx="126">Economy Class</cx:pt>
          <cx:pt idx="127">Premium Economy</cx:pt>
          <cx:pt idx="128">Economy Class</cx:pt>
          <cx:pt idx="129">Economy Class</cx:pt>
          <cx:pt idx="130">Premium Economy</cx:pt>
          <cx:pt idx="131">Economy Class</cx:pt>
          <cx:pt idx="132">Economy Class</cx:pt>
          <cx:pt idx="133">Business Class</cx:pt>
          <cx:pt idx="134">Business Class</cx:pt>
          <cx:pt idx="135">Economy Class</cx:pt>
          <cx:pt idx="136">Business Class</cx:pt>
          <cx:pt idx="137">Business Class</cx:pt>
          <cx:pt idx="138">Economy Class</cx:pt>
          <cx:pt idx="139">Premium Economy</cx:pt>
          <cx:pt idx="140">Economy Class</cx:pt>
          <cx:pt idx="141">Business Class</cx:pt>
          <cx:pt idx="142">Economy Class</cx:pt>
          <cx:pt idx="143">Business Class</cx:pt>
          <cx:pt idx="144">Business Class</cx:pt>
          <cx:pt idx="145">Business Class</cx:pt>
          <cx:pt idx="146">Economy Class</cx:pt>
          <cx:pt idx="147">Business Class</cx:pt>
          <cx:pt idx="148">Business Class</cx:pt>
          <cx:pt idx="149">Economy Class</cx:pt>
          <cx:pt idx="150">Business Class</cx:pt>
          <cx:pt idx="151">Business Class</cx:pt>
          <cx:pt idx="152">Economy Class</cx:pt>
          <cx:pt idx="153">Premium Economy</cx:pt>
          <cx:pt idx="154">Economy Class</cx:pt>
          <cx:pt idx="155">Economy Class</cx:pt>
          <cx:pt idx="156">Economy Class</cx:pt>
          <cx:pt idx="157">Economy Class</cx:pt>
          <cx:pt idx="158">Economy Class</cx:pt>
          <cx:pt idx="159">Premium Economy</cx:pt>
          <cx:pt idx="160">Economy Class</cx:pt>
          <cx:pt idx="161">Business Class</cx:pt>
          <cx:pt idx="162">Economy Class</cx:pt>
          <cx:pt idx="163">Economy Class</cx:pt>
          <cx:pt idx="164">Business Class</cx:pt>
          <cx:pt idx="165">Economy Class</cx:pt>
          <cx:pt idx="166">Economy Class</cx:pt>
          <cx:pt idx="167">Business Class</cx:pt>
          <cx:pt idx="168">Economy Class</cx:pt>
          <cx:pt idx="169">Economy Class</cx:pt>
          <cx:pt idx="170">Economy Class</cx:pt>
          <cx:pt idx="171">Business Class</cx:pt>
          <cx:pt idx="172">Economy Class</cx:pt>
          <cx:pt idx="173">Economy Class</cx:pt>
          <cx:pt idx="174">Economy Class</cx:pt>
          <cx:pt idx="175">Business Class</cx:pt>
          <cx:pt idx="176">Economy Class</cx:pt>
          <cx:pt idx="177">Premium Economy</cx:pt>
          <cx:pt idx="178">Economy Class</cx:pt>
          <cx:pt idx="179">Business Class</cx:pt>
          <cx:pt idx="180">Economy Class</cx:pt>
          <cx:pt idx="181">Economy Class</cx:pt>
          <cx:pt idx="182">Premium Economy</cx:pt>
          <cx:pt idx="183">Economy Class</cx:pt>
          <cx:pt idx="184">Premium Economy</cx:pt>
          <cx:pt idx="185">Business Class</cx:pt>
          <cx:pt idx="186">Economy Class</cx:pt>
          <cx:pt idx="187">Economy Class</cx:pt>
          <cx:pt idx="188">Economy Class</cx:pt>
          <cx:pt idx="189">Business Class</cx:pt>
          <cx:pt idx="190">Economy Class</cx:pt>
          <cx:pt idx="191">Economy Class</cx:pt>
          <cx:pt idx="192">Economy Class</cx:pt>
          <cx:pt idx="193">Economy Class</cx:pt>
          <cx:pt idx="194">Economy Class</cx:pt>
          <cx:pt idx="195">Business Class</cx:pt>
          <cx:pt idx="196">Business Class</cx:pt>
          <cx:pt idx="197">Business Class</cx:pt>
          <cx:pt idx="198">Economy Class</cx:pt>
          <cx:pt idx="199">Economy Class</cx:pt>
          <cx:pt idx="200">Economy Class</cx:pt>
          <cx:pt idx="201">Business Class</cx:pt>
          <cx:pt idx="202">Economy Class</cx:pt>
          <cx:pt idx="203">Economy Class</cx:pt>
          <cx:pt idx="204">Economy Class</cx:pt>
          <cx:pt idx="205">Business Class</cx:pt>
          <cx:pt idx="206">Business Class</cx:pt>
          <cx:pt idx="207">Business Class</cx:pt>
          <cx:pt idx="208">Economy Class</cx:pt>
          <cx:pt idx="209">Business Class</cx:pt>
          <cx:pt idx="210">Economy Class</cx:pt>
          <cx:pt idx="211">Business Class</cx:pt>
          <cx:pt idx="212">Economy Class</cx:pt>
          <cx:pt idx="213">Economy Class</cx:pt>
          <cx:pt idx="214">Business Class</cx:pt>
          <cx:pt idx="215">Economy Class</cx:pt>
          <cx:pt idx="216">Business Class</cx:pt>
          <cx:pt idx="217">Business Class</cx:pt>
          <cx:pt idx="218">Business Class</cx:pt>
          <cx:pt idx="219">Economy Class</cx:pt>
          <cx:pt idx="220">Business Class</cx:pt>
          <cx:pt idx="221">Economy Class</cx:pt>
          <cx:pt idx="222">Economy Class</cx:pt>
          <cx:pt idx="223">Premium Economy</cx:pt>
          <cx:pt idx="224">Economy Class</cx:pt>
          <cx:pt idx="225">Business Class</cx:pt>
          <cx:pt idx="226">Business Class</cx:pt>
          <cx:pt idx="227">Economy Class</cx:pt>
          <cx:pt idx="228">Business Class</cx:pt>
          <cx:pt idx="229">Premium Economy</cx:pt>
          <cx:pt idx="230">Economy Class</cx:pt>
          <cx:pt idx="231">Economy Class</cx:pt>
          <cx:pt idx="232">Economy Class</cx:pt>
          <cx:pt idx="233">Business Class</cx:pt>
          <cx:pt idx="234">Economy Class</cx:pt>
          <cx:pt idx="235">Economy Class</cx:pt>
          <cx:pt idx="236">Business Class</cx:pt>
          <cx:pt idx="237">Premium Economy</cx:pt>
          <cx:pt idx="238">Economy Class</cx:pt>
          <cx:pt idx="239">Business Class</cx:pt>
          <cx:pt idx="240">Economy Class</cx:pt>
          <cx:pt idx="241">Economy Class</cx:pt>
          <cx:pt idx="242">Economy Class</cx:pt>
          <cx:pt idx="243">Economy Class</cx:pt>
          <cx:pt idx="244">Economy Class</cx:pt>
          <cx:pt idx="245">Business Class</cx:pt>
          <cx:pt idx="246">Economy Class</cx:pt>
          <cx:pt idx="247">Business Class</cx:pt>
          <cx:pt idx="248">Economy Class</cx:pt>
          <cx:pt idx="249">Business Class</cx:pt>
          <cx:pt idx="250">Economy Class</cx:pt>
          <cx:pt idx="251">Economy Class</cx:pt>
          <cx:pt idx="252">Economy Class</cx:pt>
          <cx:pt idx="253">Economy Class</cx:pt>
          <cx:pt idx="254">Economy Class</cx:pt>
          <cx:pt idx="255">Business Class</cx:pt>
          <cx:pt idx="256">Business Class</cx:pt>
          <cx:pt idx="257">Economy Class</cx:pt>
          <cx:pt idx="258">Economy Class</cx:pt>
          <cx:pt idx="259">Business Class</cx:pt>
          <cx:pt idx="260">Business Class</cx:pt>
          <cx:pt idx="261">Business Class</cx:pt>
          <cx:pt idx="262">Business Class</cx:pt>
          <cx:pt idx="263">Business Class</cx:pt>
          <cx:pt idx="264">Business Class</cx:pt>
          <cx:pt idx="265">First Class</cx:pt>
          <cx:pt idx="266">Business Class</cx:pt>
          <cx:pt idx="267">Economy Class</cx:pt>
          <cx:pt idx="268">Business Class</cx:pt>
          <cx:pt idx="269">Economy Class</cx:pt>
          <cx:pt idx="270">Economy Class</cx:pt>
          <cx:pt idx="271">Economy Class</cx:pt>
          <cx:pt idx="272">First Class</cx:pt>
          <cx:pt idx="273">Economy Class</cx:pt>
          <cx:pt idx="274">Economy Class</cx:pt>
          <cx:pt idx="275">Economy Class</cx:pt>
          <cx:pt idx="276">Economy Class</cx:pt>
          <cx:pt idx="277">First Class</cx:pt>
          <cx:pt idx="278">Business Class</cx:pt>
          <cx:pt idx="279">Economy Class</cx:pt>
          <cx:pt idx="280">Economy Class</cx:pt>
          <cx:pt idx="281">Economy Class</cx:pt>
          <cx:pt idx="282">Economy Class</cx:pt>
          <cx:pt idx="283">Economy Class</cx:pt>
          <cx:pt idx="284">Economy Class</cx:pt>
          <cx:pt idx="285">Economy Class</cx:pt>
          <cx:pt idx="286">Economy Class</cx:pt>
          <cx:pt idx="287">Economy Class</cx:pt>
          <cx:pt idx="288">Economy Class</cx:pt>
          <cx:pt idx="289">Economy Class</cx:pt>
          <cx:pt idx="290">Economy Class</cx:pt>
          <cx:pt idx="291">Business Class</cx:pt>
          <cx:pt idx="292">Premium Economy</cx:pt>
          <cx:pt idx="293">Economy Class</cx:pt>
          <cx:pt idx="294">Economy Class</cx:pt>
          <cx:pt idx="295">Business Class</cx:pt>
          <cx:pt idx="296">Economy Class</cx:pt>
          <cx:pt idx="297">Economy Class</cx:pt>
          <cx:pt idx="298">Economy Class</cx:pt>
          <cx:pt idx="299">Economy Class</cx:pt>
          <cx:pt idx="300">Economy Class</cx:pt>
          <cx:pt idx="301">Economy Class</cx:pt>
          <cx:pt idx="302">Economy Class</cx:pt>
          <cx:pt idx="303">Economy Class</cx:pt>
          <cx:pt idx="304">Business Class</cx:pt>
          <cx:pt idx="305">Business Class</cx:pt>
          <cx:pt idx="306">Economy Class</cx:pt>
          <cx:pt idx="307">Premium Economy</cx:pt>
          <cx:pt idx="308">Premium Economy</cx:pt>
          <cx:pt idx="309">Economy Class</cx:pt>
          <cx:pt idx="310">Business Class</cx:pt>
          <cx:pt idx="311">Business Class</cx:pt>
          <cx:pt idx="312">Economy Class</cx:pt>
          <cx:pt idx="313">Economy Class</cx:pt>
          <cx:pt idx="314">Economy Class</cx:pt>
          <cx:pt idx="315">Economy Class</cx:pt>
          <cx:pt idx="316">Premium Economy</cx:pt>
          <cx:pt idx="317">Economy Class</cx:pt>
          <cx:pt idx="318">Economy Class</cx:pt>
          <cx:pt idx="319">Economy Class</cx:pt>
          <cx:pt idx="320">Business Class</cx:pt>
          <cx:pt idx="321">Economy Class</cx:pt>
          <cx:pt idx="322">Economy Class</cx:pt>
          <cx:pt idx="323">Economy Class</cx:pt>
          <cx:pt idx="324">Business Class</cx:pt>
          <cx:pt idx="325">Economy Class</cx:pt>
          <cx:pt idx="326">Premium Economy</cx:pt>
          <cx:pt idx="327">Economy Class</cx:pt>
          <cx:pt idx="328">Economy Class</cx:pt>
          <cx:pt idx="329">Premium Economy</cx:pt>
          <cx:pt idx="330">Economy Class</cx:pt>
          <cx:pt idx="331">Premium Economy</cx:pt>
          <cx:pt idx="332">Business Class</cx:pt>
          <cx:pt idx="333">Business Class</cx:pt>
          <cx:pt idx="334">First Class</cx:pt>
          <cx:pt idx="335">Business Class</cx:pt>
          <cx:pt idx="336">Economy Class</cx:pt>
          <cx:pt idx="337">Premium Economy</cx:pt>
          <cx:pt idx="338">Premium Economy</cx:pt>
          <cx:pt idx="339">Economy Class</cx:pt>
          <cx:pt idx="340">Economy Class</cx:pt>
          <cx:pt idx="341">Business Class</cx:pt>
          <cx:pt idx="342">Economy Class</cx:pt>
          <cx:pt idx="343">Economy Class</cx:pt>
          <cx:pt idx="344">Economy Class</cx:pt>
          <cx:pt idx="345">Economy Class</cx:pt>
          <cx:pt idx="346">Economy Class</cx:pt>
          <cx:pt idx="347">Economy Class</cx:pt>
          <cx:pt idx="348">Economy Class</cx:pt>
          <cx:pt idx="349">Premium Economy</cx:pt>
          <cx:pt idx="350">Economy Class</cx:pt>
          <cx:pt idx="351">Economy Class</cx:pt>
          <cx:pt idx="352">Business Class</cx:pt>
          <cx:pt idx="353">Premium Economy</cx:pt>
          <cx:pt idx="354">Business Class</cx:pt>
          <cx:pt idx="355">First Class</cx:pt>
          <cx:pt idx="356">Economy Class</cx:pt>
          <cx:pt idx="357">Economy Class</cx:pt>
          <cx:pt idx="358">Business Class</cx:pt>
          <cx:pt idx="359">Economy Class</cx:pt>
          <cx:pt idx="360">Economy Class</cx:pt>
          <cx:pt idx="361">Economy Class</cx:pt>
          <cx:pt idx="362">Economy Class</cx:pt>
          <cx:pt idx="363">Premium Economy</cx:pt>
          <cx:pt idx="364">Premium Economy</cx:pt>
          <cx:pt idx="365">Economy Class</cx:pt>
          <cx:pt idx="366">Economy Class</cx:pt>
          <cx:pt idx="367">Economy Class</cx:pt>
          <cx:pt idx="368">Economy Class</cx:pt>
          <cx:pt idx="369">Premium Economy</cx:pt>
          <cx:pt idx="370">Premium Economy</cx:pt>
          <cx:pt idx="371">Economy Class</cx:pt>
          <cx:pt idx="372">Economy Class</cx:pt>
          <cx:pt idx="373">Business Class</cx:pt>
          <cx:pt idx="374">Economy Class</cx:pt>
          <cx:pt idx="375">Economy Class</cx:pt>
          <cx:pt idx="376">Business Class</cx:pt>
          <cx:pt idx="377">Economy Class</cx:pt>
          <cx:pt idx="378">Business Class</cx:pt>
          <cx:pt idx="379">Economy Class</cx:pt>
          <cx:pt idx="380">Business Class</cx:pt>
          <cx:pt idx="381">Premium Economy</cx:pt>
          <cx:pt idx="382">Economy Class</cx:pt>
          <cx:pt idx="383">First Class</cx:pt>
          <cx:pt idx="384">Economy Class</cx:pt>
          <cx:pt idx="385">Business Class</cx:pt>
          <cx:pt idx="386">Business Class</cx:pt>
          <cx:pt idx="387">Economy Class</cx:pt>
          <cx:pt idx="388">Economy Class</cx:pt>
          <cx:pt idx="389">Economy Class</cx:pt>
          <cx:pt idx="390">Business Class</cx:pt>
          <cx:pt idx="391">Premium Economy</cx:pt>
          <cx:pt idx="392">Economy Class</cx:pt>
          <cx:pt idx="393">Business Class</cx:pt>
          <cx:pt idx="394">Premium Economy</cx:pt>
          <cx:pt idx="395">Premium Economy</cx:pt>
          <cx:pt idx="396">Economy Class</cx:pt>
          <cx:pt idx="397">Economy Class</cx:pt>
          <cx:pt idx="398">Economy Class</cx:pt>
          <cx:pt idx="399">Economy Class</cx:pt>
          <cx:pt idx="400">Economy Class</cx:pt>
          <cx:pt idx="401">Business Class</cx:pt>
          <cx:pt idx="402">Economy Class</cx:pt>
          <cx:pt idx="403">Economy Class</cx:pt>
          <cx:pt idx="404">Economy Class</cx:pt>
          <cx:pt idx="405">Economy Class</cx:pt>
          <cx:pt idx="406">Economy Class</cx:pt>
          <cx:pt idx="407">Economy Class</cx:pt>
          <cx:pt idx="408">Business Class</cx:pt>
          <cx:pt idx="409">Economy Class</cx:pt>
          <cx:pt idx="410">Economy Class</cx:pt>
          <cx:pt idx="411">Economy Class</cx:pt>
          <cx:pt idx="412">Economy Class</cx:pt>
          <cx:pt idx="413">Economy Class</cx:pt>
          <cx:pt idx="414">Business Class</cx:pt>
          <cx:pt idx="415">Business Class</cx:pt>
          <cx:pt idx="416">Economy Class</cx:pt>
          <cx:pt idx="417">Business Class</cx:pt>
          <cx:pt idx="418">Business Class</cx:pt>
          <cx:pt idx="419">Business Class</cx:pt>
          <cx:pt idx="420">Business Class</cx:pt>
          <cx:pt idx="421">Economy Class</cx:pt>
          <cx:pt idx="422">Economy Class</cx:pt>
          <cx:pt idx="423">Business Class</cx:pt>
          <cx:pt idx="424">Premium Economy</cx:pt>
          <cx:pt idx="425">Business Class</cx:pt>
          <cx:pt idx="426">Business Class</cx:pt>
          <cx:pt idx="427">Business Class</cx:pt>
          <cx:pt idx="428">Business Class</cx:pt>
          <cx:pt idx="429">Economy Class</cx:pt>
          <cx:pt idx="430">Economy Class</cx:pt>
          <cx:pt idx="431">Economy Class</cx:pt>
          <cx:pt idx="432">Economy Class</cx:pt>
          <cx:pt idx="433">Economy Class</cx:pt>
          <cx:pt idx="434">Economy Class</cx:pt>
          <cx:pt idx="435">Premium Economy</cx:pt>
          <cx:pt idx="436">Premium Economy</cx:pt>
          <cx:pt idx="437">Economy Class</cx:pt>
          <cx:pt idx="438">Business Class</cx:pt>
          <cx:pt idx="439">Business Class</cx:pt>
          <cx:pt idx="440">Economy Class</cx:pt>
          <cx:pt idx="441">Economy Class</cx:pt>
          <cx:pt idx="442">Business Class</cx:pt>
          <cx:pt idx="443">Economy Class</cx:pt>
          <cx:pt idx="444">Economy Class</cx:pt>
          <cx:pt idx="445">Economy Class</cx:pt>
          <cx:pt idx="446">Economy Class</cx:pt>
          <cx:pt idx="447">Business Class</cx:pt>
          <cx:pt idx="448">Premium Economy</cx:pt>
          <cx:pt idx="449">Economy Class</cx:pt>
          <cx:pt idx="450">Economy Class</cx:pt>
          <cx:pt idx="451">Business Class</cx:pt>
          <cx:pt idx="452">Economy Class</cx:pt>
          <cx:pt idx="453">Business Class</cx:pt>
          <cx:pt idx="454">Economy Class</cx:pt>
          <cx:pt idx="455">Economy Class</cx:pt>
          <cx:pt idx="456">Premium Economy</cx:pt>
          <cx:pt idx="457">Economy Class</cx:pt>
          <cx:pt idx="458">Economy Class</cx:pt>
          <cx:pt idx="459">Economy Class</cx:pt>
          <cx:pt idx="460">Business Class</cx:pt>
          <cx:pt idx="461">Economy Class</cx:pt>
          <cx:pt idx="462">Economy Class</cx:pt>
          <cx:pt idx="463">Economy Class</cx:pt>
          <cx:pt idx="464">Economy Class</cx:pt>
          <cx:pt idx="465">Business Class</cx:pt>
          <cx:pt idx="466">Economy Class</cx:pt>
          <cx:pt idx="467">Business Class</cx:pt>
          <cx:pt idx="468">Economy Class</cx:pt>
          <cx:pt idx="469">Economy Class</cx:pt>
          <cx:pt idx="470">Premium Economy</cx:pt>
          <cx:pt idx="471">Economy Class</cx:pt>
          <cx:pt idx="472">Premium Economy</cx:pt>
          <cx:pt idx="473">Economy Class</cx:pt>
          <cx:pt idx="474">Economy Class</cx:pt>
          <cx:pt idx="475">Economy Class</cx:pt>
          <cx:pt idx="476">Economy Class</cx:pt>
          <cx:pt idx="477">Economy Class</cx:pt>
          <cx:pt idx="478">Economy Class</cx:pt>
          <cx:pt idx="479">Economy Class</cx:pt>
          <cx:pt idx="480">Economy Class</cx:pt>
          <cx:pt idx="481">Business Class</cx:pt>
          <cx:pt idx="482">Premium Economy</cx:pt>
          <cx:pt idx="483">Economy Class</cx:pt>
          <cx:pt idx="484">Business Class</cx:pt>
          <cx:pt idx="485">Economy Class</cx:pt>
          <cx:pt idx="486">Economy Class</cx:pt>
          <cx:pt idx="487">Economy Class</cx:pt>
          <cx:pt idx="488">Premium Economy</cx:pt>
          <cx:pt idx="489">Business Class</cx:pt>
          <cx:pt idx="490">Business Class</cx:pt>
          <cx:pt idx="491">Economy Class</cx:pt>
          <cx:pt idx="492">Economy Class</cx:pt>
          <cx:pt idx="493">Economy Class</cx:pt>
          <cx:pt idx="494">Business Class</cx:pt>
          <cx:pt idx="495">Economy Class</cx:pt>
          <cx:pt idx="496">Economy Class</cx:pt>
          <cx:pt idx="497">Economy Class</cx:pt>
          <cx:pt idx="498">Economy Class</cx:pt>
          <cx:pt idx="499">Economy Class</cx:pt>
          <cx:pt idx="500">Premium Economy</cx:pt>
          <cx:pt idx="501">Economy Class</cx:pt>
          <cx:pt idx="502">Economy Class</cx:pt>
          <cx:pt idx="503">Economy Class</cx:pt>
          <cx:pt idx="504">Economy Class</cx:pt>
          <cx:pt idx="505">Business Class</cx:pt>
          <cx:pt idx="506">Economy Class</cx:pt>
          <cx:pt idx="507">Business Class</cx:pt>
          <cx:pt idx="508">Business Class</cx:pt>
          <cx:pt idx="509">Economy Class</cx:pt>
          <cx:pt idx="510">Economy Class</cx:pt>
          <cx:pt idx="511">Economy Class</cx:pt>
          <cx:pt idx="512">Business Class</cx:pt>
          <cx:pt idx="513">Business Class</cx:pt>
          <cx:pt idx="514">Business Class</cx:pt>
          <cx:pt idx="515">Economy Class</cx:pt>
          <cx:pt idx="516">Economy Class</cx:pt>
          <cx:pt idx="517">Economy Class</cx:pt>
          <cx:pt idx="518">Business Class</cx:pt>
          <cx:pt idx="519">Premium Economy</cx:pt>
          <cx:pt idx="520">Economy Class</cx:pt>
          <cx:pt idx="521">Economy Class</cx:pt>
          <cx:pt idx="522">Premium Economy</cx:pt>
          <cx:pt idx="523">Economy Class</cx:pt>
          <cx:pt idx="524">Economy Class</cx:pt>
          <cx:pt idx="525">Economy Class</cx:pt>
          <cx:pt idx="526">Business Class</cx:pt>
          <cx:pt idx="527">Economy Class</cx:pt>
          <cx:pt idx="528">Business Class</cx:pt>
          <cx:pt idx="529">Economy Class</cx:pt>
          <cx:pt idx="530">Economy Class</cx:pt>
          <cx:pt idx="531">Economy Class</cx:pt>
          <cx:pt idx="532">Economy Class</cx:pt>
          <cx:pt idx="533">Economy Class</cx:pt>
          <cx:pt idx="534">Economy Class</cx:pt>
          <cx:pt idx="535">Economy Class</cx:pt>
          <cx:pt idx="536">Economy Class</cx:pt>
          <cx:pt idx="537">Business Class</cx:pt>
          <cx:pt idx="538">Business Class</cx:pt>
          <cx:pt idx="539">Economy Class</cx:pt>
          <cx:pt idx="540">Economy Class</cx:pt>
          <cx:pt idx="541">Economy Class</cx:pt>
          <cx:pt idx="542">Economy Class</cx:pt>
          <cx:pt idx="543">Economy Class</cx:pt>
          <cx:pt idx="544">Premium Economy</cx:pt>
          <cx:pt idx="545">Premium Economy</cx:pt>
          <cx:pt idx="546">Economy Class</cx:pt>
          <cx:pt idx="547">Economy Class</cx:pt>
          <cx:pt idx="548">Economy Class</cx:pt>
          <cx:pt idx="549">Economy Class</cx:pt>
          <cx:pt idx="550">Economy Class</cx:pt>
          <cx:pt idx="551">Economy Class</cx:pt>
          <cx:pt idx="552">Premium Economy</cx:pt>
          <cx:pt idx="553">Economy Class</cx:pt>
          <cx:pt idx="554">Business Class</cx:pt>
          <cx:pt idx="555">Business Class</cx:pt>
          <cx:pt idx="556">Economy Class</cx:pt>
          <cx:pt idx="557">Economy Class</cx:pt>
          <cx:pt idx="558">Economy Class</cx:pt>
          <cx:pt idx="559">Premium Economy</cx:pt>
          <cx:pt idx="560">Business Class</cx:pt>
          <cx:pt idx="561">Economy Class</cx:pt>
          <cx:pt idx="562">Economy Class</cx:pt>
          <cx:pt idx="563">Business Class</cx:pt>
          <cx:pt idx="564">Economy Class</cx:pt>
          <cx:pt idx="565">Premium Economy</cx:pt>
          <cx:pt idx="566">Economy Class</cx:pt>
          <cx:pt idx="567">Economy Class</cx:pt>
          <cx:pt idx="568">Economy Class</cx:pt>
          <cx:pt idx="569">Economy Class</cx:pt>
          <cx:pt idx="570">Business Class</cx:pt>
          <cx:pt idx="571">Business Class</cx:pt>
          <cx:pt idx="572">Economy Class</cx:pt>
          <cx:pt idx="573">Economy Class</cx:pt>
          <cx:pt idx="574">Economy Class</cx:pt>
          <cx:pt idx="575">Economy Class</cx:pt>
          <cx:pt idx="576">Economy Class</cx:pt>
          <cx:pt idx="577">Economy Class</cx:pt>
          <cx:pt idx="578">First Class</cx:pt>
          <cx:pt idx="579">First Class</cx:pt>
          <cx:pt idx="580">Economy Class</cx:pt>
          <cx:pt idx="581">Business Class</cx:pt>
          <cx:pt idx="582">Business Class</cx:pt>
          <cx:pt idx="583">Economy Class</cx:pt>
          <cx:pt idx="584">Economy Class</cx:pt>
          <cx:pt idx="585">Economy Class</cx:pt>
          <cx:pt idx="586">Economy Class</cx:pt>
          <cx:pt idx="587">Economy Class</cx:pt>
          <cx:pt idx="588">Economy Class</cx:pt>
          <cx:pt idx="589">Economy Class</cx:pt>
          <cx:pt idx="590">Economy Class</cx:pt>
          <cx:pt idx="591">Economy Class</cx:pt>
          <cx:pt idx="592">Economy Class</cx:pt>
          <cx:pt idx="593">Business Class</cx:pt>
          <cx:pt idx="594">Economy Class</cx:pt>
          <cx:pt idx="595">Economy Class</cx:pt>
          <cx:pt idx="596">Economy Class</cx:pt>
          <cx:pt idx="597">Economy Class</cx:pt>
          <cx:pt idx="598">Economy Class</cx:pt>
          <cx:pt idx="599">Economy Class</cx:pt>
          <cx:pt idx="600">Economy Class</cx:pt>
          <cx:pt idx="601">Economy Class</cx:pt>
          <cx:pt idx="602">Business Class</cx:pt>
          <cx:pt idx="603">Economy Class</cx:pt>
          <cx:pt idx="604">Premium Economy</cx:pt>
          <cx:pt idx="605">Economy Class</cx:pt>
          <cx:pt idx="606">Premium Economy</cx:pt>
          <cx:pt idx="607">Premium Economy</cx:pt>
          <cx:pt idx="608">Economy Class</cx:pt>
          <cx:pt idx="609">Business Class</cx:pt>
          <cx:pt idx="610">Business Class</cx:pt>
          <cx:pt idx="611">Business Class</cx:pt>
          <cx:pt idx="612">Economy Class</cx:pt>
          <cx:pt idx="613">Economy Class</cx:pt>
          <cx:pt idx="614">Economy Class</cx:pt>
          <cx:pt idx="615">Economy Class</cx:pt>
          <cx:pt idx="616">Economy Class</cx:pt>
          <cx:pt idx="617">Economy Class</cx:pt>
          <cx:pt idx="618">Economy Class</cx:pt>
          <cx:pt idx="619">Economy Class</cx:pt>
          <cx:pt idx="620">Business Class</cx:pt>
          <cx:pt idx="621">Economy Class</cx:pt>
          <cx:pt idx="622">Economy Class</cx:pt>
          <cx:pt idx="623">Economy Class</cx:pt>
          <cx:pt idx="624">Economy Class</cx:pt>
          <cx:pt idx="625">Economy Class</cx:pt>
          <cx:pt idx="626">Economy Class</cx:pt>
          <cx:pt idx="627">Economy Class</cx:pt>
          <cx:pt idx="628">Business Class</cx:pt>
          <cx:pt idx="629">Economy Class</cx:pt>
          <cx:pt idx="630">Business Class</cx:pt>
          <cx:pt idx="631">Business Class</cx:pt>
          <cx:pt idx="632">Economy Class</cx:pt>
          <cx:pt idx="633">Economy Class</cx:pt>
          <cx:pt idx="634">Economy Class</cx:pt>
          <cx:pt idx="635">Business Class</cx:pt>
          <cx:pt idx="636">Economy Class</cx:pt>
          <cx:pt idx="637">Premium Economy</cx:pt>
          <cx:pt idx="638">Premium Economy</cx:pt>
          <cx:pt idx="639">Economy Class</cx:pt>
          <cx:pt idx="640">Economy Class</cx:pt>
          <cx:pt idx="641">Business Class</cx:pt>
          <cx:pt idx="642">Economy Class</cx:pt>
          <cx:pt idx="643">Economy Class</cx:pt>
          <cx:pt idx="644">Economy Class</cx:pt>
          <cx:pt idx="645">Business Class</cx:pt>
          <cx:pt idx="646">Economy Class</cx:pt>
          <cx:pt idx="647">Economy Class</cx:pt>
          <cx:pt idx="648">Economy Class</cx:pt>
          <cx:pt idx="649">Economy Class</cx:pt>
          <cx:pt idx="650">Economy Class</cx:pt>
          <cx:pt idx="651">Economy Class</cx:pt>
          <cx:pt idx="652">Economy Class</cx:pt>
          <cx:pt idx="653">Economy Class</cx:pt>
          <cx:pt idx="654">Economy Class</cx:pt>
          <cx:pt idx="655">Business Class</cx:pt>
          <cx:pt idx="656">Economy Class</cx:pt>
          <cx:pt idx="657">Business Class</cx:pt>
          <cx:pt idx="658">Economy Class</cx:pt>
          <cx:pt idx="659">Economy Class</cx:pt>
          <cx:pt idx="660">Economy Class</cx:pt>
          <cx:pt idx="661">Economy Class</cx:pt>
          <cx:pt idx="662">Economy Class</cx:pt>
          <cx:pt idx="663">Economy Class</cx:pt>
          <cx:pt idx="664">Business Class</cx:pt>
          <cx:pt idx="665">Economy Class</cx:pt>
          <cx:pt idx="666">Premium Economy</cx:pt>
          <cx:pt idx="667">Economy Class</cx:pt>
          <cx:pt idx="668">Economy Class</cx:pt>
          <cx:pt idx="669">Business Class</cx:pt>
          <cx:pt idx="670">Business Class</cx:pt>
          <cx:pt idx="671">Economy Class</cx:pt>
          <cx:pt idx="672">Economy Class</cx:pt>
          <cx:pt idx="673">Economy Class</cx:pt>
          <cx:pt idx="674">Economy Class</cx:pt>
          <cx:pt idx="675">Economy Class</cx:pt>
          <cx:pt idx="676">Economy Class</cx:pt>
          <cx:pt idx="677">Business Class</cx:pt>
          <cx:pt idx="678">Business Class</cx:pt>
          <cx:pt idx="679">Economy Class</cx:pt>
          <cx:pt idx="680">Premium Economy</cx:pt>
          <cx:pt idx="681">Economy Class</cx:pt>
          <cx:pt idx="682">Economy Class</cx:pt>
          <cx:pt idx="683">Economy Class</cx:pt>
          <cx:pt idx="684">Business Class</cx:pt>
          <cx:pt idx="685">Economy Class</cx:pt>
          <cx:pt idx="686">Economy Class</cx:pt>
          <cx:pt idx="687">Economy Class</cx:pt>
          <cx:pt idx="688">Business Class</cx:pt>
          <cx:pt idx="689">Economy Class</cx:pt>
          <cx:pt idx="690">Economy Class</cx:pt>
          <cx:pt idx="691">Premium Economy</cx:pt>
          <cx:pt idx="692">Business Class</cx:pt>
          <cx:pt idx="693">Economy Class</cx:pt>
          <cx:pt idx="694">Economy Class</cx:pt>
          <cx:pt idx="695">Premium Economy</cx:pt>
          <cx:pt idx="696">Economy Class</cx:pt>
          <cx:pt idx="697">Economy Class</cx:pt>
          <cx:pt idx="698">Business Class</cx:pt>
          <cx:pt idx="699">Economy Class</cx:pt>
          <cx:pt idx="700">Economy Class</cx:pt>
          <cx:pt idx="701">Economy Class</cx:pt>
          <cx:pt idx="702">Economy Class</cx:pt>
          <cx:pt idx="703">First Class</cx:pt>
          <cx:pt idx="704">Economy Class</cx:pt>
          <cx:pt idx="705">Economy Class</cx:pt>
          <cx:pt idx="706">Economy Class</cx:pt>
          <cx:pt idx="707">Economy Class</cx:pt>
          <cx:pt idx="708">Economy Class</cx:pt>
          <cx:pt idx="709">Premium Economy</cx:pt>
          <cx:pt idx="710">Economy Class</cx:pt>
          <cx:pt idx="711">Economy Class</cx:pt>
          <cx:pt idx="712">Economy Class</cx:pt>
          <cx:pt idx="713">Business Class</cx:pt>
          <cx:pt idx="714">Economy Class</cx:pt>
          <cx:pt idx="715">Business Class</cx:pt>
          <cx:pt idx="716">Premium Economy</cx:pt>
          <cx:pt idx="717">Premium Economy</cx:pt>
          <cx:pt idx="718">Economy Class</cx:pt>
          <cx:pt idx="719">Economy Class</cx:pt>
          <cx:pt idx="720">Economy Class</cx:pt>
          <cx:pt idx="721">Economy Class</cx:pt>
          <cx:pt idx="722">Economy Class</cx:pt>
          <cx:pt idx="723">Economy Class</cx:pt>
          <cx:pt idx="724">Economy Class</cx:pt>
          <cx:pt idx="725">Economy Class</cx:pt>
          <cx:pt idx="726">Economy Class</cx:pt>
          <cx:pt idx="727">Economy Class</cx:pt>
          <cx:pt idx="728">Economy Class</cx:pt>
          <cx:pt idx="729">Economy Class</cx:pt>
          <cx:pt idx="730">Economy Class</cx:pt>
          <cx:pt idx="731">Economy Class</cx:pt>
          <cx:pt idx="732">Business Class</cx:pt>
          <cx:pt idx="733">Business Class</cx:pt>
          <cx:pt idx="734">Business Class</cx:pt>
          <cx:pt idx="735">Economy Class</cx:pt>
          <cx:pt idx="736">Business Class</cx:pt>
          <cx:pt idx="737">Economy Class</cx:pt>
          <cx:pt idx="738">Economy Class</cx:pt>
          <cx:pt idx="739">Economy Class</cx:pt>
          <cx:pt idx="740">Economy Class</cx:pt>
          <cx:pt idx="741">Economy Class</cx:pt>
          <cx:pt idx="742">Economy Class</cx:pt>
          <cx:pt idx="743">Economy Class</cx:pt>
          <cx:pt idx="744">Business Class</cx:pt>
          <cx:pt idx="745">Premium Economy</cx:pt>
          <cx:pt idx="746">Economy Class</cx:pt>
          <cx:pt idx="747">Economy Class</cx:pt>
          <cx:pt idx="748">Business Class</cx:pt>
          <cx:pt idx="749">Economy Class</cx:pt>
          <cx:pt idx="750">Business Class</cx:pt>
          <cx:pt idx="751">Business Class</cx:pt>
          <cx:pt idx="752">Premium Economy</cx:pt>
          <cx:pt idx="753">Business Class</cx:pt>
          <cx:pt idx="754">Economy Class</cx:pt>
          <cx:pt idx="755">Business Class</cx:pt>
          <cx:pt idx="756">Economy Class</cx:pt>
          <cx:pt idx="757">Economy Class</cx:pt>
          <cx:pt idx="758">Business Class</cx:pt>
          <cx:pt idx="759">Economy Class</cx:pt>
          <cx:pt idx="760">Economy Class</cx:pt>
          <cx:pt idx="761">Premium Economy</cx:pt>
          <cx:pt idx="762">Business Class</cx:pt>
          <cx:pt idx="763">Economy Class</cx:pt>
          <cx:pt idx="764">Premium Economy</cx:pt>
          <cx:pt idx="765">Economy Class</cx:pt>
          <cx:pt idx="766">Business Class</cx:pt>
          <cx:pt idx="767">Economy Class</cx:pt>
          <cx:pt idx="768">Premium Economy</cx:pt>
          <cx:pt idx="769">Economy Class</cx:pt>
          <cx:pt idx="770">Business Class</cx:pt>
          <cx:pt idx="771">Economy Class</cx:pt>
          <cx:pt idx="772">Economy Class</cx:pt>
          <cx:pt idx="773">Business Class</cx:pt>
          <cx:pt idx="774">Economy Class</cx:pt>
          <cx:pt idx="775">Business Class</cx:pt>
          <cx:pt idx="776">Economy Class</cx:pt>
          <cx:pt idx="777">Economy Class</cx:pt>
          <cx:pt idx="778">Premium Economy</cx:pt>
          <cx:pt idx="779">Economy Class</cx:pt>
          <cx:pt idx="780">Economy Class</cx:pt>
          <cx:pt idx="781">Economy Class</cx:pt>
          <cx:pt idx="782">Economy Class</cx:pt>
          <cx:pt idx="783">Premium Economy</cx:pt>
          <cx:pt idx="784">Economy Class</cx:pt>
          <cx:pt idx="785">Economy Class</cx:pt>
          <cx:pt idx="786">Economy Class</cx:pt>
          <cx:pt idx="787">Economy Class</cx:pt>
          <cx:pt idx="788">Economy Class</cx:pt>
          <cx:pt idx="789">Economy Class</cx:pt>
          <cx:pt idx="790">Premium Economy</cx:pt>
          <cx:pt idx="791">Business Class</cx:pt>
          <cx:pt idx="792">Economy Class</cx:pt>
          <cx:pt idx="793">Economy Class</cx:pt>
          <cx:pt idx="794">Economy Class</cx:pt>
          <cx:pt idx="795">Economy Class</cx:pt>
          <cx:pt idx="796">Economy Class</cx:pt>
          <cx:pt idx="797">Business Class</cx:pt>
          <cx:pt idx="798">Economy Class</cx:pt>
          <cx:pt idx="799">Economy Class</cx:pt>
          <cx:pt idx="800">Premium Economy</cx:pt>
          <cx:pt idx="801">Economy Class</cx:pt>
          <cx:pt idx="802">Economy Class</cx:pt>
          <cx:pt idx="803">Economy Class</cx:pt>
          <cx:pt idx="804">Business Class</cx:pt>
          <cx:pt idx="805">Economy Class</cx:pt>
          <cx:pt idx="806">Economy Class</cx:pt>
          <cx:pt idx="807">Economy Class</cx:pt>
          <cx:pt idx="808">Economy Class</cx:pt>
          <cx:pt idx="809">Business Class</cx:pt>
          <cx:pt idx="810">Business Class</cx:pt>
          <cx:pt idx="811">Business Class</cx:pt>
          <cx:pt idx="812">Premium Economy</cx:pt>
          <cx:pt idx="813">Economy Class</cx:pt>
          <cx:pt idx="814">Business Class</cx:pt>
          <cx:pt idx="815">Economy Class</cx:pt>
          <cx:pt idx="816">Economy Class</cx:pt>
          <cx:pt idx="817">Economy Class</cx:pt>
          <cx:pt idx="818">Economy Class</cx:pt>
          <cx:pt idx="819">Premium Economy</cx:pt>
          <cx:pt idx="820">Business Class</cx:pt>
          <cx:pt idx="821">Economy Class</cx:pt>
          <cx:pt idx="822">Economy Class</cx:pt>
          <cx:pt idx="823">Premium Economy</cx:pt>
          <cx:pt idx="824">Economy Class</cx:pt>
          <cx:pt idx="825">Business Class</cx:pt>
          <cx:pt idx="826">Economy Class</cx:pt>
          <cx:pt idx="827">Business Class</cx:pt>
          <cx:pt idx="828">Premium Economy</cx:pt>
          <cx:pt idx="829">Premium Economy</cx:pt>
          <cx:pt idx="830">Business Class</cx:pt>
          <cx:pt idx="831">Business Class</cx:pt>
          <cx:pt idx="832">Business Class</cx:pt>
          <cx:pt idx="833">Economy Class</cx:pt>
          <cx:pt idx="834">Premium Economy</cx:pt>
          <cx:pt idx="835">Economy Class</cx:pt>
          <cx:pt idx="836">Economy Class</cx:pt>
          <cx:pt idx="837">Business Class</cx:pt>
          <cx:pt idx="838">Economy Class</cx:pt>
          <cx:pt idx="839">Premium Economy</cx:pt>
          <cx:pt idx="840">Economy Class</cx:pt>
          <cx:pt idx="841">Business Class</cx:pt>
          <cx:pt idx="842">Economy Class</cx:pt>
          <cx:pt idx="843">Economy Class</cx:pt>
          <cx:pt idx="844">Economy Class</cx:pt>
          <cx:pt idx="845">Business Class</cx:pt>
          <cx:pt idx="846">Business Class</cx:pt>
          <cx:pt idx="847">Economy Class</cx:pt>
          <cx:pt idx="848">First Class</cx:pt>
          <cx:pt idx="849">Economy Class</cx:pt>
          <cx:pt idx="850">Economy Class</cx:pt>
          <cx:pt idx="851">Economy Class</cx:pt>
          <cx:pt idx="852">Economy Class</cx:pt>
          <cx:pt idx="853">Business Class</cx:pt>
          <cx:pt idx="854">Economy Class</cx:pt>
          <cx:pt idx="855">Economy Class</cx:pt>
          <cx:pt idx="856">Economy Class</cx:pt>
          <cx:pt idx="857">Economy Class</cx:pt>
          <cx:pt idx="858">Economy Class</cx:pt>
          <cx:pt idx="859">Economy Class</cx:pt>
          <cx:pt idx="860">Premium Economy</cx:pt>
          <cx:pt idx="861">Economy Class</cx:pt>
          <cx:pt idx="862">Business Class</cx:pt>
          <cx:pt idx="863">Economy Class</cx:pt>
          <cx:pt idx="864">Premium Economy</cx:pt>
          <cx:pt idx="865">Business Class</cx:pt>
          <cx:pt idx="866">Economy Class</cx:pt>
          <cx:pt idx="867">Premium Economy</cx:pt>
          <cx:pt idx="868">Economy Class</cx:pt>
          <cx:pt idx="869">Economy Class</cx:pt>
          <cx:pt idx="870">Business Class</cx:pt>
          <cx:pt idx="871">Premium Economy</cx:pt>
          <cx:pt idx="872">Business Class</cx:pt>
          <cx:pt idx="873">Economy Class</cx:pt>
          <cx:pt idx="874">Economy Class</cx:pt>
          <cx:pt idx="875">Economy Class</cx:pt>
          <cx:pt idx="876">First Class</cx:pt>
          <cx:pt idx="877">Business Class</cx:pt>
          <cx:pt idx="878">Economy Class</cx:pt>
          <cx:pt idx="879">Economy Class</cx:pt>
          <cx:pt idx="880">Economy Class</cx:pt>
          <cx:pt idx="881">Economy Class</cx:pt>
          <cx:pt idx="882">Economy Class</cx:pt>
          <cx:pt idx="883">Economy Class</cx:pt>
          <cx:pt idx="884">Economy Class</cx:pt>
          <cx:pt idx="885">Economy Class</cx:pt>
          <cx:pt idx="886">Economy Class</cx:pt>
          <cx:pt idx="887">Economy Class</cx:pt>
          <cx:pt idx="888">Premium Economy</cx:pt>
          <cx:pt idx="889">Economy Class</cx:pt>
          <cx:pt idx="890">Economy Class</cx:pt>
          <cx:pt idx="891">Economy Class</cx:pt>
          <cx:pt idx="892">Business Class</cx:pt>
          <cx:pt idx="893">Economy Class</cx:pt>
          <cx:pt idx="894">Economy Class</cx:pt>
          <cx:pt idx="895">Economy Class</cx:pt>
          <cx:pt idx="896">Economy Class</cx:pt>
          <cx:pt idx="897">Economy Class</cx:pt>
          <cx:pt idx="898">Economy Class</cx:pt>
          <cx:pt idx="899">Economy Class</cx:pt>
          <cx:pt idx="900">Economy Class</cx:pt>
          <cx:pt idx="901">Economy Class</cx:pt>
          <cx:pt idx="902">Economy Class</cx:pt>
          <cx:pt idx="903">Economy Class</cx:pt>
          <cx:pt idx="904">Business Class</cx:pt>
          <cx:pt idx="905">Business Class</cx:pt>
          <cx:pt idx="906">Business Class</cx:pt>
          <cx:pt idx="907">Economy Class</cx:pt>
          <cx:pt idx="908">Business Class</cx:pt>
          <cx:pt idx="909">Economy Class</cx:pt>
          <cx:pt idx="910">Economy Class</cx:pt>
          <cx:pt idx="911">Economy Class</cx:pt>
          <cx:pt idx="912">First Class</cx:pt>
          <cx:pt idx="913">Business Class</cx:pt>
          <cx:pt idx="914">Business Class</cx:pt>
          <cx:pt idx="915">Economy Class</cx:pt>
          <cx:pt idx="916">Economy Class</cx:pt>
          <cx:pt idx="917">Premium Economy</cx:pt>
          <cx:pt idx="918">Economy Class</cx:pt>
          <cx:pt idx="919">Premium Economy</cx:pt>
          <cx:pt idx="920">Business Class</cx:pt>
          <cx:pt idx="921">Business Class</cx:pt>
          <cx:pt idx="922">Business Class</cx:pt>
          <cx:pt idx="923">Business Class</cx:pt>
          <cx:pt idx="924">Economy Class</cx:pt>
          <cx:pt idx="925">Business Class</cx:pt>
          <cx:pt idx="926">Business Class</cx:pt>
          <cx:pt idx="927">Economy Class</cx:pt>
          <cx:pt idx="928">Economy Class</cx:pt>
          <cx:pt idx="929">Economy Class</cx:pt>
          <cx:pt idx="930">Economy Class</cx:pt>
          <cx:pt idx="931">Economy Class</cx:pt>
          <cx:pt idx="932">Business Class</cx:pt>
          <cx:pt idx="933">Business Class</cx:pt>
          <cx:pt idx="934">Economy Class</cx:pt>
          <cx:pt idx="935">Economy Class</cx:pt>
          <cx:pt idx="936">Business Class</cx:pt>
          <cx:pt idx="937">Economy Class</cx:pt>
          <cx:pt idx="938">Economy Class</cx:pt>
          <cx:pt idx="939">Economy Class</cx:pt>
          <cx:pt idx="940">Economy Class</cx:pt>
          <cx:pt idx="941">Economy Class</cx:pt>
          <cx:pt idx="942">Economy Class</cx:pt>
          <cx:pt idx="943">Business Class</cx:pt>
          <cx:pt idx="944">Premium Economy</cx:pt>
          <cx:pt idx="945">Premium Economy</cx:pt>
          <cx:pt idx="946">Economy Class</cx:pt>
          <cx:pt idx="947">Economy Class</cx:pt>
          <cx:pt idx="948">Economy Class</cx:pt>
          <cx:pt idx="949">Economy Class</cx:pt>
          <cx:pt idx="950">Economy Class</cx:pt>
          <cx:pt idx="951">Economy Class</cx:pt>
          <cx:pt idx="952">Economy Class</cx:pt>
          <cx:pt idx="953">Business Class</cx:pt>
          <cx:pt idx="954">Economy Class</cx:pt>
          <cx:pt idx="955">Economy Class</cx:pt>
          <cx:pt idx="956">Business Class</cx:pt>
          <cx:pt idx="957">First Class</cx:pt>
          <cx:pt idx="958">Business Class</cx:pt>
          <cx:pt idx="959">Business Class</cx:pt>
          <cx:pt idx="960">Economy Class</cx:pt>
          <cx:pt idx="961">Economy Class</cx:pt>
          <cx:pt idx="962">Economy Class</cx:pt>
          <cx:pt idx="963">Economy Class</cx:pt>
          <cx:pt idx="964">Economy Class</cx:pt>
          <cx:pt idx="965">Economy Class</cx:pt>
          <cx:pt idx="966">Economy Class</cx:pt>
          <cx:pt idx="967">Economy Class</cx:pt>
          <cx:pt idx="968">Business Class</cx:pt>
          <cx:pt idx="969">Economy Class</cx:pt>
          <cx:pt idx="970">Economy Class</cx:pt>
          <cx:pt idx="971">Economy Class</cx:pt>
          <cx:pt idx="972">Economy Class</cx:pt>
          <cx:pt idx="973">Business Class</cx:pt>
          <cx:pt idx="974">Economy Class</cx:pt>
          <cx:pt idx="975">First Class</cx:pt>
          <cx:pt idx="976">Business Class</cx:pt>
          <cx:pt idx="977">Business Class</cx:pt>
          <cx:pt idx="978">Economy Class</cx:pt>
          <cx:pt idx="979">Economy Class</cx:pt>
          <cx:pt idx="980">Business Class</cx:pt>
          <cx:pt idx="981">Business Class</cx:pt>
          <cx:pt idx="982">Economy Class</cx:pt>
          <cx:pt idx="983">Economy Class</cx:pt>
          <cx:pt idx="984">Business Class</cx:pt>
          <cx:pt idx="985">Business Class</cx:pt>
          <cx:pt idx="986">Economy Class</cx:pt>
          <cx:pt idx="987">Economy Class</cx:pt>
          <cx:pt idx="988">Economy Class</cx:pt>
          <cx:pt idx="989">First Class</cx:pt>
          <cx:pt idx="990">Economy Class</cx:pt>
          <cx:pt idx="991">Economy Class</cx:pt>
          <cx:pt idx="992">Business Class</cx:pt>
          <cx:pt idx="993">Business Class</cx:pt>
          <cx:pt idx="994">Business Class</cx:pt>
          <cx:pt idx="995">Economy Class</cx:pt>
          <cx:pt idx="996">Business Class</cx:pt>
          <cx:pt idx="997">Business Class</cx:pt>
          <cx:pt idx="998">Economy Class</cx:pt>
          <cx:pt idx="999">Economy Class</cx:pt>
          <cx:pt idx="1000">Business Class</cx:pt>
          <cx:pt idx="1001">Business Class</cx:pt>
          <cx:pt idx="1002">Economy Class</cx:pt>
          <cx:pt idx="1003">Economy Class</cx:pt>
          <cx:pt idx="1004">Economy Class</cx:pt>
          <cx:pt idx="1005">Economy Class</cx:pt>
          <cx:pt idx="1006">Economy Class</cx:pt>
          <cx:pt idx="1007">Economy Class</cx:pt>
          <cx:pt idx="1008">Business Class</cx:pt>
          <cx:pt idx="1009">Economy Class</cx:pt>
          <cx:pt idx="1010">Economy Class</cx:pt>
          <cx:pt idx="1011">Economy Class</cx:pt>
          <cx:pt idx="1012">Economy Class</cx:pt>
          <cx:pt idx="1013">Economy Class</cx:pt>
          <cx:pt idx="1014">Economy Class</cx:pt>
          <cx:pt idx="1015">Business Class</cx:pt>
          <cx:pt idx="1016">Economy Class</cx:pt>
          <cx:pt idx="1017">Economy Class</cx:pt>
          <cx:pt idx="1018">Business Class</cx:pt>
          <cx:pt idx="1019">Economy Class</cx:pt>
          <cx:pt idx="1020">Economy Class</cx:pt>
          <cx:pt idx="1021">Business Class</cx:pt>
          <cx:pt idx="1022">Business Class</cx:pt>
          <cx:pt idx="1023">Business Class</cx:pt>
          <cx:pt idx="1024">Economy Class</cx:pt>
          <cx:pt idx="1025">Business Class</cx:pt>
          <cx:pt idx="1026">Economy Class</cx:pt>
          <cx:pt idx="1027">Economy Class</cx:pt>
          <cx:pt idx="1028">Economy Class</cx:pt>
          <cx:pt idx="1029">Economy Class</cx:pt>
          <cx:pt idx="1030">Economy Class</cx:pt>
          <cx:pt idx="1031">First Class</cx:pt>
          <cx:pt idx="1032">Economy Class</cx:pt>
          <cx:pt idx="1033">Business Class</cx:pt>
          <cx:pt idx="1034">Economy Class</cx:pt>
          <cx:pt idx="1035">Economy Class</cx:pt>
          <cx:pt idx="1036">Business Class</cx:pt>
          <cx:pt idx="1037">Economy Class</cx:pt>
          <cx:pt idx="1038">Economy Class</cx:pt>
          <cx:pt idx="1039">Business Class</cx:pt>
          <cx:pt idx="1040">Business Class</cx:pt>
          <cx:pt idx="1041">Business Class</cx:pt>
          <cx:pt idx="1042">Economy Class</cx:pt>
          <cx:pt idx="1043">Economy Class</cx:pt>
          <cx:pt idx="1044">Economy Class</cx:pt>
          <cx:pt idx="1045">Economy Class</cx:pt>
          <cx:pt idx="1046">Economy Class</cx:pt>
          <cx:pt idx="1047">Economy Class</cx:pt>
          <cx:pt idx="1048">Economy Class</cx:pt>
          <cx:pt idx="1049">Business Class</cx:pt>
          <cx:pt idx="1050">Economy Class</cx:pt>
          <cx:pt idx="1051">Economy Class</cx:pt>
          <cx:pt idx="1052">Business Class</cx:pt>
          <cx:pt idx="1053">Economy Class</cx:pt>
          <cx:pt idx="1054">Economy Class</cx:pt>
          <cx:pt idx="1055">First Class</cx:pt>
          <cx:pt idx="1056">Economy Class</cx:pt>
          <cx:pt idx="1057">Economy Class</cx:pt>
          <cx:pt idx="1058">Economy Class</cx:pt>
          <cx:pt idx="1059">Economy Class</cx:pt>
          <cx:pt idx="1060">Economy Class</cx:pt>
          <cx:pt idx="1061">Economy Class</cx:pt>
          <cx:pt idx="1062">Business Class</cx:pt>
          <cx:pt idx="1063">Economy Class</cx:pt>
          <cx:pt idx="1064">Economy Class</cx:pt>
          <cx:pt idx="1065">Business Class</cx:pt>
          <cx:pt idx="1066">Business Class</cx:pt>
          <cx:pt idx="1067">Economy Class</cx:pt>
          <cx:pt idx="1068">Business Class</cx:pt>
          <cx:pt idx="1069">Economy Class</cx:pt>
          <cx:pt idx="1070">Business Class</cx:pt>
          <cx:pt idx="1071">Economy Class</cx:pt>
          <cx:pt idx="1072">Economy Class</cx:pt>
          <cx:pt idx="1073">Business Class</cx:pt>
          <cx:pt idx="1074">Economy Class</cx:pt>
          <cx:pt idx="1075">Economy Class</cx:pt>
          <cx:pt idx="1076">Economy Class</cx:pt>
          <cx:pt idx="1077">Business Class</cx:pt>
          <cx:pt idx="1078">Economy Class</cx:pt>
          <cx:pt idx="1079">Economy Class</cx:pt>
          <cx:pt idx="1080">Economy Class</cx:pt>
          <cx:pt idx="1081">Economy Class</cx:pt>
          <cx:pt idx="1082">First Class</cx:pt>
          <cx:pt idx="1083">Economy Class</cx:pt>
          <cx:pt idx="1084">Economy Class</cx:pt>
          <cx:pt idx="1085">Business Class</cx:pt>
          <cx:pt idx="1086">Business Class</cx:pt>
          <cx:pt idx="1087">Business Class</cx:pt>
          <cx:pt idx="1088">Business Class</cx:pt>
          <cx:pt idx="1089">Economy Class</cx:pt>
          <cx:pt idx="1090">Economy Class</cx:pt>
          <cx:pt idx="1091">Business Class</cx:pt>
          <cx:pt idx="1092">Economy Class</cx:pt>
          <cx:pt idx="1093">Business Class</cx:pt>
          <cx:pt idx="1094">Economy Class</cx:pt>
          <cx:pt idx="1095">Economy Class</cx:pt>
          <cx:pt idx="1096">Economy Class</cx:pt>
          <cx:pt idx="1097">Economy Class</cx:pt>
          <cx:pt idx="1098">Economy Class</cx:pt>
          <cx:pt idx="1099">Business Class</cx:pt>
          <cx:pt idx="1100">Business Class</cx:pt>
          <cx:pt idx="1101">First Class</cx:pt>
          <cx:pt idx="1102">Economy Class</cx:pt>
          <cx:pt idx="1103">Business Class</cx:pt>
          <cx:pt idx="1104">Business Class</cx:pt>
          <cx:pt idx="1105">Economy Class</cx:pt>
          <cx:pt idx="1106">Economy Class</cx:pt>
          <cx:pt idx="1107">Economy Class</cx:pt>
          <cx:pt idx="1108">Economy Class</cx:pt>
          <cx:pt idx="1109">Business Class</cx:pt>
          <cx:pt idx="1110">Premium Economy</cx:pt>
          <cx:pt idx="1111">Economy Class</cx:pt>
          <cx:pt idx="1112">Economy Class</cx:pt>
          <cx:pt idx="1113">Economy Class</cx:pt>
          <cx:pt idx="1114">Economy Class</cx:pt>
          <cx:pt idx="1115">Business Class</cx:pt>
          <cx:pt idx="1116">Economy Class</cx:pt>
          <cx:pt idx="1117">Business Class</cx:pt>
          <cx:pt idx="1118">Economy Class</cx:pt>
          <cx:pt idx="1119">Economy Class</cx:pt>
          <cx:pt idx="1120">Economy Class</cx:pt>
          <cx:pt idx="1121">Economy Class</cx:pt>
          <cx:pt idx="1122">Economy Class</cx:pt>
          <cx:pt idx="1123">Economy Class</cx:pt>
          <cx:pt idx="1124">Economy Class</cx:pt>
          <cx:pt idx="1125">Economy Class</cx:pt>
          <cx:pt idx="1126">Economy Class</cx:pt>
          <cx:pt idx="1127">Business Class</cx:pt>
          <cx:pt idx="1128">Economy Class</cx:pt>
          <cx:pt idx="1129">Economy Class</cx:pt>
          <cx:pt idx="1130">Economy Class</cx:pt>
          <cx:pt idx="1131">Economy Class</cx:pt>
          <cx:pt idx="1132">Business Class</cx:pt>
          <cx:pt idx="1133">Business Class</cx:pt>
          <cx:pt idx="1134">Economy Class</cx:pt>
          <cx:pt idx="1135">Business Class</cx:pt>
          <cx:pt idx="1136">Economy Class</cx:pt>
          <cx:pt idx="1137">Economy Class</cx:pt>
          <cx:pt idx="1138">Economy Class</cx:pt>
          <cx:pt idx="1139">Economy Class</cx:pt>
          <cx:pt idx="1140">Business Class</cx:pt>
          <cx:pt idx="1141">Economy Class</cx:pt>
          <cx:pt idx="1142">Business Class</cx:pt>
          <cx:pt idx="1143">Economy Class</cx:pt>
          <cx:pt idx="1144">Economy Class</cx:pt>
          <cx:pt idx="1145">Business Class</cx:pt>
          <cx:pt idx="1146">Business Class</cx:pt>
          <cx:pt idx="1147">Business Class</cx:pt>
          <cx:pt idx="1148">Business Class</cx:pt>
          <cx:pt idx="1149">Economy Class</cx:pt>
          <cx:pt idx="1150">Economy Class</cx:pt>
          <cx:pt idx="1151">Economy Class</cx:pt>
          <cx:pt idx="1152">Economy Class</cx:pt>
          <cx:pt idx="1153">Economy Class</cx:pt>
          <cx:pt idx="1154">Business Class</cx:pt>
          <cx:pt idx="1155">Economy Class</cx:pt>
          <cx:pt idx="1156">Economy Class</cx:pt>
          <cx:pt idx="1157">Business Class</cx:pt>
          <cx:pt idx="1158">Business Class</cx:pt>
          <cx:pt idx="1159">Business Class</cx:pt>
          <cx:pt idx="1160">Economy Class</cx:pt>
          <cx:pt idx="1161">Economy Class</cx:pt>
          <cx:pt idx="1162">Economy Class</cx:pt>
          <cx:pt idx="1163">Economy Class</cx:pt>
          <cx:pt idx="1164">Economy Class</cx:pt>
          <cx:pt idx="1165">Economy Class</cx:pt>
          <cx:pt idx="1166">Economy Class</cx:pt>
          <cx:pt idx="1167">Economy Class</cx:pt>
          <cx:pt idx="1168">Economy Class</cx:pt>
          <cx:pt idx="1169">Economy Class</cx:pt>
          <cx:pt idx="1170">Economy Class</cx:pt>
          <cx:pt idx="1171">Economy Class</cx:pt>
          <cx:pt idx="1172">Business Class</cx:pt>
          <cx:pt idx="1173">Economy Class</cx:pt>
          <cx:pt idx="1174">Business Class</cx:pt>
          <cx:pt idx="1175">Economy Class</cx:pt>
          <cx:pt idx="1176">Business Class</cx:pt>
          <cx:pt idx="1177">First Class</cx:pt>
          <cx:pt idx="1178">Economy Class</cx:pt>
          <cx:pt idx="1179">Economy Class</cx:pt>
          <cx:pt idx="1180">Economy Class</cx:pt>
          <cx:pt idx="1181">Business Class</cx:pt>
          <cx:pt idx="1182">Business Class</cx:pt>
          <cx:pt idx="1183">Business Class</cx:pt>
          <cx:pt idx="1184">Business Class</cx:pt>
          <cx:pt idx="1185">Business Class</cx:pt>
          <cx:pt idx="1186">Economy Class</cx:pt>
          <cx:pt idx="1187">Economy Class</cx:pt>
          <cx:pt idx="1188">Economy Class</cx:pt>
          <cx:pt idx="1189">Economy Class</cx:pt>
          <cx:pt idx="1190">Economy Class</cx:pt>
          <cx:pt idx="1191">Business Class</cx:pt>
          <cx:pt idx="1192">Economy Class</cx:pt>
          <cx:pt idx="1193">Economy Class</cx:pt>
          <cx:pt idx="1194">Business Class</cx:pt>
          <cx:pt idx="1195">Economy Class</cx:pt>
          <cx:pt idx="1196">Economy Class</cx:pt>
          <cx:pt idx="1197">Economy Class</cx:pt>
          <cx:pt idx="1198">Business Class</cx:pt>
          <cx:pt idx="1199">Business Class</cx:pt>
          <cx:pt idx="1200">Economy Class</cx:pt>
          <cx:pt idx="1201">Business Class</cx:pt>
          <cx:pt idx="1202">Premium Economy</cx:pt>
          <cx:pt idx="1203">Economy Class</cx:pt>
          <cx:pt idx="1204">Business Class</cx:pt>
          <cx:pt idx="1205">Business Class</cx:pt>
          <cx:pt idx="1206">Economy Class</cx:pt>
          <cx:pt idx="1207">Economy Class</cx:pt>
          <cx:pt idx="1208">Economy Class</cx:pt>
          <cx:pt idx="1209">Economy Class</cx:pt>
          <cx:pt idx="1210">Business Class</cx:pt>
          <cx:pt idx="1211">Business Class</cx:pt>
          <cx:pt idx="1212">Economy Class</cx:pt>
          <cx:pt idx="1213">Economy Class</cx:pt>
          <cx:pt idx="1214">Business Class</cx:pt>
          <cx:pt idx="1215">Economy Class</cx:pt>
          <cx:pt idx="1216">Economy Class</cx:pt>
          <cx:pt idx="1217">Economy Class</cx:pt>
          <cx:pt idx="1218">Business Class</cx:pt>
          <cx:pt idx="1219">Economy Class</cx:pt>
          <cx:pt idx="1220">Business Class</cx:pt>
          <cx:pt idx="1221">Economy Class</cx:pt>
          <cx:pt idx="1222">First Class</cx:pt>
          <cx:pt idx="1223">Business Class</cx:pt>
          <cx:pt idx="1224">First Class</cx:pt>
          <cx:pt idx="1225">Economy Class</cx:pt>
          <cx:pt idx="1226">Economy Class</cx:pt>
          <cx:pt idx="1227">Business Class</cx:pt>
          <cx:pt idx="1228">Economy Class</cx:pt>
          <cx:pt idx="1229">Premium Economy</cx:pt>
          <cx:pt idx="1230">Economy Class</cx:pt>
          <cx:pt idx="1231">Economy Class</cx:pt>
          <cx:pt idx="1232">Economy Class</cx:pt>
          <cx:pt idx="1233">Economy Class</cx:pt>
          <cx:pt idx="1234">Business Class</cx:pt>
          <cx:pt idx="1235">Business Class</cx:pt>
          <cx:pt idx="1236">Business Class</cx:pt>
          <cx:pt idx="1237">Economy Class</cx:pt>
          <cx:pt idx="1238">Economy Class</cx:pt>
          <cx:pt idx="1239">Economy Class</cx:pt>
          <cx:pt idx="1240">Business Class</cx:pt>
          <cx:pt idx="1241">Business Class</cx:pt>
          <cx:pt idx="1242">Economy Class</cx:pt>
          <cx:pt idx="1243">Economy Class</cx:pt>
          <cx:pt idx="1244">Business Class</cx:pt>
          <cx:pt idx="1245">Business Class</cx:pt>
          <cx:pt idx="1246">Economy Class</cx:pt>
          <cx:pt idx="1247">Business Class</cx:pt>
          <cx:pt idx="1248">Economy Class</cx:pt>
          <cx:pt idx="1249">Economy Class</cx:pt>
          <cx:pt idx="1250">Economy Class</cx:pt>
          <cx:pt idx="1251">Economy Class</cx:pt>
          <cx:pt idx="1252">Economy Class</cx:pt>
          <cx:pt idx="1253">Economy Class</cx:pt>
          <cx:pt idx="1254">Business Class</cx:pt>
          <cx:pt idx="1255">Business Class</cx:pt>
          <cx:pt idx="1256">Business Class</cx:pt>
          <cx:pt idx="1257">Business Class</cx:pt>
          <cx:pt idx="1258">Economy Class</cx:pt>
          <cx:pt idx="1259">Business Class</cx:pt>
          <cx:pt idx="1260">Business Class</cx:pt>
          <cx:pt idx="1261">Business Class</cx:pt>
          <cx:pt idx="1262">Business Class</cx:pt>
          <cx:pt idx="1263">Business Class</cx:pt>
          <cx:pt idx="1264">Economy Class</cx:pt>
          <cx:pt idx="1265">Business Class</cx:pt>
          <cx:pt idx="1266">Business Class</cx:pt>
          <cx:pt idx="1267">Business Class</cx:pt>
          <cx:pt idx="1268">Business Class</cx:pt>
          <cx:pt idx="1269">Business Class</cx:pt>
          <cx:pt idx="1270">Economy Class</cx:pt>
          <cx:pt idx="1271">Economy Class</cx:pt>
          <cx:pt idx="1272">Economy Class</cx:pt>
          <cx:pt idx="1273">Business Class</cx:pt>
          <cx:pt idx="1274">Business Class</cx:pt>
          <cx:pt idx="1275">Economy Class</cx:pt>
          <cx:pt idx="1276">Economy Class</cx:pt>
          <cx:pt idx="1277">Economy Class</cx:pt>
          <cx:pt idx="1278">Economy Class</cx:pt>
          <cx:pt idx="1279">Economy Class</cx:pt>
          <cx:pt idx="1280">Business Class</cx:pt>
          <cx:pt idx="1281">Economy Class</cx:pt>
          <cx:pt idx="1282">Economy Class</cx:pt>
          <cx:pt idx="1283">Economy Class</cx:pt>
          <cx:pt idx="1284">Economy Class</cx:pt>
          <cx:pt idx="1285">Business Class</cx:pt>
          <cx:pt idx="1286">Business Class</cx:pt>
          <cx:pt idx="1287">Economy Class</cx:pt>
          <cx:pt idx="1288">Economy Class</cx:pt>
          <cx:pt idx="1289">Business Class</cx:pt>
          <cx:pt idx="1290">Business Class</cx:pt>
          <cx:pt idx="1291">Economy Class</cx:pt>
          <cx:pt idx="1292">Economy Class</cx:pt>
          <cx:pt idx="1293">Economy Class</cx:pt>
          <cx:pt idx="1294">Economy Class</cx:pt>
          <cx:pt idx="1295">Economy Class</cx:pt>
          <cx:pt idx="1296">Economy Class</cx:pt>
          <cx:pt idx="1297">Business Class</cx:pt>
          <cx:pt idx="1298">Business Class</cx:pt>
          <cx:pt idx="1299">Business Class</cx:pt>
          <cx:pt idx="1300">Economy Class</cx:pt>
          <cx:pt idx="1301">Economy Class</cx:pt>
          <cx:pt idx="1302">Economy Class</cx:pt>
          <cx:pt idx="1303">Economy Class</cx:pt>
          <cx:pt idx="1304">Business Class</cx:pt>
          <cx:pt idx="1305">Economy Class</cx:pt>
          <cx:pt idx="1306">Economy Class</cx:pt>
          <cx:pt idx="1307">Business Class</cx:pt>
          <cx:pt idx="1308">Economy Class</cx:pt>
          <cx:pt idx="1309">Business Class</cx:pt>
          <cx:pt idx="1310">Business Class</cx:pt>
          <cx:pt idx="1311">Economy Class</cx:pt>
          <cx:pt idx="1312">Business Class</cx:pt>
          <cx:pt idx="1313">Business Class</cx:pt>
          <cx:pt idx="1314">Economy Class</cx:pt>
          <cx:pt idx="1315">Economy Class</cx:pt>
          <cx:pt idx="1316">Economy Class</cx:pt>
          <cx:pt idx="1317">Economy Class</cx:pt>
          <cx:pt idx="1318">Economy Class</cx:pt>
          <cx:pt idx="1319">Business Class</cx:pt>
          <cx:pt idx="1320">Economy Class</cx:pt>
          <cx:pt idx="1321">Economy Class</cx:pt>
          <cx:pt idx="1322">Business Class</cx:pt>
          <cx:pt idx="1323">Economy Class</cx:pt>
          <cx:pt idx="1324">Business Class</cx:pt>
          <cx:pt idx="1325">Economy Class</cx:pt>
          <cx:pt idx="1326">Economy Class</cx:pt>
          <cx:pt idx="1327">Economy Class</cx:pt>
          <cx:pt idx="1328">Business Class</cx:pt>
          <cx:pt idx="1329">Economy Class</cx:pt>
          <cx:pt idx="1330">Economy Class</cx:pt>
          <cx:pt idx="1331">Business Class</cx:pt>
          <cx:pt idx="1332">Economy Class</cx:pt>
          <cx:pt idx="1333">Economy Class</cx:pt>
          <cx:pt idx="1334">Economy Class</cx:pt>
          <cx:pt idx="1335">Economy Class</cx:pt>
          <cx:pt idx="1336">Economy Class</cx:pt>
          <cx:pt idx="1337">Economy Class</cx:pt>
          <cx:pt idx="1338">Economy Class</cx:pt>
          <cx:pt idx="1339">Economy Class</cx:pt>
          <cx:pt idx="1340">Economy Class</cx:pt>
          <cx:pt idx="1341">Economy Class</cx:pt>
          <cx:pt idx="1342">Business Class</cx:pt>
          <cx:pt idx="1343">Business Class</cx:pt>
          <cx:pt idx="1344">Business Class</cx:pt>
          <cx:pt idx="1345">Economy Class</cx:pt>
          <cx:pt idx="1346">Business Class</cx:pt>
          <cx:pt idx="1347">Business Class</cx:pt>
          <cx:pt idx="1348">Economy Class</cx:pt>
          <cx:pt idx="1349">Economy Class</cx:pt>
          <cx:pt idx="1350">Economy Class</cx:pt>
          <cx:pt idx="1351">First Class</cx:pt>
          <cx:pt idx="1352">Economy Class</cx:pt>
          <cx:pt idx="1353">Economy Class</cx:pt>
          <cx:pt idx="1354">Business Class</cx:pt>
          <cx:pt idx="1355">Economy Class</cx:pt>
          <cx:pt idx="1356">Business Class</cx:pt>
          <cx:pt idx="1357">Economy Class</cx:pt>
          <cx:pt idx="1358">Economy Class</cx:pt>
          <cx:pt idx="1359">Economy Class</cx:pt>
          <cx:pt idx="1360">Economy Class</cx:pt>
          <cx:pt idx="1361">Economy Class</cx:pt>
          <cx:pt idx="1362">Economy Class</cx:pt>
          <cx:pt idx="1363">Business Class</cx:pt>
          <cx:pt idx="1364">Business Class</cx:pt>
          <cx:pt idx="1365">Economy Class</cx:pt>
          <cx:pt idx="1366">Economy Class</cx:pt>
          <cx:pt idx="1367">Business Class</cx:pt>
          <cx:pt idx="1368">Economy Class</cx:pt>
          <cx:pt idx="1369">Economy Class</cx:pt>
          <cx:pt idx="1370">Business Class</cx:pt>
          <cx:pt idx="1371">Business Class</cx:pt>
          <cx:pt idx="1372">First Class</cx:pt>
          <cx:pt idx="1373">Business Class</cx:pt>
          <cx:pt idx="1374">Economy Class</cx:pt>
          <cx:pt idx="1375">Business Class</cx:pt>
          <cx:pt idx="1376">Business Class</cx:pt>
          <cx:pt idx="1377">Business Class</cx:pt>
          <cx:pt idx="1378">Economy Class</cx:pt>
          <cx:pt idx="1379">Economy Class</cx:pt>
          <cx:pt idx="1380">Business Class</cx:pt>
          <cx:pt idx="1381">Business Class</cx:pt>
          <cx:pt idx="1382">Economy Class</cx:pt>
          <cx:pt idx="1383">Business Class</cx:pt>
          <cx:pt idx="1384">Business Class</cx:pt>
          <cx:pt idx="1385">Economy Class</cx:pt>
          <cx:pt idx="1386">Economy Class</cx:pt>
          <cx:pt idx="1387">Economy Class</cx:pt>
          <cx:pt idx="1388">Business Class</cx:pt>
          <cx:pt idx="1389">Business Class</cx:pt>
          <cx:pt idx="1390">Business Class</cx:pt>
          <cx:pt idx="1391">Economy Class</cx:pt>
          <cx:pt idx="1392">Economy Class</cx:pt>
          <cx:pt idx="1393">Economy Class</cx:pt>
          <cx:pt idx="1394">Economy Class</cx:pt>
          <cx:pt idx="1395">Economy Class</cx:pt>
          <cx:pt idx="1396">Economy Class</cx:pt>
          <cx:pt idx="1397">Economy Class</cx:pt>
          <cx:pt idx="1398">Business Class</cx:pt>
          <cx:pt idx="1399">Economy Class</cx:pt>
          <cx:pt idx="1400">Economy Class</cx:pt>
          <cx:pt idx="1401">Economy Class</cx:pt>
          <cx:pt idx="1402">Economy Class</cx:pt>
          <cx:pt idx="1403">Economy Class</cx:pt>
          <cx:pt idx="1404">Economy Class</cx:pt>
          <cx:pt idx="1405">Economy Class</cx:pt>
          <cx:pt idx="1406">Economy Class</cx:pt>
          <cx:pt idx="1407">Business Class</cx:pt>
          <cx:pt idx="1408">Economy Class</cx:pt>
          <cx:pt idx="1409">Business Class</cx:pt>
          <cx:pt idx="1410">Business Class</cx:pt>
          <cx:pt idx="1411">Economy Class</cx:pt>
          <cx:pt idx="1412">Economy Class</cx:pt>
          <cx:pt idx="1413">Business Class</cx:pt>
          <cx:pt idx="1414">Economy Class</cx:pt>
          <cx:pt idx="1415">Economy Class</cx:pt>
          <cx:pt idx="1416">Business Class</cx:pt>
          <cx:pt idx="1417">Business Class</cx:pt>
          <cx:pt idx="1418">Business Class</cx:pt>
          <cx:pt idx="1419">Economy Class</cx:pt>
          <cx:pt idx="1420">Business Class</cx:pt>
          <cx:pt idx="1421">First Class</cx:pt>
          <cx:pt idx="1422">First Class</cx:pt>
          <cx:pt idx="1423">Business Class</cx:pt>
          <cx:pt idx="1424">Economy Class</cx:pt>
          <cx:pt idx="1425">Business Class</cx:pt>
          <cx:pt idx="1426">Economy Class</cx:pt>
          <cx:pt idx="1427">Business Class</cx:pt>
          <cx:pt idx="1428">Business Class</cx:pt>
          <cx:pt idx="1429">Economy Class</cx:pt>
          <cx:pt idx="1430">Economy Class</cx:pt>
          <cx:pt idx="1431">First Class</cx:pt>
          <cx:pt idx="1432">Economy Class</cx:pt>
          <cx:pt idx="1433">Business Class</cx:pt>
          <cx:pt idx="1434">Economy Class</cx:pt>
          <cx:pt idx="1435">Economy Class</cx:pt>
          <cx:pt idx="1436">Premium Economy</cx:pt>
          <cx:pt idx="1437">Economy Class</cx:pt>
          <cx:pt idx="1438">Economy Class</cx:pt>
          <cx:pt idx="1439">Business Class</cx:pt>
          <cx:pt idx="1440">Economy Class</cx:pt>
          <cx:pt idx="1441">Economy Class</cx:pt>
          <cx:pt idx="1442">Business Class</cx:pt>
          <cx:pt idx="1443">Economy Class</cx:pt>
          <cx:pt idx="1444">Economy Class</cx:pt>
          <cx:pt idx="1445">Business Class</cx:pt>
          <cx:pt idx="1446">Economy Class</cx:pt>
          <cx:pt idx="1447">Business Class</cx:pt>
          <cx:pt idx="1448">Business Class</cx:pt>
          <cx:pt idx="1449">Economy Class</cx:pt>
          <cx:pt idx="1450">Economy Class</cx:pt>
          <cx:pt idx="1451">Business Class</cx:pt>
          <cx:pt idx="1452">Business Class</cx:pt>
          <cx:pt idx="1453">Economy Class</cx:pt>
          <cx:pt idx="1454">Business Class</cx:pt>
          <cx:pt idx="1455">Economy Class</cx:pt>
          <cx:pt idx="1456">Economy Class</cx:pt>
          <cx:pt idx="1457">Business Class</cx:pt>
          <cx:pt idx="1458">Economy Class</cx:pt>
          <cx:pt idx="1459">Business Class</cx:pt>
          <cx:pt idx="1460">Economy Class</cx:pt>
          <cx:pt idx="1461">Economy Class</cx:pt>
          <cx:pt idx="1462">Business Class</cx:pt>
          <cx:pt idx="1463">Economy Class</cx:pt>
          <cx:pt idx="1464">Economy Class</cx:pt>
          <cx:pt idx="1465">Economy Class</cx:pt>
          <cx:pt idx="1466">Business Class</cx:pt>
          <cx:pt idx="1467">Economy Class</cx:pt>
          <cx:pt idx="1468">Economy Class</cx:pt>
          <cx:pt idx="1469">Economy Class</cx:pt>
          <cx:pt idx="1470">Business Class</cx:pt>
          <cx:pt idx="1471">Business Class</cx:pt>
          <cx:pt idx="1472">Economy Class</cx:pt>
          <cx:pt idx="1473">Business Class</cx:pt>
          <cx:pt idx="1474">Business Class</cx:pt>
          <cx:pt idx="1475">Business Class</cx:pt>
          <cx:pt idx="1476">Business Class</cx:pt>
          <cx:pt idx="1477">Economy Class</cx:pt>
          <cx:pt idx="1478">Business Class</cx:pt>
          <cx:pt idx="1479">Economy Class</cx:pt>
          <cx:pt idx="1480">Economy Class</cx:pt>
          <cx:pt idx="1481">Economy Class</cx:pt>
          <cx:pt idx="1482">Business Class</cx:pt>
          <cx:pt idx="1483">Economy Class</cx:pt>
          <cx:pt idx="1484">Economy Class</cx:pt>
          <cx:pt idx="1485">Business Class</cx:pt>
          <cx:pt idx="1486">Business Class</cx:pt>
          <cx:pt idx="1487">Economy Class</cx:pt>
          <cx:pt idx="1488">Business Class</cx:pt>
          <cx:pt idx="1489">Economy Class</cx:pt>
          <cx:pt idx="1490">Business Class</cx:pt>
          <cx:pt idx="1491">Business Class</cx:pt>
          <cx:pt idx="1492">Business Class</cx:pt>
          <cx:pt idx="1493">Business Class</cx:pt>
          <cx:pt idx="1494">Economy Class</cx:pt>
          <cx:pt idx="1495">Business Class</cx:pt>
          <cx:pt idx="1496">Economy Class</cx:pt>
          <cx:pt idx="1497">Business Class</cx:pt>
          <cx:pt idx="1498">Business Class</cx:pt>
          <cx:pt idx="1499">Economy Class</cx:pt>
          <cx:pt idx="1500">Business Class</cx:pt>
          <cx:pt idx="1501">Economy Class</cx:pt>
          <cx:pt idx="1502">Economy Class</cx:pt>
          <cx:pt idx="1503">Economy Class</cx:pt>
          <cx:pt idx="1504">Economy Class</cx:pt>
          <cx:pt idx="1505">Business Class</cx:pt>
          <cx:pt idx="1506">Economy Class</cx:pt>
          <cx:pt idx="1507">Business Class</cx:pt>
          <cx:pt idx="1508">Economy Class</cx:pt>
          <cx:pt idx="1509">Business Class</cx:pt>
          <cx:pt idx="1510">Economy Class</cx:pt>
          <cx:pt idx="1511">Business Class</cx:pt>
          <cx:pt idx="1512">Economy Class</cx:pt>
          <cx:pt idx="1513">Economy Class</cx:pt>
          <cx:pt idx="1514">Economy Class</cx:pt>
          <cx:pt idx="1515">Economy Class</cx:pt>
          <cx:pt idx="1516">Business Class</cx:pt>
          <cx:pt idx="1517">Economy Class</cx:pt>
          <cx:pt idx="1518">Economy Class</cx:pt>
          <cx:pt idx="1519">Economy Class</cx:pt>
          <cx:pt idx="1520">Economy Class</cx:pt>
          <cx:pt idx="1521">Economy Class</cx:pt>
          <cx:pt idx="1522">Economy Class</cx:pt>
          <cx:pt idx="1523">Business Class</cx:pt>
          <cx:pt idx="1524">Economy Class</cx:pt>
          <cx:pt idx="1525">Business Class</cx:pt>
          <cx:pt idx="1526">Economy Class</cx:pt>
          <cx:pt idx="1527">Business Class</cx:pt>
          <cx:pt idx="1528">Economy Class</cx:pt>
          <cx:pt idx="1529">Economy Class</cx:pt>
          <cx:pt idx="1530">Economy Class</cx:pt>
          <cx:pt idx="1531">Economy Class</cx:pt>
          <cx:pt idx="1532">Economy Class</cx:pt>
          <cx:pt idx="1533">Economy Class</cx:pt>
          <cx:pt idx="1534">Economy Class</cx:pt>
          <cx:pt idx="1535">Economy Class</cx:pt>
          <cx:pt idx="1536">Economy Class</cx:pt>
          <cx:pt idx="1537">Business Class</cx:pt>
          <cx:pt idx="1538">Economy Class</cx:pt>
          <cx:pt idx="1539">Economy Class</cx:pt>
          <cx:pt idx="1540">Economy Class</cx:pt>
          <cx:pt idx="1541">Economy Class</cx:pt>
          <cx:pt idx="1542">Economy Class</cx:pt>
          <cx:pt idx="1543">Economy Class</cx:pt>
          <cx:pt idx="1544">Economy Class</cx:pt>
          <cx:pt idx="1545">Economy Class</cx:pt>
          <cx:pt idx="1546">Business Class</cx:pt>
          <cx:pt idx="1547">Economy Class</cx:pt>
          <cx:pt idx="1548">Business Class</cx:pt>
          <cx:pt idx="1549">Economy Class</cx:pt>
          <cx:pt idx="1550">Economy Class</cx:pt>
          <cx:pt idx="1551">Business Class</cx:pt>
          <cx:pt idx="1552">Business Class</cx:pt>
          <cx:pt idx="1553">Economy Class</cx:pt>
          <cx:pt idx="1554">Economy Class</cx:pt>
          <cx:pt idx="1555">Economy Class</cx:pt>
          <cx:pt idx="1556">Economy Class</cx:pt>
          <cx:pt idx="1557">Economy Class</cx:pt>
          <cx:pt idx="1558">Business Class</cx:pt>
          <cx:pt idx="1559">Business Class</cx:pt>
          <cx:pt idx="1560">Economy Class</cx:pt>
          <cx:pt idx="1561">Economy Class</cx:pt>
          <cx:pt idx="1562">Business Class</cx:pt>
          <cx:pt idx="1563">Economy Class</cx:pt>
          <cx:pt idx="1564">Business Class</cx:pt>
          <cx:pt idx="1565">Economy Class</cx:pt>
          <cx:pt idx="1566">Economy Class</cx:pt>
          <cx:pt idx="1567">Economy Class</cx:pt>
          <cx:pt idx="1568">Business Class</cx:pt>
          <cx:pt idx="1569">Economy Class</cx:pt>
          <cx:pt idx="1570">Economy Class</cx:pt>
          <cx:pt idx="1571">Economy Class</cx:pt>
          <cx:pt idx="1572">Business Class</cx:pt>
          <cx:pt idx="1573">Business Class</cx:pt>
          <cx:pt idx="1574">Economy Class</cx:pt>
          <cx:pt idx="1575">Economy Class</cx:pt>
          <cx:pt idx="1576">Economy Class</cx:pt>
          <cx:pt idx="1577">Business Class</cx:pt>
          <cx:pt idx="1578">Business Class</cx:pt>
          <cx:pt idx="1579">Economy Class</cx:pt>
          <cx:pt idx="1580">Business Class</cx:pt>
          <cx:pt idx="1581">Economy Class</cx:pt>
          <cx:pt idx="1582">Business Class</cx:pt>
          <cx:pt idx="1583">Economy Class</cx:pt>
          <cx:pt idx="1584">Economy Class</cx:pt>
          <cx:pt idx="1585">Economy Class</cx:pt>
          <cx:pt idx="1586">Business Class</cx:pt>
          <cx:pt idx="1587">Business Class</cx:pt>
          <cx:pt idx="1588">Economy Class</cx:pt>
          <cx:pt idx="1589">Business Class</cx:pt>
          <cx:pt idx="1590">Economy Class</cx:pt>
          <cx:pt idx="1591">Economy Class</cx:pt>
          <cx:pt idx="1592">Economy Class</cx:pt>
          <cx:pt idx="1593">Economy Class</cx:pt>
          <cx:pt idx="1594">Economy Class</cx:pt>
          <cx:pt idx="1595">Economy Class</cx:pt>
          <cx:pt idx="1596">Economy Class</cx:pt>
          <cx:pt idx="1597">Economy Class</cx:pt>
          <cx:pt idx="1598">Business Class</cx:pt>
          <cx:pt idx="1599">Business Class</cx:pt>
          <cx:pt idx="1600">Business Class</cx:pt>
          <cx:pt idx="1601">Business Class</cx:pt>
          <cx:pt idx="1602">Economy Class</cx:pt>
          <cx:pt idx="1603">Economy Class</cx:pt>
          <cx:pt idx="1604">Economy Class</cx:pt>
          <cx:pt idx="1605">Economy Class</cx:pt>
          <cx:pt idx="1606">Economy Class</cx:pt>
          <cx:pt idx="1607">Business Class</cx:pt>
          <cx:pt idx="1608">Economy Class</cx:pt>
          <cx:pt idx="1609">Business Class</cx:pt>
          <cx:pt idx="1610">Premium Economy</cx:pt>
          <cx:pt idx="1611">Economy Class</cx:pt>
          <cx:pt idx="1612">Economy Class</cx:pt>
          <cx:pt idx="1613">Business Class</cx:pt>
          <cx:pt idx="1614">Economy Class</cx:pt>
          <cx:pt idx="1615">Economy Class</cx:pt>
          <cx:pt idx="1616">Economy Class</cx:pt>
          <cx:pt idx="1617">Economy Class</cx:pt>
          <cx:pt idx="1618">Economy Class</cx:pt>
          <cx:pt idx="1619">Economy Class</cx:pt>
          <cx:pt idx="1620">Economy Class</cx:pt>
          <cx:pt idx="1621">Business Class</cx:pt>
          <cx:pt idx="1622">Economy Class</cx:pt>
          <cx:pt idx="1623">Economy Class</cx:pt>
          <cx:pt idx="1624">Economy Class</cx:pt>
          <cx:pt idx="1625">Economy Class</cx:pt>
          <cx:pt idx="1626">Economy Class</cx:pt>
          <cx:pt idx="1627">Economy Class</cx:pt>
          <cx:pt idx="1628">Economy Class</cx:pt>
          <cx:pt idx="1629">Economy Class</cx:pt>
          <cx:pt idx="1630">Business Class</cx:pt>
          <cx:pt idx="1631">Economy Class</cx:pt>
          <cx:pt idx="1632">Economy Class</cx:pt>
          <cx:pt idx="1633">Economy Class</cx:pt>
          <cx:pt idx="1634">Economy Class</cx:pt>
          <cx:pt idx="1635">Economy Class</cx:pt>
          <cx:pt idx="1636">Economy Class</cx:pt>
          <cx:pt idx="1637">Economy Class</cx:pt>
          <cx:pt idx="1638">Business Class</cx:pt>
          <cx:pt idx="1639">Economy Class</cx:pt>
          <cx:pt idx="1640">Economy Class</cx:pt>
          <cx:pt idx="1641">Economy Class</cx:pt>
          <cx:pt idx="1642">Economy Class</cx:pt>
          <cx:pt idx="1643">Economy Class</cx:pt>
          <cx:pt idx="1644">Economy Class</cx:pt>
          <cx:pt idx="1645">Economy Class</cx:pt>
          <cx:pt idx="1646">Economy Class</cx:pt>
          <cx:pt idx="1647">Business Class</cx:pt>
          <cx:pt idx="1648">Economy Class</cx:pt>
          <cx:pt idx="1649">Business Class</cx:pt>
          <cx:pt idx="1650">Economy Class</cx:pt>
          <cx:pt idx="1651">Economy Class</cx:pt>
          <cx:pt idx="1652">Economy Class</cx:pt>
          <cx:pt idx="1653">Business Class</cx:pt>
          <cx:pt idx="1654">Economy Class</cx:pt>
          <cx:pt idx="1655">Economy Class</cx:pt>
          <cx:pt idx="1656">Economy Class</cx:pt>
          <cx:pt idx="1657">Economy Class</cx:pt>
          <cx:pt idx="1658">Business Class</cx:pt>
          <cx:pt idx="1659">Economy Class</cx:pt>
          <cx:pt idx="1660">Economy Class</cx:pt>
          <cx:pt idx="1661">Business Class</cx:pt>
          <cx:pt idx="1662">Economy Class</cx:pt>
          <cx:pt idx="1663">Economy Class</cx:pt>
          <cx:pt idx="1664">Economy Class</cx:pt>
          <cx:pt idx="1665">Business Class</cx:pt>
          <cx:pt idx="1666">Economy Class</cx:pt>
          <cx:pt idx="1667">Economy Class</cx:pt>
          <cx:pt idx="1668">Economy Class</cx:pt>
          <cx:pt idx="1669">Economy Class</cx:pt>
          <cx:pt idx="1670">Economy Class</cx:pt>
          <cx:pt idx="1671">Economy Class</cx:pt>
          <cx:pt idx="1672">Economy Class</cx:pt>
          <cx:pt idx="1673">Business Class</cx:pt>
          <cx:pt idx="1674">Business Class</cx:pt>
          <cx:pt idx="1675">Economy Class</cx:pt>
          <cx:pt idx="1676">Economy Class</cx:pt>
          <cx:pt idx="1677">Economy Class</cx:pt>
          <cx:pt idx="1678">Economy Class</cx:pt>
          <cx:pt idx="1679">Economy Class</cx:pt>
          <cx:pt idx="1680">Economy Class</cx:pt>
          <cx:pt idx="1681">Economy Class</cx:pt>
          <cx:pt idx="1682">Economy Class</cx:pt>
          <cx:pt idx="1683">Economy Class</cx:pt>
          <cx:pt idx="1684">Economy Class</cx:pt>
          <cx:pt idx="1685">Economy Class</cx:pt>
          <cx:pt idx="1686">Economy Class</cx:pt>
          <cx:pt idx="1687">Business Class</cx:pt>
          <cx:pt idx="1688">Economy Class</cx:pt>
          <cx:pt idx="1689">Economy Class</cx:pt>
          <cx:pt idx="1690">Economy Class</cx:pt>
          <cx:pt idx="1691">Economy Class</cx:pt>
          <cx:pt idx="1692">Business Class</cx:pt>
          <cx:pt idx="1693">Economy Class</cx:pt>
          <cx:pt idx="1694">Economy Class</cx:pt>
          <cx:pt idx="1695">Business Class</cx:pt>
          <cx:pt idx="1696">Business Class</cx:pt>
          <cx:pt idx="1697">Business Class</cx:pt>
          <cx:pt idx="1698">Economy Class</cx:pt>
          <cx:pt idx="1699">Business Class</cx:pt>
          <cx:pt idx="1700">Economy Class</cx:pt>
          <cx:pt idx="1701">Economy Class</cx:pt>
          <cx:pt idx="1702">Economy Class</cx:pt>
          <cx:pt idx="1703">Business Class</cx:pt>
          <cx:pt idx="1704">Economy Class</cx:pt>
          <cx:pt idx="1705">Business Class</cx:pt>
          <cx:pt idx="1706">Economy Class</cx:pt>
          <cx:pt idx="1707">Economy Class</cx:pt>
          <cx:pt idx="1708">Economy Class</cx:pt>
          <cx:pt idx="1709">Business Class</cx:pt>
          <cx:pt idx="1710">Economy Class</cx:pt>
          <cx:pt idx="1711">Business Class</cx:pt>
          <cx:pt idx="1712">Business Class</cx:pt>
          <cx:pt idx="1713">Business Class</cx:pt>
          <cx:pt idx="1714">Economy Class</cx:pt>
          <cx:pt idx="1715">Business Class</cx:pt>
          <cx:pt idx="1716">Economy Class</cx:pt>
          <cx:pt idx="1717">Economy Class</cx:pt>
          <cx:pt idx="1718">Business Class</cx:pt>
          <cx:pt idx="1719">Business Class</cx:pt>
          <cx:pt idx="1720">Business Class</cx:pt>
          <cx:pt idx="1721">Economy Class</cx:pt>
          <cx:pt idx="1722">Economy Class</cx:pt>
          <cx:pt idx="1723">Economy Class</cx:pt>
          <cx:pt idx="1724">Business Class</cx:pt>
          <cx:pt idx="1725">Economy Class</cx:pt>
          <cx:pt idx="1726">Economy Class</cx:pt>
          <cx:pt idx="1727">Economy Class</cx:pt>
          <cx:pt idx="1728">Economy Class</cx:pt>
          <cx:pt idx="1729">Economy Class</cx:pt>
          <cx:pt idx="1730">Economy Class</cx:pt>
          <cx:pt idx="1731">Economy Class</cx:pt>
          <cx:pt idx="1732">Economy Class</cx:pt>
          <cx:pt idx="1733">Economy Class</cx:pt>
          <cx:pt idx="1734">Business Class</cx:pt>
          <cx:pt idx="1735">Economy Class</cx:pt>
          <cx:pt idx="1736">Economy Class</cx:pt>
          <cx:pt idx="1737">Economy Class</cx:pt>
          <cx:pt idx="1738">Economy Class</cx:pt>
          <cx:pt idx="1739">Economy Class</cx:pt>
          <cx:pt idx="1740">Business Class</cx:pt>
          <cx:pt idx="1741">Economy Class</cx:pt>
          <cx:pt idx="1742">Economy Class</cx:pt>
          <cx:pt idx="1743">Economy Class</cx:pt>
          <cx:pt idx="1744">Business Class</cx:pt>
          <cx:pt idx="1745">Business Class</cx:pt>
          <cx:pt idx="1746">Business Class</cx:pt>
          <cx:pt idx="1747">Economy Class</cx:pt>
          <cx:pt idx="1748">Economy Class</cx:pt>
          <cx:pt idx="1749">Economy Class</cx:pt>
          <cx:pt idx="1750">Economy Class</cx:pt>
          <cx:pt idx="1751">Business Class</cx:pt>
          <cx:pt idx="1752">Economy Class</cx:pt>
          <cx:pt idx="1753">Economy Class</cx:pt>
          <cx:pt idx="1754">Business Class</cx:pt>
          <cx:pt idx="1755">Economy Class</cx:pt>
          <cx:pt idx="1756">Business Class</cx:pt>
          <cx:pt idx="1757">Economy Class</cx:pt>
          <cx:pt idx="1758">Economy Class</cx:pt>
          <cx:pt idx="1759">Business Class</cx:pt>
          <cx:pt idx="1760">Business Class</cx:pt>
          <cx:pt idx="1761">Economy Class</cx:pt>
          <cx:pt idx="1762">Economy Class</cx:pt>
          <cx:pt idx="1763">Business Class</cx:pt>
          <cx:pt idx="1764">Economy Class</cx:pt>
          <cx:pt idx="1765">Economy Class</cx:pt>
          <cx:pt idx="1766">Economy Class</cx:pt>
          <cx:pt idx="1767">Economy Class</cx:pt>
          <cx:pt idx="1768">Economy Class</cx:pt>
          <cx:pt idx="1769">Business Class</cx:pt>
          <cx:pt idx="1770">Economy Class</cx:pt>
          <cx:pt idx="1771">Economy Class</cx:pt>
          <cx:pt idx="1772">Business Class</cx:pt>
          <cx:pt idx="1773">Business Class</cx:pt>
          <cx:pt idx="1774">Business Class</cx:pt>
          <cx:pt idx="1775">Business Class</cx:pt>
          <cx:pt idx="1776">Economy Class</cx:pt>
          <cx:pt idx="1777">Business Class</cx:pt>
          <cx:pt idx="1778">Economy Class</cx:pt>
          <cx:pt idx="1779">Business Class</cx:pt>
          <cx:pt idx="1780">Economy Class</cx:pt>
          <cx:pt idx="1781">Economy Class</cx:pt>
          <cx:pt idx="1782">Economy Class</cx:pt>
          <cx:pt idx="1783">Economy Class</cx:pt>
          <cx:pt idx="1784">Economy Class</cx:pt>
          <cx:pt idx="1785">Economy Class</cx:pt>
          <cx:pt idx="1786">Business Class</cx:pt>
          <cx:pt idx="1787">Economy Class</cx:pt>
          <cx:pt idx="1788">Economy Class</cx:pt>
          <cx:pt idx="1789">Business Class</cx:pt>
          <cx:pt idx="1790">Business Class</cx:pt>
          <cx:pt idx="1791">Economy Class</cx:pt>
          <cx:pt idx="1792">Business Class</cx:pt>
          <cx:pt idx="1793">Business Class</cx:pt>
          <cx:pt idx="1794">Economy Class</cx:pt>
          <cx:pt idx="1795">Business Class</cx:pt>
          <cx:pt idx="1796">Economy Class</cx:pt>
          <cx:pt idx="1797">Economy Class</cx:pt>
          <cx:pt idx="1798">Economy Class</cx:pt>
          <cx:pt idx="1799">Business Class</cx:pt>
          <cx:pt idx="1800">Business Class</cx:pt>
          <cx:pt idx="1801">Economy Class</cx:pt>
          <cx:pt idx="1802">Economy Class</cx:pt>
          <cx:pt idx="1803">Business Class</cx:pt>
          <cx:pt idx="1804">Economy Class</cx:pt>
          <cx:pt idx="1805">Business Class</cx:pt>
          <cx:pt idx="1806">Business Class</cx:pt>
          <cx:pt idx="1807">Business Class</cx:pt>
          <cx:pt idx="1808">First Class</cx:pt>
          <cx:pt idx="1809">Economy Class</cx:pt>
          <cx:pt idx="1810">Economy Class</cx:pt>
          <cx:pt idx="1811">Business Class</cx:pt>
          <cx:pt idx="1812">Economy Class</cx:pt>
          <cx:pt idx="1813">Economy Class</cx:pt>
          <cx:pt idx="1814">Business Class</cx:pt>
          <cx:pt idx="1815">Economy Class</cx:pt>
          <cx:pt idx="1816">Economy Class</cx:pt>
          <cx:pt idx="1817">Business Class</cx:pt>
          <cx:pt idx="1818">Economy Class</cx:pt>
          <cx:pt idx="1819">Economy Class</cx:pt>
          <cx:pt idx="1820">Economy Class</cx:pt>
          <cx:pt idx="1821">Economy Class</cx:pt>
          <cx:pt idx="1822">Economy Class</cx:pt>
          <cx:pt idx="1823">Economy Class</cx:pt>
          <cx:pt idx="1824">Business Class</cx:pt>
          <cx:pt idx="1825">Economy Class</cx:pt>
          <cx:pt idx="1826">Business Class</cx:pt>
          <cx:pt idx="1827">Business Class</cx:pt>
          <cx:pt idx="1828">Economy Class</cx:pt>
          <cx:pt idx="1829">Economy Class</cx:pt>
          <cx:pt idx="1830">Economy Class</cx:pt>
          <cx:pt idx="1831">First Class</cx:pt>
          <cx:pt idx="1832">Economy Class</cx:pt>
          <cx:pt idx="1833">Business Class</cx:pt>
          <cx:pt idx="1834">Economy Class</cx:pt>
          <cx:pt idx="1835">Business Class</cx:pt>
          <cx:pt idx="1836">Business Class</cx:pt>
          <cx:pt idx="1837">Economy Class</cx:pt>
          <cx:pt idx="1838">Economy Class</cx:pt>
          <cx:pt idx="1839">Business Class</cx:pt>
          <cx:pt idx="1840">Economy Class</cx:pt>
          <cx:pt idx="1841">Economy Class</cx:pt>
          <cx:pt idx="1842">Economy Class</cx:pt>
          <cx:pt idx="1843">Economy Class</cx:pt>
          <cx:pt idx="1844">First Class</cx:pt>
          <cx:pt idx="1845">Economy Class</cx:pt>
          <cx:pt idx="1846">Economy Class</cx:pt>
          <cx:pt idx="1847">Economy Class</cx:pt>
          <cx:pt idx="1848">Business Class</cx:pt>
          <cx:pt idx="1849">Economy Class</cx:pt>
          <cx:pt idx="1850">Business Class</cx:pt>
          <cx:pt idx="1851">Economy Class</cx:pt>
          <cx:pt idx="1852">Business Class</cx:pt>
          <cx:pt idx="1853">Business Class</cx:pt>
          <cx:pt idx="1854">Economy Class</cx:pt>
          <cx:pt idx="1855">Economy Class</cx:pt>
          <cx:pt idx="1856">Business Class</cx:pt>
          <cx:pt idx="1857">Economy Class</cx:pt>
          <cx:pt idx="1858">Economy Class</cx:pt>
          <cx:pt idx="1859">Economy Class</cx:pt>
          <cx:pt idx="1860">First Class</cx:pt>
          <cx:pt idx="1861">Economy Class</cx:pt>
          <cx:pt idx="1862">Business Class</cx:pt>
          <cx:pt idx="1863">Business Class</cx:pt>
          <cx:pt idx="1864">Economy Class</cx:pt>
          <cx:pt idx="1865">First Class</cx:pt>
          <cx:pt idx="1866">Business Class</cx:pt>
          <cx:pt idx="1867">Economy Class</cx:pt>
          <cx:pt idx="1868">Economy Class</cx:pt>
          <cx:pt idx="1869">Economy Class</cx:pt>
          <cx:pt idx="1870">Economy Class</cx:pt>
          <cx:pt idx="1871">Economy Class</cx:pt>
          <cx:pt idx="1872">Economy Class</cx:pt>
          <cx:pt idx="1873">Economy Class</cx:pt>
          <cx:pt idx="1874">Business Class</cx:pt>
          <cx:pt idx="1875">Economy Class</cx:pt>
          <cx:pt idx="1876">Economy Class</cx:pt>
          <cx:pt idx="1877">Economy Class</cx:pt>
          <cx:pt idx="1878">Economy Class</cx:pt>
          <cx:pt idx="1879">Economy Class</cx:pt>
          <cx:pt idx="1880">Economy Class</cx:pt>
          <cx:pt idx="1881">Economy Class</cx:pt>
          <cx:pt idx="1882">Economy Class</cx:pt>
          <cx:pt idx="1883">Economy Class</cx:pt>
          <cx:pt idx="1884">Economy Class</cx:pt>
          <cx:pt idx="1885">Business Class</cx:pt>
          <cx:pt idx="1886">Economy Class</cx:pt>
          <cx:pt idx="1887">Economy Class</cx:pt>
          <cx:pt idx="1888">Economy Class</cx:pt>
          <cx:pt idx="1889">Business Class</cx:pt>
          <cx:pt idx="1890">Business Class</cx:pt>
          <cx:pt idx="1891">Business Class</cx:pt>
          <cx:pt idx="1892">Business Class</cx:pt>
          <cx:pt idx="1893">Economy Class</cx:pt>
          <cx:pt idx="1894">Business Class</cx:pt>
          <cx:pt idx="1895">Business Class</cx:pt>
          <cx:pt idx="1896">Business Class</cx:pt>
          <cx:pt idx="1897">Economy Class</cx:pt>
          <cx:pt idx="1898">Business Class</cx:pt>
          <cx:pt idx="1899">Business Class</cx:pt>
          <cx:pt idx="1900">Economy Class</cx:pt>
          <cx:pt idx="1901">Economy Class</cx:pt>
          <cx:pt idx="1902">Business Class</cx:pt>
          <cx:pt idx="1903">Economy Class</cx:pt>
          <cx:pt idx="1904">Economy Class</cx:pt>
          <cx:pt idx="1905">Business Class</cx:pt>
          <cx:pt idx="1906">Economy Class</cx:pt>
          <cx:pt idx="1907">Business Class</cx:pt>
          <cx:pt idx="1908">Business Class</cx:pt>
          <cx:pt idx="1909">Economy Class</cx:pt>
          <cx:pt idx="1910">Economy Class</cx:pt>
          <cx:pt idx="1911">Economy Class</cx:pt>
          <cx:pt idx="1912">Business Class</cx:pt>
          <cx:pt idx="1913">Business Class</cx:pt>
          <cx:pt idx="1914">Economy Class</cx:pt>
          <cx:pt idx="1915">Economy Class</cx:pt>
          <cx:pt idx="1916">Economy Class</cx:pt>
          <cx:pt idx="1917">Economy Class</cx:pt>
          <cx:pt idx="1918">Economy Class</cx:pt>
          <cx:pt idx="1919">Business Class</cx:pt>
          <cx:pt idx="1920">Economy Class</cx:pt>
          <cx:pt idx="1921">Economy Class</cx:pt>
          <cx:pt idx="1922">Economy Class</cx:pt>
          <cx:pt idx="1923">Business Class</cx:pt>
          <cx:pt idx="1924">Business Class</cx:pt>
          <cx:pt idx="1925">Business Class</cx:pt>
          <cx:pt idx="1926">Economy Class</cx:pt>
          <cx:pt idx="1927">Business Class</cx:pt>
          <cx:pt idx="1928">Economy Class</cx:pt>
          <cx:pt idx="1929">Economy Class</cx:pt>
          <cx:pt idx="1930">Economy Class</cx:pt>
          <cx:pt idx="1931">Economy Class</cx:pt>
          <cx:pt idx="1932">Business Class</cx:pt>
          <cx:pt idx="1933">Economy Class</cx:pt>
          <cx:pt idx="1934">Business Class</cx:pt>
          <cx:pt idx="1935">Economy Class</cx:pt>
          <cx:pt idx="1936">Business Class</cx:pt>
          <cx:pt idx="1937">Economy Class</cx:pt>
          <cx:pt idx="1938">Economy Class</cx:pt>
          <cx:pt idx="1939">Business Class</cx:pt>
          <cx:pt idx="1940">Economy Class</cx:pt>
          <cx:pt idx="1941">Economy Class</cx:pt>
          <cx:pt idx="1942">Economy Class</cx:pt>
          <cx:pt idx="1943">Business Class</cx:pt>
          <cx:pt idx="1944">Economy Class</cx:pt>
          <cx:pt idx="1945">Business Class</cx:pt>
          <cx:pt idx="1946">Economy Class</cx:pt>
          <cx:pt idx="1947">Economy Class</cx:pt>
          <cx:pt idx="1948">Economy Class</cx:pt>
          <cx:pt idx="1949">Economy Class</cx:pt>
          <cx:pt idx="1950">Economy Class</cx:pt>
          <cx:pt idx="1951">Economy Class</cx:pt>
          <cx:pt idx="1952">Economy Class</cx:pt>
          <cx:pt idx="1953">Economy Class</cx:pt>
          <cx:pt idx="1954">Economy Class</cx:pt>
          <cx:pt idx="1955">Economy Class</cx:pt>
          <cx:pt idx="1956">Business Class</cx:pt>
          <cx:pt idx="1957">Business Class</cx:pt>
          <cx:pt idx="1958">Economy Class</cx:pt>
          <cx:pt idx="1959">Economy Class</cx:pt>
          <cx:pt idx="1960">Economy Class</cx:pt>
          <cx:pt idx="1961">Economy Class</cx:pt>
          <cx:pt idx="1962">Economy Class</cx:pt>
          <cx:pt idx="1963">Economy Class</cx:pt>
          <cx:pt idx="1964">Economy Class</cx:pt>
          <cx:pt idx="1965">Economy Class</cx:pt>
          <cx:pt idx="1966">Economy Class</cx:pt>
          <cx:pt idx="1967">Economy Class</cx:pt>
          <cx:pt idx="1968">Economy Class</cx:pt>
          <cx:pt idx="1969">Economy Class</cx:pt>
          <cx:pt idx="1970">Economy Class</cx:pt>
          <cx:pt idx="1971">Economy Class</cx:pt>
          <cx:pt idx="1972">Business Class</cx:pt>
          <cx:pt idx="1973">Economy Class</cx:pt>
          <cx:pt idx="1974">Economy Class</cx:pt>
          <cx:pt idx="1975">Business Class</cx:pt>
          <cx:pt idx="1976">Economy Class</cx:pt>
          <cx:pt idx="1977">Economy Class</cx:pt>
          <cx:pt idx="1978">Economy Class</cx:pt>
          <cx:pt idx="1979">Business Class</cx:pt>
          <cx:pt idx="1980">Economy Class</cx:pt>
          <cx:pt idx="1981">Business Class</cx:pt>
          <cx:pt idx="1982">Economy Class</cx:pt>
          <cx:pt idx="1983">Business Class</cx:pt>
          <cx:pt idx="1984">Economy Class</cx:pt>
          <cx:pt idx="1985">Business Class</cx:pt>
          <cx:pt idx="1986">Business Class</cx:pt>
          <cx:pt idx="1987">Business Class</cx:pt>
          <cx:pt idx="1988">Economy Class</cx:pt>
          <cx:pt idx="1989">Business Class</cx:pt>
          <cx:pt idx="1990">Business Class</cx:pt>
          <cx:pt idx="1991">Economy Class</cx:pt>
          <cx:pt idx="1992">Economy Class</cx:pt>
          <cx:pt idx="1993">Business Class</cx:pt>
          <cx:pt idx="1994">Economy Class</cx:pt>
          <cx:pt idx="1995">Economy Class</cx:pt>
          <cx:pt idx="1996">Economy Class</cx:pt>
          <cx:pt idx="1997">Economy Class</cx:pt>
          <cx:pt idx="1998">Economy Class</cx:pt>
          <cx:pt idx="1999">Economy Class</cx:pt>
          <cx:pt idx="2000">Economy Class</cx:pt>
          <cx:pt idx="2001">Economy Class</cx:pt>
          <cx:pt idx="2002">Economy Class</cx:pt>
          <cx:pt idx="2003">Economy Class</cx:pt>
          <cx:pt idx="2004">Economy Class</cx:pt>
          <cx:pt idx="2005">Business Class</cx:pt>
          <cx:pt idx="2006">Economy Class</cx:pt>
          <cx:pt idx="2007">Business Class</cx:pt>
          <cx:pt idx="2008">Economy Class</cx:pt>
          <cx:pt idx="2009">Business Class</cx:pt>
          <cx:pt idx="2010">Business Class</cx:pt>
          <cx:pt idx="2011">Business Class</cx:pt>
          <cx:pt idx="2012">Business Class</cx:pt>
          <cx:pt idx="2013">Economy Class</cx:pt>
          <cx:pt idx="2014">Economy Class</cx:pt>
          <cx:pt idx="2015">Economy Class</cx:pt>
          <cx:pt idx="2016">Economy Class</cx:pt>
          <cx:pt idx="2017">Economy Class</cx:pt>
          <cx:pt idx="2018">First Class</cx:pt>
          <cx:pt idx="2019">Economy Class</cx:pt>
          <cx:pt idx="2020">Economy Class</cx:pt>
          <cx:pt idx="2021">Business Class</cx:pt>
          <cx:pt idx="2022">Business Class</cx:pt>
          <cx:pt idx="2023">Economy Class</cx:pt>
          <cx:pt idx="2024">Economy Class</cx:pt>
          <cx:pt idx="2025">Economy Class</cx:pt>
          <cx:pt idx="2026">Economy Class</cx:pt>
          <cx:pt idx="2027">Business Class</cx:pt>
          <cx:pt idx="2028">Business Class</cx:pt>
          <cx:pt idx="2029">Economy Class</cx:pt>
          <cx:pt idx="2030">Business Class</cx:pt>
          <cx:pt idx="2031">Economy Class</cx:pt>
          <cx:pt idx="2032">Economy Class</cx:pt>
          <cx:pt idx="2033">Economy Class</cx:pt>
          <cx:pt idx="2034">Economy Class</cx:pt>
          <cx:pt idx="2035">Economy Class</cx:pt>
          <cx:pt idx="2036">Economy Class</cx:pt>
          <cx:pt idx="2037">Economy Class</cx:pt>
          <cx:pt idx="2038">Business Class</cx:pt>
          <cx:pt idx="2039">Business Class</cx:pt>
          <cx:pt idx="2040">Economy Class</cx:pt>
          <cx:pt idx="2041">Economy Class</cx:pt>
          <cx:pt idx="2042">Economy Class</cx:pt>
          <cx:pt idx="2043">Economy Class</cx:pt>
          <cx:pt idx="2044">Business Class</cx:pt>
          <cx:pt idx="2045">Economy Class</cx:pt>
          <cx:pt idx="2046">Economy Class</cx:pt>
          <cx:pt idx="2047">Economy Class</cx:pt>
          <cx:pt idx="2048">Business Class</cx:pt>
          <cx:pt idx="2049">Economy Class</cx:pt>
          <cx:pt idx="2050">Business Class</cx:pt>
          <cx:pt idx="2051">Business Class</cx:pt>
          <cx:pt idx="2052">Business Class</cx:pt>
          <cx:pt idx="2053">Business Class</cx:pt>
          <cx:pt idx="2054">Business Class</cx:pt>
          <cx:pt idx="2055">Economy Class</cx:pt>
          <cx:pt idx="2056">Business Class</cx:pt>
          <cx:pt idx="2057">Economy Class</cx:pt>
          <cx:pt idx="2058">Business Class</cx:pt>
          <cx:pt idx="2059">Economy Class</cx:pt>
          <cx:pt idx="2060">Economy Class</cx:pt>
          <cx:pt idx="2061">Economy Class</cx:pt>
          <cx:pt idx="2062">Economy Class</cx:pt>
          <cx:pt idx="2063">Economy Class</cx:pt>
          <cx:pt idx="2064">Economy Class</cx:pt>
          <cx:pt idx="2065">Economy Class</cx:pt>
          <cx:pt idx="2066">Economy Class</cx:pt>
          <cx:pt idx="2067">Economy Class</cx:pt>
          <cx:pt idx="2068">Economy Class</cx:pt>
          <cx:pt idx="2069">Economy Class</cx:pt>
          <cx:pt idx="2070">Economy Class</cx:pt>
          <cx:pt idx="2071">Economy Class</cx:pt>
          <cx:pt idx="2072">Business Class</cx:pt>
          <cx:pt idx="2073">Economy Class</cx:pt>
          <cx:pt idx="2074">Business Class</cx:pt>
          <cx:pt idx="2075">Economy Class</cx:pt>
          <cx:pt idx="2076">Economy Class</cx:pt>
          <cx:pt idx="2077">Economy Class</cx:pt>
          <cx:pt idx="2078">Economy Class</cx:pt>
          <cx:pt idx="2079">Economy Class</cx:pt>
          <cx:pt idx="2080">Economy Class</cx:pt>
          <cx:pt idx="2081">First Class</cx:pt>
          <cx:pt idx="2082">Business Class</cx:pt>
          <cx:pt idx="2083">Economy Class</cx:pt>
          <cx:pt idx="2084">Economy Class</cx:pt>
          <cx:pt idx="2085">Economy Class</cx:pt>
          <cx:pt idx="2086">Business Class</cx:pt>
          <cx:pt idx="2087">Economy Class</cx:pt>
          <cx:pt idx="2088">Economy Class</cx:pt>
          <cx:pt idx="2089">Economy Class</cx:pt>
          <cx:pt idx="2090">Economy Class</cx:pt>
          <cx:pt idx="2091">Business Class</cx:pt>
          <cx:pt idx="2092">Business Class</cx:pt>
          <cx:pt idx="2093">Economy Class</cx:pt>
          <cx:pt idx="2094">Business Class</cx:pt>
          <cx:pt idx="2095">Business Class</cx:pt>
          <cx:pt idx="2096">Business Class</cx:pt>
          <cx:pt idx="2097">Business Class</cx:pt>
          <cx:pt idx="2098">Economy Class</cx:pt>
          <cx:pt idx="2099">Economy Class</cx:pt>
          <cx:pt idx="2100">Economy Class</cx:pt>
          <cx:pt idx="2101">Business Class</cx:pt>
          <cx:pt idx="2102">Business Class</cx:pt>
          <cx:pt idx="2103">Business Class</cx:pt>
          <cx:pt idx="2104">Business Class</cx:pt>
          <cx:pt idx="2105">Economy Class</cx:pt>
          <cx:pt idx="2106">Business Class</cx:pt>
          <cx:pt idx="2107">Business Class</cx:pt>
          <cx:pt idx="2108">Economy Class</cx:pt>
          <cx:pt idx="2109">Economy Class</cx:pt>
          <cx:pt idx="2110">Economy Class</cx:pt>
          <cx:pt idx="2111">Business Class</cx:pt>
          <cx:pt idx="2112">Business Class</cx:pt>
          <cx:pt idx="2113">Economy Class</cx:pt>
          <cx:pt idx="2114">Business Class</cx:pt>
          <cx:pt idx="2115">Economy Class</cx:pt>
          <cx:pt idx="2116">Business Class</cx:pt>
          <cx:pt idx="2117">Business Class</cx:pt>
          <cx:pt idx="2118">Economy Class</cx:pt>
          <cx:pt idx="2119">Business Class</cx:pt>
          <cx:pt idx="2120">Business Class</cx:pt>
          <cx:pt idx="2121">Business Class</cx:pt>
          <cx:pt idx="2122">Economy Class</cx:pt>
          <cx:pt idx="2123">Business Class</cx:pt>
          <cx:pt idx="2124">Economy Class</cx:pt>
          <cx:pt idx="2125">Business Class</cx:pt>
          <cx:pt idx="2126">Business Class</cx:pt>
          <cx:pt idx="2127">Business Class</cx:pt>
          <cx:pt idx="2128">Economy Class</cx:pt>
          <cx:pt idx="2129">Economy Class</cx:pt>
          <cx:pt idx="2130">Economy Class</cx:pt>
          <cx:pt idx="2131">Economy Class</cx:pt>
          <cx:pt idx="2132">Business Class</cx:pt>
          <cx:pt idx="2133">Economy Class</cx:pt>
          <cx:pt idx="2134">Economy Class</cx:pt>
          <cx:pt idx="2135">Business Class</cx:pt>
          <cx:pt idx="2136">Economy Class</cx:pt>
          <cx:pt idx="2137">Business Class</cx:pt>
          <cx:pt idx="2138">Business Class</cx:pt>
          <cx:pt idx="2139">Business Class</cx:pt>
          <cx:pt idx="2140">Economy Class</cx:pt>
          <cx:pt idx="2141">Economy Class</cx:pt>
          <cx:pt idx="2142">Economy Class</cx:pt>
          <cx:pt idx="2143">Business Class</cx:pt>
          <cx:pt idx="2144">Business Class</cx:pt>
          <cx:pt idx="2145">Economy Class</cx:pt>
          <cx:pt idx="2146">Economy Class</cx:pt>
          <cx:pt idx="2147">Economy Class</cx:pt>
          <cx:pt idx="2148">Economy Class</cx:pt>
          <cx:pt idx="2149">Business Class</cx:pt>
          <cx:pt idx="2150">Business Class</cx:pt>
          <cx:pt idx="2151">Business Class</cx:pt>
          <cx:pt idx="2152">Business Class</cx:pt>
          <cx:pt idx="2153">Economy Class</cx:pt>
          <cx:pt idx="2154">Economy Class</cx:pt>
          <cx:pt idx="2155">Business Class</cx:pt>
          <cx:pt idx="2156">Economy Class</cx:pt>
          <cx:pt idx="2157">Economy Class</cx:pt>
          <cx:pt idx="2158">Economy Class</cx:pt>
          <cx:pt idx="2159">Economy Class</cx:pt>
          <cx:pt idx="2160">Economy Class</cx:pt>
          <cx:pt idx="2161">Economy Class</cx:pt>
          <cx:pt idx="2162">Economy Class</cx:pt>
          <cx:pt idx="2163">Economy Class</cx:pt>
          <cx:pt idx="2164">Economy Class</cx:pt>
          <cx:pt idx="2165">Economy Class</cx:pt>
          <cx:pt idx="2166">Business Class</cx:pt>
          <cx:pt idx="2167">Business Class</cx:pt>
          <cx:pt idx="2168">Economy Class</cx:pt>
          <cx:pt idx="2169">Economy Class</cx:pt>
          <cx:pt idx="2170">Economy Class</cx:pt>
          <cx:pt idx="2171">Economy Class</cx:pt>
          <cx:pt idx="2172">Business Class</cx:pt>
          <cx:pt idx="2173">Economy Class</cx:pt>
          <cx:pt idx="2174">Business Class</cx:pt>
          <cx:pt idx="2175">Business Class</cx:pt>
          <cx:pt idx="2176">Economy Class</cx:pt>
          <cx:pt idx="2177">Economy Class</cx:pt>
          <cx:pt idx="2178">Economy Class</cx:pt>
          <cx:pt idx="2179">Economy Class</cx:pt>
          <cx:pt idx="2180">Economy Class</cx:pt>
          <cx:pt idx="2181">Business Class</cx:pt>
          <cx:pt idx="2182">Economy Class</cx:pt>
          <cx:pt idx="2183">Business Class</cx:pt>
          <cx:pt idx="2184">Business Class</cx:pt>
          <cx:pt idx="2185">Economy Class</cx:pt>
          <cx:pt idx="2186">Business Class</cx:pt>
          <cx:pt idx="2187">Economy Class</cx:pt>
          <cx:pt idx="2188">Economy Class</cx:pt>
          <cx:pt idx="2189">Economy Class</cx:pt>
          <cx:pt idx="2190">Business Class</cx:pt>
          <cx:pt idx="2191">Economy Class</cx:pt>
          <cx:pt idx="2192">Economy Class</cx:pt>
          <cx:pt idx="2193">Business Class</cx:pt>
          <cx:pt idx="2194">Economy Class</cx:pt>
          <cx:pt idx="2195">Business Class</cx:pt>
          <cx:pt idx="2196">Business Class</cx:pt>
          <cx:pt idx="2197">Economy Class</cx:pt>
          <cx:pt idx="2198">Economy Class</cx:pt>
          <cx:pt idx="2199">Economy Class</cx:pt>
          <cx:pt idx="2200">Economy Class</cx:pt>
          <cx:pt idx="2201">Economy Class</cx:pt>
          <cx:pt idx="2202">Premium Economy</cx:pt>
          <cx:pt idx="2203">Economy Class</cx:pt>
          <cx:pt idx="2204">Business Class</cx:pt>
          <cx:pt idx="2205">Economy Class</cx:pt>
          <cx:pt idx="2206">Economy Class</cx:pt>
          <cx:pt idx="2207">Economy Class</cx:pt>
          <cx:pt idx="2208">Economy Class</cx:pt>
          <cx:pt idx="2209">Business Class</cx:pt>
          <cx:pt idx="2210">Business Class</cx:pt>
          <cx:pt idx="2211">Business Class</cx:pt>
          <cx:pt idx="2212">Business Class</cx:pt>
          <cx:pt idx="2213">Business Class</cx:pt>
          <cx:pt idx="2214">Business Class</cx:pt>
          <cx:pt idx="2215">Business Class</cx:pt>
          <cx:pt idx="2216">Business Class</cx:pt>
          <cx:pt idx="2217">Economy Class</cx:pt>
          <cx:pt idx="2218">Economy Class</cx:pt>
          <cx:pt idx="2219">Economy Class</cx:pt>
          <cx:pt idx="2220">Economy Class</cx:pt>
          <cx:pt idx="2221">Economy Class</cx:pt>
          <cx:pt idx="2222">Business Class</cx:pt>
          <cx:pt idx="2223">Economy Class</cx:pt>
          <cx:pt idx="2224">Economy Class</cx:pt>
          <cx:pt idx="2225">First Class</cx:pt>
          <cx:pt idx="2226">Economy Class</cx:pt>
          <cx:pt idx="2227">Economy Class</cx:pt>
          <cx:pt idx="2228">Business Class</cx:pt>
          <cx:pt idx="2229">Business Class</cx:pt>
          <cx:pt idx="2230">Business Class</cx:pt>
          <cx:pt idx="2231">Business Class</cx:pt>
          <cx:pt idx="2232">Economy Class</cx:pt>
          <cx:pt idx="2233">Economy Class</cx:pt>
          <cx:pt idx="2234">Business Class</cx:pt>
          <cx:pt idx="2235">Economy Class</cx:pt>
          <cx:pt idx="2236">Economy Class</cx:pt>
          <cx:pt idx="2237">Economy Class</cx:pt>
          <cx:pt idx="2238">Business Class</cx:pt>
          <cx:pt idx="2239">Business Class</cx:pt>
          <cx:pt idx="2240">Economy Class</cx:pt>
          <cx:pt idx="2241">Business Class</cx:pt>
          <cx:pt idx="2242">Business Class</cx:pt>
          <cx:pt idx="2243">Economy Class</cx:pt>
          <cx:pt idx="2244">Business Class</cx:pt>
          <cx:pt idx="2245">Economy Class</cx:pt>
          <cx:pt idx="2246">Business Class</cx:pt>
          <cx:pt idx="2247">Economy Class</cx:pt>
          <cx:pt idx="2248">Economy Class</cx:pt>
          <cx:pt idx="2249">Economy Class</cx:pt>
          <cx:pt idx="2250">Business Class</cx:pt>
          <cx:pt idx="2251">Economy Class</cx:pt>
          <cx:pt idx="2252">Economy Class</cx:pt>
          <cx:pt idx="2253">Economy Class</cx:pt>
          <cx:pt idx="2254">Economy Class</cx:pt>
          <cx:pt idx="2255">Business Class</cx:pt>
          <cx:pt idx="2256">Economy Class</cx:pt>
          <cx:pt idx="2257">Economy Class</cx:pt>
          <cx:pt idx="2258">Economy Class</cx:pt>
          <cx:pt idx="2259">Economy Class</cx:pt>
          <cx:pt idx="2260">Business Class</cx:pt>
          <cx:pt idx="2261">Business Class</cx:pt>
          <cx:pt idx="2262">Economy Class</cx:pt>
          <cx:pt idx="2263">Business Class</cx:pt>
          <cx:pt idx="2264">Business Class</cx:pt>
          <cx:pt idx="2265">Business Class</cx:pt>
          <cx:pt idx="2266">Business Class</cx:pt>
          <cx:pt idx="2267">Economy Class</cx:pt>
          <cx:pt idx="2268">Economy Class</cx:pt>
          <cx:pt idx="2269">Economy Class</cx:pt>
          <cx:pt idx="2270">Business Class</cx:pt>
          <cx:pt idx="2271">Economy Class</cx:pt>
          <cx:pt idx="2272">Business Class</cx:pt>
          <cx:pt idx="2273">Business Class</cx:pt>
          <cx:pt idx="2274">Economy Class</cx:pt>
          <cx:pt idx="2275">Economy Class</cx:pt>
          <cx:pt idx="2276">Economy Class</cx:pt>
          <cx:pt idx="2277">Economy Class</cx:pt>
          <cx:pt idx="2278">Business Class</cx:pt>
          <cx:pt idx="2279">Economy Class</cx:pt>
          <cx:pt idx="2280">Economy Class</cx:pt>
          <cx:pt idx="2281">Business Class</cx:pt>
          <cx:pt idx="2282">Business Class</cx:pt>
          <cx:pt idx="2283">Business Class</cx:pt>
          <cx:pt idx="2284">Economy Class</cx:pt>
          <cx:pt idx="2285">Economy Class</cx:pt>
          <cx:pt idx="2286">Economy Class</cx:pt>
          <cx:pt idx="2287">Business Class</cx:pt>
          <cx:pt idx="2288">Economy Class</cx:pt>
          <cx:pt idx="2289">Economy Class</cx:pt>
          <cx:pt idx="2290">Economy Class</cx:pt>
          <cx:pt idx="2291">Economy Class</cx:pt>
          <cx:pt idx="2292">Economy Class</cx:pt>
          <cx:pt idx="2293">Economy Class</cx:pt>
          <cx:pt idx="2294">Economy Class</cx:pt>
          <cx:pt idx="2295">Economy Class</cx:pt>
          <cx:pt idx="2296">Economy Class</cx:pt>
          <cx:pt idx="2297">Business Class</cx:pt>
          <cx:pt idx="2298">Economy Class</cx:pt>
          <cx:pt idx="2299">Economy Class</cx:pt>
          <cx:pt idx="2300">Business Class</cx:pt>
          <cx:pt idx="2301">Economy Class</cx:pt>
          <cx:pt idx="2302">Economy Class</cx:pt>
          <cx:pt idx="2303">Business Class</cx:pt>
          <cx:pt idx="2304">Economy Class</cx:pt>
          <cx:pt idx="2305">Business Class</cx:pt>
          <cx:pt idx="2306">Business Class</cx:pt>
          <cx:pt idx="2307">Economy Class</cx:pt>
          <cx:pt idx="2308">Business Class</cx:pt>
          <cx:pt idx="2309">Economy Class</cx:pt>
          <cx:pt idx="2310">Economy Class</cx:pt>
          <cx:pt idx="2311">Economy Class</cx:pt>
          <cx:pt idx="2312">Economy Class</cx:pt>
          <cx:pt idx="2313">Economy Class</cx:pt>
          <cx:pt idx="2314">Economy Class</cx:pt>
          <cx:pt idx="2315">Economy Class</cx:pt>
          <cx:pt idx="2316">Economy Class</cx:pt>
          <cx:pt idx="2317">Economy Class</cx:pt>
          <cx:pt idx="2318">Business Class</cx:pt>
          <cx:pt idx="2319">Business Class</cx:pt>
          <cx:pt idx="2320">Economy Class</cx:pt>
          <cx:pt idx="2321">Business Class</cx:pt>
          <cx:pt idx="2322">Economy Class</cx:pt>
          <cx:pt idx="2323">Business Class</cx:pt>
          <cx:pt idx="2324">Economy Class</cx:pt>
          <cx:pt idx="2325">Business Class</cx:pt>
          <cx:pt idx="2326">Economy Class</cx:pt>
          <cx:pt idx="2327">Economy Class</cx:pt>
          <cx:pt idx="2328">Business Class</cx:pt>
          <cx:pt idx="2329">Business Class</cx:pt>
          <cx:pt idx="2330">Business Class</cx:pt>
          <cx:pt idx="2331">Business Class</cx:pt>
          <cx:pt idx="2332">Economy Class</cx:pt>
          <cx:pt idx="2333">Business Class</cx:pt>
          <cx:pt idx="2334">Business Class</cx:pt>
          <cx:pt idx="2335">Economy Class</cx:pt>
          <cx:pt idx="2336">Premium Economy</cx:pt>
          <cx:pt idx="2337">Business Class</cx:pt>
          <cx:pt idx="2338">Business Class</cx:pt>
          <cx:pt idx="2339">Business Class</cx:pt>
          <cx:pt idx="2340">Business Class</cx:pt>
          <cx:pt idx="2341">Economy Class</cx:pt>
          <cx:pt idx="2342">Economy Class</cx:pt>
          <cx:pt idx="2343">Business Class</cx:pt>
          <cx:pt idx="2344">Economy Class</cx:pt>
          <cx:pt idx="2345">Economy Class</cx:pt>
          <cx:pt idx="2346">Economy Class</cx:pt>
          <cx:pt idx="2347">Economy Class</cx:pt>
          <cx:pt idx="2348">Economy Class</cx:pt>
          <cx:pt idx="2349">Business Class</cx:pt>
          <cx:pt idx="2350">Economy Class</cx:pt>
          <cx:pt idx="2351">Business Class</cx:pt>
          <cx:pt idx="2352">Economy Class</cx:pt>
          <cx:pt idx="2353">First Class</cx:pt>
          <cx:pt idx="2354">Economy Class</cx:pt>
          <cx:pt idx="2355">Economy Class</cx:pt>
          <cx:pt idx="2356">Economy Class</cx:pt>
          <cx:pt idx="2357">Economy Class</cx:pt>
          <cx:pt idx="2358">Economy Class</cx:pt>
          <cx:pt idx="2359">Business Class</cx:pt>
          <cx:pt idx="2360">Business Class</cx:pt>
          <cx:pt idx="2361">First Class</cx:pt>
          <cx:pt idx="2362">Economy Class</cx:pt>
          <cx:pt idx="2363">Business Class</cx:pt>
          <cx:pt idx="2364">Business Class</cx:pt>
          <cx:pt idx="2365">Economy Class</cx:pt>
          <cx:pt idx="2366">Business Class</cx:pt>
          <cx:pt idx="2367">Business Class</cx:pt>
          <cx:pt idx="2368">Economy Class</cx:pt>
          <cx:pt idx="2369">Economy Class</cx:pt>
          <cx:pt idx="2370">Economy Class</cx:pt>
          <cx:pt idx="2371">First Class</cx:pt>
          <cx:pt idx="2372">Business Class</cx:pt>
          <cx:pt idx="2373">Business Class</cx:pt>
          <cx:pt idx="2374">Business Class</cx:pt>
          <cx:pt idx="2375">Economy Class</cx:pt>
          <cx:pt idx="2376">Economy Class</cx:pt>
          <cx:pt idx="2377">Business Class</cx:pt>
          <cx:pt idx="2378">Economy Class</cx:pt>
          <cx:pt idx="2379">Economy Class</cx:pt>
          <cx:pt idx="2380">Business Class</cx:pt>
          <cx:pt idx="2381">Business Class</cx:pt>
          <cx:pt idx="2382">Economy Class</cx:pt>
          <cx:pt idx="2383">Business Class</cx:pt>
          <cx:pt idx="2384">Business Class</cx:pt>
          <cx:pt idx="2385">Business Class</cx:pt>
          <cx:pt idx="2386">Economy Class</cx:pt>
          <cx:pt idx="2387">Business Class</cx:pt>
          <cx:pt idx="2388">Business Class</cx:pt>
          <cx:pt idx="2389">Economy Class</cx:pt>
          <cx:pt idx="2390">Economy Class</cx:pt>
          <cx:pt idx="2391">Economy Class</cx:pt>
          <cx:pt idx="2392">Business Class</cx:pt>
          <cx:pt idx="2393">Business Class</cx:pt>
          <cx:pt idx="2394">Business Class</cx:pt>
          <cx:pt idx="2395">Economy Class</cx:pt>
          <cx:pt idx="2396">Economy Class</cx:pt>
          <cx:pt idx="2397">Economy Class</cx:pt>
          <cx:pt idx="2398">Economy Class</cx:pt>
          <cx:pt idx="2399">Business Class</cx:pt>
          <cx:pt idx="2400">Business Class</cx:pt>
          <cx:pt idx="2401">Business Class</cx:pt>
          <cx:pt idx="2402">Business Class</cx:pt>
          <cx:pt idx="2403">Business Class</cx:pt>
          <cx:pt idx="2404">Business Class</cx:pt>
          <cx:pt idx="2405">Business Class</cx:pt>
          <cx:pt idx="2406">Economy Class</cx:pt>
          <cx:pt idx="2407">Economy Class</cx:pt>
          <cx:pt idx="2408">Economy Class</cx:pt>
          <cx:pt idx="2409">Economy Class</cx:pt>
          <cx:pt idx="2410">First Class</cx:pt>
          <cx:pt idx="2411">Business Class</cx:pt>
          <cx:pt idx="2412">Economy Class</cx:pt>
          <cx:pt idx="2413">Economy Class</cx:pt>
          <cx:pt idx="2414">Business Class</cx:pt>
          <cx:pt idx="2415">Economy Class</cx:pt>
          <cx:pt idx="2416">Economy Class</cx:pt>
          <cx:pt idx="2417">Economy Class</cx:pt>
          <cx:pt idx="2418">Business Class</cx:pt>
          <cx:pt idx="2419">Economy Class</cx:pt>
          <cx:pt idx="2420">Economy Class</cx:pt>
          <cx:pt idx="2421">Economy Class</cx:pt>
          <cx:pt idx="2422">Business Class</cx:pt>
          <cx:pt idx="2423">Economy Class</cx:pt>
          <cx:pt idx="2424">Business Class</cx:pt>
          <cx:pt idx="2425">Business Class</cx:pt>
          <cx:pt idx="2426">Business Class</cx:pt>
          <cx:pt idx="2427">Business Class</cx:pt>
          <cx:pt idx="2428">Economy Class</cx:pt>
          <cx:pt idx="2429">Business Class</cx:pt>
          <cx:pt idx="2430">Economy Class</cx:pt>
          <cx:pt idx="2431">Economy Class</cx:pt>
          <cx:pt idx="2432">Economy Class</cx:pt>
          <cx:pt idx="2433">Economy Class</cx:pt>
          <cx:pt idx="2434">Economy Class</cx:pt>
          <cx:pt idx="2435">Economy Class</cx:pt>
          <cx:pt idx="2436">Economy Class</cx:pt>
          <cx:pt idx="2437">Business Class</cx:pt>
          <cx:pt idx="2438">Economy Class</cx:pt>
          <cx:pt idx="2439">Economy Class</cx:pt>
          <cx:pt idx="2440">Economy Class</cx:pt>
          <cx:pt idx="2441">Economy Class</cx:pt>
          <cx:pt idx="2442">Business Class</cx:pt>
          <cx:pt idx="2443">Economy Class</cx:pt>
          <cx:pt idx="2444">Economy Class</cx:pt>
          <cx:pt idx="2445">Economy Class</cx:pt>
          <cx:pt idx="2446">Economy Class</cx:pt>
          <cx:pt idx="2447">Economy Class</cx:pt>
          <cx:pt idx="2448">Economy Class</cx:pt>
          <cx:pt idx="2449">Business Class</cx:pt>
          <cx:pt idx="2450">Economy Class</cx:pt>
          <cx:pt idx="2451">Business Class</cx:pt>
          <cx:pt idx="2452">Business Class</cx:pt>
          <cx:pt idx="2453">Business Class</cx:pt>
          <cx:pt idx="2454">Economy Class</cx:pt>
          <cx:pt idx="2455">Business Class</cx:pt>
          <cx:pt idx="2456">Economy Class</cx:pt>
          <cx:pt idx="2457">Economy Class</cx:pt>
          <cx:pt idx="2458">Economy Class</cx:pt>
          <cx:pt idx="2459">Economy Class</cx:pt>
          <cx:pt idx="2460">Economy Class</cx:pt>
          <cx:pt idx="2461">Business Class</cx:pt>
          <cx:pt idx="2462">Business Class</cx:pt>
          <cx:pt idx="2463">Economy Class</cx:pt>
          <cx:pt idx="2464">Business Class</cx:pt>
          <cx:pt idx="2465">Economy Class</cx:pt>
          <cx:pt idx="2466">Business Class</cx:pt>
          <cx:pt idx="2467">Business Class</cx:pt>
          <cx:pt idx="2468">Economy Class</cx:pt>
          <cx:pt idx="2469">Business Class</cx:pt>
          <cx:pt idx="2470">Economy Class</cx:pt>
          <cx:pt idx="2471">Business Class</cx:pt>
          <cx:pt idx="2472">Economy Class</cx:pt>
          <cx:pt idx="2473">Business Class</cx:pt>
          <cx:pt idx="2474">Business Class</cx:pt>
          <cx:pt idx="2475">Economy Class</cx:pt>
          <cx:pt idx="2476">Economy Class</cx:pt>
          <cx:pt idx="2477">Economy Class</cx:pt>
          <cx:pt idx="2478">Business Class</cx:pt>
          <cx:pt idx="2479">Business Class</cx:pt>
          <cx:pt idx="2480">Business Class</cx:pt>
          <cx:pt idx="2481">Business Class</cx:pt>
          <cx:pt idx="2482">First Class</cx:pt>
          <cx:pt idx="2483">Business Class</cx:pt>
          <cx:pt idx="2484">Economy Class</cx:pt>
          <cx:pt idx="2485">Economy Class</cx:pt>
          <cx:pt idx="2486">Business Class</cx:pt>
          <cx:pt idx="2487">Business Class</cx:pt>
          <cx:pt idx="2488">Economy Class</cx:pt>
          <cx:pt idx="2489">Business Class</cx:pt>
          <cx:pt idx="2490">Business Class</cx:pt>
          <cx:pt idx="2491">Economy Class</cx:pt>
          <cx:pt idx="2492">Economy Class</cx:pt>
          <cx:pt idx="2493">Economy Class</cx:pt>
          <cx:pt idx="2494">Economy Class</cx:pt>
          <cx:pt idx="2495">Business Class</cx:pt>
          <cx:pt idx="2496">Business Class</cx:pt>
          <cx:pt idx="2497">Economy Class</cx:pt>
          <cx:pt idx="2498">Business Class</cx:pt>
          <cx:pt idx="2499">Economy Class</cx:pt>
          <cx:pt idx="2500">First Class</cx:pt>
          <cx:pt idx="2501">Business Class</cx:pt>
          <cx:pt idx="2502">Economy Class</cx:pt>
          <cx:pt idx="2503">Economy Class</cx:pt>
          <cx:pt idx="2504">Economy Class</cx:pt>
          <cx:pt idx="2505">Business Class</cx:pt>
          <cx:pt idx="2506">Economy Class</cx:pt>
          <cx:pt idx="2507">Economy Class</cx:pt>
          <cx:pt idx="2508">Business Class</cx:pt>
          <cx:pt idx="2509">Economy Class</cx:pt>
          <cx:pt idx="2510">Business Class</cx:pt>
          <cx:pt idx="2511">Economy Class</cx:pt>
          <cx:pt idx="2512">Economy Class</cx:pt>
          <cx:pt idx="2513">Economy Class</cx:pt>
          <cx:pt idx="2514">Economy Class</cx:pt>
          <cx:pt idx="2515">Economy Class</cx:pt>
          <cx:pt idx="2516">Economy Class</cx:pt>
          <cx:pt idx="2517">Economy Class</cx:pt>
          <cx:pt idx="2518">Economy Class</cx:pt>
          <cx:pt idx="2519">Economy Class</cx:pt>
          <cx:pt idx="2520">Economy Class</cx:pt>
          <cx:pt idx="2521">Economy Class</cx:pt>
          <cx:pt idx="2522">Economy Class</cx:pt>
          <cx:pt idx="2523">Economy Class</cx:pt>
          <cx:pt idx="2524">Business Class</cx:pt>
          <cx:pt idx="2525">Economy Class</cx:pt>
          <cx:pt idx="2526">Economy Class</cx:pt>
          <cx:pt idx="2527">Business Class</cx:pt>
          <cx:pt idx="2528">Business Class</cx:pt>
          <cx:pt idx="2529">Business Class</cx:pt>
          <cx:pt idx="2530">Economy Class</cx:pt>
          <cx:pt idx="2531">Business Class</cx:pt>
          <cx:pt idx="2532">Business Class</cx:pt>
          <cx:pt idx="2533">Business Class</cx:pt>
          <cx:pt idx="2534">Economy Class</cx:pt>
          <cx:pt idx="2535">Business Class</cx:pt>
          <cx:pt idx="2536">Business Class</cx:pt>
          <cx:pt idx="2537">Economy Class</cx:pt>
          <cx:pt idx="2538">Economy Class</cx:pt>
          <cx:pt idx="2539">Business Class</cx:pt>
          <cx:pt idx="2540">Business Class</cx:pt>
          <cx:pt idx="2541">Business Class</cx:pt>
          <cx:pt idx="2542">Business Class</cx:pt>
          <cx:pt idx="2543">Economy Class</cx:pt>
          <cx:pt idx="2544">Economy Class</cx:pt>
          <cx:pt idx="2545">Economy Class</cx:pt>
          <cx:pt idx="2546">Business Class</cx:pt>
          <cx:pt idx="2547">Business Class</cx:pt>
          <cx:pt idx="2548">Economy Class</cx:pt>
          <cx:pt idx="2549">Business Class</cx:pt>
          <cx:pt idx="2550">Economy Class</cx:pt>
          <cx:pt idx="2551">Economy Class</cx:pt>
          <cx:pt idx="2552">Business Class</cx:pt>
          <cx:pt idx="2553">Business Class</cx:pt>
          <cx:pt idx="2554">Business Class</cx:pt>
          <cx:pt idx="2555">Business Class</cx:pt>
          <cx:pt idx="2556">Business Class</cx:pt>
          <cx:pt idx="2557">Business Class</cx:pt>
          <cx:pt idx="2558">Business Class</cx:pt>
          <cx:pt idx="2559">Business Class</cx:pt>
          <cx:pt idx="2560">Business Class</cx:pt>
          <cx:pt idx="2561">Business Class</cx:pt>
          <cx:pt idx="2562">Business Class</cx:pt>
          <cx:pt idx="2563">Economy Class</cx:pt>
          <cx:pt idx="2564">Economy Class</cx:pt>
          <cx:pt idx="2565">Economy Class</cx:pt>
          <cx:pt idx="2566">Business Class</cx:pt>
          <cx:pt idx="2567">Economy Class</cx:pt>
          <cx:pt idx="2568">Economy Class</cx:pt>
          <cx:pt idx="2569">Economy Class</cx:pt>
          <cx:pt idx="2570">Business Class</cx:pt>
          <cx:pt idx="2571">Business Class</cx:pt>
          <cx:pt idx="2572">Economy Class</cx:pt>
          <cx:pt idx="2573">Business Class</cx:pt>
          <cx:pt idx="2574">Business Class</cx:pt>
          <cx:pt idx="2575">Economy Class</cx:pt>
          <cx:pt idx="2576">Economy Class</cx:pt>
          <cx:pt idx="2577">Economy Class</cx:pt>
          <cx:pt idx="2578">Economy Class</cx:pt>
          <cx:pt idx="2579">Business Class</cx:pt>
          <cx:pt idx="2580">Business Class</cx:pt>
          <cx:pt idx="2581">Economy Class</cx:pt>
          <cx:pt idx="2582">Business Class</cx:pt>
          <cx:pt idx="2583">Business Class</cx:pt>
          <cx:pt idx="2584">Economy Class</cx:pt>
          <cx:pt idx="2585">Business Class</cx:pt>
          <cx:pt idx="2586">Business Class</cx:pt>
          <cx:pt idx="2587">Economy Class</cx:pt>
          <cx:pt idx="2588">Business Class</cx:pt>
          <cx:pt idx="2589">Economy Class</cx:pt>
          <cx:pt idx="2590">Business Class</cx:pt>
          <cx:pt idx="2591">Economy Class</cx:pt>
          <cx:pt idx="2592">Business Class</cx:pt>
          <cx:pt idx="2593">Economy Class</cx:pt>
          <cx:pt idx="2594">Business Class</cx:pt>
          <cx:pt idx="2595">Economy Class</cx:pt>
          <cx:pt idx="2596">Business Class</cx:pt>
          <cx:pt idx="2597">Economy Class</cx:pt>
          <cx:pt idx="2598">Premium Economy</cx:pt>
          <cx:pt idx="2599">Premium Economy</cx:pt>
          <cx:pt idx="2600">Business Class</cx:pt>
          <cx:pt idx="2601">Economy Class</cx:pt>
          <cx:pt idx="2602">Business Class</cx:pt>
          <cx:pt idx="2603">Economy Class</cx:pt>
          <cx:pt idx="2604">Economy Class</cx:pt>
          <cx:pt idx="2605">Economy Class</cx:pt>
          <cx:pt idx="2606">Economy Class</cx:pt>
          <cx:pt idx="2607">Premium Economy</cx:pt>
          <cx:pt idx="2608">Business Class</cx:pt>
          <cx:pt idx="2609">Economy Class</cx:pt>
          <cx:pt idx="2610">Economy Class</cx:pt>
          <cx:pt idx="2611">First Class</cx:pt>
          <cx:pt idx="2612">Business Class</cx:pt>
          <cx:pt idx="2613">Business Class</cx:pt>
          <cx:pt idx="2614">Business Class</cx:pt>
          <cx:pt idx="2615">Economy Class</cx:pt>
          <cx:pt idx="2616">Economy Class</cx:pt>
          <cx:pt idx="2617">Business Class</cx:pt>
          <cx:pt idx="2618">Economy Class</cx:pt>
          <cx:pt idx="2619">Business Class</cx:pt>
          <cx:pt idx="2620">Economy Class</cx:pt>
          <cx:pt idx="2621">Premium Economy</cx:pt>
          <cx:pt idx="2622">Economy Class</cx:pt>
          <cx:pt idx="2623">Premium Economy</cx:pt>
          <cx:pt idx="2624">Economy Class</cx:pt>
          <cx:pt idx="2625">Business Class</cx:pt>
          <cx:pt idx="2626">Business Class</cx:pt>
          <cx:pt idx="2627">Economy Class</cx:pt>
          <cx:pt idx="2628">Premium Economy</cx:pt>
          <cx:pt idx="2629">Premium Economy</cx:pt>
          <cx:pt idx="2630">Business Class</cx:pt>
          <cx:pt idx="2631">Premium Economy</cx:pt>
          <cx:pt idx="2632">Premium Economy</cx:pt>
          <cx:pt idx="2633">Business Class</cx:pt>
          <cx:pt idx="2634">Business Class</cx:pt>
          <cx:pt idx="2635">Economy Class</cx:pt>
          <cx:pt idx="2636">Economy Class</cx:pt>
          <cx:pt idx="2637">Economy Class</cx:pt>
          <cx:pt idx="2638">Economy Class</cx:pt>
          <cx:pt idx="2639">Economy Class</cx:pt>
          <cx:pt idx="2640">Economy Class</cx:pt>
          <cx:pt idx="2641">Premium Economy</cx:pt>
          <cx:pt idx="2642">Premium Economy</cx:pt>
          <cx:pt idx="2643">Economy Class</cx:pt>
          <cx:pt idx="2644">Economy Class</cx:pt>
          <cx:pt idx="2645">Economy Class</cx:pt>
          <cx:pt idx="2646">Economy Class</cx:pt>
          <cx:pt idx="2647">Economy Class</cx:pt>
          <cx:pt idx="2648">Economy Class</cx:pt>
          <cx:pt idx="2649">Economy Class</cx:pt>
          <cx:pt idx="2650">Economy Class</cx:pt>
          <cx:pt idx="2651">Economy Class</cx:pt>
          <cx:pt idx="2652">Business Class</cx:pt>
          <cx:pt idx="2653">Premium Economy</cx:pt>
          <cx:pt idx="2654">Economy Class</cx:pt>
          <cx:pt idx="2655">Premium Economy</cx:pt>
          <cx:pt idx="2656">Business Class</cx:pt>
          <cx:pt idx="2657">Economy Class</cx:pt>
          <cx:pt idx="2658">Economy Class</cx:pt>
          <cx:pt idx="2659">Economy Class</cx:pt>
          <cx:pt idx="2660">Premium Economy</cx:pt>
          <cx:pt idx="2661">Economy Class</cx:pt>
          <cx:pt idx="2662">Economy Class</cx:pt>
          <cx:pt idx="2663">Economy Class</cx:pt>
          <cx:pt idx="2664">Business Class</cx:pt>
          <cx:pt idx="2665">Economy Class</cx:pt>
          <cx:pt idx="2666">Business Class</cx:pt>
          <cx:pt idx="2667">Economy Class</cx:pt>
          <cx:pt idx="2668">Economy Class</cx:pt>
          <cx:pt idx="2669">Economy Class</cx:pt>
          <cx:pt idx="2670">Economy Class</cx:pt>
          <cx:pt idx="2671">Premium Economy</cx:pt>
          <cx:pt idx="2672">Economy Class</cx:pt>
          <cx:pt idx="2673">Economy Class</cx:pt>
          <cx:pt idx="2674">Economy Class</cx:pt>
          <cx:pt idx="2675">Economy Class</cx:pt>
          <cx:pt idx="2676">First Class</cx:pt>
          <cx:pt idx="2677">Business Class</cx:pt>
          <cx:pt idx="2678">Business Class</cx:pt>
          <cx:pt idx="2679">Economy Class</cx:pt>
          <cx:pt idx="2680">Economy Class</cx:pt>
          <cx:pt idx="2681">Economy Class</cx:pt>
          <cx:pt idx="2682">Economy Class</cx:pt>
          <cx:pt idx="2683">Business Class</cx:pt>
          <cx:pt idx="2684">Economy Class</cx:pt>
          <cx:pt idx="2685">Economy Class</cx:pt>
          <cx:pt idx="2686">Economy Class</cx:pt>
          <cx:pt idx="2687">Economy Class</cx:pt>
          <cx:pt idx="2688">Economy Class</cx:pt>
          <cx:pt idx="2689">Economy Class</cx:pt>
          <cx:pt idx="2690">Business Class</cx:pt>
          <cx:pt idx="2691">Economy Class</cx:pt>
          <cx:pt idx="2692">Economy Class</cx:pt>
          <cx:pt idx="2693">Business Class</cx:pt>
          <cx:pt idx="2694">Economy Class</cx:pt>
          <cx:pt idx="2695">Economy Class</cx:pt>
          <cx:pt idx="2696">Economy Class</cx:pt>
          <cx:pt idx="2697">Economy Class</cx:pt>
          <cx:pt idx="2698">Economy Class</cx:pt>
          <cx:pt idx="2699">Economy Class</cx:pt>
          <cx:pt idx="2700">Economy Class</cx:pt>
          <cx:pt idx="2701">Economy Class</cx:pt>
          <cx:pt idx="2702">Economy Class</cx:pt>
          <cx:pt idx="2703">Economy Class</cx:pt>
          <cx:pt idx="2704">Economy Class</cx:pt>
          <cx:pt idx="2705">Economy Class</cx:pt>
          <cx:pt idx="2706">Economy Class</cx:pt>
          <cx:pt idx="2707">Economy Class</cx:pt>
          <cx:pt idx="2708">Business Class</cx:pt>
          <cx:pt idx="2709">Economy Class</cx:pt>
          <cx:pt idx="2710">Business Class</cx:pt>
          <cx:pt idx="2711">Business Class</cx:pt>
          <cx:pt idx="2712">Premium Economy</cx:pt>
          <cx:pt idx="2713">Economy Class</cx:pt>
          <cx:pt idx="2714">Business Class</cx:pt>
          <cx:pt idx="2715">Economy Class</cx:pt>
          <cx:pt idx="2716">Economy Class</cx:pt>
          <cx:pt idx="2717">Economy Class</cx:pt>
          <cx:pt idx="2718">Economy Class</cx:pt>
          <cx:pt idx="2719">Economy Class</cx:pt>
          <cx:pt idx="2720">Business Class</cx:pt>
          <cx:pt idx="2721">Business Class</cx:pt>
          <cx:pt idx="2722">Economy Class</cx:pt>
          <cx:pt idx="2723">First Class</cx:pt>
          <cx:pt idx="2724">Economy Class</cx:pt>
          <cx:pt idx="2725">Economy Class</cx:pt>
          <cx:pt idx="2726">Economy Class</cx:pt>
          <cx:pt idx="2727">Economy Class</cx:pt>
          <cx:pt idx="2728">Economy Class</cx:pt>
          <cx:pt idx="2729">Economy Class</cx:pt>
          <cx:pt idx="2730">Economy Class</cx:pt>
          <cx:pt idx="2731">Business Class</cx:pt>
          <cx:pt idx="2732">Economy Class</cx:pt>
          <cx:pt idx="2733">Economy Class</cx:pt>
          <cx:pt idx="2734">Economy Class</cx:pt>
          <cx:pt idx="2735">Business Class</cx:pt>
          <cx:pt idx="2736">Economy Class</cx:pt>
          <cx:pt idx="2737">Business Class</cx:pt>
          <cx:pt idx="2738">Economy Class</cx:pt>
          <cx:pt idx="2739">Economy Class</cx:pt>
          <cx:pt idx="2740">First Class</cx:pt>
          <cx:pt idx="2741">Economy Class</cx:pt>
          <cx:pt idx="2742">Economy Class</cx:pt>
          <cx:pt idx="2743">Economy Class</cx:pt>
          <cx:pt idx="2744">Business Class</cx:pt>
          <cx:pt idx="2745">Economy Class</cx:pt>
          <cx:pt idx="2746">Premium Economy</cx:pt>
          <cx:pt idx="2747">Business Class</cx:pt>
          <cx:pt idx="2748">Economy Class</cx:pt>
          <cx:pt idx="2749">Economy Class</cx:pt>
          <cx:pt idx="2750">Business Class</cx:pt>
          <cx:pt idx="2751">Economy Class</cx:pt>
          <cx:pt idx="2752">Premium Economy</cx:pt>
          <cx:pt idx="2753">Business Class</cx:pt>
          <cx:pt idx="2754">First Class</cx:pt>
          <cx:pt idx="2755">Economy Class</cx:pt>
          <cx:pt idx="2756">Economy Class</cx:pt>
          <cx:pt idx="2757">Economy Class</cx:pt>
          <cx:pt idx="2758">Economy Class</cx:pt>
          <cx:pt idx="2759">Business Class</cx:pt>
          <cx:pt idx="2760">Economy Class</cx:pt>
          <cx:pt idx="2761">Economy Class</cx:pt>
          <cx:pt idx="2762">Economy Class</cx:pt>
          <cx:pt idx="2763">Economy Class</cx:pt>
          <cx:pt idx="2764">Economy Class</cx:pt>
          <cx:pt idx="2765">Economy Class</cx:pt>
          <cx:pt idx="2766">Economy Class</cx:pt>
          <cx:pt idx="2767">Economy Class</cx:pt>
          <cx:pt idx="2768">Economy Class</cx:pt>
          <cx:pt idx="2769">Economy Class</cx:pt>
          <cx:pt idx="2770">Economy Class</cx:pt>
          <cx:pt idx="2771">Economy Class</cx:pt>
          <cx:pt idx="2772">Economy Class</cx:pt>
          <cx:pt idx="2773">Business Class</cx:pt>
          <cx:pt idx="2774">Economy Class</cx:pt>
          <cx:pt idx="2775">Business Class</cx:pt>
          <cx:pt idx="2776">Business Class</cx:pt>
          <cx:pt idx="2777">Premium Economy</cx:pt>
          <cx:pt idx="2778">Economy Class</cx:pt>
          <cx:pt idx="2779">Economy Class</cx:pt>
          <cx:pt idx="2780">Economy Class</cx:pt>
          <cx:pt idx="2781">Economy Class</cx:pt>
          <cx:pt idx="2782">Economy Class</cx:pt>
          <cx:pt idx="2783">Premium Economy</cx:pt>
          <cx:pt idx="2784">Economy Class</cx:pt>
          <cx:pt idx="2785">Economy Class</cx:pt>
          <cx:pt idx="2786">Economy Class</cx:pt>
          <cx:pt idx="2787">Economy Class</cx:pt>
          <cx:pt idx="2788">Premium Economy</cx:pt>
          <cx:pt idx="2789">Economy Class</cx:pt>
          <cx:pt idx="2790">Economy Class</cx:pt>
          <cx:pt idx="2791">Business Class</cx:pt>
          <cx:pt idx="2792">Economy Class</cx:pt>
          <cx:pt idx="2793">Business Class</cx:pt>
          <cx:pt idx="2794">Business Class</cx:pt>
          <cx:pt idx="2795">Economy Class</cx:pt>
          <cx:pt idx="2796">Economy Class</cx:pt>
          <cx:pt idx="2797">Economy Class</cx:pt>
          <cx:pt idx="2798">Economy Class</cx:pt>
          <cx:pt idx="2799">Economy Class</cx:pt>
          <cx:pt idx="2800">Economy Class</cx:pt>
          <cx:pt idx="2801">Economy Class</cx:pt>
          <cx:pt idx="2802">Economy Class</cx:pt>
          <cx:pt idx="2803">Economy Class</cx:pt>
          <cx:pt idx="2804">Economy Class</cx:pt>
          <cx:pt idx="2805">Economy Class</cx:pt>
          <cx:pt idx="2806">Business Class</cx:pt>
          <cx:pt idx="2807">Business Class</cx:pt>
          <cx:pt idx="2808">Economy Class</cx:pt>
          <cx:pt idx="2809">Economy Class</cx:pt>
          <cx:pt idx="2810">Economy Class</cx:pt>
          <cx:pt idx="2811">Economy Class</cx:pt>
          <cx:pt idx="2812">Economy Class</cx:pt>
          <cx:pt idx="2813">Economy Class</cx:pt>
          <cx:pt idx="2814">Economy Class</cx:pt>
          <cx:pt idx="2815">Economy Class</cx:pt>
          <cx:pt idx="2816">Economy Class</cx:pt>
          <cx:pt idx="2817">Economy Class</cx:pt>
          <cx:pt idx="2818">Economy Class</cx:pt>
          <cx:pt idx="2819">Economy Class</cx:pt>
          <cx:pt idx="2820">Business Class</cx:pt>
          <cx:pt idx="2821">Business Class</cx:pt>
          <cx:pt idx="2822">Economy Class</cx:pt>
          <cx:pt idx="2823">Business Class</cx:pt>
          <cx:pt idx="2824">Economy Class</cx:pt>
          <cx:pt idx="2825">Economy Class</cx:pt>
          <cx:pt idx="2826">Business Class</cx:pt>
          <cx:pt idx="2827">Business Class</cx:pt>
          <cx:pt idx="2828">Business Class</cx:pt>
          <cx:pt idx="2829">Economy Class</cx:pt>
          <cx:pt idx="2830">Economy Class</cx:pt>
          <cx:pt idx="2831">Business Class</cx:pt>
          <cx:pt idx="2832">Business Class</cx:pt>
          <cx:pt idx="2833">Economy Class</cx:pt>
          <cx:pt idx="2834">First Class</cx:pt>
          <cx:pt idx="2835">Business Class</cx:pt>
          <cx:pt idx="2836">Economy Class</cx:pt>
          <cx:pt idx="2837">Business Class</cx:pt>
          <cx:pt idx="2838">Premium Economy</cx:pt>
          <cx:pt idx="2839">Economy Class</cx:pt>
          <cx:pt idx="2840">Economy Class</cx:pt>
          <cx:pt idx="2841">Economy Class</cx:pt>
          <cx:pt idx="2842">Economy Class</cx:pt>
          <cx:pt idx="2843">Economy Class</cx:pt>
          <cx:pt idx="2844">Economy Class</cx:pt>
          <cx:pt idx="2845">Economy Class</cx:pt>
          <cx:pt idx="2846">Premium Economy</cx:pt>
          <cx:pt idx="2847">Economy Class</cx:pt>
          <cx:pt idx="2848">Business Class</cx:pt>
          <cx:pt idx="2849">Economy Class</cx:pt>
          <cx:pt idx="2850">Economy Class</cx:pt>
          <cx:pt idx="2851">Economy Class</cx:pt>
          <cx:pt idx="2852">Business Class</cx:pt>
          <cx:pt idx="2853">Business Class</cx:pt>
          <cx:pt idx="2854">Economy Class</cx:pt>
          <cx:pt idx="2855">Business Class</cx:pt>
          <cx:pt idx="2856">Economy Class</cx:pt>
          <cx:pt idx="2857">First Class</cx:pt>
          <cx:pt idx="2858">Economy Class</cx:pt>
          <cx:pt idx="2859">Economy Class</cx:pt>
          <cx:pt idx="2860">Economy Class</cx:pt>
          <cx:pt idx="2861">Economy Class</cx:pt>
          <cx:pt idx="2862">Economy Class</cx:pt>
          <cx:pt idx="2863">Economy Class</cx:pt>
          <cx:pt idx="2864">Economy Class</cx:pt>
          <cx:pt idx="2865">Economy Class</cx:pt>
          <cx:pt idx="2866">Business Class</cx:pt>
          <cx:pt idx="2867">Economy Class</cx:pt>
          <cx:pt idx="2868">Economy Class</cx:pt>
          <cx:pt idx="2869">Economy Class</cx:pt>
          <cx:pt idx="2870">Economy Class</cx:pt>
          <cx:pt idx="2871">Economy Class</cx:pt>
          <cx:pt idx="2872">Economy Class</cx:pt>
          <cx:pt idx="2873">Economy Class</cx:pt>
          <cx:pt idx="2874">Economy Class</cx:pt>
          <cx:pt idx="2875">Economy Class</cx:pt>
          <cx:pt idx="2876">Business Class</cx:pt>
          <cx:pt idx="2877">Economy Class</cx:pt>
          <cx:pt idx="2878">Economy Class</cx:pt>
          <cx:pt idx="2879">Business Class</cx:pt>
          <cx:pt idx="2880">Business Class</cx:pt>
          <cx:pt idx="2881">Economy Class</cx:pt>
          <cx:pt idx="2882">Economy Class</cx:pt>
          <cx:pt idx="2883">First Class</cx:pt>
          <cx:pt idx="2884">Economy Class</cx:pt>
          <cx:pt idx="2885">Business Class</cx:pt>
          <cx:pt idx="2886">Business Class</cx:pt>
          <cx:pt idx="2887">Economy Class</cx:pt>
          <cx:pt idx="2888">Economy Class</cx:pt>
          <cx:pt idx="2889">Economy Class</cx:pt>
          <cx:pt idx="2890">Economy Class</cx:pt>
          <cx:pt idx="2891">Economy Class</cx:pt>
          <cx:pt idx="2892">Economy Class</cx:pt>
          <cx:pt idx="2893">Economy Class</cx:pt>
          <cx:pt idx="2894">Business Class</cx:pt>
          <cx:pt idx="2895">Economy Class</cx:pt>
          <cx:pt idx="2896">Economy Class</cx:pt>
          <cx:pt idx="2897">Economy Class</cx:pt>
          <cx:pt idx="2898">Economy Class</cx:pt>
          <cx:pt idx="2899">Economy Class</cx:pt>
          <cx:pt idx="2900">Economy Class</cx:pt>
          <cx:pt idx="2901">Economy Class</cx:pt>
          <cx:pt idx="2902">Economy Class</cx:pt>
          <cx:pt idx="2903">Economy Class</cx:pt>
          <cx:pt idx="2904">Economy Class</cx:pt>
          <cx:pt idx="2905">Economy Class</cx:pt>
          <cx:pt idx="2906">First Class</cx:pt>
          <cx:pt idx="2907">Economy Class</cx:pt>
          <cx:pt idx="2908">Economy Class</cx:pt>
          <cx:pt idx="2909">Economy Class</cx:pt>
          <cx:pt idx="2910">Economy Class</cx:pt>
          <cx:pt idx="2911">Economy Class</cx:pt>
          <cx:pt idx="2912">Business Class</cx:pt>
          <cx:pt idx="2913">Economy Class</cx:pt>
          <cx:pt idx="2914">Economy Class</cx:pt>
          <cx:pt idx="2915">Business Class</cx:pt>
          <cx:pt idx="2916">Economy Class</cx:pt>
          <cx:pt idx="2917">Economy Class</cx:pt>
          <cx:pt idx="2918">Economy Class</cx:pt>
          <cx:pt idx="2919">Economy Class</cx:pt>
          <cx:pt idx="2920">Economy Class</cx:pt>
          <cx:pt idx="2921">Economy Class</cx:pt>
          <cx:pt idx="2922">Business Class</cx:pt>
          <cx:pt idx="2923">Economy Class</cx:pt>
          <cx:pt idx="2924">Economy Class</cx:pt>
          <cx:pt idx="2925">Economy Class</cx:pt>
          <cx:pt idx="2926">Economy Class</cx:pt>
          <cx:pt idx="2927">Economy Class</cx:pt>
          <cx:pt idx="2928">Economy Class</cx:pt>
          <cx:pt idx="2929">First Class</cx:pt>
          <cx:pt idx="2930">Economy Class</cx:pt>
          <cx:pt idx="2931">Economy Class</cx:pt>
          <cx:pt idx="2932">Economy Class</cx:pt>
          <cx:pt idx="2933">Economy Class</cx:pt>
          <cx:pt idx="2934">Economy Class</cx:pt>
          <cx:pt idx="2935">Economy Class</cx:pt>
          <cx:pt idx="2936">Economy Class</cx:pt>
          <cx:pt idx="2937">Economy Class</cx:pt>
          <cx:pt idx="2938">Premium Economy</cx:pt>
          <cx:pt idx="2939">Economy Class</cx:pt>
          <cx:pt idx="2940">Economy Class</cx:pt>
          <cx:pt idx="2941">Economy Class</cx:pt>
          <cx:pt idx="2942">Economy Class</cx:pt>
          <cx:pt idx="2943">Economy Class</cx:pt>
          <cx:pt idx="2944">Business Class</cx:pt>
          <cx:pt idx="2945">Economy Class</cx:pt>
          <cx:pt idx="2946">Business Class</cx:pt>
          <cx:pt idx="2947">Business Class</cx:pt>
          <cx:pt idx="2948">Business Class</cx:pt>
          <cx:pt idx="2949">Business Class</cx:pt>
          <cx:pt idx="2950">Economy Class</cx:pt>
          <cx:pt idx="2951">Premium Economy</cx:pt>
          <cx:pt idx="2952">Business Class</cx:pt>
          <cx:pt idx="2953">Economy Class</cx:pt>
          <cx:pt idx="2954">Economy Class</cx:pt>
          <cx:pt idx="2955">Economy Class</cx:pt>
          <cx:pt idx="2956">Business Class</cx:pt>
          <cx:pt idx="2957">Economy Class</cx:pt>
          <cx:pt idx="2958">Economy Class</cx:pt>
          <cx:pt idx="2959">Economy Class</cx:pt>
          <cx:pt idx="2960">Economy Class</cx:pt>
          <cx:pt idx="2961">Economy Class</cx:pt>
          <cx:pt idx="2962">Economy Class</cx:pt>
          <cx:pt idx="2963">Economy Class</cx:pt>
          <cx:pt idx="2964">Economy Class</cx:pt>
          <cx:pt idx="2965">Economy Class</cx:pt>
          <cx:pt idx="2966">Economy Class</cx:pt>
          <cx:pt idx="2967">Economy Class</cx:pt>
          <cx:pt idx="2968">First Class</cx:pt>
          <cx:pt idx="2969">Economy Class</cx:pt>
          <cx:pt idx="2970">Economy Class</cx:pt>
          <cx:pt idx="2971">Economy Class</cx:pt>
          <cx:pt idx="2972">Economy Class</cx:pt>
          <cx:pt idx="2973">Economy Class</cx:pt>
          <cx:pt idx="2974">Economy Class</cx:pt>
          <cx:pt idx="2975">Economy Class</cx:pt>
          <cx:pt idx="2976">Economy Class</cx:pt>
          <cx:pt idx="2977">Economy Class</cx:pt>
          <cx:pt idx="2978">Economy Class</cx:pt>
          <cx:pt idx="2979">Economy Class</cx:pt>
          <cx:pt idx="2980">Economy Class</cx:pt>
          <cx:pt idx="2981">Business Class</cx:pt>
          <cx:pt idx="2982">Economy Class</cx:pt>
          <cx:pt idx="2983">Economy Class</cx:pt>
          <cx:pt idx="2984">Economy Class</cx:pt>
          <cx:pt idx="2985">Economy Class</cx:pt>
          <cx:pt idx="2986">Business Class</cx:pt>
          <cx:pt idx="2987">Economy Class</cx:pt>
          <cx:pt idx="2988">Economy Class</cx:pt>
          <cx:pt idx="2989">Business Class</cx:pt>
          <cx:pt idx="2990">Economy Class</cx:pt>
          <cx:pt idx="2991">Business Class</cx:pt>
          <cx:pt idx="2992">Economy Class</cx:pt>
          <cx:pt idx="2993">Economy Class</cx:pt>
          <cx:pt idx="2994">Economy Class</cx:pt>
          <cx:pt idx="2995">Economy Class</cx:pt>
          <cx:pt idx="2996">Business Class</cx:pt>
          <cx:pt idx="2997">Economy Class</cx:pt>
          <cx:pt idx="2998">Economy Class</cx:pt>
          <cx:pt idx="2999">Economy Class</cx:pt>
          <cx:pt idx="3000">Business Class</cx:pt>
          <cx:pt idx="3001">Economy Class</cx:pt>
          <cx:pt idx="3002">Economy Class</cx:pt>
          <cx:pt idx="3003">Economy Class</cx:pt>
          <cx:pt idx="3004">Economy Class</cx:pt>
          <cx:pt idx="3005">Economy Class</cx:pt>
          <cx:pt idx="3006">Economy Class</cx:pt>
          <cx:pt idx="3007">Economy Class</cx:pt>
          <cx:pt idx="3008">Economy Class</cx:pt>
          <cx:pt idx="3009">Economy Class</cx:pt>
          <cx:pt idx="3010">Economy Class</cx:pt>
          <cx:pt idx="3011">Economy Class</cx:pt>
          <cx:pt idx="3012">Economy Class</cx:pt>
          <cx:pt idx="3013">Economy Class</cx:pt>
          <cx:pt idx="3014">Economy Class</cx:pt>
          <cx:pt idx="3015">Business Class</cx:pt>
          <cx:pt idx="3016">Economy Class</cx:pt>
          <cx:pt idx="3017">Economy Class</cx:pt>
          <cx:pt idx="3018">Economy Class</cx:pt>
          <cx:pt idx="3019">Economy Class</cx:pt>
          <cx:pt idx="3020">Economy Class</cx:pt>
          <cx:pt idx="3021">First Class</cx:pt>
          <cx:pt idx="3022">Premium Economy</cx:pt>
          <cx:pt idx="3023">Economy Class</cx:pt>
          <cx:pt idx="3024">Economy Class</cx:pt>
          <cx:pt idx="3025">Economy Class</cx:pt>
          <cx:pt idx="3026">Economy Class</cx:pt>
          <cx:pt idx="3027">Premium Economy</cx:pt>
          <cx:pt idx="3028">Economy Class</cx:pt>
          <cx:pt idx="3029">Economy Class</cx:pt>
          <cx:pt idx="3030">Business Class</cx:pt>
          <cx:pt idx="3031">Economy Class</cx:pt>
          <cx:pt idx="3032">Economy Class</cx:pt>
          <cx:pt idx="3033">Economy Class</cx:pt>
          <cx:pt idx="3034">Economy Class</cx:pt>
          <cx:pt idx="3035">Economy Class</cx:pt>
          <cx:pt idx="3036">Economy Class</cx:pt>
          <cx:pt idx="3037">Economy Class</cx:pt>
          <cx:pt idx="3038">Business Class</cx:pt>
          <cx:pt idx="3039">Economy Class</cx:pt>
          <cx:pt idx="3040">Business Class</cx:pt>
          <cx:pt idx="3041">Economy Class</cx:pt>
          <cx:pt idx="3042">Economy Class</cx:pt>
          <cx:pt idx="3043">Economy Class</cx:pt>
          <cx:pt idx="3044">Business Class</cx:pt>
          <cx:pt idx="3045">Business Class</cx:pt>
          <cx:pt idx="3046">Economy Class</cx:pt>
          <cx:pt idx="3047">Economy Class</cx:pt>
          <cx:pt idx="3048">Economy Class</cx:pt>
          <cx:pt idx="3049">Economy Class</cx:pt>
          <cx:pt idx="3050">Economy Class</cx:pt>
          <cx:pt idx="3051">Economy Class</cx:pt>
          <cx:pt idx="3052">Economy Class</cx:pt>
          <cx:pt idx="3053">Economy Class</cx:pt>
          <cx:pt idx="3054">Economy Class</cx:pt>
          <cx:pt idx="3055">Business Class</cx:pt>
          <cx:pt idx="3056">Economy Class</cx:pt>
          <cx:pt idx="3057">Economy Class</cx:pt>
          <cx:pt idx="3058">Business Class</cx:pt>
          <cx:pt idx="3059">Economy Class</cx:pt>
          <cx:pt idx="3060">Economy Class</cx:pt>
          <cx:pt idx="3061">Premium Economy</cx:pt>
          <cx:pt idx="3062">Economy Class</cx:pt>
          <cx:pt idx="3063">First Class</cx:pt>
          <cx:pt idx="3064">Economy Class</cx:pt>
          <cx:pt idx="3065">Economy Class</cx:pt>
          <cx:pt idx="3066">Economy Class</cx:pt>
          <cx:pt idx="3067">Business Class</cx:pt>
          <cx:pt idx="3068">Business Class</cx:pt>
          <cx:pt idx="3069">Economy Class</cx:pt>
          <cx:pt idx="3070">Economy Class</cx:pt>
          <cx:pt idx="3071">Economy Class</cx:pt>
          <cx:pt idx="3072">Business Class</cx:pt>
          <cx:pt idx="3073">Business Class</cx:pt>
          <cx:pt idx="3074">Economy Class</cx:pt>
          <cx:pt idx="3075">Business Class</cx:pt>
          <cx:pt idx="3076">Business Class</cx:pt>
          <cx:pt idx="3077">Economy Class</cx:pt>
          <cx:pt idx="3078">Economy Class</cx:pt>
          <cx:pt idx="3079">Economy Class</cx:pt>
          <cx:pt idx="3080">Business Class</cx:pt>
          <cx:pt idx="3081">Economy Class</cx:pt>
          <cx:pt idx="3082">Economy Class</cx:pt>
          <cx:pt idx="3083">Economy Class</cx:pt>
          <cx:pt idx="3084">Business Class</cx:pt>
          <cx:pt idx="3085">Economy Class</cx:pt>
          <cx:pt idx="3086">Economy Class</cx:pt>
          <cx:pt idx="3087">Economy Class</cx:pt>
          <cx:pt idx="3088">Economy Class</cx:pt>
          <cx:pt idx="3089">Business Class</cx:pt>
          <cx:pt idx="3090">Economy Class</cx:pt>
          <cx:pt idx="3091">Premium Economy</cx:pt>
          <cx:pt idx="3092">Economy Class</cx:pt>
          <cx:pt idx="3093">Economy Class</cx:pt>
          <cx:pt idx="3094">Economy Class</cx:pt>
          <cx:pt idx="3095">Economy Class</cx:pt>
          <cx:pt idx="3096">Economy Class</cx:pt>
          <cx:pt idx="3097">Economy Class</cx:pt>
          <cx:pt idx="3098">Economy Class</cx:pt>
          <cx:pt idx="3099">Business Class</cx:pt>
          <cx:pt idx="3100">Economy Class</cx:pt>
          <cx:pt idx="3101">Economy Class</cx:pt>
          <cx:pt idx="3102">Economy Class</cx:pt>
          <cx:pt idx="3103">Economy Class</cx:pt>
          <cx:pt idx="3104">Economy Class</cx:pt>
          <cx:pt idx="3105">Economy Class</cx:pt>
          <cx:pt idx="3106">Economy Class</cx:pt>
          <cx:pt idx="3107">Economy Class</cx:pt>
          <cx:pt idx="3108">Economy Class</cx:pt>
          <cx:pt idx="3109">Economy Class</cx:pt>
          <cx:pt idx="3110">Business Class</cx:pt>
          <cx:pt idx="3111">Economy Class</cx:pt>
          <cx:pt idx="3112">Economy Class</cx:pt>
          <cx:pt idx="3113">Economy Class</cx:pt>
          <cx:pt idx="3114">Economy Class</cx:pt>
          <cx:pt idx="3115">Economy Class</cx:pt>
          <cx:pt idx="3116">Economy Class</cx:pt>
          <cx:pt idx="3117">Economy Class</cx:pt>
          <cx:pt idx="3118">Economy Class</cx:pt>
          <cx:pt idx="3119">Economy Class</cx:pt>
          <cx:pt idx="3120">Economy Class</cx:pt>
          <cx:pt idx="3121">Economy Class</cx:pt>
          <cx:pt idx="3122">Economy Class</cx:pt>
          <cx:pt idx="3123">Economy Class</cx:pt>
          <cx:pt idx="3124">Economy Class</cx:pt>
          <cx:pt idx="3125">Economy Class</cx:pt>
          <cx:pt idx="3126">Economy Class</cx:pt>
          <cx:pt idx="3127">Economy Class</cx:pt>
          <cx:pt idx="3128">Economy Class</cx:pt>
          <cx:pt idx="3129">Business Class</cx:pt>
          <cx:pt idx="3130">Economy Class</cx:pt>
          <cx:pt idx="3131">Economy Class</cx:pt>
          <cx:pt idx="3132">Economy Class</cx:pt>
          <cx:pt idx="3133">Economy Class</cx:pt>
          <cx:pt idx="3134">Economy Class</cx:pt>
          <cx:pt idx="3135">Economy Class</cx:pt>
          <cx:pt idx="3136">Economy Class</cx:pt>
          <cx:pt idx="3137">Economy Class</cx:pt>
          <cx:pt idx="3138">Economy Class</cx:pt>
          <cx:pt idx="3139">Economy Class</cx:pt>
          <cx:pt idx="3140">Economy Class</cx:pt>
          <cx:pt idx="3141">Economy Class</cx:pt>
          <cx:pt idx="3142">Economy Class</cx:pt>
          <cx:pt idx="3143">Economy Class</cx:pt>
          <cx:pt idx="3144">Economy Class</cx:pt>
          <cx:pt idx="3145">Economy Class</cx:pt>
          <cx:pt idx="3146">Economy Class</cx:pt>
          <cx:pt idx="3147">Economy Class</cx:pt>
          <cx:pt idx="3148">Economy Class</cx:pt>
          <cx:pt idx="3149">Economy Class</cx:pt>
          <cx:pt idx="3150">Economy Class</cx:pt>
          <cx:pt idx="3151">Business Class</cx:pt>
          <cx:pt idx="3152">Economy Class</cx:pt>
          <cx:pt idx="3153">Business Class</cx:pt>
          <cx:pt idx="3154">Economy Class</cx:pt>
          <cx:pt idx="3155">Business Class</cx:pt>
          <cx:pt idx="3156">Business Class</cx:pt>
          <cx:pt idx="3157">Economy Class</cx:pt>
          <cx:pt idx="3158">Economy Class</cx:pt>
          <cx:pt idx="3159">Economy Class</cx:pt>
          <cx:pt idx="3160">Economy Class</cx:pt>
          <cx:pt idx="3161">Business Class</cx:pt>
          <cx:pt idx="3162">Business Class</cx:pt>
          <cx:pt idx="3163">Economy Class</cx:pt>
          <cx:pt idx="3164">First Class</cx:pt>
          <cx:pt idx="3165">Economy Class</cx:pt>
          <cx:pt idx="3166">Economy Class</cx:pt>
          <cx:pt idx="3167">Economy Class</cx:pt>
          <cx:pt idx="3168">Economy Class</cx:pt>
          <cx:pt idx="3169">Economy Class</cx:pt>
          <cx:pt idx="3170">Business Class</cx:pt>
          <cx:pt idx="3171">Economy Class</cx:pt>
          <cx:pt idx="3172">Economy Class</cx:pt>
          <cx:pt idx="3173">Economy Class</cx:pt>
          <cx:pt idx="3174">Economy Class</cx:pt>
          <cx:pt idx="3175">Business Class</cx:pt>
          <cx:pt idx="3176">Economy Class</cx:pt>
          <cx:pt idx="3177">Business Class</cx:pt>
          <cx:pt idx="3178">Economy Class</cx:pt>
          <cx:pt idx="3179">Economy Class</cx:pt>
          <cx:pt idx="3180">Economy Class</cx:pt>
          <cx:pt idx="3181">Economy Class</cx:pt>
          <cx:pt idx="3182">Business Class</cx:pt>
          <cx:pt idx="3183">Economy Class</cx:pt>
          <cx:pt idx="3184">Economy Class</cx:pt>
          <cx:pt idx="3185">Economy Class</cx:pt>
          <cx:pt idx="3186">Economy Class</cx:pt>
          <cx:pt idx="3187">Economy Class</cx:pt>
          <cx:pt idx="3188">Economy Class</cx:pt>
          <cx:pt idx="3189">Economy Class</cx:pt>
          <cx:pt idx="3190">Economy Class</cx:pt>
          <cx:pt idx="3191">Business Class</cx:pt>
          <cx:pt idx="3192">Economy Class</cx:pt>
          <cx:pt idx="3193">Economy Class</cx:pt>
          <cx:pt idx="3194">Economy Class</cx:pt>
          <cx:pt idx="3195">Economy Class</cx:pt>
          <cx:pt idx="3196">Economy Class</cx:pt>
          <cx:pt idx="3197">Economy Class</cx:pt>
          <cx:pt idx="3198">Economy Class</cx:pt>
          <cx:pt idx="3199">Economy Class</cx:pt>
          <cx:pt idx="3200">Economy Class</cx:pt>
          <cx:pt idx="3201">Economy Class</cx:pt>
          <cx:pt idx="3202">Business Class</cx:pt>
          <cx:pt idx="3203">Economy Class</cx:pt>
          <cx:pt idx="3204">Economy Class</cx:pt>
          <cx:pt idx="3205">Economy Class</cx:pt>
          <cx:pt idx="3206">Economy Class</cx:pt>
          <cx:pt idx="3207">Economy Class</cx:pt>
          <cx:pt idx="3208">Economy Class</cx:pt>
          <cx:pt idx="3209">Economy Class</cx:pt>
          <cx:pt idx="3210">Economy Class</cx:pt>
          <cx:pt idx="3211">Economy Class</cx:pt>
          <cx:pt idx="3212">Economy Class</cx:pt>
          <cx:pt idx="3213">Economy Class</cx:pt>
          <cx:pt idx="3214">Economy Class</cx:pt>
          <cx:pt idx="3215">Economy Class</cx:pt>
          <cx:pt idx="3216">Economy Class</cx:pt>
          <cx:pt idx="3217">Business Class</cx:pt>
          <cx:pt idx="3218">Economy Class</cx:pt>
          <cx:pt idx="3219">Business Class</cx:pt>
          <cx:pt idx="3220">Business Class</cx:pt>
          <cx:pt idx="3221">Economy Class</cx:pt>
          <cx:pt idx="3222">Economy Class</cx:pt>
          <cx:pt idx="3223">Economy Class</cx:pt>
          <cx:pt idx="3224">Economy Class</cx:pt>
          <cx:pt idx="3225">Economy Class</cx:pt>
          <cx:pt idx="3226">Economy Class</cx:pt>
          <cx:pt idx="3227">Business Class</cx:pt>
          <cx:pt idx="3228">Economy Class</cx:pt>
          <cx:pt idx="3229">Economy Class</cx:pt>
          <cx:pt idx="3230">Economy Class</cx:pt>
          <cx:pt idx="3231">Economy Class</cx:pt>
          <cx:pt idx="3232">Business Class</cx:pt>
          <cx:pt idx="3233">Economy Class</cx:pt>
          <cx:pt idx="3234">Business Class</cx:pt>
          <cx:pt idx="3235">Business Class</cx:pt>
          <cx:pt idx="3236">Business Class</cx:pt>
          <cx:pt idx="3237">Economy Class</cx:pt>
          <cx:pt idx="3238">Economy Class</cx:pt>
          <cx:pt idx="3239">Economy Class</cx:pt>
          <cx:pt idx="3240">Economy Class</cx:pt>
          <cx:pt idx="3241">Economy Class</cx:pt>
          <cx:pt idx="3242">Business Class</cx:pt>
          <cx:pt idx="3243">Economy Class</cx:pt>
          <cx:pt idx="3244">Economy Class</cx:pt>
          <cx:pt idx="3245">Economy Class</cx:pt>
          <cx:pt idx="3246">Economy Class</cx:pt>
          <cx:pt idx="3247">Economy Class</cx:pt>
          <cx:pt idx="3248">Economy Class</cx:pt>
          <cx:pt idx="3249">Business Class</cx:pt>
          <cx:pt idx="3250">Economy Class</cx:pt>
          <cx:pt idx="3251">Economy Class</cx:pt>
          <cx:pt idx="3252">Business Class</cx:pt>
          <cx:pt idx="3253">Economy Class</cx:pt>
          <cx:pt idx="3254">Economy Class</cx:pt>
          <cx:pt idx="3255">Economy Class</cx:pt>
          <cx:pt idx="3256">Economy Class</cx:pt>
          <cx:pt idx="3257">Economy Class</cx:pt>
          <cx:pt idx="3258">Economy Class</cx:pt>
          <cx:pt idx="3259">Economy Class</cx:pt>
          <cx:pt idx="3260">Business Class</cx:pt>
          <cx:pt idx="3261">Economy Class</cx:pt>
          <cx:pt idx="3262">First Class</cx:pt>
          <cx:pt idx="3263">Economy Class</cx:pt>
          <cx:pt idx="3264">Business Class</cx:pt>
          <cx:pt idx="3265">Economy Class</cx:pt>
          <cx:pt idx="3266">First Class</cx:pt>
          <cx:pt idx="3267">Economy Class</cx:pt>
          <cx:pt idx="3268">Economy Class</cx:pt>
          <cx:pt idx="3269">Economy Class</cx:pt>
          <cx:pt idx="3270">Business Class</cx:pt>
          <cx:pt idx="3271">First Class</cx:pt>
          <cx:pt idx="3272">First Class</cx:pt>
          <cx:pt idx="3273">Economy Class</cx:pt>
          <cx:pt idx="3274">Economy Class</cx:pt>
          <cx:pt idx="3275">Economy Class</cx:pt>
          <cx:pt idx="3276">Economy Class</cx:pt>
          <cx:pt idx="3277">Economy Class</cx:pt>
          <cx:pt idx="3278">Economy Class</cx:pt>
          <cx:pt idx="3279">Economy Class</cx:pt>
          <cx:pt idx="3280">Economy Class</cx:pt>
          <cx:pt idx="3281">Economy Class</cx:pt>
          <cx:pt idx="3282">Economy Class</cx:pt>
          <cx:pt idx="3283">Economy Class</cx:pt>
          <cx:pt idx="3284">Business Class</cx:pt>
          <cx:pt idx="3285">Economy Class</cx:pt>
          <cx:pt idx="3286">Economy Class</cx:pt>
          <cx:pt idx="3287">Economy Class</cx:pt>
          <cx:pt idx="3288">Business Class</cx:pt>
          <cx:pt idx="3289">Economy Class</cx:pt>
          <cx:pt idx="3290">Economy Class</cx:pt>
          <cx:pt idx="3291">Business Class</cx:pt>
          <cx:pt idx="3292">Economy Class</cx:pt>
          <cx:pt idx="3293">Economy Class</cx:pt>
          <cx:pt idx="3294">Economy Class</cx:pt>
          <cx:pt idx="3295">Economy Class</cx:pt>
          <cx:pt idx="3296">Business Class</cx:pt>
          <cx:pt idx="3297">Economy Class</cx:pt>
          <cx:pt idx="3298">Economy Class</cx:pt>
          <cx:pt idx="3299">Economy Class</cx:pt>
          <cx:pt idx="3300">Business Class</cx:pt>
          <cx:pt idx="3301">Economy Class</cx:pt>
          <cx:pt idx="3302">Economy Class</cx:pt>
          <cx:pt idx="3303">Business Class</cx:pt>
          <cx:pt idx="3304">Business Class</cx:pt>
          <cx:pt idx="3305">Economy Class</cx:pt>
          <cx:pt idx="3306">Business Class</cx:pt>
          <cx:pt idx="3307">Economy Class</cx:pt>
          <cx:pt idx="3308">Economy Class</cx:pt>
          <cx:pt idx="3309">Economy Class</cx:pt>
          <cx:pt idx="3310">Economy Class</cx:pt>
          <cx:pt idx="3311">Economy Class</cx:pt>
          <cx:pt idx="3312">Economy Class</cx:pt>
          <cx:pt idx="3313">Economy Class</cx:pt>
          <cx:pt idx="3314">Business Class</cx:pt>
          <cx:pt idx="3315">Economy Class</cx:pt>
          <cx:pt idx="3316">Economy Class</cx:pt>
          <cx:pt idx="3317">Economy Class</cx:pt>
          <cx:pt idx="3318">Economy Class</cx:pt>
          <cx:pt idx="3319">Economy Class</cx:pt>
          <cx:pt idx="3320">Economy Class</cx:pt>
          <cx:pt idx="3321">Economy Class</cx:pt>
          <cx:pt idx="3322">Economy Class</cx:pt>
          <cx:pt idx="3323">Business Class</cx:pt>
          <cx:pt idx="3324">Business Class</cx:pt>
          <cx:pt idx="3325">Economy Class</cx:pt>
          <cx:pt idx="3326">Business Class</cx:pt>
          <cx:pt idx="3327">Economy Class</cx:pt>
          <cx:pt idx="3328">Economy Class</cx:pt>
          <cx:pt idx="3329">Economy Class</cx:pt>
          <cx:pt idx="3330">Economy Class</cx:pt>
          <cx:pt idx="3331">Economy Class</cx:pt>
          <cx:pt idx="3332">Economy Class</cx:pt>
          <cx:pt idx="3333">Economy Class</cx:pt>
          <cx:pt idx="3334">Economy Class</cx:pt>
          <cx:pt idx="3335">Economy Class</cx:pt>
          <cx:pt idx="3336">Economy Class</cx:pt>
          <cx:pt idx="3337">Business Class</cx:pt>
          <cx:pt idx="3338">First Class</cx:pt>
          <cx:pt idx="3339">Economy Class</cx:pt>
          <cx:pt idx="3340">Economy Class</cx:pt>
          <cx:pt idx="3341">Business Class</cx:pt>
          <cx:pt idx="3342">Economy Class</cx:pt>
          <cx:pt idx="3343">Business Class</cx:pt>
          <cx:pt idx="3344">Economy Class</cx:pt>
          <cx:pt idx="3345">Economy Class</cx:pt>
          <cx:pt idx="3346">Economy Class</cx:pt>
          <cx:pt idx="3347">Economy Class</cx:pt>
          <cx:pt idx="3348">Economy Class</cx:pt>
          <cx:pt idx="3349">Business Class</cx:pt>
          <cx:pt idx="3350">Economy Class</cx:pt>
          <cx:pt idx="3351">Economy Class</cx:pt>
          <cx:pt idx="3352">Economy Class</cx:pt>
          <cx:pt idx="3353">Economy Class</cx:pt>
          <cx:pt idx="3354">Economy Class</cx:pt>
          <cx:pt idx="3355">Economy Class</cx:pt>
          <cx:pt idx="3356">Business Class</cx:pt>
          <cx:pt idx="3357">Economy Class</cx:pt>
          <cx:pt idx="3358">Economy Class</cx:pt>
          <cx:pt idx="3359">Economy Class</cx:pt>
          <cx:pt idx="3360">Economy Class</cx:pt>
          <cx:pt idx="3361">Business Class</cx:pt>
          <cx:pt idx="3362">Economy Class</cx:pt>
          <cx:pt idx="3363">Economy Class</cx:pt>
          <cx:pt idx="3364">Economy Class</cx:pt>
          <cx:pt idx="3365">Economy Class</cx:pt>
          <cx:pt idx="3366">Economy Class</cx:pt>
          <cx:pt idx="3367">Economy Class</cx:pt>
          <cx:pt idx="3368">Business Class</cx:pt>
          <cx:pt idx="3369">Economy Class</cx:pt>
          <cx:pt idx="3370">Business Class</cx:pt>
          <cx:pt idx="3371">Business Class</cx:pt>
          <cx:pt idx="3372">Economy Class</cx:pt>
          <cx:pt idx="3373">Economy Class</cx:pt>
          <cx:pt idx="3374">Business Class</cx:pt>
          <cx:pt idx="3375">Economy Class</cx:pt>
          <cx:pt idx="3376">Business Class</cx:pt>
          <cx:pt idx="3377">Business Class</cx:pt>
          <cx:pt idx="3378">Economy Class</cx:pt>
          <cx:pt idx="3379">Business Class</cx:pt>
          <cx:pt idx="3380">First Class</cx:pt>
          <cx:pt idx="3381">Economy Class</cx:pt>
          <cx:pt idx="3382">Economy Class</cx:pt>
          <cx:pt idx="3383">Economy Class</cx:pt>
          <cx:pt idx="3384">Economy Class</cx:pt>
          <cx:pt idx="3385">Business Class</cx:pt>
          <cx:pt idx="3386">Economy Class</cx:pt>
          <cx:pt idx="3387">Business Class</cx:pt>
          <cx:pt idx="3388">Economy Class</cx:pt>
          <cx:pt idx="3389">Business Class</cx:pt>
          <cx:pt idx="3390">Business Class</cx:pt>
          <cx:pt idx="3391">Economy Class</cx:pt>
          <cx:pt idx="3392">Business Class</cx:pt>
          <cx:pt idx="3393">Business Class</cx:pt>
          <cx:pt idx="3394">Economy Class</cx:pt>
          <cx:pt idx="3395">Economy Class</cx:pt>
          <cx:pt idx="3396">Business Class</cx:pt>
          <cx:pt idx="3397">Business Class</cx:pt>
          <cx:pt idx="3398">Economy Class</cx:pt>
          <cx:pt idx="3399">Economy Class</cx:pt>
          <cx:pt idx="3400">Economy Class</cx:pt>
          <cx:pt idx="3401">Economy Class</cx:pt>
          <cx:pt idx="3402">Economy Class</cx:pt>
          <cx:pt idx="3403">Economy Class</cx:pt>
          <cx:pt idx="3404">Business Class</cx:pt>
          <cx:pt idx="3405">Business Class</cx:pt>
          <cx:pt idx="3406">Economy Class</cx:pt>
          <cx:pt idx="3407">Economy Class</cx:pt>
          <cx:pt idx="3408">Business Class</cx:pt>
          <cx:pt idx="3409">Economy Class</cx:pt>
          <cx:pt idx="3410">Economy Class</cx:pt>
          <cx:pt idx="3411">Business Class</cx:pt>
          <cx:pt idx="3412">Economy Class</cx:pt>
          <cx:pt idx="3413">Economy Class</cx:pt>
          <cx:pt idx="3414">Economy Class</cx:pt>
          <cx:pt idx="3415">Economy Class</cx:pt>
          <cx:pt idx="3416">Economy Class</cx:pt>
          <cx:pt idx="3417">Business Class</cx:pt>
          <cx:pt idx="3418">Economy Class</cx:pt>
          <cx:pt idx="3419">Economy Class</cx:pt>
          <cx:pt idx="3420">Economy Class</cx:pt>
          <cx:pt idx="3421">Economy Class</cx:pt>
          <cx:pt idx="3422">Economy Class</cx:pt>
          <cx:pt idx="3423">Economy Class</cx:pt>
          <cx:pt idx="3424">Economy Class</cx:pt>
          <cx:pt idx="3425">Business Class</cx:pt>
          <cx:pt idx="3426">Economy Class</cx:pt>
          <cx:pt idx="3427">Economy Class</cx:pt>
          <cx:pt idx="3428">Economy Class</cx:pt>
          <cx:pt idx="3429">Economy Class</cx:pt>
          <cx:pt idx="3430">Economy Class</cx:pt>
          <cx:pt idx="3431">Economy Class</cx:pt>
          <cx:pt idx="3432">Economy Class</cx:pt>
          <cx:pt idx="3433">Economy Class</cx:pt>
          <cx:pt idx="3434">Economy Class</cx:pt>
          <cx:pt idx="3435">Economy Class</cx:pt>
          <cx:pt idx="3436">Economy Class</cx:pt>
          <cx:pt idx="3437">Economy Class</cx:pt>
          <cx:pt idx="3438">Economy Class</cx:pt>
          <cx:pt idx="3439">Economy Class</cx:pt>
          <cx:pt idx="3440">Economy Class</cx:pt>
          <cx:pt idx="3441">Business Class</cx:pt>
          <cx:pt idx="3442">Economy Class</cx:pt>
          <cx:pt idx="3443">Economy Class</cx:pt>
          <cx:pt idx="3444">Business Class</cx:pt>
          <cx:pt idx="3445">Economy Class</cx:pt>
          <cx:pt idx="3446">Economy Class</cx:pt>
          <cx:pt idx="3447">Business Class</cx:pt>
          <cx:pt idx="3448">Business Class</cx:pt>
          <cx:pt idx="3449">Economy Class</cx:pt>
          <cx:pt idx="3450">Economy Class</cx:pt>
          <cx:pt idx="3451">Business Class</cx:pt>
          <cx:pt idx="3452">Economy Class</cx:pt>
          <cx:pt idx="3453">Business Class</cx:pt>
          <cx:pt idx="3454">Economy Class</cx:pt>
          <cx:pt idx="3455">Economy Class</cx:pt>
          <cx:pt idx="3456">Economy Class</cx:pt>
          <cx:pt idx="3457">Economy Class</cx:pt>
          <cx:pt idx="3458">Economy Class</cx:pt>
          <cx:pt idx="3459">Business Class</cx:pt>
          <cx:pt idx="3460">Business Class</cx:pt>
          <cx:pt idx="3461">Economy Class</cx:pt>
          <cx:pt idx="3462">Business Class</cx:pt>
          <cx:pt idx="3463">Economy Class</cx:pt>
          <cx:pt idx="3464">Economy Class</cx:pt>
          <cx:pt idx="3465">Economy Class</cx:pt>
          <cx:pt idx="3466">Economy Class</cx:pt>
          <cx:pt idx="3467">Economy Class</cx:pt>
          <cx:pt idx="3468">Economy Class</cx:pt>
          <cx:pt idx="3469">Business Class</cx:pt>
          <cx:pt idx="3470">Economy Class</cx:pt>
          <cx:pt idx="3471">Business Class</cx:pt>
          <cx:pt idx="3472">Economy Class</cx:pt>
          <cx:pt idx="3473">Economy Class</cx:pt>
          <cx:pt idx="3474">Economy Class</cx:pt>
          <cx:pt idx="3475">Economy Class</cx:pt>
          <cx:pt idx="3476">Business Class</cx:pt>
          <cx:pt idx="3477">Business Class</cx:pt>
          <cx:pt idx="3478">Economy Class</cx:pt>
          <cx:pt idx="3479">Business Class</cx:pt>
          <cx:pt idx="3480">Business Class</cx:pt>
          <cx:pt idx="3481">Economy Class</cx:pt>
          <cx:pt idx="3482">Business Class</cx:pt>
          <cx:pt idx="3483">Economy Class</cx:pt>
          <cx:pt idx="3484">Economy Class</cx:pt>
          <cx:pt idx="3485">Economy Class</cx:pt>
          <cx:pt idx="3486">Economy Class</cx:pt>
          <cx:pt idx="3487">Economy Class</cx:pt>
          <cx:pt idx="3488">Economy Class</cx:pt>
          <cx:pt idx="3489">Economy Class</cx:pt>
          <cx:pt idx="3490">Economy Class</cx:pt>
          <cx:pt idx="3491">Economy Class</cx:pt>
          <cx:pt idx="3492">Economy Class</cx:pt>
          <cx:pt idx="3493">Economy Class</cx:pt>
          <cx:pt idx="3494">Business Class</cx:pt>
          <cx:pt idx="3495">Economy Class</cx:pt>
          <cx:pt idx="3496">Business Class</cx:pt>
          <cx:pt idx="3497">Business Class</cx:pt>
          <cx:pt idx="3498">Economy Class</cx:pt>
          <cx:pt idx="3499">Economy Class</cx:pt>
          <cx:pt idx="3500">Economy Class</cx:pt>
          <cx:pt idx="3501">Economy Class</cx:pt>
          <cx:pt idx="3502">Economy Class</cx:pt>
          <cx:pt idx="3503">Economy Class</cx:pt>
          <cx:pt idx="3504">Economy Class</cx:pt>
          <cx:pt idx="3505">Economy Class</cx:pt>
          <cx:pt idx="3506">Business Class</cx:pt>
          <cx:pt idx="3507">Business Class</cx:pt>
          <cx:pt idx="3508">Economy Class</cx:pt>
          <cx:pt idx="3509">Economy Class</cx:pt>
          <cx:pt idx="3510">Economy Class</cx:pt>
          <cx:pt idx="3511">Business Class</cx:pt>
          <cx:pt idx="3512">Economy Class</cx:pt>
          <cx:pt idx="3513">Economy Class</cx:pt>
          <cx:pt idx="3514">Economy Class</cx:pt>
          <cx:pt idx="3515">Economy Class</cx:pt>
          <cx:pt idx="3516">Economy Class</cx:pt>
          <cx:pt idx="3517">Economy Class</cx:pt>
          <cx:pt idx="3518">Economy Class</cx:pt>
          <cx:pt idx="3519">Economy Class</cx:pt>
          <cx:pt idx="3520">Economy Class</cx:pt>
          <cx:pt idx="3521">Economy Class</cx:pt>
          <cx:pt idx="3522">Economy Class</cx:pt>
          <cx:pt idx="3523">Economy Class</cx:pt>
          <cx:pt idx="3524">Economy Class</cx:pt>
          <cx:pt idx="3525">Economy Class</cx:pt>
          <cx:pt idx="3526">First Class</cx:pt>
          <cx:pt idx="3527">Economy Class</cx:pt>
          <cx:pt idx="3528">Business Class</cx:pt>
          <cx:pt idx="3529">Business Class</cx:pt>
          <cx:pt idx="3530">Economy Class</cx:pt>
          <cx:pt idx="3531">Economy Class</cx:pt>
          <cx:pt idx="3532">Business Class</cx:pt>
          <cx:pt idx="3533">Economy Class</cx:pt>
          <cx:pt idx="3534">Economy Class</cx:pt>
          <cx:pt idx="3535">Economy Class</cx:pt>
          <cx:pt idx="3536">Economy Class</cx:pt>
          <cx:pt idx="3537">Economy Class</cx:pt>
          <cx:pt idx="3538">Economy Class</cx:pt>
          <cx:pt idx="3539">Business Class</cx:pt>
          <cx:pt idx="3540">Business Class</cx:pt>
          <cx:pt idx="3541">Business Class</cx:pt>
          <cx:pt idx="3542">Economy Class</cx:pt>
          <cx:pt idx="3543">Business Class</cx:pt>
          <cx:pt idx="3544">Economy Class</cx:pt>
          <cx:pt idx="3545">Business Class</cx:pt>
          <cx:pt idx="3546">Business Class</cx:pt>
          <cx:pt idx="3547">Economy Class</cx:pt>
          <cx:pt idx="3548">Economy Class</cx:pt>
          <cx:pt idx="3549">Economy Class</cx:pt>
          <cx:pt idx="3550">Economy Class</cx:pt>
          <cx:pt idx="3551">Business Class</cx:pt>
          <cx:pt idx="3552">Economy Class</cx:pt>
          <cx:pt idx="3553">Economy Class</cx:pt>
          <cx:pt idx="3554">Economy Class</cx:pt>
          <cx:pt idx="3555">Economy Class</cx:pt>
          <cx:pt idx="3556">Economy Class</cx:pt>
          <cx:pt idx="3557">Economy Class</cx:pt>
          <cx:pt idx="3558">Economy Class</cx:pt>
          <cx:pt idx="3559">Economy Class</cx:pt>
          <cx:pt idx="3560">Economy Class</cx:pt>
          <cx:pt idx="3561">Economy Class</cx:pt>
          <cx:pt idx="3562">Business Class</cx:pt>
          <cx:pt idx="3563">Economy Class</cx:pt>
          <cx:pt idx="3564">Economy Class</cx:pt>
          <cx:pt idx="3565">Business Class</cx:pt>
          <cx:pt idx="3566">Economy Class</cx:pt>
          <cx:pt idx="3567">Economy Class</cx:pt>
          <cx:pt idx="3568">Economy Class</cx:pt>
          <cx:pt idx="3569">Economy Class</cx:pt>
          <cx:pt idx="3570">Economy Class</cx:pt>
          <cx:pt idx="3571">Economy Class</cx:pt>
          <cx:pt idx="3572">Business Class</cx:pt>
          <cx:pt idx="3573">Business Class</cx:pt>
          <cx:pt idx="3574">Business Class</cx:pt>
          <cx:pt idx="3575">Economy Class</cx:pt>
          <cx:pt idx="3576">Economy Class</cx:pt>
          <cx:pt idx="3577">Economy Class</cx:pt>
          <cx:pt idx="3578">Economy Class</cx:pt>
          <cx:pt idx="3579">Economy Class</cx:pt>
          <cx:pt idx="3580">Economy Class</cx:pt>
          <cx:pt idx="3581">Economy Class</cx:pt>
          <cx:pt idx="3582">First Class</cx:pt>
          <cx:pt idx="3583">Economy Class</cx:pt>
          <cx:pt idx="3584">Economy Class</cx:pt>
          <cx:pt idx="3585">Economy Class</cx:pt>
          <cx:pt idx="3586">Economy Class</cx:pt>
          <cx:pt idx="3587">Economy Class</cx:pt>
          <cx:pt idx="3588">First Class</cx:pt>
          <cx:pt idx="3589">Economy Class</cx:pt>
          <cx:pt idx="3590">Economy Class</cx:pt>
          <cx:pt idx="3591">Business Class</cx:pt>
          <cx:pt idx="3592">Business Class</cx:pt>
          <cx:pt idx="3593">Economy Class</cx:pt>
          <cx:pt idx="3594">Economy Class</cx:pt>
          <cx:pt idx="3595">Business Class</cx:pt>
          <cx:pt idx="3596">Economy Class</cx:pt>
          <cx:pt idx="3597">Economy Class</cx:pt>
          <cx:pt idx="3598">Economy Class</cx:pt>
          <cx:pt idx="3599">Economy Class</cx:pt>
          <cx:pt idx="3600">Business Class</cx:pt>
          <cx:pt idx="3601">Business Class</cx:pt>
          <cx:pt idx="3602">Economy Class</cx:pt>
          <cx:pt idx="3603">Business Class</cx:pt>
          <cx:pt idx="3604">Economy Class</cx:pt>
          <cx:pt idx="3605">Economy Class</cx:pt>
          <cx:pt idx="3606">Economy Class</cx:pt>
          <cx:pt idx="3607">Economy Class</cx:pt>
          <cx:pt idx="3608">Economy Class</cx:pt>
          <cx:pt idx="3609">Business Class</cx:pt>
          <cx:pt idx="3610">Economy Class</cx:pt>
          <cx:pt idx="3611">Economy Class</cx:pt>
          <cx:pt idx="3612">Economy Class</cx:pt>
          <cx:pt idx="3613">Economy Class</cx:pt>
          <cx:pt idx="3614">Business Class</cx:pt>
          <cx:pt idx="3615">Economy Class</cx:pt>
          <cx:pt idx="3616">Economy Class</cx:pt>
          <cx:pt idx="3617">Economy Class</cx:pt>
          <cx:pt idx="3618">Economy Class</cx:pt>
          <cx:pt idx="3619">Economy Class</cx:pt>
          <cx:pt idx="3620">Economy Class</cx:pt>
          <cx:pt idx="3621">Economy Class</cx:pt>
          <cx:pt idx="3622">Economy Class</cx:pt>
          <cx:pt idx="3623">Economy Class</cx:pt>
          <cx:pt idx="3624">Economy Class</cx:pt>
          <cx:pt idx="3625">Economy Class</cx:pt>
          <cx:pt idx="3626">Economy Class</cx:pt>
          <cx:pt idx="3627">Economy Class</cx:pt>
          <cx:pt idx="3628">Economy Class</cx:pt>
          <cx:pt idx="3629">Economy Class</cx:pt>
          <cx:pt idx="3630">Economy Class</cx:pt>
          <cx:pt idx="3631">Economy Class</cx:pt>
          <cx:pt idx="3632">Economy Class</cx:pt>
          <cx:pt idx="3633">Economy Class</cx:pt>
          <cx:pt idx="3634">Economy Class</cx:pt>
          <cx:pt idx="3635">First Class</cx:pt>
          <cx:pt idx="3636">Economy Class</cx:pt>
          <cx:pt idx="3637">Business Class</cx:pt>
          <cx:pt idx="3638">Economy Class</cx:pt>
          <cx:pt idx="3639">Economy Class</cx:pt>
          <cx:pt idx="3640">Economy Class</cx:pt>
          <cx:pt idx="3641">Business Class</cx:pt>
          <cx:pt idx="3642">Economy Class</cx:pt>
          <cx:pt idx="3643">Economy Class</cx:pt>
          <cx:pt idx="3644">Economy Class</cx:pt>
          <cx:pt idx="3645">Economy Class</cx:pt>
          <cx:pt idx="3646">Business Class</cx:pt>
          <cx:pt idx="3647">Economy Class</cx:pt>
          <cx:pt idx="3648">Economy Class</cx:pt>
          <cx:pt idx="3649">First Class</cx:pt>
          <cx:pt idx="3650">Business Class</cx:pt>
          <cx:pt idx="3651">Economy Class</cx:pt>
          <cx:pt idx="3652">Economy Class</cx:pt>
          <cx:pt idx="3653">Business Class</cx:pt>
          <cx:pt idx="3654">Business Class</cx:pt>
          <cx:pt idx="3655">Economy Class</cx:pt>
          <cx:pt idx="3656">Economy Class</cx:pt>
          <cx:pt idx="3657">Economy Class</cx:pt>
          <cx:pt idx="3658">Economy Class</cx:pt>
          <cx:pt idx="3659">Economy Class</cx:pt>
          <cx:pt idx="3660">Business Class</cx:pt>
          <cx:pt idx="3661">Economy Class</cx:pt>
          <cx:pt idx="3662">Economy Class</cx:pt>
          <cx:pt idx="3663">Business Class</cx:pt>
          <cx:pt idx="3664">Business Class</cx:pt>
          <cx:pt idx="3665">Economy Class</cx:pt>
          <cx:pt idx="3666">Business Class</cx:pt>
          <cx:pt idx="3667">Economy Class</cx:pt>
          <cx:pt idx="3668">Economy Class</cx:pt>
          <cx:pt idx="3669">Economy Class</cx:pt>
          <cx:pt idx="3670">Economy Class</cx:pt>
          <cx:pt idx="3671">Economy Class</cx:pt>
          <cx:pt idx="3672">Economy Class</cx:pt>
          <cx:pt idx="3673">Business Class</cx:pt>
          <cx:pt idx="3674">Economy Class</cx:pt>
          <cx:pt idx="3675">Economy Class</cx:pt>
          <cx:pt idx="3676">Economy Class</cx:pt>
          <cx:pt idx="3677">Economy Class</cx:pt>
          <cx:pt idx="3678">Economy Class</cx:pt>
          <cx:pt idx="3679">Economy Class</cx:pt>
          <cx:pt idx="3680">Economy Class</cx:pt>
          <cx:pt idx="3681">Business Class</cx:pt>
          <cx:pt idx="3682">Business Class</cx:pt>
          <cx:pt idx="3683">Business Class</cx:pt>
          <cx:pt idx="3684">Economy Class</cx:pt>
          <cx:pt idx="3685">Economy Class</cx:pt>
          <cx:pt idx="3686">Premium Economy</cx:pt>
          <cx:pt idx="3687">Economy Class</cx:pt>
          <cx:pt idx="3688">First Class</cx:pt>
          <cx:pt idx="3689">Economy Class</cx:pt>
          <cx:pt idx="3690">Economy Class</cx:pt>
          <cx:pt idx="3691">Economy Class</cx:pt>
          <cx:pt idx="3692">Economy Class</cx:pt>
          <cx:pt idx="3693">Economy Class</cx:pt>
          <cx:pt idx="3694">Business Class</cx:pt>
          <cx:pt idx="3695">Economy Class</cx:pt>
          <cx:pt idx="3696">Economy Class</cx:pt>
          <cx:pt idx="3697">Business Class</cx:pt>
          <cx:pt idx="3698">Business Class</cx:pt>
          <cx:pt idx="3699">Economy Class</cx:pt>
          <cx:pt idx="3700">Economy Class</cx:pt>
          <cx:pt idx="3701">Economy Class</cx:pt>
          <cx:pt idx="3702">Economy Class</cx:pt>
          <cx:pt idx="3703">Economy Class</cx:pt>
          <cx:pt idx="3704">Economy Class</cx:pt>
          <cx:pt idx="3705">Economy Class</cx:pt>
          <cx:pt idx="3706">Economy Class</cx:pt>
          <cx:pt idx="3707">Economy Class</cx:pt>
          <cx:pt idx="3708">Business Class</cx:pt>
          <cx:pt idx="3709">Economy Class</cx:pt>
          <cx:pt idx="3710">Economy Class</cx:pt>
          <cx:pt idx="3711">Economy Class</cx:pt>
          <cx:pt idx="3712">Business Class</cx:pt>
          <cx:pt idx="3713">Economy Class</cx:pt>
          <cx:pt idx="3714">Economy Class</cx:pt>
          <cx:pt idx="3715">Economy Class</cx:pt>
          <cx:pt idx="3716">Economy Class</cx:pt>
          <cx:pt idx="3717">Economy Class</cx:pt>
          <cx:pt idx="3718">Business Class</cx:pt>
          <cx:pt idx="3719">Business Class</cx:pt>
          <cx:pt idx="3720">Economy Class</cx:pt>
          <cx:pt idx="3721">Economy Class</cx:pt>
          <cx:pt idx="3722">Economy Class</cx:pt>
          <cx:pt idx="3723">Business Class</cx:pt>
          <cx:pt idx="3724">Economy Class</cx:pt>
          <cx:pt idx="3725">Economy Class</cx:pt>
          <cx:pt idx="3726">Economy Class</cx:pt>
          <cx:pt idx="3727">Economy Class</cx:pt>
          <cx:pt idx="3728">Economy Class</cx:pt>
          <cx:pt idx="3729">Economy Class</cx:pt>
          <cx:pt idx="3730">Economy Class</cx:pt>
          <cx:pt idx="3731">Economy Class</cx:pt>
          <cx:pt idx="3732">Economy Class</cx:pt>
          <cx:pt idx="3733">Economy Class</cx:pt>
          <cx:pt idx="3734">Economy Class</cx:pt>
          <cx:pt idx="3735">Economy Class</cx:pt>
          <cx:pt idx="3736">Business Class</cx:pt>
          <cx:pt idx="3737">Economy Class</cx:pt>
          <cx:pt idx="3738">Economy Class</cx:pt>
          <cx:pt idx="3739">Economy Class</cx:pt>
          <cx:pt idx="3740">Economy Class</cx:pt>
          <cx:pt idx="3741">Economy Class</cx:pt>
          <cx:pt idx="3742">Business Class</cx:pt>
          <cx:pt idx="3743">First Class</cx:pt>
          <cx:pt idx="3744">Economy Class</cx:pt>
          <cx:pt idx="3745">Economy Class</cx:pt>
          <cx:pt idx="3746">Business Class</cx:pt>
          <cx:pt idx="3747">Business Class</cx:pt>
          <cx:pt idx="3748">Economy Class</cx:pt>
          <cx:pt idx="3749">Business Class</cx:pt>
          <cx:pt idx="3750">Business Class</cx:pt>
          <cx:pt idx="3751">Business Class</cx:pt>
          <cx:pt idx="3752">Business Class</cx:pt>
          <cx:pt idx="3753">Economy Class</cx:pt>
          <cx:pt idx="3754">Economy Class</cx:pt>
          <cx:pt idx="3755">Economy Class</cx:pt>
          <cx:pt idx="3756">Economy Class</cx:pt>
          <cx:pt idx="3757">Economy Class</cx:pt>
          <cx:pt idx="3758">Business Class</cx:pt>
          <cx:pt idx="3759">Economy Class</cx:pt>
          <cx:pt idx="3760">Economy Class</cx:pt>
          <cx:pt idx="3761">Business Class</cx:pt>
          <cx:pt idx="3762">Economy Class</cx:pt>
          <cx:pt idx="3763">Economy Class</cx:pt>
          <cx:pt idx="3764">Economy Class</cx:pt>
          <cx:pt idx="3765">Economy Class</cx:pt>
          <cx:pt idx="3766">Economy Class</cx:pt>
          <cx:pt idx="3767">Economy Class</cx:pt>
          <cx:pt idx="3768">Business Class</cx:pt>
          <cx:pt idx="3769">Economy Class</cx:pt>
          <cx:pt idx="3770">Economy Class</cx:pt>
          <cx:pt idx="3771">Economy Class</cx:pt>
          <cx:pt idx="3772">Business Class</cx:pt>
          <cx:pt idx="3773">Economy Class</cx:pt>
          <cx:pt idx="3774">Economy Class</cx:pt>
          <cx:pt idx="3775">Economy Class</cx:pt>
          <cx:pt idx="3776">Economy Class</cx:pt>
          <cx:pt idx="3777">Economy Class</cx:pt>
          <cx:pt idx="3778">Economy Class</cx:pt>
          <cx:pt idx="3779">Economy Class</cx:pt>
          <cx:pt idx="3780">Economy Class</cx:pt>
          <cx:pt idx="3781">Economy Class</cx:pt>
          <cx:pt idx="3782">Business Class</cx:pt>
          <cx:pt idx="3783">Economy Class</cx:pt>
          <cx:pt idx="3784">Business Class</cx:pt>
          <cx:pt idx="3785">Economy Class</cx:pt>
          <cx:pt idx="3786">Economy Class</cx:pt>
          <cx:pt idx="3787">Economy Class</cx:pt>
          <cx:pt idx="3788">Economy Class</cx:pt>
          <cx:pt idx="3789">Economy Class</cx:pt>
          <cx:pt idx="3790">Business Class</cx:pt>
          <cx:pt idx="3791">Business Class</cx:pt>
          <cx:pt idx="3792">Business Class</cx:pt>
          <cx:pt idx="3793">Economy Class</cx:pt>
          <cx:pt idx="3794">Business Class</cx:pt>
          <cx:pt idx="3795">Economy Class</cx:pt>
          <cx:pt idx="3796">Economy Class</cx:pt>
          <cx:pt idx="3797">Economy Class</cx:pt>
          <cx:pt idx="3798">Economy Class</cx:pt>
          <cx:pt idx="3799">Economy Class</cx:pt>
          <cx:pt idx="3800">Economy Class</cx:pt>
          <cx:pt idx="3801">Economy Class</cx:pt>
          <cx:pt idx="3802">Business Class</cx:pt>
          <cx:pt idx="3803">Economy Class</cx:pt>
          <cx:pt idx="3804">Economy Class</cx:pt>
          <cx:pt idx="3805">Business Class</cx:pt>
          <cx:pt idx="3806">Business Class</cx:pt>
          <cx:pt idx="3807">Business Class</cx:pt>
          <cx:pt idx="3808">Business Class</cx:pt>
          <cx:pt idx="3809">Economy Class</cx:pt>
          <cx:pt idx="3810">Economy Class</cx:pt>
          <cx:pt idx="3811">Business Class</cx:pt>
          <cx:pt idx="3812">Economy Class</cx:pt>
          <cx:pt idx="3813">Business Class</cx:pt>
          <cx:pt idx="3814">Economy Class</cx:pt>
          <cx:pt idx="3815">Economy Class</cx:pt>
          <cx:pt idx="3816">Economy Class</cx:pt>
          <cx:pt idx="3817">Economy Class</cx:pt>
          <cx:pt idx="3818">Economy Class</cx:pt>
          <cx:pt idx="3819">Economy Class</cx:pt>
          <cx:pt idx="3820">Economy Class</cx:pt>
          <cx:pt idx="3821">Economy Class</cx:pt>
          <cx:pt idx="3822">Economy Class</cx:pt>
          <cx:pt idx="3823">Economy Class</cx:pt>
          <cx:pt idx="3824">Economy Class</cx:pt>
          <cx:pt idx="3825">Business Class</cx:pt>
          <cx:pt idx="3826">Economy Class</cx:pt>
          <cx:pt idx="3827">Economy Class</cx:pt>
          <cx:pt idx="3828">Economy Class</cx:pt>
          <cx:pt idx="3829">Economy Class</cx:pt>
          <cx:pt idx="3830">Economy Class</cx:pt>
          <cx:pt idx="3831">Economy Class</cx:pt>
          <cx:pt idx="3832">Economy Class</cx:pt>
          <cx:pt idx="3833">Economy Class</cx:pt>
          <cx:pt idx="3834">Economy Class</cx:pt>
          <cx:pt idx="3835">Economy Class</cx:pt>
          <cx:pt idx="3836">Economy Class</cx:pt>
          <cx:pt idx="3837">Economy Class</cx:pt>
          <cx:pt idx="3838">Economy Class</cx:pt>
          <cx:pt idx="3839">Economy Class</cx:pt>
          <cx:pt idx="3840">Business Class</cx:pt>
          <cx:pt idx="3841">Economy Class</cx:pt>
          <cx:pt idx="3842">Economy Class</cx:pt>
          <cx:pt idx="3843">Economy Class</cx:pt>
          <cx:pt idx="3844">Economy Class</cx:pt>
          <cx:pt idx="3845">Economy Class</cx:pt>
          <cx:pt idx="3846">Economy Class</cx:pt>
          <cx:pt idx="3847">Economy Class</cx:pt>
          <cx:pt idx="3848">Business Class</cx:pt>
          <cx:pt idx="3849">Business Class</cx:pt>
          <cx:pt idx="3850">Economy Class</cx:pt>
          <cx:pt idx="3851">First Class</cx:pt>
          <cx:pt idx="3852">Business Class</cx:pt>
          <cx:pt idx="3853">Economy Class</cx:pt>
          <cx:pt idx="3854">Economy Class</cx:pt>
          <cx:pt idx="3855">Economy Class</cx:pt>
          <cx:pt idx="3856">Economy Class</cx:pt>
          <cx:pt idx="3857">Economy Class</cx:pt>
          <cx:pt idx="3858">Economy Class</cx:pt>
          <cx:pt idx="3859">Economy Class</cx:pt>
          <cx:pt idx="3860">Business Class</cx:pt>
          <cx:pt idx="3861">Economy Class</cx:pt>
          <cx:pt idx="3862">Business Class</cx:pt>
          <cx:pt idx="3863">Business Class</cx:pt>
          <cx:pt idx="3864">Economy Class</cx:pt>
          <cx:pt idx="3865">Economy Class</cx:pt>
          <cx:pt idx="3866">Economy Class</cx:pt>
          <cx:pt idx="3867">Business Class</cx:pt>
          <cx:pt idx="3868">Economy Class</cx:pt>
          <cx:pt idx="3869">Economy Class</cx:pt>
          <cx:pt idx="3870">Economy Class</cx:pt>
          <cx:pt idx="3871">Business Class</cx:pt>
          <cx:pt idx="3872">Economy Class</cx:pt>
          <cx:pt idx="3873">Economy Class</cx:pt>
          <cx:pt idx="3874">Economy Class</cx:pt>
          <cx:pt idx="3875">Economy Class</cx:pt>
          <cx:pt idx="3876">Economy Class</cx:pt>
          <cx:pt idx="3877">Economy Class</cx:pt>
          <cx:pt idx="3878">Business Class</cx:pt>
          <cx:pt idx="3879">Economy Class</cx:pt>
          <cx:pt idx="3880">Economy Class</cx:pt>
          <cx:pt idx="3881">Business Class</cx:pt>
          <cx:pt idx="3882">Economy Class</cx:pt>
          <cx:pt idx="3883">Economy Class</cx:pt>
          <cx:pt idx="3884">Economy Class</cx:pt>
          <cx:pt idx="3885">Economy Class</cx:pt>
          <cx:pt idx="3886">Business Class</cx:pt>
          <cx:pt idx="3887">Economy Class</cx:pt>
          <cx:pt idx="3888">Business Class</cx:pt>
          <cx:pt idx="3889">First Class</cx:pt>
          <cx:pt idx="3890">Economy Class</cx:pt>
          <cx:pt idx="3891">Economy Class</cx:pt>
          <cx:pt idx="3892">Business Class</cx:pt>
          <cx:pt idx="3893">Economy Class</cx:pt>
          <cx:pt idx="3894">Business Class</cx:pt>
          <cx:pt idx="3895">Economy Class</cx:pt>
          <cx:pt idx="3896">Economy Class</cx:pt>
          <cx:pt idx="3897">Business Class</cx:pt>
          <cx:pt idx="3898">Economy Class</cx:pt>
          <cx:pt idx="3899">Economy Class</cx:pt>
          <cx:pt idx="3900">First Class</cx:pt>
          <cx:pt idx="3901">Economy Class</cx:pt>
          <cx:pt idx="3902">Economy Class</cx:pt>
          <cx:pt idx="3903">Business Class</cx:pt>
          <cx:pt idx="3904">Business Class</cx:pt>
          <cx:pt idx="3905">Economy Class</cx:pt>
          <cx:pt idx="3906">Business Class</cx:pt>
          <cx:pt idx="3907">Business Class</cx:pt>
          <cx:pt idx="3908">Economy Class</cx:pt>
          <cx:pt idx="3909">Economy Class</cx:pt>
          <cx:pt idx="3910">Economy Class</cx:pt>
          <cx:pt idx="3911">Economy Class</cx:pt>
          <cx:pt idx="3912">First Class</cx:pt>
          <cx:pt idx="3913">Economy Class</cx:pt>
          <cx:pt idx="3914">Economy Class</cx:pt>
          <cx:pt idx="3915">Economy Class</cx:pt>
          <cx:pt idx="3916">Economy Class</cx:pt>
          <cx:pt idx="3917">Economy Class</cx:pt>
          <cx:pt idx="3918">Business Class</cx:pt>
          <cx:pt idx="3919">Economy Class</cx:pt>
          <cx:pt idx="3920">First Class</cx:pt>
          <cx:pt idx="3921">Economy Class</cx:pt>
          <cx:pt idx="3922">Economy Class</cx:pt>
          <cx:pt idx="3923">Economy Class</cx:pt>
          <cx:pt idx="3924">Business Class</cx:pt>
          <cx:pt idx="3925">Business Class</cx:pt>
          <cx:pt idx="3926">Business Class</cx:pt>
          <cx:pt idx="3927">Business Class</cx:pt>
          <cx:pt idx="3928">Economy Class</cx:pt>
          <cx:pt idx="3929">Economy Class</cx:pt>
          <cx:pt idx="3930">Economy Class</cx:pt>
          <cx:pt idx="3931">Business Class</cx:pt>
          <cx:pt idx="3932">Business Class</cx:pt>
          <cx:pt idx="3933">Business Class</cx:pt>
          <cx:pt idx="3934">Economy Class</cx:pt>
          <cx:pt idx="3935">Economy Class</cx:pt>
          <cx:pt idx="3936">Economy Class</cx:pt>
          <cx:pt idx="3937">Business Class</cx:pt>
          <cx:pt idx="3938">Economy Class</cx:pt>
          <cx:pt idx="3939">Economy Class</cx:pt>
          <cx:pt idx="3940">Business Class</cx:pt>
          <cx:pt idx="3941">Business Class</cx:pt>
          <cx:pt idx="3942">Economy Class</cx:pt>
          <cx:pt idx="3943">Economy Class</cx:pt>
          <cx:pt idx="3944">Economy Class</cx:pt>
          <cx:pt idx="3945">Business Class</cx:pt>
          <cx:pt idx="3946">Business Class</cx:pt>
          <cx:pt idx="3947">Economy Class</cx:pt>
          <cx:pt idx="3948">Business Class</cx:pt>
          <cx:pt idx="3949">Economy Class</cx:pt>
          <cx:pt idx="3950">Business Class</cx:pt>
          <cx:pt idx="3951">Economy Class</cx:pt>
          <cx:pt idx="3952">Economy Class</cx:pt>
          <cx:pt idx="3953">Economy Class</cx:pt>
          <cx:pt idx="3954">Economy Class</cx:pt>
          <cx:pt idx="3955">Economy Class</cx:pt>
          <cx:pt idx="3956">Economy Class</cx:pt>
          <cx:pt idx="3957">First Class</cx:pt>
          <cx:pt idx="3958">Business Class</cx:pt>
          <cx:pt idx="3959">Economy Class</cx:pt>
          <cx:pt idx="3960">Business Class</cx:pt>
          <cx:pt idx="3961">Economy Class</cx:pt>
          <cx:pt idx="3962">Business Class</cx:pt>
          <cx:pt idx="3963">Economy Class</cx:pt>
          <cx:pt idx="3964">First Class</cx:pt>
          <cx:pt idx="3965">Economy Class</cx:pt>
          <cx:pt idx="3966">Economy Class</cx:pt>
          <cx:pt idx="3967">Business Class</cx:pt>
          <cx:pt idx="3968">First Class</cx:pt>
          <cx:pt idx="3969">Business Class</cx:pt>
          <cx:pt idx="3970">Economy Class</cx:pt>
          <cx:pt idx="3971">Economy Class</cx:pt>
          <cx:pt idx="3972">Business Class</cx:pt>
          <cx:pt idx="3973">Business Class</cx:pt>
          <cx:pt idx="3974">Business Class</cx:pt>
          <cx:pt idx="3975">Economy Class</cx:pt>
          <cx:pt idx="3976">Economy Class</cx:pt>
          <cx:pt idx="3977">Economy Class</cx:pt>
          <cx:pt idx="3978">Economy Class</cx:pt>
          <cx:pt idx="3979">Economy Class</cx:pt>
          <cx:pt idx="3980">Economy Class</cx:pt>
          <cx:pt idx="3981">Economy Class</cx:pt>
          <cx:pt idx="3982">Economy Class</cx:pt>
          <cx:pt idx="3983">Economy Class</cx:pt>
          <cx:pt idx="3984">Business Class</cx:pt>
          <cx:pt idx="3985">Business Class</cx:pt>
          <cx:pt idx="3986">Business Class</cx:pt>
          <cx:pt idx="3987">Economy Class</cx:pt>
          <cx:pt idx="3988">Business Class</cx:pt>
          <cx:pt idx="3989">Economy Class</cx:pt>
          <cx:pt idx="3990">Economy Class</cx:pt>
          <cx:pt idx="3991">Business Class</cx:pt>
          <cx:pt idx="3992">Economy Class</cx:pt>
          <cx:pt idx="3993">Economy Class</cx:pt>
          <cx:pt idx="3994">Economy Class</cx:pt>
          <cx:pt idx="3995">Economy Class</cx:pt>
          <cx:pt idx="3996">Economy Class</cx:pt>
          <cx:pt idx="3997">Economy Class</cx:pt>
          <cx:pt idx="3998">Economy Class</cx:pt>
          <cx:pt idx="3999">Economy Class</cx:pt>
          <cx:pt idx="4000">Economy Class</cx:pt>
          <cx:pt idx="4001">Business Class</cx:pt>
          <cx:pt idx="4002">Economy Class</cx:pt>
          <cx:pt idx="4003">Economy Class</cx:pt>
          <cx:pt idx="4004">Economy Class</cx:pt>
          <cx:pt idx="4005">Business Class</cx:pt>
          <cx:pt idx="4006">Economy Class</cx:pt>
          <cx:pt idx="4007">Economy Class</cx:pt>
          <cx:pt idx="4008">Business Class</cx:pt>
          <cx:pt idx="4009">Economy Class</cx:pt>
          <cx:pt idx="4010">Business Class</cx:pt>
          <cx:pt idx="4011">Economy Class</cx:pt>
          <cx:pt idx="4012">Business Class</cx:pt>
          <cx:pt idx="4013">Economy Class</cx:pt>
          <cx:pt idx="4014">Economy Class</cx:pt>
          <cx:pt idx="4015">Business Class</cx:pt>
          <cx:pt idx="4016">Economy Class</cx:pt>
          <cx:pt idx="4017">Economy Class</cx:pt>
          <cx:pt idx="4018">Business Class</cx:pt>
          <cx:pt idx="4019">Economy Class</cx:pt>
          <cx:pt idx="4020">Economy Class</cx:pt>
          <cx:pt idx="4021">Economy Class</cx:pt>
          <cx:pt idx="4022">Business Class</cx:pt>
          <cx:pt idx="4023">Economy Class</cx:pt>
          <cx:pt idx="4024">Economy Class</cx:pt>
          <cx:pt idx="4025">First Class</cx:pt>
          <cx:pt idx="4026">Economy Class</cx:pt>
          <cx:pt idx="4027">Economy Class</cx:pt>
          <cx:pt idx="4028">Economy Class</cx:pt>
          <cx:pt idx="4029">Economy Class</cx:pt>
          <cx:pt idx="4030">Economy Class</cx:pt>
          <cx:pt idx="4031">Economy Class</cx:pt>
          <cx:pt idx="4032">Economy Class</cx:pt>
          <cx:pt idx="4033">Economy Class</cx:pt>
          <cx:pt idx="4034">Economy Class</cx:pt>
          <cx:pt idx="4035">Business Class</cx:pt>
          <cx:pt idx="4036">Economy Class</cx:pt>
          <cx:pt idx="4037">Economy Class</cx:pt>
          <cx:pt idx="4038">Business Class</cx:pt>
          <cx:pt idx="4039">First Class</cx:pt>
          <cx:pt idx="4040">Business Class</cx:pt>
          <cx:pt idx="4041">Business Class</cx:pt>
          <cx:pt idx="4042">Business Class</cx:pt>
          <cx:pt idx="4043">Economy Class</cx:pt>
          <cx:pt idx="4044">Economy Class</cx:pt>
          <cx:pt idx="4045">Economy Class</cx:pt>
          <cx:pt idx="4046">Economy Class</cx:pt>
          <cx:pt idx="4047">Economy Class</cx:pt>
          <cx:pt idx="4048">Business Class</cx:pt>
          <cx:pt idx="4049">Business Class</cx:pt>
          <cx:pt idx="4050">Economy Class</cx:pt>
          <cx:pt idx="4051">Economy Class</cx:pt>
          <cx:pt idx="4052">Business Class</cx:pt>
          <cx:pt idx="4053">Business Class</cx:pt>
          <cx:pt idx="4054">Economy Class</cx:pt>
          <cx:pt idx="4055">Business Class</cx:pt>
          <cx:pt idx="4056">Economy Class</cx:pt>
          <cx:pt idx="4057">Business Class</cx:pt>
          <cx:pt idx="4058">Economy Class</cx:pt>
          <cx:pt idx="4059">Economy Class</cx:pt>
          <cx:pt idx="4060">Economy Class</cx:pt>
          <cx:pt idx="4061">Business Class</cx:pt>
          <cx:pt idx="4062">Economy Class</cx:pt>
          <cx:pt idx="4063">Economy Class</cx:pt>
          <cx:pt idx="4064">Economy Class</cx:pt>
          <cx:pt idx="4065">Economy Class</cx:pt>
          <cx:pt idx="4066">Economy Class</cx:pt>
          <cx:pt idx="4067">Economy Class</cx:pt>
          <cx:pt idx="4068">Economy Class</cx:pt>
          <cx:pt idx="4069">Economy Class</cx:pt>
          <cx:pt idx="4070">Business Class</cx:pt>
          <cx:pt idx="4071">Economy Class</cx:pt>
          <cx:pt idx="4072">Business Class</cx:pt>
          <cx:pt idx="4073">Economy Class</cx:pt>
          <cx:pt idx="4074">Economy Class</cx:pt>
          <cx:pt idx="4075">Economy Class</cx:pt>
          <cx:pt idx="4076">Business Class</cx:pt>
          <cx:pt idx="4077">Business Class</cx:pt>
          <cx:pt idx="4078">Economy Class</cx:pt>
          <cx:pt idx="4079">Economy Class</cx:pt>
          <cx:pt idx="4080">First Class</cx:pt>
          <cx:pt idx="4081">Business Class</cx:pt>
          <cx:pt idx="4082">Business Class</cx:pt>
          <cx:pt idx="4083">Business Class</cx:pt>
          <cx:pt idx="4084">Business Class</cx:pt>
          <cx:pt idx="4085">Economy Class</cx:pt>
          <cx:pt idx="4086">Economy Class</cx:pt>
          <cx:pt idx="4087">Economy Class</cx:pt>
          <cx:pt idx="4088">Business Class</cx:pt>
          <cx:pt idx="4089">Business Class</cx:pt>
          <cx:pt idx="4090">Economy Class</cx:pt>
          <cx:pt idx="4091">Business Class</cx:pt>
          <cx:pt idx="4092">Business Class</cx:pt>
          <cx:pt idx="4093">Business Class</cx:pt>
          <cx:pt idx="4094">Economy Class</cx:pt>
          <cx:pt idx="4095">Economy Class</cx:pt>
          <cx:pt idx="4096">Economy Class</cx:pt>
          <cx:pt idx="4097">Economy Class</cx:pt>
          <cx:pt idx="4098">Business Class</cx:pt>
          <cx:pt idx="4099">Economy Class</cx:pt>
          <cx:pt idx="4100">Economy Class</cx:pt>
          <cx:pt idx="4101">Economy Class</cx:pt>
          <cx:pt idx="4102">Business Class</cx:pt>
          <cx:pt idx="4103">Business Class</cx:pt>
          <cx:pt idx="4104">Economy Class</cx:pt>
          <cx:pt idx="4105">Business Class</cx:pt>
          <cx:pt idx="4106">Economy Class</cx:pt>
          <cx:pt idx="4107">Economy Class</cx:pt>
          <cx:pt idx="4108">Business Class</cx:pt>
          <cx:pt idx="4109">Economy Class</cx:pt>
          <cx:pt idx="4110">Economy Class</cx:pt>
          <cx:pt idx="4111">Economy Class</cx:pt>
          <cx:pt idx="4112">First Class</cx:pt>
          <cx:pt idx="4113">Economy Class</cx:pt>
          <cx:pt idx="4114">Business Class</cx:pt>
          <cx:pt idx="4115">Business Class</cx:pt>
          <cx:pt idx="4116">Economy Class</cx:pt>
          <cx:pt idx="4117">Economy Class</cx:pt>
          <cx:pt idx="4118">Business Class</cx:pt>
          <cx:pt idx="4119">Economy Class</cx:pt>
          <cx:pt idx="4120">First Class</cx:pt>
          <cx:pt idx="4121">Business Class</cx:pt>
          <cx:pt idx="4122">Economy Class</cx:pt>
          <cx:pt idx="4123">Economy Class</cx:pt>
          <cx:pt idx="4124">Business Class</cx:pt>
          <cx:pt idx="4125">Economy Class</cx:pt>
          <cx:pt idx="4126">Business Class</cx:pt>
          <cx:pt idx="4127">Economy Class</cx:pt>
          <cx:pt idx="4128">Business Class</cx:pt>
          <cx:pt idx="4129">Economy Class</cx:pt>
          <cx:pt idx="4130">Business Class</cx:pt>
          <cx:pt idx="4131">Economy Class</cx:pt>
          <cx:pt idx="4132">Business Class</cx:pt>
          <cx:pt idx="4133">Economy Class</cx:pt>
          <cx:pt idx="4134">Economy Class</cx:pt>
          <cx:pt idx="4135">Economy Class</cx:pt>
          <cx:pt idx="4136">Economy Class</cx:pt>
          <cx:pt idx="4137">Business Class</cx:pt>
          <cx:pt idx="4138">First Class</cx:pt>
          <cx:pt idx="4139">Business Class</cx:pt>
          <cx:pt idx="4140">Business Class</cx:pt>
          <cx:pt idx="4141">Business Class</cx:pt>
          <cx:pt idx="4142">Economy Class</cx:pt>
          <cx:pt idx="4143">Economy Class</cx:pt>
          <cx:pt idx="4144">Business Class</cx:pt>
          <cx:pt idx="4145">Business Class</cx:pt>
          <cx:pt idx="4146">Business Class</cx:pt>
          <cx:pt idx="4147">Economy Class</cx:pt>
          <cx:pt idx="4148">Business Class</cx:pt>
          <cx:pt idx="4149">Economy Class</cx:pt>
          <cx:pt idx="4150">Economy Class</cx:pt>
          <cx:pt idx="4151">First Class</cx:pt>
          <cx:pt idx="4152">Business Class</cx:pt>
          <cx:pt idx="4153">Economy Class</cx:pt>
          <cx:pt idx="4154">First Class</cx:pt>
          <cx:pt idx="4155">Economy Class</cx:pt>
          <cx:pt idx="4156">Economy Class</cx:pt>
          <cx:pt idx="4157">Economy Class</cx:pt>
          <cx:pt idx="4158">Business Class</cx:pt>
          <cx:pt idx="4159">Economy Class</cx:pt>
          <cx:pt idx="4160">Economy Class</cx:pt>
          <cx:pt idx="4161">Economy Class</cx:pt>
          <cx:pt idx="4162">Business Class</cx:pt>
          <cx:pt idx="4163">Economy Class</cx:pt>
          <cx:pt idx="4164">Business Class</cx:pt>
          <cx:pt idx="4165">Economy Class</cx:pt>
          <cx:pt idx="4166">Business Class</cx:pt>
          <cx:pt idx="4167">First Class</cx:pt>
          <cx:pt idx="4168">Economy Class</cx:pt>
          <cx:pt idx="4169">Economy Class</cx:pt>
          <cx:pt idx="4170">Business Class</cx:pt>
          <cx:pt idx="4171">Business Class</cx:pt>
          <cx:pt idx="4172">Economy Class</cx:pt>
          <cx:pt idx="4173">Economy Class</cx:pt>
          <cx:pt idx="4174">Business Class</cx:pt>
          <cx:pt idx="4175">Business Class</cx:pt>
          <cx:pt idx="4176">Economy Class</cx:pt>
          <cx:pt idx="4177">Economy Class</cx:pt>
          <cx:pt idx="4178">Economy Class</cx:pt>
          <cx:pt idx="4179">Economy Class</cx:pt>
          <cx:pt idx="4180">Economy Class</cx:pt>
          <cx:pt idx="4181">Business Class</cx:pt>
          <cx:pt idx="4182">Business Class</cx:pt>
          <cx:pt idx="4183">Economy Class</cx:pt>
          <cx:pt idx="4184">Economy Class</cx:pt>
          <cx:pt idx="4185">Economy Class</cx:pt>
          <cx:pt idx="4186">Economy Class</cx:pt>
          <cx:pt idx="4187">Economy Class</cx:pt>
          <cx:pt idx="4188">Business Class</cx:pt>
          <cx:pt idx="4189">Economy Class</cx:pt>
          <cx:pt idx="4190">Business Class</cx:pt>
          <cx:pt idx="4191">Economy Class</cx:pt>
          <cx:pt idx="4192">Economy Class</cx:pt>
          <cx:pt idx="4193">Economy Class</cx:pt>
          <cx:pt idx="4194">Business Class</cx:pt>
          <cx:pt idx="4195">Economy Class</cx:pt>
          <cx:pt idx="4196">Business Class</cx:pt>
          <cx:pt idx="4197">Business Class</cx:pt>
          <cx:pt idx="4198">Business Class</cx:pt>
          <cx:pt idx="4199">Economy Class</cx:pt>
          <cx:pt idx="4200">Economy Class</cx:pt>
          <cx:pt idx="4201">Economy Class</cx:pt>
          <cx:pt idx="4202">Economy Class</cx:pt>
          <cx:pt idx="4203">Economy Class</cx:pt>
          <cx:pt idx="4204">Premium Economy</cx:pt>
          <cx:pt idx="4205">Business Class</cx:pt>
          <cx:pt idx="4206">Economy Class</cx:pt>
          <cx:pt idx="4207">Business Class</cx:pt>
          <cx:pt idx="4208">Economy Class</cx:pt>
          <cx:pt idx="4209">Economy Class</cx:pt>
          <cx:pt idx="4210">Economy Class</cx:pt>
          <cx:pt idx="4211">Business Class</cx:pt>
          <cx:pt idx="4212">Business Class</cx:pt>
          <cx:pt idx="4213">Business Class</cx:pt>
          <cx:pt idx="4214">Business Class</cx:pt>
          <cx:pt idx="4215">Economy Class</cx:pt>
          <cx:pt idx="4216">Business Class</cx:pt>
          <cx:pt idx="4217">Economy Class</cx:pt>
          <cx:pt idx="4218">Economy Class</cx:pt>
          <cx:pt idx="4219">Economy Class</cx:pt>
          <cx:pt idx="4220">Business Class</cx:pt>
          <cx:pt idx="4221">Economy Class</cx:pt>
          <cx:pt idx="4222">Business Class</cx:pt>
          <cx:pt idx="4223">Economy Class</cx:pt>
          <cx:pt idx="4224">Economy Class</cx:pt>
          <cx:pt idx="4225">Economy Class</cx:pt>
          <cx:pt idx="4226">Business Class</cx:pt>
          <cx:pt idx="4227">Business Class</cx:pt>
          <cx:pt idx="4228">Economy Class</cx:pt>
          <cx:pt idx="4229">Business Class</cx:pt>
          <cx:pt idx="4230">Economy Class</cx:pt>
          <cx:pt idx="4231">Premium Economy</cx:pt>
          <cx:pt idx="4232">Economy Class</cx:pt>
          <cx:pt idx="4233">Premium Economy</cx:pt>
          <cx:pt idx="4234">Business Class</cx:pt>
          <cx:pt idx="4235">Business Class</cx:pt>
          <cx:pt idx="4236">Economy Class</cx:pt>
          <cx:pt idx="4237">Economy Class</cx:pt>
          <cx:pt idx="4238">Business Class</cx:pt>
          <cx:pt idx="4239">Economy Class</cx:pt>
          <cx:pt idx="4240">Business Class</cx:pt>
          <cx:pt idx="4241">Business Class</cx:pt>
          <cx:pt idx="4242">Premium Economy</cx:pt>
          <cx:pt idx="4243">Premium Economy</cx:pt>
          <cx:pt idx="4244">Economy Class</cx:pt>
          <cx:pt idx="4245">Economy Class</cx:pt>
          <cx:pt idx="4246">Economy Class</cx:pt>
          <cx:pt idx="4247">Economy Class</cx:pt>
          <cx:pt idx="4248">Economy Class</cx:pt>
          <cx:pt idx="4249">Business Class</cx:pt>
          <cx:pt idx="4250">Economy Class</cx:pt>
          <cx:pt idx="4251">Economy Class</cx:pt>
          <cx:pt idx="4252">Economy Class</cx:pt>
          <cx:pt idx="4253">Economy Class</cx:pt>
          <cx:pt idx="4254">Business Class</cx:pt>
          <cx:pt idx="4255">Economy Class</cx:pt>
          <cx:pt idx="4256">Premium Economy</cx:pt>
          <cx:pt idx="4257">Premium Economy</cx:pt>
          <cx:pt idx="4258">Premium Economy</cx:pt>
          <cx:pt idx="4259">Economy Class</cx:pt>
          <cx:pt idx="4260">Business Class</cx:pt>
          <cx:pt idx="4261">Economy Class</cx:pt>
          <cx:pt idx="4262">Economy Class</cx:pt>
          <cx:pt idx="4263">Economy Class</cx:pt>
          <cx:pt idx="4264">Economy Class</cx:pt>
          <cx:pt idx="4265">Economy Class</cx:pt>
          <cx:pt idx="4266">Economy Class</cx:pt>
          <cx:pt idx="4267">Economy Class</cx:pt>
          <cx:pt idx="4268">Economy Class</cx:pt>
          <cx:pt idx="4269">Economy Class</cx:pt>
          <cx:pt idx="4270">Economy Class</cx:pt>
          <cx:pt idx="4271">Economy Class</cx:pt>
          <cx:pt idx="4272">Economy Class</cx:pt>
          <cx:pt idx="4273">Economy Class</cx:pt>
          <cx:pt idx="4274">Business Class</cx:pt>
          <cx:pt idx="4275">Economy Class</cx:pt>
          <cx:pt idx="4276">Economy Class</cx:pt>
          <cx:pt idx="4277">Business Class</cx:pt>
          <cx:pt idx="4278">Economy Class</cx:pt>
          <cx:pt idx="4279">Economy Class</cx:pt>
          <cx:pt idx="4280">Business Class</cx:pt>
          <cx:pt idx="4281">Economy Class</cx:pt>
          <cx:pt idx="4282">Economy Class</cx:pt>
          <cx:pt idx="4283">Economy Class</cx:pt>
          <cx:pt idx="4284">Economy Class</cx:pt>
          <cx:pt idx="4285">Economy Class</cx:pt>
          <cx:pt idx="4286">Economy Class</cx:pt>
          <cx:pt idx="4287">Economy Class</cx:pt>
          <cx:pt idx="4288">Business Class</cx:pt>
          <cx:pt idx="4289">Premium Economy</cx:pt>
          <cx:pt idx="4290">Economy Class</cx:pt>
          <cx:pt idx="4291">Economy Class</cx:pt>
          <cx:pt idx="4292">Economy Class</cx:pt>
          <cx:pt idx="4293">Business Class</cx:pt>
          <cx:pt idx="4294">Economy Class</cx:pt>
          <cx:pt idx="4295">Business Class</cx:pt>
          <cx:pt idx="4296">Business Class</cx:pt>
          <cx:pt idx="4297">Business Class</cx:pt>
          <cx:pt idx="4298">Economy Class</cx:pt>
          <cx:pt idx="4299">Economy Class</cx:pt>
          <cx:pt idx="4300">Economy Class</cx:pt>
          <cx:pt idx="4301">Economy Class</cx:pt>
          <cx:pt idx="4302">Business Class</cx:pt>
          <cx:pt idx="4303">Economy Class</cx:pt>
          <cx:pt idx="4304">Economy Class</cx:pt>
          <cx:pt idx="4305">Economy Class</cx:pt>
          <cx:pt idx="4306">First Class</cx:pt>
          <cx:pt idx="4307">Economy Class</cx:pt>
          <cx:pt idx="4308">Business Class</cx:pt>
          <cx:pt idx="4309">Economy Class</cx:pt>
          <cx:pt idx="4310">Business Class</cx:pt>
          <cx:pt idx="4311">Economy Class</cx:pt>
          <cx:pt idx="4312">Business Class</cx:pt>
          <cx:pt idx="4313">Premium Economy</cx:pt>
          <cx:pt idx="4314">Economy Class</cx:pt>
          <cx:pt idx="4315">Economy Class</cx:pt>
          <cx:pt idx="4316">Economy Class</cx:pt>
          <cx:pt idx="4317">Economy Class</cx:pt>
          <cx:pt idx="4318">Premium Economy</cx:pt>
          <cx:pt idx="4319">Business Class</cx:pt>
          <cx:pt idx="4320">Premium Economy</cx:pt>
          <cx:pt idx="4321">Economy Class</cx:pt>
          <cx:pt idx="4322">Business Class</cx:pt>
          <cx:pt idx="4323">Business Class</cx:pt>
          <cx:pt idx="4324">Business Class</cx:pt>
          <cx:pt idx="4325">Economy Class</cx:pt>
          <cx:pt idx="4326">Economy Class</cx:pt>
          <cx:pt idx="4327">Premium Economy</cx:pt>
          <cx:pt idx="4328">Premium Economy</cx:pt>
          <cx:pt idx="4329">Economy Class</cx:pt>
          <cx:pt idx="4330">Economy Class</cx:pt>
          <cx:pt idx="4331">Business Class</cx:pt>
          <cx:pt idx="4332">Premium Economy</cx:pt>
          <cx:pt idx="4333">Economy Class</cx:pt>
          <cx:pt idx="4334">Business Class</cx:pt>
          <cx:pt idx="4335">Economy Class</cx:pt>
          <cx:pt idx="4336">Business Class</cx:pt>
          <cx:pt idx="4337">Business Class</cx:pt>
          <cx:pt idx="4338">Business Class</cx:pt>
          <cx:pt idx="4339">Economy Class</cx:pt>
          <cx:pt idx="4340">Economy Class</cx:pt>
          <cx:pt idx="4341">Economy Class</cx:pt>
          <cx:pt idx="4342">Economy Class</cx:pt>
          <cx:pt idx="4343">Economy Class</cx:pt>
          <cx:pt idx="4344">Economy Class</cx:pt>
          <cx:pt idx="4345">Economy Class</cx:pt>
          <cx:pt idx="4346">Business Class</cx:pt>
          <cx:pt idx="4347">Business Class</cx:pt>
          <cx:pt idx="4348">Economy Class</cx:pt>
          <cx:pt idx="4349">Economy Class</cx:pt>
          <cx:pt idx="4350">Business Class</cx:pt>
          <cx:pt idx="4351">Business Class</cx:pt>
          <cx:pt idx="4352">Business Class</cx:pt>
          <cx:pt idx="4353">Economy Class</cx:pt>
          <cx:pt idx="4354">First Class</cx:pt>
          <cx:pt idx="4355">Business Class</cx:pt>
          <cx:pt idx="4356">First Class</cx:pt>
          <cx:pt idx="4357">Premium Economy</cx:pt>
          <cx:pt idx="4358">Economy Class</cx:pt>
          <cx:pt idx="4359">Premium Economy</cx:pt>
          <cx:pt idx="4360">Premium Economy</cx:pt>
          <cx:pt idx="4361">Business Class</cx:pt>
          <cx:pt idx="4362">Business Class</cx:pt>
          <cx:pt idx="4363">Premium Economy</cx:pt>
          <cx:pt idx="4364">Economy Class</cx:pt>
          <cx:pt idx="4365">Economy Class</cx:pt>
          <cx:pt idx="4366">Economy Class</cx:pt>
          <cx:pt idx="4367">Economy Class</cx:pt>
          <cx:pt idx="4368">Economy Class</cx:pt>
          <cx:pt idx="4369">Economy Class</cx:pt>
          <cx:pt idx="4370">Economy Class</cx:pt>
          <cx:pt idx="4371">Economy Class</cx:pt>
          <cx:pt idx="4372">Economy Class</cx:pt>
          <cx:pt idx="4373">Economy Class</cx:pt>
          <cx:pt idx="4374">Economy Class</cx:pt>
          <cx:pt idx="4375">Economy Class</cx:pt>
          <cx:pt idx="4376">Economy Class</cx:pt>
          <cx:pt idx="4377">Economy Class</cx:pt>
          <cx:pt idx="4378">Business Class</cx:pt>
          <cx:pt idx="4379">Economy Class</cx:pt>
          <cx:pt idx="4380">Economy Class</cx:pt>
          <cx:pt idx="4381">Business Class</cx:pt>
          <cx:pt idx="4382">Economy Class</cx:pt>
          <cx:pt idx="4383">Economy Class</cx:pt>
          <cx:pt idx="4384">Economy Class</cx:pt>
          <cx:pt idx="4385">Economy Class</cx:pt>
          <cx:pt idx="4386">Economy Class</cx:pt>
          <cx:pt idx="4387">Economy Class</cx:pt>
          <cx:pt idx="4388">Economy Class</cx:pt>
          <cx:pt idx="4389">Economy Class</cx:pt>
          <cx:pt idx="4390">Economy Class</cx:pt>
          <cx:pt idx="4391">Economy Class</cx:pt>
          <cx:pt idx="4392">Business Class</cx:pt>
          <cx:pt idx="4393">Economy Class</cx:pt>
          <cx:pt idx="4394">Business Class</cx:pt>
          <cx:pt idx="4395">Economy Class</cx:pt>
          <cx:pt idx="4396">Economy Class</cx:pt>
          <cx:pt idx="4397">Premium Economy</cx:pt>
          <cx:pt idx="4398">Premium Economy</cx:pt>
          <cx:pt idx="4399">Business Class</cx:pt>
          <cx:pt idx="4400">Economy Class</cx:pt>
          <cx:pt idx="4401">Business Class</cx:pt>
          <cx:pt idx="4402">Economy Class</cx:pt>
          <cx:pt idx="4403">Economy Class</cx:pt>
          <cx:pt idx="4404">Economy Class</cx:pt>
          <cx:pt idx="4405">Business Class</cx:pt>
          <cx:pt idx="4406">Business Class</cx:pt>
          <cx:pt idx="4407">Economy Class</cx:pt>
          <cx:pt idx="4408">Economy Class</cx:pt>
          <cx:pt idx="4409">Economy Class</cx:pt>
          <cx:pt idx="4410">Economy Class</cx:pt>
          <cx:pt idx="4411">Economy Class</cx:pt>
          <cx:pt idx="4412">Economy Class</cx:pt>
          <cx:pt idx="4413">Economy Class</cx:pt>
          <cx:pt idx="4414">Economy Class</cx:pt>
          <cx:pt idx="4415">Economy Class</cx:pt>
          <cx:pt idx="4416">Business Class</cx:pt>
          <cx:pt idx="4417">Business Class</cx:pt>
          <cx:pt idx="4418">Economy Class</cx:pt>
          <cx:pt idx="4419">Economy Class</cx:pt>
          <cx:pt idx="4420">Economy Class</cx:pt>
          <cx:pt idx="4421">Economy Class</cx:pt>
          <cx:pt idx="4422">Economy Class</cx:pt>
          <cx:pt idx="4423">Economy Class</cx:pt>
          <cx:pt idx="4424">Economy Class</cx:pt>
          <cx:pt idx="4425">Economy Class</cx:pt>
          <cx:pt idx="4426">Business Class</cx:pt>
          <cx:pt idx="4427">Economy Class</cx:pt>
          <cx:pt idx="4428">Economy Class</cx:pt>
          <cx:pt idx="4429">Economy Class</cx:pt>
          <cx:pt idx="4430">Business Class</cx:pt>
          <cx:pt idx="4431">Economy Class</cx:pt>
          <cx:pt idx="4432">Premium Economy</cx:pt>
          <cx:pt idx="4433">Economy Class</cx:pt>
          <cx:pt idx="4434">Economy Class</cx:pt>
          <cx:pt idx="4435">Business Class</cx:pt>
          <cx:pt idx="4436">Economy Class</cx:pt>
          <cx:pt idx="4437">Economy Class</cx:pt>
          <cx:pt idx="4438">Economy Class</cx:pt>
          <cx:pt idx="4439">Economy Class</cx:pt>
          <cx:pt idx="4440">Business Class</cx:pt>
          <cx:pt idx="4441">Economy Class</cx:pt>
          <cx:pt idx="4442">Economy Class</cx:pt>
          <cx:pt idx="4443">Economy Class</cx:pt>
          <cx:pt idx="4444">Economy Class</cx:pt>
          <cx:pt idx="4445">Business Class</cx:pt>
          <cx:pt idx="4446">Economy Class</cx:pt>
          <cx:pt idx="4447">Economy Class</cx:pt>
          <cx:pt idx="4448">Economy Class</cx:pt>
          <cx:pt idx="4449">Economy Class</cx:pt>
          <cx:pt idx="4450">Economy Class</cx:pt>
          <cx:pt idx="4451">Economy Class</cx:pt>
          <cx:pt idx="4452">Economy Class</cx:pt>
          <cx:pt idx="4453">Economy Class</cx:pt>
          <cx:pt idx="4454">Economy Class</cx:pt>
          <cx:pt idx="4455">Economy Class</cx:pt>
          <cx:pt idx="4456">First Class</cx:pt>
          <cx:pt idx="4457">Economy Class</cx:pt>
          <cx:pt idx="4458">Economy Class</cx:pt>
          <cx:pt idx="4459">Economy Class</cx:pt>
          <cx:pt idx="4460">Economy Class</cx:pt>
          <cx:pt idx="4461">Economy Class</cx:pt>
          <cx:pt idx="4462">Economy Class</cx:pt>
          <cx:pt idx="4463">Economy Class</cx:pt>
          <cx:pt idx="4464">Economy Class</cx:pt>
          <cx:pt idx="4465">Economy Class</cx:pt>
          <cx:pt idx="4466">Economy Class</cx:pt>
          <cx:pt idx="4467">Economy Class</cx:pt>
          <cx:pt idx="4468">Economy Class</cx:pt>
          <cx:pt idx="4469">Business Class</cx:pt>
          <cx:pt idx="4470">Economy Class</cx:pt>
          <cx:pt idx="4471">Economy Class</cx:pt>
          <cx:pt idx="4472">Business Class</cx:pt>
          <cx:pt idx="4473">Business Class</cx:pt>
          <cx:pt idx="4474">Business Class</cx:pt>
          <cx:pt idx="4475">Business Class</cx:pt>
          <cx:pt idx="4476">Business Class</cx:pt>
          <cx:pt idx="4477">Economy Class</cx:pt>
          <cx:pt idx="4478">Economy Class</cx:pt>
          <cx:pt idx="4479">Economy Class</cx:pt>
          <cx:pt idx="4480">Economy Class</cx:pt>
          <cx:pt idx="4481">Business Class</cx:pt>
          <cx:pt idx="4482">Economy Class</cx:pt>
          <cx:pt idx="4483">Economy Class</cx:pt>
          <cx:pt idx="4484">Business Class</cx:pt>
          <cx:pt idx="4485">Economy Class</cx:pt>
          <cx:pt idx="4486">Economy Class</cx:pt>
          <cx:pt idx="4487">Economy Class</cx:pt>
          <cx:pt idx="4488">Economy Class</cx:pt>
          <cx:pt idx="4489">Economy Class</cx:pt>
          <cx:pt idx="4490">Economy Class</cx:pt>
          <cx:pt idx="4491">Economy Class</cx:pt>
          <cx:pt idx="4492">Economy Class</cx:pt>
          <cx:pt idx="4493">Economy Class</cx:pt>
          <cx:pt idx="4494">Business Class</cx:pt>
          <cx:pt idx="4495">Economy Class</cx:pt>
          <cx:pt idx="4496">Economy Class</cx:pt>
          <cx:pt idx="4497">Economy Class</cx:pt>
          <cx:pt idx="4498">Economy Class</cx:pt>
          <cx:pt idx="4499">Business Class</cx:pt>
          <cx:pt idx="4500">Business Class</cx:pt>
          <cx:pt idx="4501">Economy Class</cx:pt>
          <cx:pt idx="4502">Economy Class</cx:pt>
          <cx:pt idx="4503">Economy Class</cx:pt>
          <cx:pt idx="4504">Economy Class</cx:pt>
          <cx:pt idx="4505">Business Class</cx:pt>
          <cx:pt idx="4506">Economy Class</cx:pt>
          <cx:pt idx="4507">Economy Class</cx:pt>
          <cx:pt idx="4508">Business Class</cx:pt>
          <cx:pt idx="4509">Business Class</cx:pt>
          <cx:pt idx="4510">Economy Class</cx:pt>
          <cx:pt idx="4511">Economy Class</cx:pt>
          <cx:pt idx="4512">Economy Class</cx:pt>
          <cx:pt idx="4513">Economy Class</cx:pt>
          <cx:pt idx="4514">Business Class</cx:pt>
          <cx:pt idx="4515">Economy Class</cx:pt>
          <cx:pt idx="4516">Economy Class</cx:pt>
          <cx:pt idx="4517">Business Class</cx:pt>
          <cx:pt idx="4518">Economy Class</cx:pt>
          <cx:pt idx="4519">Economy Class</cx:pt>
          <cx:pt idx="4520">Economy Class</cx:pt>
          <cx:pt idx="4521">Economy Class</cx:pt>
          <cx:pt idx="4522">Economy Class</cx:pt>
          <cx:pt idx="4523">Premium Economy</cx:pt>
          <cx:pt idx="4524">Business Class</cx:pt>
          <cx:pt idx="4525">Economy Class</cx:pt>
          <cx:pt idx="4526">Business Class</cx:pt>
          <cx:pt idx="4527">Business Class</cx:pt>
          <cx:pt idx="4528">Economy Class</cx:pt>
          <cx:pt idx="4529">Economy Class</cx:pt>
          <cx:pt idx="4530">Economy Class</cx:pt>
          <cx:pt idx="4531">Economy Class</cx:pt>
          <cx:pt idx="4532">Economy Class</cx:pt>
          <cx:pt idx="4533">Economy Class</cx:pt>
          <cx:pt idx="4534">Economy Class</cx:pt>
          <cx:pt idx="4535">Economy Class</cx:pt>
          <cx:pt idx="4536">Economy Class</cx:pt>
          <cx:pt idx="4537">Economy Class</cx:pt>
          <cx:pt idx="4538">Economy Class</cx:pt>
          <cx:pt idx="4539">Economy Class</cx:pt>
          <cx:pt idx="4540">Economy Class</cx:pt>
          <cx:pt idx="4541">Economy Class</cx:pt>
          <cx:pt idx="4542">Economy Class</cx:pt>
          <cx:pt idx="4543">Economy Class</cx:pt>
          <cx:pt idx="4544">Economy Class</cx:pt>
          <cx:pt idx="4545">Business Class</cx:pt>
          <cx:pt idx="4546">Economy Class</cx:pt>
          <cx:pt idx="4547">Economy Class</cx:pt>
          <cx:pt idx="4548">Business Class</cx:pt>
          <cx:pt idx="4549">Economy Class</cx:pt>
          <cx:pt idx="4550">Economy Class</cx:pt>
          <cx:pt idx="4551">Economy Class</cx:pt>
          <cx:pt idx="4552">Economy Class</cx:pt>
          <cx:pt idx="4553">Economy Class</cx:pt>
          <cx:pt idx="4554">Economy Class</cx:pt>
          <cx:pt idx="4555">Business Class</cx:pt>
          <cx:pt idx="4556">Economy Class</cx:pt>
          <cx:pt idx="4557">Economy Class</cx:pt>
          <cx:pt idx="4558">Economy Class</cx:pt>
          <cx:pt idx="4559">Economy Class</cx:pt>
          <cx:pt idx="4560">Economy Class</cx:pt>
          <cx:pt idx="4561">Economy Class</cx:pt>
          <cx:pt idx="4562">Economy Class</cx:pt>
          <cx:pt idx="4563">Economy Class</cx:pt>
          <cx:pt idx="4564">Economy Class</cx:pt>
          <cx:pt idx="4565">Economy Class</cx:pt>
          <cx:pt idx="4566">Economy Class</cx:pt>
          <cx:pt idx="4567">Economy Class</cx:pt>
          <cx:pt idx="4568">Economy Class</cx:pt>
          <cx:pt idx="4569">Economy Class</cx:pt>
          <cx:pt idx="4570">Economy Class</cx:pt>
          <cx:pt idx="4571">Economy Class</cx:pt>
          <cx:pt idx="4572">Economy Class</cx:pt>
          <cx:pt idx="4573">Economy Class</cx:pt>
          <cx:pt idx="4574">Business Class</cx:pt>
          <cx:pt idx="4575">Economy Class</cx:pt>
          <cx:pt idx="4576">Business Class</cx:pt>
          <cx:pt idx="4577">Economy Class</cx:pt>
          <cx:pt idx="4578">Economy Class</cx:pt>
          <cx:pt idx="4579">Economy Class</cx:pt>
          <cx:pt idx="4580">Economy Class</cx:pt>
          <cx:pt idx="4581">Business Class</cx:pt>
          <cx:pt idx="4582">Business Class</cx:pt>
          <cx:pt idx="4583">Economy Class</cx:pt>
          <cx:pt idx="4584">Economy Class</cx:pt>
          <cx:pt idx="4585">Economy Class</cx:pt>
          <cx:pt idx="4586">Economy Class</cx:pt>
          <cx:pt idx="4587">Business Class</cx:pt>
          <cx:pt idx="4588">Economy Class</cx:pt>
          <cx:pt idx="4589">Economy Class</cx:pt>
          <cx:pt idx="4590">Economy Class</cx:pt>
          <cx:pt idx="4591">Economy Class</cx:pt>
          <cx:pt idx="4592">Business Class</cx:pt>
          <cx:pt idx="4593">Economy Class</cx:pt>
          <cx:pt idx="4594">Business Class</cx:pt>
          <cx:pt idx="4595">Business Class</cx:pt>
          <cx:pt idx="4596">Economy Class</cx:pt>
          <cx:pt idx="4597">Premium Economy</cx:pt>
          <cx:pt idx="4598">Economy Class</cx:pt>
          <cx:pt idx="4599">Business Class</cx:pt>
          <cx:pt idx="4600">Business Class</cx:pt>
          <cx:pt idx="4601">Economy Class</cx:pt>
          <cx:pt idx="4602">Economy Class</cx:pt>
          <cx:pt idx="4603">Economy Class</cx:pt>
          <cx:pt idx="4604">Business Class</cx:pt>
          <cx:pt idx="4605">Economy Class</cx:pt>
          <cx:pt idx="4606">Business Class</cx:pt>
          <cx:pt idx="4607">Economy Class</cx:pt>
          <cx:pt idx="4608">Economy Class</cx:pt>
          <cx:pt idx="4609">Business Class</cx:pt>
          <cx:pt idx="4610">Economy Class</cx:pt>
          <cx:pt idx="4611">Business Class</cx:pt>
          <cx:pt idx="4612">Economy Class</cx:pt>
          <cx:pt idx="4613">Economy Class</cx:pt>
          <cx:pt idx="4614">Business Class</cx:pt>
          <cx:pt idx="4615">Economy Class</cx:pt>
          <cx:pt idx="4616">Economy Class</cx:pt>
          <cx:pt idx="4617">Business Class</cx:pt>
          <cx:pt idx="4618">Economy Class</cx:pt>
          <cx:pt idx="4619">Economy Class</cx:pt>
          <cx:pt idx="4620">Economy Class</cx:pt>
          <cx:pt idx="4621">Economy Class</cx:pt>
          <cx:pt idx="4622">Business Class</cx:pt>
          <cx:pt idx="4623">Economy Class</cx:pt>
          <cx:pt idx="4624">Economy Class</cx:pt>
          <cx:pt idx="4625">Economy Class</cx:pt>
          <cx:pt idx="4626">Economy Class</cx:pt>
          <cx:pt idx="4627">Economy Class</cx:pt>
          <cx:pt idx="4628">Economy Class</cx:pt>
          <cx:pt idx="4629">Economy Class</cx:pt>
          <cx:pt idx="4630">Economy Class</cx:pt>
          <cx:pt idx="4631">Economy Class</cx:pt>
          <cx:pt idx="4632">Economy Class</cx:pt>
          <cx:pt idx="4633">Economy Class</cx:pt>
          <cx:pt idx="4634">Business Class</cx:pt>
          <cx:pt idx="4635">Economy Class</cx:pt>
          <cx:pt idx="4636">Business Class</cx:pt>
          <cx:pt idx="4637">Economy Class</cx:pt>
          <cx:pt idx="4638">Economy Class</cx:pt>
          <cx:pt idx="4639">Economy Class</cx:pt>
          <cx:pt idx="4640">Business Class</cx:pt>
          <cx:pt idx="4641">Economy Class</cx:pt>
          <cx:pt idx="4642">Business Class</cx:pt>
          <cx:pt idx="4643">Economy Class</cx:pt>
          <cx:pt idx="4644">Economy Class</cx:pt>
          <cx:pt idx="4645">Business Class</cx:pt>
          <cx:pt idx="4646">Economy Class</cx:pt>
          <cx:pt idx="4647">Economy Class</cx:pt>
          <cx:pt idx="4648">Economy Class</cx:pt>
          <cx:pt idx="4649">Economy Class</cx:pt>
          <cx:pt idx="4650">Economy Class</cx:pt>
          <cx:pt idx="4651">Economy Class</cx:pt>
          <cx:pt idx="4652">Economy Class</cx:pt>
          <cx:pt idx="4653">Economy Class</cx:pt>
          <cx:pt idx="4654">Economy Class</cx:pt>
          <cx:pt idx="4655">Economy Class</cx:pt>
          <cx:pt idx="4656">Economy Class</cx:pt>
          <cx:pt idx="4657">Economy Class</cx:pt>
          <cx:pt idx="4658">Economy Class</cx:pt>
          <cx:pt idx="4659">Economy Class</cx:pt>
          <cx:pt idx="4660">Economy Class</cx:pt>
          <cx:pt idx="4661">Economy Class</cx:pt>
          <cx:pt idx="4662">Economy Class</cx:pt>
          <cx:pt idx="4663">Business Class</cx:pt>
          <cx:pt idx="4664">Economy Class</cx:pt>
          <cx:pt idx="4665">Economy Class</cx:pt>
          <cx:pt idx="4666">Economy Class</cx:pt>
          <cx:pt idx="4667">Economy Class</cx:pt>
          <cx:pt idx="4668">Economy Class</cx:pt>
          <cx:pt idx="4669">Economy Class</cx:pt>
          <cx:pt idx="4670">Business Class</cx:pt>
          <cx:pt idx="4671">Economy Class</cx:pt>
          <cx:pt idx="4672">Business Class</cx:pt>
          <cx:pt idx="4673">Economy Class</cx:pt>
          <cx:pt idx="4674">Economy Class</cx:pt>
          <cx:pt idx="4675">Economy Class</cx:pt>
          <cx:pt idx="4676">Business Class</cx:pt>
          <cx:pt idx="4677">Economy Class</cx:pt>
          <cx:pt idx="4678">Economy Class</cx:pt>
          <cx:pt idx="4679">Business Class</cx:pt>
          <cx:pt idx="4680">Economy Class</cx:pt>
          <cx:pt idx="4681">Economy Class</cx:pt>
          <cx:pt idx="4682">Economy Class</cx:pt>
          <cx:pt idx="4683">Business Class</cx:pt>
          <cx:pt idx="4684">Economy Class</cx:pt>
          <cx:pt idx="4685">Economy Class</cx:pt>
          <cx:pt idx="4686">Economy Class</cx:pt>
          <cx:pt idx="4687">Economy Class</cx:pt>
          <cx:pt idx="4688">Economy Class</cx:pt>
          <cx:pt idx="4689">Economy Class</cx:pt>
          <cx:pt idx="4690">Business Class</cx:pt>
          <cx:pt idx="4691">Economy Class</cx:pt>
          <cx:pt idx="4692">Economy Class</cx:pt>
          <cx:pt idx="4693">Economy Class</cx:pt>
          <cx:pt idx="4694">Business Class</cx:pt>
          <cx:pt idx="4695">Business Class</cx:pt>
          <cx:pt idx="4696">Economy Class</cx:pt>
          <cx:pt idx="4697">Business Class</cx:pt>
          <cx:pt idx="4698">Economy Class</cx:pt>
          <cx:pt idx="4699">Business Class</cx:pt>
          <cx:pt idx="4700">Business Class</cx:pt>
          <cx:pt idx="4701">Business Class</cx:pt>
          <cx:pt idx="4702">Economy Class</cx:pt>
          <cx:pt idx="4703">Business Class</cx:pt>
          <cx:pt idx="4704">Economy Class</cx:pt>
          <cx:pt idx="4705">Economy Class</cx:pt>
          <cx:pt idx="4706">Economy Class</cx:pt>
          <cx:pt idx="4707">Economy Class</cx:pt>
          <cx:pt idx="4708">Economy Class</cx:pt>
          <cx:pt idx="4709">Economy Class</cx:pt>
          <cx:pt idx="4710">Economy Class</cx:pt>
          <cx:pt idx="4711">Economy Class</cx:pt>
          <cx:pt idx="4712">Economy Class</cx:pt>
          <cx:pt idx="4713">Economy Class</cx:pt>
          <cx:pt idx="4714">Business Class</cx:pt>
          <cx:pt idx="4715">Economy Class</cx:pt>
          <cx:pt idx="4716">Economy Class</cx:pt>
          <cx:pt idx="4717">Business Class</cx:pt>
          <cx:pt idx="4718">Economy Class</cx:pt>
          <cx:pt idx="4719">Economy Class</cx:pt>
          <cx:pt idx="4720">Economy Class</cx:pt>
          <cx:pt idx="4721">Business Class</cx:pt>
          <cx:pt idx="4722">Economy Class</cx:pt>
          <cx:pt idx="4723">Economy Class</cx:pt>
          <cx:pt idx="4724">Economy Class</cx:pt>
          <cx:pt idx="4725">Business Class</cx:pt>
          <cx:pt idx="4726">Economy Class</cx:pt>
          <cx:pt idx="4727">Economy Class</cx:pt>
          <cx:pt idx="4728">Economy Class</cx:pt>
          <cx:pt idx="4729">Economy Class</cx:pt>
          <cx:pt idx="4730">Economy Class</cx:pt>
          <cx:pt idx="4731">Economy Class</cx:pt>
          <cx:pt idx="4732">Business Class</cx:pt>
          <cx:pt idx="4733">Economy Class</cx:pt>
          <cx:pt idx="4734">Economy Class</cx:pt>
          <cx:pt idx="4735">Economy Class</cx:pt>
          <cx:pt idx="4736">Economy Class</cx:pt>
          <cx:pt idx="4737">Economy Class</cx:pt>
          <cx:pt idx="4738">Business Class</cx:pt>
          <cx:pt idx="4739">Economy Class</cx:pt>
          <cx:pt idx="4740">Economy Class</cx:pt>
          <cx:pt idx="4741">Business Class</cx:pt>
          <cx:pt idx="4742">Economy Class</cx:pt>
          <cx:pt idx="4743">Business Class</cx:pt>
          <cx:pt idx="4744">Economy Class</cx:pt>
          <cx:pt idx="4745">Business Class</cx:pt>
          <cx:pt idx="4746">Business Class</cx:pt>
          <cx:pt idx="4747">Economy Class</cx:pt>
          <cx:pt idx="4748">Economy Class</cx:pt>
          <cx:pt idx="4749">Business Class</cx:pt>
          <cx:pt idx="4750">Economy Class</cx:pt>
          <cx:pt idx="4751">Economy Class</cx:pt>
          <cx:pt idx="4752">Economy Class</cx:pt>
          <cx:pt idx="4753">Economy Class</cx:pt>
          <cx:pt idx="4754">Economy Class</cx:pt>
          <cx:pt idx="4755">Economy Class</cx:pt>
          <cx:pt idx="4756">Economy Class</cx:pt>
          <cx:pt idx="4757">Economy Class</cx:pt>
          <cx:pt idx="4758">Business Class</cx:pt>
          <cx:pt idx="4759">Economy Class</cx:pt>
          <cx:pt idx="4760">Economy Class</cx:pt>
          <cx:pt idx="4761">Economy Class</cx:pt>
          <cx:pt idx="4762">Economy Class</cx:pt>
          <cx:pt idx="4763">Economy Class</cx:pt>
          <cx:pt idx="4764">Economy Class</cx:pt>
          <cx:pt idx="4765">Economy Class</cx:pt>
          <cx:pt idx="4766">Economy Class</cx:pt>
          <cx:pt idx="4767">Economy Class</cx:pt>
          <cx:pt idx="4768">Economy Class</cx:pt>
          <cx:pt idx="4769">Economy Class</cx:pt>
          <cx:pt idx="4770">Business Class</cx:pt>
          <cx:pt idx="4771">Economy Class</cx:pt>
          <cx:pt idx="4772">Economy Class</cx:pt>
          <cx:pt idx="4773">Business Class</cx:pt>
          <cx:pt idx="4774">Economy Class</cx:pt>
          <cx:pt idx="4775">Business Class</cx:pt>
          <cx:pt idx="4776">Economy Class</cx:pt>
          <cx:pt idx="4777">Business Class</cx:pt>
          <cx:pt idx="4778">Economy Class</cx:pt>
          <cx:pt idx="4779">Economy Class</cx:pt>
          <cx:pt idx="4780">Economy Class</cx:pt>
          <cx:pt idx="4781">Economy Class</cx:pt>
          <cx:pt idx="4782">Economy Class</cx:pt>
          <cx:pt idx="4783">Business Class</cx:pt>
          <cx:pt idx="4784">Economy Class</cx:pt>
          <cx:pt idx="4785">Business Class</cx:pt>
          <cx:pt idx="4786">Business Class</cx:pt>
          <cx:pt idx="4787">Economy Class</cx:pt>
          <cx:pt idx="4788">Economy Class</cx:pt>
          <cx:pt idx="4789">Economy Class</cx:pt>
          <cx:pt idx="4790">Business Class</cx:pt>
          <cx:pt idx="4791">Business Class</cx:pt>
          <cx:pt idx="4792">Economy Class</cx:pt>
          <cx:pt idx="4793">Economy Class</cx:pt>
          <cx:pt idx="4794">Economy Class</cx:pt>
          <cx:pt idx="4795">Economy Class</cx:pt>
          <cx:pt idx="4796">Business Class</cx:pt>
          <cx:pt idx="4797">Economy Class</cx:pt>
          <cx:pt idx="4798">Economy Class</cx:pt>
          <cx:pt idx="4799">Economy Class</cx:pt>
          <cx:pt idx="4800">Business Class</cx:pt>
          <cx:pt idx="4801">Business Class</cx:pt>
          <cx:pt idx="4802">Economy Class</cx:pt>
          <cx:pt idx="4803">Business Class</cx:pt>
          <cx:pt idx="4804">Economy Class</cx:pt>
          <cx:pt idx="4805">Business Class</cx:pt>
          <cx:pt idx="4806">Business Class</cx:pt>
          <cx:pt idx="4807">Economy Class</cx:pt>
          <cx:pt idx="4808">Economy Class</cx:pt>
          <cx:pt idx="4809">Business Class</cx:pt>
          <cx:pt idx="4810">Economy Class</cx:pt>
          <cx:pt idx="4811">Economy Class</cx:pt>
          <cx:pt idx="4812">Business Class</cx:pt>
          <cx:pt idx="4813">Economy Class</cx:pt>
          <cx:pt idx="4814">Economy Class</cx:pt>
          <cx:pt idx="4815">Economy Class</cx:pt>
          <cx:pt idx="4816">Economy Class</cx:pt>
          <cx:pt idx="4817">Economy Class</cx:pt>
          <cx:pt idx="4818">Business Class</cx:pt>
          <cx:pt idx="4819">Economy Class</cx:pt>
          <cx:pt idx="4820">Economy Class</cx:pt>
          <cx:pt idx="4821">Economy Class</cx:pt>
          <cx:pt idx="4822">Economy Class</cx:pt>
          <cx:pt idx="4823">Economy Class</cx:pt>
          <cx:pt idx="4824">Economy Class</cx:pt>
          <cx:pt idx="4825">Economy Class</cx:pt>
          <cx:pt idx="4826">Economy Class</cx:pt>
          <cx:pt idx="4827">Premium Economy</cx:pt>
          <cx:pt idx="4828">Economy Class</cx:pt>
          <cx:pt idx="4829">Economy Class</cx:pt>
          <cx:pt idx="4830">Economy Class</cx:pt>
          <cx:pt idx="4831">Economy Class</cx:pt>
          <cx:pt idx="4832">Economy Class</cx:pt>
          <cx:pt idx="4833">Economy Class</cx:pt>
          <cx:pt idx="4834">Economy Class</cx:pt>
          <cx:pt idx="4835">Economy Class</cx:pt>
          <cx:pt idx="4836">Business Class</cx:pt>
          <cx:pt idx="4837">Economy Class</cx:pt>
          <cx:pt idx="4838">Economy Class</cx:pt>
          <cx:pt idx="4839">Economy Class</cx:pt>
          <cx:pt idx="4840">Business Class</cx:pt>
          <cx:pt idx="4841">Economy Class</cx:pt>
          <cx:pt idx="4842">Business Class</cx:pt>
          <cx:pt idx="4843">Economy Class</cx:pt>
          <cx:pt idx="4844">Economy Class</cx:pt>
          <cx:pt idx="4845">Business Class</cx:pt>
          <cx:pt idx="4846">Economy Class</cx:pt>
          <cx:pt idx="4847">Economy Class</cx:pt>
          <cx:pt idx="4848">Economy Class</cx:pt>
          <cx:pt idx="4849">Economy Class</cx:pt>
          <cx:pt idx="4850">Economy Class</cx:pt>
          <cx:pt idx="4851">Economy Class</cx:pt>
          <cx:pt idx="4852">Economy Class</cx:pt>
          <cx:pt idx="4853">Business Class</cx:pt>
          <cx:pt idx="4854">Economy Class</cx:pt>
          <cx:pt idx="4855">Economy Class</cx:pt>
          <cx:pt idx="4856">Economy Class</cx:pt>
          <cx:pt idx="4857">Business Class</cx:pt>
          <cx:pt idx="4858">Economy Class</cx:pt>
          <cx:pt idx="4859">Economy Class</cx:pt>
          <cx:pt idx="4860">Economy Class</cx:pt>
          <cx:pt idx="4861">Economy Class</cx:pt>
          <cx:pt idx="4862">Economy Class</cx:pt>
          <cx:pt idx="4863">Economy Class</cx:pt>
          <cx:pt idx="4864">Economy Class</cx:pt>
          <cx:pt idx="4865">Business Class</cx:pt>
          <cx:pt idx="4866">Economy Class</cx:pt>
          <cx:pt idx="4867">Economy Class</cx:pt>
          <cx:pt idx="4868">Economy Class</cx:pt>
          <cx:pt idx="4869">Economy Class</cx:pt>
          <cx:pt idx="4870">Economy Class</cx:pt>
          <cx:pt idx="4871">Economy Class</cx:pt>
          <cx:pt idx="4872">Economy Class</cx:pt>
          <cx:pt idx="4873">Economy Class</cx:pt>
          <cx:pt idx="4874">Economy Class</cx:pt>
          <cx:pt idx="4875">Economy Class</cx:pt>
          <cx:pt idx="4876">Economy Class</cx:pt>
          <cx:pt idx="4877">Economy Class</cx:pt>
          <cx:pt idx="4878">Economy Class</cx:pt>
          <cx:pt idx="4879">Economy Class</cx:pt>
          <cx:pt idx="4880">Economy Class</cx:pt>
          <cx:pt idx="4881">Economy Class</cx:pt>
          <cx:pt idx="4882">Economy Class</cx:pt>
          <cx:pt idx="4883">Economy Class</cx:pt>
          <cx:pt idx="4884">Economy Class</cx:pt>
          <cx:pt idx="4885">Economy Class</cx:pt>
          <cx:pt idx="4886">Economy Class</cx:pt>
          <cx:pt idx="4887">Economy Class</cx:pt>
          <cx:pt idx="4888">Business Class</cx:pt>
          <cx:pt idx="4889">Economy Class</cx:pt>
          <cx:pt idx="4890">Economy Class</cx:pt>
          <cx:pt idx="4891">Economy Class</cx:pt>
          <cx:pt idx="4892">Economy Class</cx:pt>
          <cx:pt idx="4893">Economy Class</cx:pt>
          <cx:pt idx="4894">Economy Class</cx:pt>
          <cx:pt idx="4895">Economy Class</cx:pt>
          <cx:pt idx="4896">Economy Class</cx:pt>
          <cx:pt idx="4897">Economy Class</cx:pt>
          <cx:pt idx="4898">Business Class</cx:pt>
          <cx:pt idx="4899">Economy Class</cx:pt>
          <cx:pt idx="4900">Economy Class</cx:pt>
          <cx:pt idx="4901">Economy Class</cx:pt>
          <cx:pt idx="4902">Economy Class</cx:pt>
          <cx:pt idx="4903">Economy Class</cx:pt>
          <cx:pt idx="4904">Economy Class</cx:pt>
          <cx:pt idx="4905">Economy Class</cx:pt>
          <cx:pt idx="4906">Economy Class</cx:pt>
          <cx:pt idx="4907">Economy Class</cx:pt>
          <cx:pt idx="4908">Economy Class</cx:pt>
          <cx:pt idx="4909">Economy Class</cx:pt>
          <cx:pt idx="4910">Economy Class</cx:pt>
          <cx:pt idx="4911">Business Class</cx:pt>
          <cx:pt idx="4912">Business Class</cx:pt>
          <cx:pt idx="4913">Economy Class</cx:pt>
          <cx:pt idx="4914">Economy Class</cx:pt>
          <cx:pt idx="4915">Economy Class</cx:pt>
          <cx:pt idx="4916">Economy Class</cx:pt>
          <cx:pt idx="4917">Economy Class</cx:pt>
          <cx:pt idx="4918">Economy Class</cx:pt>
          <cx:pt idx="4919">Economy Class</cx:pt>
          <cx:pt idx="4920">Economy Class</cx:pt>
          <cx:pt idx="4921">Business Class</cx:pt>
          <cx:pt idx="4922">Economy Class</cx:pt>
          <cx:pt idx="4923">Economy Class</cx:pt>
          <cx:pt idx="4924">Economy Class</cx:pt>
          <cx:pt idx="4925">Economy Class</cx:pt>
          <cx:pt idx="4926">Economy Class</cx:pt>
          <cx:pt idx="4927">Business Class</cx:pt>
          <cx:pt idx="4928">Economy Class</cx:pt>
          <cx:pt idx="4929">Economy Class</cx:pt>
          <cx:pt idx="4930">Business Class</cx:pt>
          <cx:pt idx="4931">Economy Class</cx:pt>
          <cx:pt idx="4932">Economy Class</cx:pt>
          <cx:pt idx="4933">Economy Class</cx:pt>
          <cx:pt idx="4934">Economy Class</cx:pt>
          <cx:pt idx="4935">Economy Class</cx:pt>
          <cx:pt idx="4936">Economy Class</cx:pt>
          <cx:pt idx="4937">Economy Class</cx:pt>
          <cx:pt idx="4938">Economy Class</cx:pt>
          <cx:pt idx="4939">Economy Class</cx:pt>
          <cx:pt idx="4940">Premium Economy</cx:pt>
          <cx:pt idx="4941">Economy Class</cx:pt>
          <cx:pt idx="4942">Economy Class</cx:pt>
          <cx:pt idx="4943">Economy Class</cx:pt>
          <cx:pt idx="4944">Economy Class</cx:pt>
          <cx:pt idx="4945">Economy Class</cx:pt>
          <cx:pt idx="4946">Economy Class</cx:pt>
          <cx:pt idx="4947">Economy Class</cx:pt>
          <cx:pt idx="4948">Economy Class</cx:pt>
          <cx:pt idx="4949">Economy Class</cx:pt>
          <cx:pt idx="4950">Economy Class</cx:pt>
          <cx:pt idx="4951">Economy Class</cx:pt>
          <cx:pt idx="4952">Economy Class</cx:pt>
          <cx:pt idx="4953">Business Class</cx:pt>
          <cx:pt idx="4954">Economy Class</cx:pt>
          <cx:pt idx="4955">Economy Class</cx:pt>
          <cx:pt idx="4956">Economy Class</cx:pt>
          <cx:pt idx="4957">Economy Class</cx:pt>
          <cx:pt idx="4958">Economy Class</cx:pt>
          <cx:pt idx="4959">Economy Class</cx:pt>
          <cx:pt idx="4960">Business Class</cx:pt>
          <cx:pt idx="4961">Economy Class</cx:pt>
          <cx:pt idx="4962">Economy Class</cx:pt>
          <cx:pt idx="4963">Economy Class</cx:pt>
          <cx:pt idx="4964">Business Class</cx:pt>
          <cx:pt idx="4965">Economy Class</cx:pt>
          <cx:pt idx="4966">Economy Class</cx:pt>
          <cx:pt idx="4967">Economy Class</cx:pt>
          <cx:pt idx="4968">Economy Class</cx:pt>
          <cx:pt idx="4969">Economy Class</cx:pt>
          <cx:pt idx="4970">Economy Class</cx:pt>
          <cx:pt idx="4971">Economy Class</cx:pt>
          <cx:pt idx="4972">Economy Class</cx:pt>
          <cx:pt idx="4973">Economy Class</cx:pt>
          <cx:pt idx="4974">Economy Class</cx:pt>
          <cx:pt idx="4975">Business Class</cx:pt>
          <cx:pt idx="4976">Economy Class</cx:pt>
          <cx:pt idx="4977">Economy Class</cx:pt>
          <cx:pt idx="4978">Business Class</cx:pt>
          <cx:pt idx="4979">Economy Class</cx:pt>
          <cx:pt idx="4980">Economy Class</cx:pt>
          <cx:pt idx="4981">Economy Class</cx:pt>
          <cx:pt idx="4982">Business Class</cx:pt>
          <cx:pt idx="4983">Business Class</cx:pt>
          <cx:pt idx="4984">Economy Class</cx:pt>
          <cx:pt idx="4985">Economy Class</cx:pt>
          <cx:pt idx="4986">Economy Class</cx:pt>
          <cx:pt idx="4987">Economy Class</cx:pt>
          <cx:pt idx="4988">Economy Class</cx:pt>
          <cx:pt idx="4989">Economy Class</cx:pt>
          <cx:pt idx="4990">Economy Class</cx:pt>
          <cx:pt idx="4991">Economy Class</cx:pt>
          <cx:pt idx="4992">Economy Class</cx:pt>
          <cx:pt idx="4993">Economy Class</cx:pt>
          <cx:pt idx="4994">Economy Class</cx:pt>
          <cx:pt idx="4995">Economy Class</cx:pt>
          <cx:pt idx="4996">Economy Class</cx:pt>
          <cx:pt idx="4997">Economy Class</cx:pt>
          <cx:pt idx="4998">Business Class</cx:pt>
          <cx:pt idx="4999">Economy Class</cx:pt>
          <cx:pt idx="5000">Economy Class</cx:pt>
          <cx:pt idx="5001">Economy Class</cx:pt>
          <cx:pt idx="5002">Economy Class</cx:pt>
          <cx:pt idx="5003">Economy Class</cx:pt>
          <cx:pt idx="5004">Economy Class</cx:pt>
          <cx:pt idx="5005">Economy Class</cx:pt>
          <cx:pt idx="5006">Economy Class</cx:pt>
          <cx:pt idx="5007">Economy Class</cx:pt>
          <cx:pt idx="5008">Economy Class</cx:pt>
          <cx:pt idx="5009">Economy Class</cx:pt>
          <cx:pt idx="5010">Economy Class</cx:pt>
          <cx:pt idx="5011">Economy Class</cx:pt>
          <cx:pt idx="5012">Economy Class</cx:pt>
          <cx:pt idx="5013">Economy Class</cx:pt>
          <cx:pt idx="5014">Economy Class</cx:pt>
          <cx:pt idx="5015">Economy Class</cx:pt>
          <cx:pt idx="5016">Economy Class</cx:pt>
          <cx:pt idx="5017">Economy Class</cx:pt>
          <cx:pt idx="5018">Economy Class</cx:pt>
          <cx:pt idx="5019">Economy Class</cx:pt>
          <cx:pt idx="5020">Economy Class</cx:pt>
          <cx:pt idx="5021">Economy Class</cx:pt>
          <cx:pt idx="5022">Economy Class</cx:pt>
          <cx:pt idx="5023">Economy Class</cx:pt>
          <cx:pt idx="5024">Economy Class</cx:pt>
          <cx:pt idx="5025">Economy Class</cx:pt>
          <cx:pt idx="5026">Economy Class</cx:pt>
          <cx:pt idx="5027">Economy Class</cx:pt>
          <cx:pt idx="5028">Business Class</cx:pt>
          <cx:pt idx="5029">Economy Class</cx:pt>
          <cx:pt idx="5030">Economy Class</cx:pt>
          <cx:pt idx="5031">Economy Class</cx:pt>
          <cx:pt idx="5032">Economy Class</cx:pt>
          <cx:pt idx="5033">Business Class</cx:pt>
          <cx:pt idx="5034">Business Class</cx:pt>
          <cx:pt idx="5035">Economy Class</cx:pt>
          <cx:pt idx="5036">Economy Class</cx:pt>
          <cx:pt idx="5037">Economy Class</cx:pt>
          <cx:pt idx="5038">Economy Class</cx:pt>
          <cx:pt idx="5039">Economy Class</cx:pt>
          <cx:pt idx="5040">Premium Economy</cx:pt>
          <cx:pt idx="5041">Business Class</cx:pt>
          <cx:pt idx="5042">Economy Class</cx:pt>
          <cx:pt idx="5043">Economy Class</cx:pt>
          <cx:pt idx="5044">Economy Class</cx:pt>
          <cx:pt idx="5045">Economy Class</cx:pt>
          <cx:pt idx="5046">Economy Class</cx:pt>
          <cx:pt idx="5047">Economy Class</cx:pt>
          <cx:pt idx="5048">Economy Class</cx:pt>
          <cx:pt idx="5049">Economy Class</cx:pt>
          <cx:pt idx="5050">Economy Class</cx:pt>
          <cx:pt idx="5051">Economy Class</cx:pt>
          <cx:pt idx="5052">Economy Class</cx:pt>
          <cx:pt idx="5053">Business Class</cx:pt>
          <cx:pt idx="5054">Economy Class</cx:pt>
          <cx:pt idx="5055">Business Class</cx:pt>
          <cx:pt idx="5056">Economy Class</cx:pt>
          <cx:pt idx="5057">Economy Class</cx:pt>
          <cx:pt idx="5058">Business Class</cx:pt>
          <cx:pt idx="5059">Business Class</cx:pt>
          <cx:pt idx="5060">Economy Class</cx:pt>
          <cx:pt idx="5061">Economy Class</cx:pt>
          <cx:pt idx="5062">Economy Class</cx:pt>
          <cx:pt idx="5063">Economy Class</cx:pt>
          <cx:pt idx="5064">Economy Class</cx:pt>
          <cx:pt idx="5065">Business Class</cx:pt>
          <cx:pt idx="5066">Economy Class</cx:pt>
          <cx:pt idx="5067">Economy Class</cx:pt>
          <cx:pt idx="5068">Economy Class</cx:pt>
          <cx:pt idx="5069">Economy Class</cx:pt>
          <cx:pt idx="5070">Economy Class</cx:pt>
          <cx:pt idx="5071">Economy Class</cx:pt>
          <cx:pt idx="5072">Economy Class</cx:pt>
          <cx:pt idx="5073">Economy Class</cx:pt>
          <cx:pt idx="5074">Economy Class</cx:pt>
          <cx:pt idx="5075">Economy Class</cx:pt>
          <cx:pt idx="5076">Economy Class</cx:pt>
          <cx:pt idx="5077">Economy Class</cx:pt>
          <cx:pt idx="5078">Economy Class</cx:pt>
          <cx:pt idx="5079">Economy Class</cx:pt>
          <cx:pt idx="5080">Economy Class</cx:pt>
          <cx:pt idx="5081">Economy Class</cx:pt>
          <cx:pt idx="5082">Economy Class</cx:pt>
          <cx:pt idx="5083">Economy Class</cx:pt>
          <cx:pt idx="5084">Economy Class</cx:pt>
          <cx:pt idx="5085">Economy Class</cx:pt>
          <cx:pt idx="5086">Economy Class</cx:pt>
          <cx:pt idx="5087">Economy Class</cx:pt>
          <cx:pt idx="5088">Economy Class</cx:pt>
          <cx:pt idx="5089">Economy Class</cx:pt>
          <cx:pt idx="5090">Economy Class</cx:pt>
          <cx:pt idx="5091">Economy Class</cx:pt>
          <cx:pt idx="5092">Economy Class</cx:pt>
          <cx:pt idx="5093">Economy Class</cx:pt>
          <cx:pt idx="5094">Economy Class</cx:pt>
          <cx:pt idx="5095">Economy Class</cx:pt>
          <cx:pt idx="5096">Economy Class</cx:pt>
          <cx:pt idx="5097">Economy Class</cx:pt>
          <cx:pt idx="5098">Economy Class</cx:pt>
          <cx:pt idx="5099">Economy Class</cx:pt>
          <cx:pt idx="5100">Economy Class</cx:pt>
          <cx:pt idx="5101">Economy Class</cx:pt>
          <cx:pt idx="5102">Economy Class</cx:pt>
          <cx:pt idx="5103">Economy Class</cx:pt>
          <cx:pt idx="5104">Economy Class</cx:pt>
          <cx:pt idx="5105">Economy Class</cx:pt>
          <cx:pt idx="5106">Business Class</cx:pt>
          <cx:pt idx="5107">Business Class</cx:pt>
          <cx:pt idx="5108">Economy Class</cx:pt>
          <cx:pt idx="5109">Economy Class</cx:pt>
          <cx:pt idx="5110">Economy Class</cx:pt>
          <cx:pt idx="5111">Economy Class</cx:pt>
          <cx:pt idx="5112">Business Class</cx:pt>
          <cx:pt idx="5113">Economy Class</cx:pt>
          <cx:pt idx="5114">Economy Class</cx:pt>
          <cx:pt idx="5115">Business Class</cx:pt>
          <cx:pt idx="5116">Business Class</cx:pt>
          <cx:pt idx="5117">Economy Class</cx:pt>
          <cx:pt idx="5118">Economy Class</cx:pt>
          <cx:pt idx="5119">Economy Class</cx:pt>
          <cx:pt idx="5120">Economy Class</cx:pt>
          <cx:pt idx="5121">Economy Class</cx:pt>
          <cx:pt idx="5122">Economy Class</cx:pt>
          <cx:pt idx="5123">Economy Class</cx:pt>
          <cx:pt idx="5124">Business Class</cx:pt>
          <cx:pt idx="5125">Economy Class</cx:pt>
          <cx:pt idx="5126">Business Class</cx:pt>
          <cx:pt idx="5127">Economy Class</cx:pt>
          <cx:pt idx="5128">Economy Class</cx:pt>
          <cx:pt idx="5129">Economy Class</cx:pt>
          <cx:pt idx="5130">Economy Class</cx:pt>
          <cx:pt idx="5131">Business Class</cx:pt>
          <cx:pt idx="5132">Economy Class</cx:pt>
          <cx:pt idx="5133">Business Class</cx:pt>
          <cx:pt idx="5134">Economy Class</cx:pt>
          <cx:pt idx="5135">Economy Class</cx:pt>
          <cx:pt idx="5136">Economy Class</cx:pt>
          <cx:pt idx="5137">Economy Class</cx:pt>
          <cx:pt idx="5138">Economy Class</cx:pt>
          <cx:pt idx="5139">Economy Class</cx:pt>
          <cx:pt idx="5140">Economy Class</cx:pt>
          <cx:pt idx="5141">Economy Class</cx:pt>
          <cx:pt idx="5142">Economy Class</cx:pt>
          <cx:pt idx="5143">Economy Class</cx:pt>
          <cx:pt idx="5144">Economy Class</cx:pt>
          <cx:pt idx="5145">Economy Class</cx:pt>
          <cx:pt idx="5146">Economy Class</cx:pt>
          <cx:pt idx="5147">Economy Class</cx:pt>
          <cx:pt idx="5148">Economy Class</cx:pt>
          <cx:pt idx="5149">Economy Class</cx:pt>
          <cx:pt idx="5150">Economy Class</cx:pt>
          <cx:pt idx="5151">Economy Class</cx:pt>
          <cx:pt idx="5152">Economy Class</cx:pt>
          <cx:pt idx="5153">Economy Class</cx:pt>
          <cx:pt idx="5154">Economy Class</cx:pt>
          <cx:pt idx="5155">Economy Class</cx:pt>
          <cx:pt idx="5156">Economy Class</cx:pt>
          <cx:pt idx="5157">Economy Class</cx:pt>
          <cx:pt idx="5158">Economy Class</cx:pt>
          <cx:pt idx="5159">Economy Class</cx:pt>
          <cx:pt idx="5160">Economy Class</cx:pt>
          <cx:pt idx="5161">Economy Class</cx:pt>
          <cx:pt idx="5162">Economy Class</cx:pt>
          <cx:pt idx="5163">Economy Class</cx:pt>
          <cx:pt idx="5164">Business Class</cx:pt>
          <cx:pt idx="5165">Business Class</cx:pt>
          <cx:pt idx="5166">Business Class</cx:pt>
          <cx:pt idx="5167">Business Class</cx:pt>
          <cx:pt idx="5168">Economy Class</cx:pt>
          <cx:pt idx="5169">Economy Class</cx:pt>
          <cx:pt idx="5170">Premium Economy</cx:pt>
          <cx:pt idx="5171">Economy Class</cx:pt>
          <cx:pt idx="5172">Economy Class</cx:pt>
          <cx:pt idx="5173">Business Class</cx:pt>
          <cx:pt idx="5174">Economy Class</cx:pt>
          <cx:pt idx="5175">Economy Class</cx:pt>
          <cx:pt idx="5176">Economy Class</cx:pt>
          <cx:pt idx="5177">Economy Class</cx:pt>
          <cx:pt idx="5178">Economy Class</cx:pt>
          <cx:pt idx="5179">Economy Class</cx:pt>
          <cx:pt idx="5180">Economy Class</cx:pt>
          <cx:pt idx="5181">Economy Class</cx:pt>
          <cx:pt idx="5182">Economy Class</cx:pt>
          <cx:pt idx="5183">Economy Class</cx:pt>
          <cx:pt idx="5184">Economy Class</cx:pt>
          <cx:pt idx="5185">Economy Class</cx:pt>
          <cx:pt idx="5186">Economy Class</cx:pt>
          <cx:pt idx="5187">Economy Class</cx:pt>
          <cx:pt idx="5188">Business Class</cx:pt>
          <cx:pt idx="5189">Business Class</cx:pt>
          <cx:pt idx="5190">Economy Class</cx:pt>
          <cx:pt idx="5191">Business Class</cx:pt>
          <cx:pt idx="5192">Economy Class</cx:pt>
          <cx:pt idx="5193">Economy Class</cx:pt>
          <cx:pt idx="5194">Economy Class</cx:pt>
          <cx:pt idx="5195">Economy Class</cx:pt>
          <cx:pt idx="5196">Economy Class</cx:pt>
          <cx:pt idx="5197">Economy Class</cx:pt>
          <cx:pt idx="5198">Economy Class</cx:pt>
          <cx:pt idx="5199">Economy Class</cx:pt>
          <cx:pt idx="5200">Economy Class</cx:pt>
          <cx:pt idx="5201">Business Class</cx:pt>
          <cx:pt idx="5202">Business Class</cx:pt>
          <cx:pt idx="5203">Economy Class</cx:pt>
          <cx:pt idx="5204">Economy Class</cx:pt>
          <cx:pt idx="5205">Economy Class</cx:pt>
          <cx:pt idx="5206">Business Class</cx:pt>
          <cx:pt idx="5207">Economy Class</cx:pt>
          <cx:pt idx="5208">Economy Class</cx:pt>
          <cx:pt idx="5209">Economy Class</cx:pt>
          <cx:pt idx="5210">Economy Class</cx:pt>
          <cx:pt idx="5211">Economy Class</cx:pt>
          <cx:pt idx="5212">Economy Class</cx:pt>
          <cx:pt idx="5213">Economy Class</cx:pt>
          <cx:pt idx="5214">Economy Class</cx:pt>
          <cx:pt idx="5215">Economy Class</cx:pt>
          <cx:pt idx="5216">Economy Class</cx:pt>
          <cx:pt idx="5217">Economy Class</cx:pt>
          <cx:pt idx="5218">Economy Class</cx:pt>
          <cx:pt idx="5219">Economy Class</cx:pt>
          <cx:pt idx="5220">Business Class</cx:pt>
          <cx:pt idx="5221">Economy Class</cx:pt>
          <cx:pt idx="5222">Economy Class</cx:pt>
          <cx:pt idx="5223">Economy Class</cx:pt>
          <cx:pt idx="5224">Business Class</cx:pt>
          <cx:pt idx="5225">Business Class</cx:pt>
          <cx:pt idx="5226">Economy Class</cx:pt>
          <cx:pt idx="5227">Economy Class</cx:pt>
          <cx:pt idx="5228">Economy Class</cx:pt>
          <cx:pt idx="5229">Business Class</cx:pt>
          <cx:pt idx="5230">Economy Class</cx:pt>
          <cx:pt idx="5231">Economy Class</cx:pt>
          <cx:pt idx="5232">Economy Class</cx:pt>
          <cx:pt idx="5233">Economy Class</cx:pt>
          <cx:pt idx="5234">Economy Class</cx:pt>
          <cx:pt idx="5235">Economy Class</cx:pt>
          <cx:pt idx="5236">Economy Class</cx:pt>
          <cx:pt idx="5237">Economy Class</cx:pt>
          <cx:pt idx="5238">Economy Class</cx:pt>
          <cx:pt idx="5239">Economy Class</cx:pt>
          <cx:pt idx="5240">Economy Class</cx:pt>
          <cx:pt idx="5241">Economy Class</cx:pt>
          <cx:pt idx="5242">Business Class</cx:pt>
          <cx:pt idx="5243">Economy Class</cx:pt>
          <cx:pt idx="5244">Economy Class</cx:pt>
          <cx:pt idx="5245">Economy Class</cx:pt>
          <cx:pt idx="5246">Economy Class</cx:pt>
          <cx:pt idx="5247">Economy Class</cx:pt>
          <cx:pt idx="5248">Economy Class</cx:pt>
          <cx:pt idx="5249">Economy Class</cx:pt>
          <cx:pt idx="5250">Economy Class</cx:pt>
          <cx:pt idx="5251">Economy Class</cx:pt>
          <cx:pt idx="5252">Economy Class</cx:pt>
          <cx:pt idx="5253">Economy Class</cx:pt>
          <cx:pt idx="5254">Economy Class</cx:pt>
          <cx:pt idx="5255">Economy Class</cx:pt>
          <cx:pt idx="5256">Economy Class</cx:pt>
          <cx:pt idx="5257">Economy Class</cx:pt>
          <cx:pt idx="5258">Economy Class</cx:pt>
          <cx:pt idx="5259">Business Class</cx:pt>
          <cx:pt idx="5260">Economy Class</cx:pt>
          <cx:pt idx="5261">Business Class</cx:pt>
          <cx:pt idx="5262">Economy Class</cx:pt>
          <cx:pt idx="5263">Economy Class</cx:pt>
          <cx:pt idx="5264">Economy Class</cx:pt>
          <cx:pt idx="5265">Economy Class</cx:pt>
          <cx:pt idx="5266">Business Class</cx:pt>
          <cx:pt idx="5267">Economy Class</cx:pt>
          <cx:pt idx="5268">Business Class</cx:pt>
          <cx:pt idx="5269">Economy Class</cx:pt>
          <cx:pt idx="5270">Economy Class</cx:pt>
          <cx:pt idx="5271">Economy Class</cx:pt>
          <cx:pt idx="5272">Economy Class</cx:pt>
          <cx:pt idx="5273">Economy Class</cx:pt>
          <cx:pt idx="5274">Economy Class</cx:pt>
          <cx:pt idx="5275">Economy Class</cx:pt>
          <cx:pt idx="5276">Economy Class</cx:pt>
          <cx:pt idx="5277">Economy Class</cx:pt>
          <cx:pt idx="5278">Business Class</cx:pt>
          <cx:pt idx="5279">Economy Class</cx:pt>
          <cx:pt idx="5280">Economy Class</cx:pt>
          <cx:pt idx="5281">Economy Class</cx:pt>
          <cx:pt idx="5282">Economy Class</cx:pt>
          <cx:pt idx="5283">Economy Class</cx:pt>
          <cx:pt idx="5284">Economy Class</cx:pt>
          <cx:pt idx="5285">Economy Class</cx:pt>
          <cx:pt idx="5286">Economy Class</cx:pt>
          <cx:pt idx="5287">Economy Class</cx:pt>
          <cx:pt idx="5288">Economy Class</cx:pt>
          <cx:pt idx="5289">Business Class</cx:pt>
          <cx:pt idx="5290">Economy Class</cx:pt>
          <cx:pt idx="5291">Economy Class</cx:pt>
          <cx:pt idx="5292">Economy Class</cx:pt>
          <cx:pt idx="5293">Business Class</cx:pt>
          <cx:pt idx="5294">Economy Class</cx:pt>
          <cx:pt idx="5295">Economy Class</cx:pt>
          <cx:pt idx="5296">Economy Class</cx:pt>
          <cx:pt idx="5297">Economy Class</cx:pt>
          <cx:pt idx="5298">Economy Class</cx:pt>
          <cx:pt idx="5299">Economy Class</cx:pt>
          <cx:pt idx="5300">Business Class</cx:pt>
          <cx:pt idx="5301">Economy Class</cx:pt>
          <cx:pt idx="5302">Economy Class</cx:pt>
          <cx:pt idx="5303">Economy Class</cx:pt>
          <cx:pt idx="5304">Economy Class</cx:pt>
          <cx:pt idx="5305">Economy Class</cx:pt>
          <cx:pt idx="5306">Economy Class</cx:pt>
          <cx:pt idx="5307">Economy Class</cx:pt>
          <cx:pt idx="5308">Economy Class</cx:pt>
          <cx:pt idx="5309">Business Class</cx:pt>
          <cx:pt idx="5310">Economy Class</cx:pt>
          <cx:pt idx="5311">Economy Class</cx:pt>
          <cx:pt idx="5312">Economy Class</cx:pt>
          <cx:pt idx="5313">Economy Class</cx:pt>
          <cx:pt idx="5314">Economy Class</cx:pt>
          <cx:pt idx="5315">Economy Class</cx:pt>
          <cx:pt idx="5316">Premium Economy</cx:pt>
          <cx:pt idx="5317">Business Class</cx:pt>
          <cx:pt idx="5318">Economy Class</cx:pt>
          <cx:pt idx="5319">Economy Class</cx:pt>
          <cx:pt idx="5320">Economy Class</cx:pt>
          <cx:pt idx="5321">Economy Class</cx:pt>
          <cx:pt idx="5322">Economy Class</cx:pt>
          <cx:pt idx="5323">Economy Class</cx:pt>
          <cx:pt idx="5324">Business Class</cx:pt>
          <cx:pt idx="5325">Business Class</cx:pt>
          <cx:pt idx="5326">Economy Class</cx:pt>
          <cx:pt idx="5327">Economy Class</cx:pt>
          <cx:pt idx="5328">Economy Class</cx:pt>
          <cx:pt idx="5329">Business Class</cx:pt>
          <cx:pt idx="5330">Economy Class</cx:pt>
          <cx:pt idx="5331">Business Class</cx:pt>
          <cx:pt idx="5332">Business Class</cx:pt>
          <cx:pt idx="5333">Economy Class</cx:pt>
          <cx:pt idx="5334">Economy Class</cx:pt>
          <cx:pt idx="5335">Economy Class</cx:pt>
          <cx:pt idx="5336">Economy Class</cx:pt>
          <cx:pt idx="5337">Economy Class</cx:pt>
          <cx:pt idx="5338">Business Class</cx:pt>
          <cx:pt idx="5339">Economy Class</cx:pt>
          <cx:pt idx="5340">Economy Class</cx:pt>
          <cx:pt idx="5341">Economy Class</cx:pt>
          <cx:pt idx="5342">Economy Class</cx:pt>
          <cx:pt idx="5343">Economy Class</cx:pt>
          <cx:pt idx="5344">Business Class</cx:pt>
          <cx:pt idx="5345">Economy Class</cx:pt>
          <cx:pt idx="5346">Economy Class</cx:pt>
          <cx:pt idx="5347">Economy Class</cx:pt>
          <cx:pt idx="5348">Economy Class</cx:pt>
          <cx:pt idx="5349">Economy Class</cx:pt>
          <cx:pt idx="5350">Economy Class</cx:pt>
          <cx:pt idx="5351">Economy Class</cx:pt>
          <cx:pt idx="5352">Economy Class</cx:pt>
          <cx:pt idx="5353">Business Class</cx:pt>
          <cx:pt idx="5354">Economy Class</cx:pt>
          <cx:pt idx="5355">Economy Class</cx:pt>
          <cx:pt idx="5356">Economy Class</cx:pt>
          <cx:pt idx="5357">Premium Economy</cx:pt>
          <cx:pt idx="5358">Economy Class</cx:pt>
          <cx:pt idx="5359">Economy Class</cx:pt>
          <cx:pt idx="5360">Economy Class</cx:pt>
          <cx:pt idx="5361">Economy Class</cx:pt>
          <cx:pt idx="5362">Economy Class</cx:pt>
          <cx:pt idx="5363">Economy Class</cx:pt>
          <cx:pt idx="5364">Economy Class</cx:pt>
          <cx:pt idx="5365">Economy Class</cx:pt>
          <cx:pt idx="5366">Economy Class</cx:pt>
          <cx:pt idx="5367">Economy Class</cx:pt>
          <cx:pt idx="5368">Economy Class</cx:pt>
          <cx:pt idx="5369">Economy Class</cx:pt>
          <cx:pt idx="5370">Economy Class</cx:pt>
          <cx:pt idx="5371">Business Class</cx:pt>
          <cx:pt idx="5372">Economy Class</cx:pt>
          <cx:pt idx="5373">Economy Class</cx:pt>
          <cx:pt idx="5374">Economy Class</cx:pt>
          <cx:pt idx="5375">Economy Class</cx:pt>
          <cx:pt idx="5376">Economy Class</cx:pt>
          <cx:pt idx="5377">Economy Class</cx:pt>
          <cx:pt idx="5378">Economy Class</cx:pt>
          <cx:pt idx="5379">Business Class</cx:pt>
          <cx:pt idx="5380">Economy Class</cx:pt>
          <cx:pt idx="5381">Economy Class</cx:pt>
          <cx:pt idx="5382">Economy Class</cx:pt>
          <cx:pt idx="5383">Economy Class</cx:pt>
          <cx:pt idx="5384">Economy Class</cx:pt>
          <cx:pt idx="5385">Economy Class</cx:pt>
          <cx:pt idx="5386">Economy Class</cx:pt>
          <cx:pt idx="5387">Economy Class</cx:pt>
          <cx:pt idx="5388">Economy Class</cx:pt>
          <cx:pt idx="5389">Economy Class</cx:pt>
          <cx:pt idx="5390">Economy Class</cx:pt>
          <cx:pt idx="5391">Business Class</cx:pt>
          <cx:pt idx="5392">Economy Class</cx:pt>
          <cx:pt idx="5393">Economy Class</cx:pt>
          <cx:pt idx="5394">Economy Class</cx:pt>
          <cx:pt idx="5395">Economy Class</cx:pt>
          <cx:pt idx="5396">Economy Class</cx:pt>
          <cx:pt idx="5397">Economy Class</cx:pt>
          <cx:pt idx="5398">Economy Class</cx:pt>
          <cx:pt idx="5399">Business Class</cx:pt>
          <cx:pt idx="5400">Economy Class</cx:pt>
          <cx:pt idx="5401">Economy Class</cx:pt>
          <cx:pt idx="5402">Economy Class</cx:pt>
          <cx:pt idx="5403">Economy Class</cx:pt>
          <cx:pt idx="5404">Economy Class</cx:pt>
          <cx:pt idx="5405">Economy Class</cx:pt>
          <cx:pt idx="5406">Economy Class</cx:pt>
          <cx:pt idx="5407">Economy Class</cx:pt>
          <cx:pt idx="5408">Economy Class</cx:pt>
          <cx:pt idx="5409">Economy Class</cx:pt>
          <cx:pt idx="5410">Economy Class</cx:pt>
          <cx:pt idx="5411">Business Class</cx:pt>
          <cx:pt idx="5412">Economy Class</cx:pt>
          <cx:pt idx="5413">Economy Class</cx:pt>
          <cx:pt idx="5414">Economy Class</cx:pt>
          <cx:pt idx="5415">Economy Class</cx:pt>
          <cx:pt idx="5416">Economy Class</cx:pt>
          <cx:pt idx="5417">Economy Class</cx:pt>
          <cx:pt idx="5418">Economy Class</cx:pt>
          <cx:pt idx="5419">Business Class</cx:pt>
          <cx:pt idx="5420">Business Class</cx:pt>
          <cx:pt idx="5421">Economy Class</cx:pt>
          <cx:pt idx="5422">Economy Class</cx:pt>
          <cx:pt idx="5423">Economy Class</cx:pt>
          <cx:pt idx="5424">Economy Class</cx:pt>
          <cx:pt idx="5425">Economy Class</cx:pt>
          <cx:pt idx="5426">Economy Class</cx:pt>
          <cx:pt idx="5427">Business Class</cx:pt>
          <cx:pt idx="5428">Economy Class</cx:pt>
          <cx:pt idx="5429">Economy Class</cx:pt>
          <cx:pt idx="5430">Economy Class</cx:pt>
          <cx:pt idx="5431">Economy Class</cx:pt>
          <cx:pt idx="5432">Economy Class</cx:pt>
          <cx:pt idx="5433">Economy Class</cx:pt>
          <cx:pt idx="5434">Economy Class</cx:pt>
          <cx:pt idx="5435">Economy Class</cx:pt>
          <cx:pt idx="5436">Economy Class</cx:pt>
          <cx:pt idx="5437">Economy Class</cx:pt>
          <cx:pt idx="5438">Economy Class</cx:pt>
          <cx:pt idx="5439">Economy Class</cx:pt>
          <cx:pt idx="5440">Economy Class</cx:pt>
          <cx:pt idx="5441">Economy Class</cx:pt>
          <cx:pt idx="5442">Economy Class</cx:pt>
          <cx:pt idx="5443">Economy Class</cx:pt>
          <cx:pt idx="5444">Economy Class</cx:pt>
          <cx:pt idx="5445">Economy Class</cx:pt>
          <cx:pt idx="5446">Economy Class</cx:pt>
          <cx:pt idx="5447">Business Class</cx:pt>
          <cx:pt idx="5448">Economy Class</cx:pt>
          <cx:pt idx="5449">Business Class</cx:pt>
          <cx:pt idx="5450">Economy Class</cx:pt>
          <cx:pt idx="5451">Economy Class</cx:pt>
          <cx:pt idx="5452">Economy Class</cx:pt>
          <cx:pt idx="5453">Economy Class</cx:pt>
          <cx:pt idx="5454">Economy Class</cx:pt>
          <cx:pt idx="5455">Business Class</cx:pt>
          <cx:pt idx="5456">Economy Class</cx:pt>
          <cx:pt idx="5457">Economy Class</cx:pt>
          <cx:pt idx="5458">Economy Class</cx:pt>
          <cx:pt idx="5459">Economy Class</cx:pt>
          <cx:pt idx="5460">Business Class</cx:pt>
          <cx:pt idx="5461">Economy Class</cx:pt>
          <cx:pt idx="5462">Business Class</cx:pt>
          <cx:pt idx="5463">Economy Class</cx:pt>
          <cx:pt idx="5464">Economy Class</cx:pt>
          <cx:pt idx="5465">Business Class</cx:pt>
          <cx:pt idx="5466">Economy Class</cx:pt>
          <cx:pt idx="5467">Economy Class</cx:pt>
          <cx:pt idx="5468">Economy Class</cx:pt>
          <cx:pt idx="5469">Economy Class</cx:pt>
          <cx:pt idx="5470">Economy Class</cx:pt>
          <cx:pt idx="5471">Economy Class</cx:pt>
          <cx:pt idx="5472">Economy Class</cx:pt>
          <cx:pt idx="5473">Economy Class</cx:pt>
          <cx:pt idx="5474">Business Class</cx:pt>
          <cx:pt idx="5475">Economy Class</cx:pt>
          <cx:pt idx="5476">Economy Class</cx:pt>
          <cx:pt idx="5477">Economy Class</cx:pt>
          <cx:pt idx="5478">Economy Class</cx:pt>
          <cx:pt idx="5479">Economy Class</cx:pt>
          <cx:pt idx="5480">Economy Class</cx:pt>
          <cx:pt idx="5481">Economy Class</cx:pt>
          <cx:pt idx="5482">Economy Class</cx:pt>
          <cx:pt idx="5483">Economy Class</cx:pt>
          <cx:pt idx="5484">Business Class</cx:pt>
          <cx:pt idx="5485">Economy Class</cx:pt>
          <cx:pt idx="5486">Economy Class</cx:pt>
          <cx:pt idx="5487">Economy Class</cx:pt>
          <cx:pt idx="5488">Economy Class</cx:pt>
          <cx:pt idx="5489">Business Class</cx:pt>
          <cx:pt idx="5490">Economy Class</cx:pt>
          <cx:pt idx="5491">Business Class</cx:pt>
          <cx:pt idx="5492">Economy Class</cx:pt>
          <cx:pt idx="5493">Economy Class</cx:pt>
          <cx:pt idx="5494">Economy Class</cx:pt>
          <cx:pt idx="5495">Economy Class</cx:pt>
          <cx:pt idx="5496">Economy Class</cx:pt>
          <cx:pt idx="5497">Economy Class</cx:pt>
          <cx:pt idx="5498">Economy Class</cx:pt>
          <cx:pt idx="5499">Economy Class</cx:pt>
          <cx:pt idx="5500">Economy Class</cx:pt>
          <cx:pt idx="5501">Economy Class</cx:pt>
          <cx:pt idx="5502">Economy Class</cx:pt>
          <cx:pt idx="5503">Business Class</cx:pt>
          <cx:pt idx="5504">Economy Class</cx:pt>
          <cx:pt idx="5505">Economy Class</cx:pt>
          <cx:pt idx="5506">Economy Class</cx:pt>
          <cx:pt idx="5507">Economy Class</cx:pt>
          <cx:pt idx="5508">Business Class</cx:pt>
          <cx:pt idx="5509">Economy Class</cx:pt>
          <cx:pt idx="5510">Economy Class</cx:pt>
          <cx:pt idx="5511">Economy Class</cx:pt>
          <cx:pt idx="5512">Economy Class</cx:pt>
          <cx:pt idx="5513">Economy Class</cx:pt>
          <cx:pt idx="5514">Business Class</cx:pt>
          <cx:pt idx="5515">Business Class</cx:pt>
          <cx:pt idx="5516">Business Class</cx:pt>
          <cx:pt idx="5517">Business Class</cx:pt>
          <cx:pt idx="5518">Economy Class</cx:pt>
          <cx:pt idx="5519">Economy Class</cx:pt>
          <cx:pt idx="5520">Economy Class</cx:pt>
          <cx:pt idx="5521">Economy Class</cx:pt>
          <cx:pt idx="5522">Economy Class</cx:pt>
          <cx:pt idx="5523">Economy Class</cx:pt>
          <cx:pt idx="5524">Economy Class</cx:pt>
          <cx:pt idx="5525">Economy Class</cx:pt>
          <cx:pt idx="5526">Economy Class</cx:pt>
          <cx:pt idx="5527">Economy Class</cx:pt>
          <cx:pt idx="5528">Economy Class</cx:pt>
          <cx:pt idx="5529">Economy Class</cx:pt>
          <cx:pt idx="5530">Economy Class</cx:pt>
          <cx:pt idx="5531">Economy Class</cx:pt>
          <cx:pt idx="5532">Economy Class</cx:pt>
          <cx:pt idx="5533">Economy Class</cx:pt>
          <cx:pt idx="5534">Business Class</cx:pt>
          <cx:pt idx="5535">Business Class</cx:pt>
          <cx:pt idx="5536">Economy Class</cx:pt>
          <cx:pt idx="5537">Business Class</cx:pt>
          <cx:pt idx="5538">Economy Class</cx:pt>
          <cx:pt idx="5539">Economy Class</cx:pt>
          <cx:pt idx="5540">Economy Class</cx:pt>
          <cx:pt idx="5541">Economy Class</cx:pt>
          <cx:pt idx="5542">Business Class</cx:pt>
          <cx:pt idx="5543">Economy Class</cx:pt>
          <cx:pt idx="5544">Business Class</cx:pt>
          <cx:pt idx="5545">Economy Class</cx:pt>
          <cx:pt idx="5546">Economy Class</cx:pt>
          <cx:pt idx="5547">Economy Class</cx:pt>
          <cx:pt idx="5548">Economy Class</cx:pt>
          <cx:pt idx="5549">Economy Class</cx:pt>
          <cx:pt idx="5550">Economy Class</cx:pt>
          <cx:pt idx="5551">Economy Class</cx:pt>
          <cx:pt idx="5552">Economy Class</cx:pt>
          <cx:pt idx="5553">Economy Class</cx:pt>
          <cx:pt idx="5554">Business Class</cx:pt>
          <cx:pt idx="5555">Economy Class</cx:pt>
          <cx:pt idx="5556">Economy Class</cx:pt>
          <cx:pt idx="5557">Economy Class</cx:pt>
          <cx:pt idx="5558">Economy Class</cx:pt>
          <cx:pt idx="5559">Economy Class</cx:pt>
          <cx:pt idx="5560">Economy Class</cx:pt>
          <cx:pt idx="5561">Economy Class</cx:pt>
          <cx:pt idx="5562">Economy Class</cx:pt>
          <cx:pt idx="5563">Economy Class</cx:pt>
          <cx:pt idx="5564">Economy Class</cx:pt>
          <cx:pt idx="5565">Economy Class</cx:pt>
          <cx:pt idx="5566">Economy Class</cx:pt>
          <cx:pt idx="5567">Business Class</cx:pt>
          <cx:pt idx="5568">Economy Class</cx:pt>
          <cx:pt idx="5569">Business Class</cx:pt>
          <cx:pt idx="5570">Economy Class</cx:pt>
          <cx:pt idx="5571">Economy Class</cx:pt>
          <cx:pt idx="5572">Economy Class</cx:pt>
          <cx:pt idx="5573">Business Class</cx:pt>
          <cx:pt idx="5574">Economy Class</cx:pt>
          <cx:pt idx="5575">Economy Class</cx:pt>
          <cx:pt idx="5576">Economy Class</cx:pt>
          <cx:pt idx="5577">Business Class</cx:pt>
          <cx:pt idx="5578">Economy Class</cx:pt>
          <cx:pt idx="5579">Economy Class</cx:pt>
          <cx:pt idx="5580">Economy Class</cx:pt>
          <cx:pt idx="5581">Economy Class</cx:pt>
          <cx:pt idx="5582">Economy Class</cx:pt>
          <cx:pt idx="5583">Economy Class</cx:pt>
          <cx:pt idx="5584">Economy Class</cx:pt>
          <cx:pt idx="5585">Economy Class</cx:pt>
          <cx:pt idx="5586">Economy Class</cx:pt>
          <cx:pt idx="5587">Economy Class</cx:pt>
          <cx:pt idx="5588">Economy Class</cx:pt>
          <cx:pt idx="5589">Business Class</cx:pt>
          <cx:pt idx="5590">Economy Class</cx:pt>
          <cx:pt idx="5591">Economy Class</cx:pt>
          <cx:pt idx="5592">Economy Class</cx:pt>
          <cx:pt idx="5593">Business Class</cx:pt>
          <cx:pt idx="5594">Economy Class</cx:pt>
          <cx:pt idx="5595">Economy Class</cx:pt>
          <cx:pt idx="5596">Economy Class</cx:pt>
          <cx:pt idx="5597">Economy Class</cx:pt>
          <cx:pt idx="5598">Economy Class</cx:pt>
          <cx:pt idx="5599">Economy Class</cx:pt>
          <cx:pt idx="5600">Business Class</cx:pt>
          <cx:pt idx="5601">Economy Class</cx:pt>
          <cx:pt idx="5602">Economy Class</cx:pt>
          <cx:pt idx="5603">Business Class</cx:pt>
          <cx:pt idx="5604">Economy Class</cx:pt>
          <cx:pt idx="5605">Economy Class</cx:pt>
          <cx:pt idx="5606">Economy Class</cx:pt>
          <cx:pt idx="5607">Business Class</cx:pt>
          <cx:pt idx="5608">Economy Class</cx:pt>
          <cx:pt idx="5609">Business Class</cx:pt>
          <cx:pt idx="5610">Business Class</cx:pt>
          <cx:pt idx="5611">Business Class</cx:pt>
          <cx:pt idx="5612">Economy Class</cx:pt>
          <cx:pt idx="5613">Economy Class</cx:pt>
          <cx:pt idx="5614">Business Class</cx:pt>
          <cx:pt idx="5615">Economy Class</cx:pt>
          <cx:pt idx="5616">Economy Class</cx:pt>
          <cx:pt idx="5617">Economy Class</cx:pt>
          <cx:pt idx="5618">Economy Class</cx:pt>
          <cx:pt idx="5619">Economy Class</cx:pt>
          <cx:pt idx="5620">Economy Class</cx:pt>
          <cx:pt idx="5621">Economy Class</cx:pt>
          <cx:pt idx="5622">Economy Class</cx:pt>
          <cx:pt idx="5623">Economy Class</cx:pt>
          <cx:pt idx="5624">Economy Class</cx:pt>
          <cx:pt idx="5625">Economy Class</cx:pt>
          <cx:pt idx="5626">Economy Class</cx:pt>
          <cx:pt idx="5627">Economy Class</cx:pt>
          <cx:pt idx="5628">Economy Class</cx:pt>
          <cx:pt idx="5629">Economy Class</cx:pt>
          <cx:pt idx="5630">Economy Class</cx:pt>
          <cx:pt idx="5631">Economy Class</cx:pt>
          <cx:pt idx="5632">Economy Class</cx:pt>
          <cx:pt idx="5633">Economy Class</cx:pt>
          <cx:pt idx="5634">Economy Class</cx:pt>
          <cx:pt idx="5635">Economy Class</cx:pt>
          <cx:pt idx="5636">Economy Class</cx:pt>
          <cx:pt idx="5637">Economy Class</cx:pt>
          <cx:pt idx="5638">Economy Class</cx:pt>
          <cx:pt idx="5639">Economy Class</cx:pt>
          <cx:pt idx="5640">Economy Class</cx:pt>
          <cx:pt idx="5641">Economy Class</cx:pt>
          <cx:pt idx="5642">Economy Class</cx:pt>
          <cx:pt idx="5643">Economy Class</cx:pt>
          <cx:pt idx="5644">Business Class</cx:pt>
          <cx:pt idx="5645">Business Class</cx:pt>
          <cx:pt idx="5646">Economy Class</cx:pt>
          <cx:pt idx="5647">Economy Class</cx:pt>
          <cx:pt idx="5648">Business Class</cx:pt>
          <cx:pt idx="5649">Business Class</cx:pt>
          <cx:pt idx="5650">Economy Class</cx:pt>
          <cx:pt idx="5651">Premium Economy</cx:pt>
          <cx:pt idx="5652">Economy Class</cx:pt>
          <cx:pt idx="5653">Business Class</cx:pt>
          <cx:pt idx="5654">Economy Class</cx:pt>
          <cx:pt idx="5655">Business Class</cx:pt>
          <cx:pt idx="5656">Economy Class</cx:pt>
          <cx:pt idx="5657">Economy Class</cx:pt>
          <cx:pt idx="5658">Business Class</cx:pt>
          <cx:pt idx="5659">Economy Class</cx:pt>
          <cx:pt idx="5660">Economy Class</cx:pt>
          <cx:pt idx="5661">Business Class</cx:pt>
          <cx:pt idx="5662">Economy Class</cx:pt>
          <cx:pt idx="5663">Economy Class</cx:pt>
          <cx:pt idx="5664">Economy Class</cx:pt>
          <cx:pt idx="5665">Economy Class</cx:pt>
          <cx:pt idx="5666">Economy Class</cx:pt>
          <cx:pt idx="5667">Business Class</cx:pt>
          <cx:pt idx="5668">Economy Class</cx:pt>
          <cx:pt idx="5669">Economy Class</cx:pt>
          <cx:pt idx="5670">Economy Class</cx:pt>
          <cx:pt idx="5671">Economy Class</cx:pt>
          <cx:pt idx="5672">Economy Class</cx:pt>
          <cx:pt idx="5673">Economy Class</cx:pt>
          <cx:pt idx="5674">Economy Class</cx:pt>
          <cx:pt idx="5675">Economy Class</cx:pt>
          <cx:pt idx="5676">Economy Class</cx:pt>
          <cx:pt idx="5677">Economy Class</cx:pt>
          <cx:pt idx="5678">Business Class</cx:pt>
          <cx:pt idx="5679">Economy Class</cx:pt>
          <cx:pt idx="5680">Economy Class</cx:pt>
          <cx:pt idx="5681">Economy Class</cx:pt>
          <cx:pt idx="5682">Economy Class</cx:pt>
          <cx:pt idx="5683">Economy Class</cx:pt>
          <cx:pt idx="5684">Economy Class</cx:pt>
          <cx:pt idx="5685">Economy Class</cx:pt>
          <cx:pt idx="5686">Economy Class</cx:pt>
          <cx:pt idx="5687">Economy Class</cx:pt>
          <cx:pt idx="5688">Economy Class</cx:pt>
          <cx:pt idx="5689">Economy Class</cx:pt>
          <cx:pt idx="5690">Economy Class</cx:pt>
          <cx:pt idx="5691">Economy Class</cx:pt>
          <cx:pt idx="5692">Economy Class</cx:pt>
          <cx:pt idx="5693">Economy Class</cx:pt>
          <cx:pt idx="5694">Economy Class</cx:pt>
          <cx:pt idx="5695">Economy Class</cx:pt>
          <cx:pt idx="5696">Economy Class</cx:pt>
          <cx:pt idx="5697">Business Class</cx:pt>
          <cx:pt idx="5698">Economy Class</cx:pt>
          <cx:pt idx="5699">Economy Class</cx:pt>
          <cx:pt idx="5700">Economy Class</cx:pt>
          <cx:pt idx="5701">Economy Class</cx:pt>
          <cx:pt idx="5702">Economy Class</cx:pt>
          <cx:pt idx="5703">Economy Class</cx:pt>
          <cx:pt idx="5704">Economy Class</cx:pt>
          <cx:pt idx="5705">Economy Class</cx:pt>
          <cx:pt idx="5706">Business Class</cx:pt>
          <cx:pt idx="5707">Economy Class</cx:pt>
          <cx:pt idx="5708">Economy Class</cx:pt>
          <cx:pt idx="5709">Economy Class</cx:pt>
          <cx:pt idx="5710">Economy Class</cx:pt>
          <cx:pt idx="5711">Economy Class</cx:pt>
          <cx:pt idx="5712">Economy Class</cx:pt>
          <cx:pt idx="5713">Economy Class</cx:pt>
          <cx:pt idx="5714">Economy Class</cx:pt>
          <cx:pt idx="5715">Business Class</cx:pt>
          <cx:pt idx="5716">Economy Class</cx:pt>
          <cx:pt idx="5717">Economy Class</cx:pt>
          <cx:pt idx="5718">Business Class</cx:pt>
          <cx:pt idx="5719">Economy Class</cx:pt>
          <cx:pt idx="5720">Economy Class</cx:pt>
          <cx:pt idx="5721">Economy Class</cx:pt>
          <cx:pt idx="5722">Economy Class</cx:pt>
          <cx:pt idx="5723">Economy Class</cx:pt>
          <cx:pt idx="5724">Economy Class</cx:pt>
          <cx:pt idx="5725">Business Class</cx:pt>
          <cx:pt idx="5726">Business Class</cx:pt>
          <cx:pt idx="5727">Business Class</cx:pt>
          <cx:pt idx="5728">Business Class</cx:pt>
          <cx:pt idx="5729">Economy Class</cx:pt>
          <cx:pt idx="5730">Economy Class</cx:pt>
          <cx:pt idx="5731">Business Class</cx:pt>
          <cx:pt idx="5732">Business Class</cx:pt>
          <cx:pt idx="5733">Economy Class</cx:pt>
          <cx:pt idx="5734">Business Class</cx:pt>
          <cx:pt idx="5735">Economy Class</cx:pt>
          <cx:pt idx="5736">Economy Class</cx:pt>
          <cx:pt idx="5737">Business Class</cx:pt>
          <cx:pt idx="5738">Economy Class</cx:pt>
          <cx:pt idx="5739">Economy Class</cx:pt>
          <cx:pt idx="5740">Business Class</cx:pt>
          <cx:pt idx="5741">Economy Class</cx:pt>
          <cx:pt idx="5742">Business Class</cx:pt>
          <cx:pt idx="5743">Economy Class</cx:pt>
          <cx:pt idx="5744">Business Class</cx:pt>
          <cx:pt idx="5745">Economy Class</cx:pt>
          <cx:pt idx="5746">Economy Class</cx:pt>
          <cx:pt idx="5747">Economy Class</cx:pt>
          <cx:pt idx="5748">Economy Class</cx:pt>
          <cx:pt idx="5749">Economy Class</cx:pt>
          <cx:pt idx="5750">Economy Class</cx:pt>
          <cx:pt idx="5751">Economy Class</cx:pt>
          <cx:pt idx="5752">Business Class</cx:pt>
          <cx:pt idx="5753">Economy Class</cx:pt>
          <cx:pt idx="5754">Business Class</cx:pt>
          <cx:pt idx="5755">Business Class</cx:pt>
          <cx:pt idx="5756">Economy Class</cx:pt>
          <cx:pt idx="5757">Economy Class</cx:pt>
          <cx:pt idx="5758">Economy Class</cx:pt>
          <cx:pt idx="5759">Economy Class</cx:pt>
          <cx:pt idx="5760">Business Class</cx:pt>
          <cx:pt idx="5761">Business Class</cx:pt>
          <cx:pt idx="5762">Economy Class</cx:pt>
          <cx:pt idx="5763">Economy Class</cx:pt>
          <cx:pt idx="5764">Business Class</cx:pt>
          <cx:pt idx="5765">Economy Class</cx:pt>
          <cx:pt idx="5766">Economy Class</cx:pt>
          <cx:pt idx="5767">Economy Class</cx:pt>
          <cx:pt idx="5768">Business Class</cx:pt>
          <cx:pt idx="5769">Economy Class</cx:pt>
          <cx:pt idx="5770">Economy Class</cx:pt>
          <cx:pt idx="5771">Economy Class</cx:pt>
          <cx:pt idx="5772">Economy Class</cx:pt>
          <cx:pt idx="5773">Business Class</cx:pt>
          <cx:pt idx="5774">Economy Class</cx:pt>
          <cx:pt idx="5775">Business Class</cx:pt>
          <cx:pt idx="5776">Economy Class</cx:pt>
          <cx:pt idx="5777">Economy Class</cx:pt>
          <cx:pt idx="5778">Economy Class</cx:pt>
          <cx:pt idx="5779">Economy Class</cx:pt>
          <cx:pt idx="5780">Economy Class</cx:pt>
          <cx:pt idx="5781">Economy Class</cx:pt>
          <cx:pt idx="5782">Economy Class</cx:pt>
          <cx:pt idx="5783">Business Class</cx:pt>
          <cx:pt idx="5784">Business Class</cx:pt>
          <cx:pt idx="5785">Economy Class</cx:pt>
          <cx:pt idx="5786">Economy Class</cx:pt>
          <cx:pt idx="5787">Economy Class</cx:pt>
          <cx:pt idx="5788">Business Class</cx:pt>
          <cx:pt idx="5789">Economy Class</cx:pt>
          <cx:pt idx="5790">Business Class</cx:pt>
          <cx:pt idx="5791">Economy Class</cx:pt>
          <cx:pt idx="5792">Economy Class</cx:pt>
          <cx:pt idx="5793">Economy Class</cx:pt>
          <cx:pt idx="5794">Business Class</cx:pt>
          <cx:pt idx="5795">Economy Class</cx:pt>
          <cx:pt idx="5796">Economy Class</cx:pt>
          <cx:pt idx="5797">Business Class</cx:pt>
          <cx:pt idx="5798">Business Class</cx:pt>
          <cx:pt idx="5799">Economy Class</cx:pt>
          <cx:pt idx="5800">Economy Class</cx:pt>
          <cx:pt idx="5801">Economy Class</cx:pt>
          <cx:pt idx="5802">Economy Class</cx:pt>
          <cx:pt idx="5803">Business Class</cx:pt>
          <cx:pt idx="5804">Economy Class</cx:pt>
          <cx:pt idx="5805">Economy Class</cx:pt>
          <cx:pt idx="5806">Economy Class</cx:pt>
          <cx:pt idx="5807">Business Class</cx:pt>
          <cx:pt idx="5808">Economy Class</cx:pt>
          <cx:pt idx="5809">Business Class</cx:pt>
          <cx:pt idx="5810">Economy Class</cx:pt>
          <cx:pt idx="5811">Economy Class</cx:pt>
          <cx:pt idx="5812">Economy Class</cx:pt>
          <cx:pt idx="5813">Business Class</cx:pt>
          <cx:pt idx="5814">Economy Class</cx:pt>
          <cx:pt idx="5815">Economy Class</cx:pt>
          <cx:pt idx="5816">Business Class</cx:pt>
          <cx:pt idx="5817">Economy Class</cx:pt>
          <cx:pt idx="5818">Premium Economy</cx:pt>
          <cx:pt idx="5819">Business Class</cx:pt>
          <cx:pt idx="5820">Business Class</cx:pt>
          <cx:pt idx="5821">Economy Class</cx:pt>
          <cx:pt idx="5822">Economy Class</cx:pt>
          <cx:pt idx="5823">Economy Class</cx:pt>
          <cx:pt idx="5824">Economy Class</cx:pt>
          <cx:pt idx="5825">Business Class</cx:pt>
          <cx:pt idx="5826">Business Class</cx:pt>
          <cx:pt idx="5827">Economy Class</cx:pt>
          <cx:pt idx="5828">Business Class</cx:pt>
          <cx:pt idx="5829">Business Class</cx:pt>
          <cx:pt idx="5830">Economy Class</cx:pt>
          <cx:pt idx="5831">Economy Class</cx:pt>
          <cx:pt idx="5832">Business Class</cx:pt>
          <cx:pt idx="5833">Business Class</cx:pt>
          <cx:pt idx="5834">Economy Class</cx:pt>
          <cx:pt idx="5835">Business Class</cx:pt>
          <cx:pt idx="5836">Economy Class</cx:pt>
          <cx:pt idx="5837">Economy Class</cx:pt>
          <cx:pt idx="5838">Economy Class</cx:pt>
          <cx:pt idx="5839">Economy Class</cx:pt>
          <cx:pt idx="5840">Business Class</cx:pt>
          <cx:pt idx="5841">Business Class</cx:pt>
          <cx:pt idx="5842">Economy Class</cx:pt>
          <cx:pt idx="5843">Economy Class</cx:pt>
          <cx:pt idx="5844">Business Class</cx:pt>
          <cx:pt idx="5845">Economy Class</cx:pt>
          <cx:pt idx="5846">Economy Class</cx:pt>
          <cx:pt idx="5847">Economy Class</cx:pt>
          <cx:pt idx="5848">Economy Class</cx:pt>
          <cx:pt idx="5849">Business Class</cx:pt>
          <cx:pt idx="5850">Economy Class</cx:pt>
          <cx:pt idx="5851">Business Class</cx:pt>
          <cx:pt idx="5852">Business Class</cx:pt>
          <cx:pt idx="5853">Economy Class</cx:pt>
          <cx:pt idx="5854">Business Class</cx:pt>
          <cx:pt idx="5855">Economy Class</cx:pt>
          <cx:pt idx="5856">Economy Class</cx:pt>
          <cx:pt idx="5857">Economy Class</cx:pt>
          <cx:pt idx="5858">Economy Class</cx:pt>
          <cx:pt idx="5859">Business Class</cx:pt>
          <cx:pt idx="5860">Economy Class</cx:pt>
          <cx:pt idx="5861">Economy Class</cx:pt>
          <cx:pt idx="5862">Economy Class</cx:pt>
          <cx:pt idx="5863">Economy Class</cx:pt>
          <cx:pt idx="5864">Economy Class</cx:pt>
          <cx:pt idx="5865">Economy Class</cx:pt>
          <cx:pt idx="5866">Economy Class</cx:pt>
          <cx:pt idx="5867">Economy Class</cx:pt>
          <cx:pt idx="5868">Economy Class</cx:pt>
          <cx:pt idx="5869">Economy Class</cx:pt>
          <cx:pt idx="5870">Business Class</cx:pt>
          <cx:pt idx="5871">Business Class</cx:pt>
          <cx:pt idx="5872">Business Class</cx:pt>
          <cx:pt idx="5873">Economy Class</cx:pt>
          <cx:pt idx="5874">Business Class</cx:pt>
          <cx:pt idx="5875">Economy Class</cx:pt>
          <cx:pt idx="5876">Business Class</cx:pt>
          <cx:pt idx="5877">Economy Class</cx:pt>
          <cx:pt idx="5878">Business Class</cx:pt>
          <cx:pt idx="5879">Business Class</cx:pt>
          <cx:pt idx="5880">Economy Class</cx:pt>
          <cx:pt idx="5881">Economy Class</cx:pt>
          <cx:pt idx="5882">Economy Class</cx:pt>
          <cx:pt idx="5883">Economy Class</cx:pt>
          <cx:pt idx="5884">Economy Class</cx:pt>
          <cx:pt idx="5885">Business Class</cx:pt>
          <cx:pt idx="5886">Business Class</cx:pt>
          <cx:pt idx="5887">Business Class</cx:pt>
          <cx:pt idx="5888">Economy Class</cx:pt>
          <cx:pt idx="5889">Economy Class</cx:pt>
          <cx:pt idx="5890">Economy Class</cx:pt>
          <cx:pt idx="5891">Business Class</cx:pt>
          <cx:pt idx="5892">Economy Class</cx:pt>
          <cx:pt idx="5893">Economy Class</cx:pt>
          <cx:pt idx="5894">Business Class</cx:pt>
          <cx:pt idx="5895">Business Class</cx:pt>
          <cx:pt idx="5896">Business Class</cx:pt>
          <cx:pt idx="5897">Business Class</cx:pt>
          <cx:pt idx="5898">Economy Class</cx:pt>
          <cx:pt idx="5899">Economy Class</cx:pt>
          <cx:pt idx="5900">Economy Class</cx:pt>
          <cx:pt idx="5901">Economy Class</cx:pt>
          <cx:pt idx="5902">Economy Class</cx:pt>
          <cx:pt idx="5903">Economy Class</cx:pt>
          <cx:pt idx="5904">Business Class</cx:pt>
          <cx:pt idx="5905">Economy Class</cx:pt>
          <cx:pt idx="5906">Business Class</cx:pt>
          <cx:pt idx="5907">Economy Class</cx:pt>
          <cx:pt idx="5908">Economy Class</cx:pt>
          <cx:pt idx="5909">Economy Class</cx:pt>
          <cx:pt idx="5910">Economy Class</cx:pt>
          <cx:pt idx="5911">Business Class</cx:pt>
          <cx:pt idx="5912">Business Class</cx:pt>
          <cx:pt idx="5913">Economy Class</cx:pt>
          <cx:pt idx="5914">Economy Class</cx:pt>
          <cx:pt idx="5915">Economy Class</cx:pt>
          <cx:pt idx="5916">Economy Class</cx:pt>
          <cx:pt idx="5917">Economy Class</cx:pt>
          <cx:pt idx="5918">Economy Class</cx:pt>
          <cx:pt idx="5919">Economy Class</cx:pt>
          <cx:pt idx="5920">Economy Class</cx:pt>
          <cx:pt idx="5921">Economy Class</cx:pt>
          <cx:pt idx="5922">Economy Class</cx:pt>
          <cx:pt idx="5923">Economy Class</cx:pt>
          <cx:pt idx="5924">Economy Class</cx:pt>
          <cx:pt idx="5925">Business Class</cx:pt>
          <cx:pt idx="5926">Economy Class</cx:pt>
          <cx:pt idx="5927">Economy Class</cx:pt>
          <cx:pt idx="5928">Economy Class</cx:pt>
          <cx:pt idx="5929">Economy Class</cx:pt>
          <cx:pt idx="5930">Business Class</cx:pt>
          <cx:pt idx="5931">Economy Class</cx:pt>
          <cx:pt idx="5932">Business Class</cx:pt>
          <cx:pt idx="5933">Economy Class</cx:pt>
          <cx:pt idx="5934">Economy Class</cx:pt>
          <cx:pt idx="5935">Economy Class</cx:pt>
          <cx:pt idx="5936">Economy Class</cx:pt>
          <cx:pt idx="5937">Economy Class</cx:pt>
          <cx:pt idx="5938">Economy Class</cx:pt>
          <cx:pt idx="5939">Economy Class</cx:pt>
          <cx:pt idx="5940">Economy Class</cx:pt>
          <cx:pt idx="5941">Economy Class</cx:pt>
          <cx:pt idx="5942">Economy Class</cx:pt>
          <cx:pt idx="5943">Economy Class</cx:pt>
          <cx:pt idx="5944">Economy Class</cx:pt>
          <cx:pt idx="5945">Business Class</cx:pt>
          <cx:pt idx="5946">Business Class</cx:pt>
          <cx:pt idx="5947">Business Class</cx:pt>
          <cx:pt idx="5948">Economy Class</cx:pt>
          <cx:pt idx="5949">Economy Class</cx:pt>
          <cx:pt idx="5950">Economy Class</cx:pt>
          <cx:pt idx="5951">Economy Class</cx:pt>
          <cx:pt idx="5952">Economy Class</cx:pt>
          <cx:pt idx="5953">Economy Class</cx:pt>
          <cx:pt idx="5954">Economy Class</cx:pt>
          <cx:pt idx="5955">Economy Class</cx:pt>
          <cx:pt idx="5956">Economy Class</cx:pt>
          <cx:pt idx="5957">Economy Class</cx:pt>
          <cx:pt idx="5958">Economy Class</cx:pt>
          <cx:pt idx="5959">Business Class</cx:pt>
          <cx:pt idx="5960">Business Class</cx:pt>
          <cx:pt idx="5961">Economy Class</cx:pt>
          <cx:pt idx="5962">Economy Class</cx:pt>
          <cx:pt idx="5963">Economy Class</cx:pt>
          <cx:pt idx="5964">Business Class</cx:pt>
          <cx:pt idx="5965">Economy Class</cx:pt>
          <cx:pt idx="5966">Economy Class</cx:pt>
          <cx:pt idx="5967">Business Class</cx:pt>
          <cx:pt idx="5968">Business Class</cx:pt>
          <cx:pt idx="5969">Economy Class</cx:pt>
          <cx:pt idx="5970">Economy Class</cx:pt>
          <cx:pt idx="5971">Business Class</cx:pt>
          <cx:pt idx="5972">Economy Class</cx:pt>
          <cx:pt idx="5973">Business Class</cx:pt>
          <cx:pt idx="5974">Economy Class</cx:pt>
          <cx:pt idx="5975">Business Class</cx:pt>
          <cx:pt idx="5976">Business Class</cx:pt>
          <cx:pt idx="5977">Economy Class</cx:pt>
          <cx:pt idx="5978">Economy Class</cx:pt>
          <cx:pt idx="5979">Business Class</cx:pt>
          <cx:pt idx="5980">Economy Class</cx:pt>
          <cx:pt idx="5981">Economy Class</cx:pt>
          <cx:pt idx="5982">Economy Class</cx:pt>
          <cx:pt idx="5983">Business Class</cx:pt>
          <cx:pt idx="5984">Economy Class</cx:pt>
          <cx:pt idx="5985">Economy Class</cx:pt>
          <cx:pt idx="5986">Economy Class</cx:pt>
          <cx:pt idx="5987">Business Class</cx:pt>
          <cx:pt idx="5988">Business Class</cx:pt>
          <cx:pt idx="5989">Economy Class</cx:pt>
          <cx:pt idx="5990">Business Class</cx:pt>
          <cx:pt idx="5991">Economy Class</cx:pt>
          <cx:pt idx="5992">Economy Class</cx:pt>
          <cx:pt idx="5993">Economy Class</cx:pt>
          <cx:pt idx="5994">Business Class</cx:pt>
          <cx:pt idx="5995">Business Class</cx:pt>
          <cx:pt idx="5996">Business Class</cx:pt>
          <cx:pt idx="5997">Business Class</cx:pt>
          <cx:pt idx="5998">Business Class</cx:pt>
          <cx:pt idx="5999">Business Class</cx:pt>
          <cx:pt idx="6000">Economy Class</cx:pt>
          <cx:pt idx="6001">Economy Class</cx:pt>
          <cx:pt idx="6002">Economy Class</cx:pt>
          <cx:pt idx="6003">Economy Class</cx:pt>
          <cx:pt idx="6004">Economy Class</cx:pt>
          <cx:pt idx="6005">Economy Class</cx:pt>
          <cx:pt idx="6006">Business Class</cx:pt>
          <cx:pt idx="6007">Economy Class</cx:pt>
          <cx:pt idx="6008">Business Class</cx:pt>
          <cx:pt idx="6009">Economy Class</cx:pt>
          <cx:pt idx="6010">Business Class</cx:pt>
          <cx:pt idx="6011">Business Class</cx:pt>
          <cx:pt idx="6012">Economy Class</cx:pt>
          <cx:pt idx="6013">Business Class</cx:pt>
          <cx:pt idx="6014">Economy Class</cx:pt>
          <cx:pt idx="6015">Business Class</cx:pt>
          <cx:pt idx="6016">Economy Class</cx:pt>
          <cx:pt idx="6017">Economy Class</cx:pt>
          <cx:pt idx="6018">Economy Class</cx:pt>
          <cx:pt idx="6019">Business Class</cx:pt>
          <cx:pt idx="6020">Economy Class</cx:pt>
          <cx:pt idx="6021">Business Class</cx:pt>
          <cx:pt idx="6022">Economy Class</cx:pt>
          <cx:pt idx="6023">Economy Class</cx:pt>
          <cx:pt idx="6024">Economy Class</cx:pt>
          <cx:pt idx="6025">Economy Class</cx:pt>
          <cx:pt idx="6026">Economy Class</cx:pt>
          <cx:pt idx="6027">Business Class</cx:pt>
          <cx:pt idx="6028">Economy Class</cx:pt>
          <cx:pt idx="6029">Economy Class</cx:pt>
          <cx:pt idx="6030">Economy Class</cx:pt>
          <cx:pt idx="6031">Economy Class</cx:pt>
          <cx:pt idx="6032">Economy Class</cx:pt>
          <cx:pt idx="6033">Economy Class</cx:pt>
          <cx:pt idx="6034">Business Class</cx:pt>
          <cx:pt idx="6035">Business Class</cx:pt>
          <cx:pt idx="6036">Economy Class</cx:pt>
          <cx:pt idx="6037">Economy Class</cx:pt>
          <cx:pt idx="6038">Economy Class</cx:pt>
          <cx:pt idx="6039">Economy Class</cx:pt>
          <cx:pt idx="6040">Business Class</cx:pt>
          <cx:pt idx="6041">Economy Class</cx:pt>
          <cx:pt idx="6042">Business Class</cx:pt>
          <cx:pt idx="6043">Business Class</cx:pt>
          <cx:pt idx="6044">Business Class</cx:pt>
          <cx:pt idx="6045">Economy Class</cx:pt>
          <cx:pt idx="6046">Economy Class</cx:pt>
          <cx:pt idx="6047">Economy Class</cx:pt>
          <cx:pt idx="6048">Economy Class</cx:pt>
          <cx:pt idx="6049">Economy Class</cx:pt>
          <cx:pt idx="6050">Economy Class</cx:pt>
          <cx:pt idx="6051">Economy Class</cx:pt>
          <cx:pt idx="6052">Economy Class</cx:pt>
          <cx:pt idx="6053">Economy Class</cx:pt>
          <cx:pt idx="6054">Economy Class</cx:pt>
          <cx:pt idx="6055">Business Class</cx:pt>
          <cx:pt idx="6056">Economy Class</cx:pt>
          <cx:pt idx="6057">Economy Class</cx:pt>
          <cx:pt idx="6058">Business Class</cx:pt>
          <cx:pt idx="6059">Business Class</cx:pt>
          <cx:pt idx="6060">Business Class</cx:pt>
          <cx:pt idx="6061">Economy Class</cx:pt>
          <cx:pt idx="6062">Economy Class</cx:pt>
          <cx:pt idx="6063">Economy Class</cx:pt>
          <cx:pt idx="6064">Economy Class</cx:pt>
          <cx:pt idx="6065">Economy Class</cx:pt>
          <cx:pt idx="6066">Economy Class</cx:pt>
          <cx:pt idx="6067">Economy Class</cx:pt>
          <cx:pt idx="6068">Economy Class</cx:pt>
          <cx:pt idx="6069">Economy Class</cx:pt>
          <cx:pt idx="6070">Economy Class</cx:pt>
          <cx:pt idx="6071">Economy Class</cx:pt>
          <cx:pt idx="6072">Economy Class</cx:pt>
          <cx:pt idx="6073">Economy Class</cx:pt>
          <cx:pt idx="6074">Business Class</cx:pt>
          <cx:pt idx="6075">Economy Class</cx:pt>
          <cx:pt idx="6076">Business Class</cx:pt>
          <cx:pt idx="6077">Business Class</cx:pt>
          <cx:pt idx="6078">Economy Class</cx:pt>
          <cx:pt idx="6079">Economy Class</cx:pt>
          <cx:pt idx="6080">Economy Class</cx:pt>
          <cx:pt idx="6081">Business Class</cx:pt>
          <cx:pt idx="6082">Economy Class</cx:pt>
          <cx:pt idx="6083">Economy Class</cx:pt>
          <cx:pt idx="6084">Business Class</cx:pt>
          <cx:pt idx="6085">Business Class</cx:pt>
          <cx:pt idx="6086">Economy Class</cx:pt>
          <cx:pt idx="6087">Economy Class</cx:pt>
          <cx:pt idx="6088">Economy Class</cx:pt>
          <cx:pt idx="6089">Business Class</cx:pt>
          <cx:pt idx="6090">Business Class</cx:pt>
          <cx:pt idx="6091">Business Class</cx:pt>
          <cx:pt idx="6092">Economy Class</cx:pt>
          <cx:pt idx="6093">Economy Class</cx:pt>
          <cx:pt idx="6094">Economy Class</cx:pt>
          <cx:pt idx="6095">Business Class</cx:pt>
          <cx:pt idx="6096">Business Class</cx:pt>
          <cx:pt idx="6097">Economy Class</cx:pt>
          <cx:pt idx="6098">Economy Class</cx:pt>
          <cx:pt idx="6099">Economy Class</cx:pt>
          <cx:pt idx="6100">Business Class</cx:pt>
          <cx:pt idx="6101">Premium Economy</cx:pt>
          <cx:pt idx="6102">Economy Class</cx:pt>
          <cx:pt idx="6103">Economy Class</cx:pt>
          <cx:pt idx="6104">Economy Class</cx:pt>
          <cx:pt idx="6105">Economy Class</cx:pt>
          <cx:pt idx="6106">Economy Class</cx:pt>
          <cx:pt idx="6107">Economy Class</cx:pt>
          <cx:pt idx="6108">Economy Class</cx:pt>
          <cx:pt idx="6109">Economy Class</cx:pt>
          <cx:pt idx="6110">Premium Economy</cx:pt>
          <cx:pt idx="6111">Economy Class</cx:pt>
          <cx:pt idx="6112">Economy Class</cx:pt>
          <cx:pt idx="6113">Economy Class</cx:pt>
          <cx:pt idx="6114">Economy Class</cx:pt>
          <cx:pt idx="6115">Economy Class</cx:pt>
          <cx:pt idx="6116">Economy Class</cx:pt>
          <cx:pt idx="6117">Premium Economy</cx:pt>
          <cx:pt idx="6118">Economy Class</cx:pt>
          <cx:pt idx="6119">Premium Economy</cx:pt>
          <cx:pt idx="6120">Economy Class</cx:pt>
          <cx:pt idx="6121">Premium Economy</cx:pt>
          <cx:pt idx="6122">Premium Economy</cx:pt>
          <cx:pt idx="6123">Business Class</cx:pt>
          <cx:pt idx="6124">Economy Class</cx:pt>
          <cx:pt idx="6125">Economy Class</cx:pt>
          <cx:pt idx="6126">Business Class</cx:pt>
          <cx:pt idx="6127">Economy Class</cx:pt>
          <cx:pt idx="6128">Economy Class</cx:pt>
          <cx:pt idx="6129">Economy Class</cx:pt>
          <cx:pt idx="6130">Economy Class</cx:pt>
          <cx:pt idx="6131">Economy Class</cx:pt>
          <cx:pt idx="6132">Economy Class</cx:pt>
          <cx:pt idx="6133">Economy Class</cx:pt>
          <cx:pt idx="6134">Economy Class</cx:pt>
          <cx:pt idx="6135">Business Class</cx:pt>
          <cx:pt idx="6136">Economy Class</cx:pt>
          <cx:pt idx="6137">Economy Class</cx:pt>
          <cx:pt idx="6138">Economy Class</cx:pt>
          <cx:pt idx="6139">Business Class</cx:pt>
          <cx:pt idx="6140">Economy Class</cx:pt>
          <cx:pt idx="6141">Economy Class</cx:pt>
          <cx:pt idx="6142">Economy Class</cx:pt>
          <cx:pt idx="6143">Economy Class</cx:pt>
          <cx:pt idx="6144">Economy Class</cx:pt>
          <cx:pt idx="6145">Economy Class</cx:pt>
          <cx:pt idx="6146">Economy Class</cx:pt>
          <cx:pt idx="6147">Economy Class</cx:pt>
          <cx:pt idx="6148">Economy Class</cx:pt>
          <cx:pt idx="6149">Business Class</cx:pt>
          <cx:pt idx="6150">Business Class</cx:pt>
          <cx:pt idx="6151">Economy Class</cx:pt>
          <cx:pt idx="6152">Economy Class</cx:pt>
          <cx:pt idx="6153">Economy Class</cx:pt>
          <cx:pt idx="6154">Economy Class</cx:pt>
          <cx:pt idx="6155">Business Class</cx:pt>
          <cx:pt idx="6156">Economy Class</cx:pt>
          <cx:pt idx="6157">Economy Class</cx:pt>
          <cx:pt idx="6158">Economy Class</cx:pt>
          <cx:pt idx="6159">Business Class</cx:pt>
          <cx:pt idx="6160">Business Class</cx:pt>
          <cx:pt idx="6161">Business Class</cx:pt>
          <cx:pt idx="6162">Business Class</cx:pt>
          <cx:pt idx="6163">Business Class</cx:pt>
          <cx:pt idx="6164">Premium Economy</cx:pt>
          <cx:pt idx="6165">Economy Class</cx:pt>
          <cx:pt idx="6166">Economy Class</cx:pt>
          <cx:pt idx="6167">Economy Class</cx:pt>
          <cx:pt idx="6168">Economy Class</cx:pt>
          <cx:pt idx="6169">Economy Class</cx:pt>
          <cx:pt idx="6170">Economy Class</cx:pt>
          <cx:pt idx="6171">Economy Class</cx:pt>
          <cx:pt idx="6172">Economy Class</cx:pt>
          <cx:pt idx="6173">Premium Economy</cx:pt>
          <cx:pt idx="6174">Economy Class</cx:pt>
          <cx:pt idx="6175">Premium Economy</cx:pt>
          <cx:pt idx="6176">Economy Class</cx:pt>
          <cx:pt idx="6177">Economy Class</cx:pt>
          <cx:pt idx="6178">Economy Class</cx:pt>
          <cx:pt idx="6179">Economy Class</cx:pt>
          <cx:pt idx="6180">Economy Class</cx:pt>
          <cx:pt idx="6181">Business Class</cx:pt>
          <cx:pt idx="6182">Premium Economy</cx:pt>
          <cx:pt idx="6183">Premium Economy</cx:pt>
          <cx:pt idx="6184">Premium Economy</cx:pt>
          <cx:pt idx="6185">Economy Class</cx:pt>
          <cx:pt idx="6186">Premium Economy</cx:pt>
          <cx:pt idx="6187">Business Class</cx:pt>
          <cx:pt idx="6188">Business Class</cx:pt>
          <cx:pt idx="6189">Business Class</cx:pt>
          <cx:pt idx="6190">Economy Class</cx:pt>
          <cx:pt idx="6191">Economy Class</cx:pt>
          <cx:pt idx="6192">Business Class</cx:pt>
          <cx:pt idx="6193">Business Class</cx:pt>
          <cx:pt idx="6194">Economy Class</cx:pt>
          <cx:pt idx="6195">Economy Class</cx:pt>
          <cx:pt idx="6196">Business Class</cx:pt>
          <cx:pt idx="6197">Economy Class</cx:pt>
          <cx:pt idx="6198">Business Class</cx:pt>
          <cx:pt idx="6199">Economy Class</cx:pt>
          <cx:pt idx="6200">Economy Class</cx:pt>
          <cx:pt idx="6201">Business Class</cx:pt>
          <cx:pt idx="6202">Economy Class</cx:pt>
          <cx:pt idx="6203">Economy Class</cx:pt>
          <cx:pt idx="6204">Premium Economy</cx:pt>
          <cx:pt idx="6205">Economy Class</cx:pt>
          <cx:pt idx="6206">Business Class</cx:pt>
          <cx:pt idx="6207">Economy Class</cx:pt>
          <cx:pt idx="6208">Business Class</cx:pt>
          <cx:pt idx="6209">Premium Economy</cx:pt>
          <cx:pt idx="6210">Business Class</cx:pt>
          <cx:pt idx="6211">Economy Class</cx:pt>
          <cx:pt idx="6212">Economy Class</cx:pt>
          <cx:pt idx="6213">Economy Class</cx:pt>
          <cx:pt idx="6214">Economy Class</cx:pt>
          <cx:pt idx="6215">Economy Class</cx:pt>
          <cx:pt idx="6216">Economy Class</cx:pt>
          <cx:pt idx="6217">Economy Class</cx:pt>
          <cx:pt idx="6218">Business Class</cx:pt>
          <cx:pt idx="6219">Economy Class</cx:pt>
          <cx:pt idx="6220">Business Class</cx:pt>
          <cx:pt idx="6221">Economy Class</cx:pt>
          <cx:pt idx="6222">Business Class</cx:pt>
          <cx:pt idx="6223">Economy Class</cx:pt>
          <cx:pt idx="6224">Economy Class</cx:pt>
          <cx:pt idx="6225">Business Class</cx:pt>
          <cx:pt idx="6226">Premium Economy</cx:pt>
          <cx:pt idx="6227">Business Class</cx:pt>
          <cx:pt idx="6228">Economy Class</cx:pt>
          <cx:pt idx="6229">Economy Class</cx:pt>
          <cx:pt idx="6230">Economy Class</cx:pt>
          <cx:pt idx="6231">Premium Economy</cx:pt>
          <cx:pt idx="6232">Business Class</cx:pt>
          <cx:pt idx="6233">Business Class</cx:pt>
          <cx:pt idx="6234">Economy Class</cx:pt>
          <cx:pt idx="6235">Economy Class</cx:pt>
          <cx:pt idx="6236">Economy Class</cx:pt>
          <cx:pt idx="6237">Economy Class</cx:pt>
          <cx:pt idx="6238">Economy Class</cx:pt>
          <cx:pt idx="6239">Economy Class</cx:pt>
          <cx:pt idx="6240">Economy Class</cx:pt>
          <cx:pt idx="6241">Economy Class</cx:pt>
          <cx:pt idx="6242">Economy Class</cx:pt>
          <cx:pt idx="6243">Economy Class</cx:pt>
          <cx:pt idx="6244">Economy Class</cx:pt>
          <cx:pt idx="6245">First Class</cx:pt>
          <cx:pt idx="6246">Economy Class</cx:pt>
          <cx:pt idx="6247">Economy Class</cx:pt>
          <cx:pt idx="6248">Economy Class</cx:pt>
          <cx:pt idx="6249">Economy Class</cx:pt>
          <cx:pt idx="6250">Business Class</cx:pt>
          <cx:pt idx="6251">Economy Class</cx:pt>
          <cx:pt idx="6252">Economy Class</cx:pt>
          <cx:pt idx="6253">Economy Class</cx:pt>
          <cx:pt idx="6254">Business Class</cx:pt>
          <cx:pt idx="6255">Economy Class</cx:pt>
          <cx:pt idx="6256">Business Class</cx:pt>
          <cx:pt idx="6257">Economy Class</cx:pt>
          <cx:pt idx="6258">Business Class</cx:pt>
          <cx:pt idx="6259">Business Class</cx:pt>
          <cx:pt idx="6260">Economy Class</cx:pt>
          <cx:pt idx="6261">Economy Class</cx:pt>
          <cx:pt idx="6262">Economy Class</cx:pt>
          <cx:pt idx="6263">Economy Class</cx:pt>
          <cx:pt idx="6264">Economy Class</cx:pt>
          <cx:pt idx="6265">Business Class</cx:pt>
          <cx:pt idx="6266">Economy Class</cx:pt>
          <cx:pt idx="6267">Economy Class</cx:pt>
          <cx:pt idx="6268">Economy Class</cx:pt>
          <cx:pt idx="6269">Economy Class</cx:pt>
          <cx:pt idx="6270">Business Class</cx:pt>
          <cx:pt idx="6271">Economy Class</cx:pt>
          <cx:pt idx="6272">Economy Class</cx:pt>
          <cx:pt idx="6273">Economy Class</cx:pt>
          <cx:pt idx="6274">Economy Class</cx:pt>
          <cx:pt idx="6275">Business Class</cx:pt>
          <cx:pt idx="6276">Economy Class</cx:pt>
          <cx:pt idx="6277">Economy Class</cx:pt>
          <cx:pt idx="6278">Economy Class</cx:pt>
          <cx:pt idx="6279">Economy Class</cx:pt>
          <cx:pt idx="6280">Premium Economy</cx:pt>
          <cx:pt idx="6281">Economy Class</cx:pt>
          <cx:pt idx="6282">Premium Economy</cx:pt>
          <cx:pt idx="6283">Economy Class</cx:pt>
          <cx:pt idx="6284">Economy Class</cx:pt>
          <cx:pt idx="6285">Economy Class</cx:pt>
          <cx:pt idx="6286">Business Class</cx:pt>
          <cx:pt idx="6287">Premium Economy</cx:pt>
          <cx:pt idx="6288">Economy Class</cx:pt>
          <cx:pt idx="6289">Economy Class</cx:pt>
          <cx:pt idx="6290">Economy Class</cx:pt>
          <cx:pt idx="6291">Economy Class</cx:pt>
          <cx:pt idx="6292">Economy Class</cx:pt>
          <cx:pt idx="6293">Economy Class</cx:pt>
          <cx:pt idx="6294">Economy Class</cx:pt>
          <cx:pt idx="6295">Economy Class</cx:pt>
          <cx:pt idx="6296">Economy Class</cx:pt>
          <cx:pt idx="6297">Economy Class</cx:pt>
          <cx:pt idx="6298">Economy Class</cx:pt>
          <cx:pt idx="6299">Business Class</cx:pt>
          <cx:pt idx="6300">Business Class</cx:pt>
          <cx:pt idx="6301">Economy Class</cx:pt>
          <cx:pt idx="6302">Business Class</cx:pt>
          <cx:pt idx="6303">Business Class</cx:pt>
          <cx:pt idx="6304">Economy Class</cx:pt>
          <cx:pt idx="6305">Economy Class</cx:pt>
          <cx:pt idx="6306">Economy Class</cx:pt>
          <cx:pt idx="6307">Economy Class</cx:pt>
          <cx:pt idx="6308">Economy Class</cx:pt>
          <cx:pt idx="6309">Economy Class</cx:pt>
          <cx:pt idx="6310">Economy Class</cx:pt>
          <cx:pt idx="6311">Economy Class</cx:pt>
          <cx:pt idx="6312">Business Class</cx:pt>
          <cx:pt idx="6313">Economy Class</cx:pt>
          <cx:pt idx="6314">Economy Class</cx:pt>
          <cx:pt idx="6315">Economy Class</cx:pt>
          <cx:pt idx="6316">Economy Class</cx:pt>
          <cx:pt idx="6317">Economy Class</cx:pt>
          <cx:pt idx="6318">Economy Class</cx:pt>
          <cx:pt idx="6319">Economy Class</cx:pt>
          <cx:pt idx="6320">Economy Class</cx:pt>
          <cx:pt idx="6321">Economy Class</cx:pt>
          <cx:pt idx="6322">Economy Class</cx:pt>
          <cx:pt idx="6323">Economy Class</cx:pt>
          <cx:pt idx="6324">Economy Class</cx:pt>
          <cx:pt idx="6325">Economy Class</cx:pt>
          <cx:pt idx="6326">Economy Class</cx:pt>
          <cx:pt idx="6327">Premium Economy</cx:pt>
          <cx:pt idx="6328">Economy Class</cx:pt>
          <cx:pt idx="6329">Economy Class</cx:pt>
          <cx:pt idx="6330">Economy Class</cx:pt>
          <cx:pt idx="6331">Economy Class</cx:pt>
          <cx:pt idx="6332">Economy Class</cx:pt>
          <cx:pt idx="6333">Economy Class</cx:pt>
          <cx:pt idx="6334">Economy Class</cx:pt>
          <cx:pt idx="6335">Economy Class</cx:pt>
          <cx:pt idx="6336">Economy Class</cx:pt>
          <cx:pt idx="6337">Business Class</cx:pt>
          <cx:pt idx="6338">Business Class</cx:pt>
          <cx:pt idx="6339">Economy Class</cx:pt>
          <cx:pt idx="6340">Business Class</cx:pt>
          <cx:pt idx="6341">Premium Economy</cx:pt>
          <cx:pt idx="6342">Economy Class</cx:pt>
          <cx:pt idx="6343">Economy Class</cx:pt>
          <cx:pt idx="6344">Business Class</cx:pt>
          <cx:pt idx="6345">Economy Class</cx:pt>
          <cx:pt idx="6346">Economy Class</cx:pt>
          <cx:pt idx="6347">Business Class</cx:pt>
          <cx:pt idx="6348">Business Class</cx:pt>
          <cx:pt idx="6349">Business Class</cx:pt>
          <cx:pt idx="6350">Premium Economy</cx:pt>
          <cx:pt idx="6351">Economy Class</cx:pt>
          <cx:pt idx="6352">Economy Class</cx:pt>
          <cx:pt idx="6353">Business Class</cx:pt>
          <cx:pt idx="6354">Economy Class</cx:pt>
          <cx:pt idx="6355">Economy Class</cx:pt>
          <cx:pt idx="6356">Economy Class</cx:pt>
          <cx:pt idx="6357">Economy Class</cx:pt>
          <cx:pt idx="6358">Economy Class</cx:pt>
          <cx:pt idx="6359">Economy Class</cx:pt>
          <cx:pt idx="6360">Economy Class</cx:pt>
          <cx:pt idx="6361">Economy Class</cx:pt>
          <cx:pt idx="6362">Economy Class</cx:pt>
          <cx:pt idx="6363">Economy Class</cx:pt>
          <cx:pt idx="6364">Economy Class</cx:pt>
          <cx:pt idx="6365">Business Class</cx:pt>
          <cx:pt idx="6366">Economy Class</cx:pt>
          <cx:pt idx="6367">Economy Class</cx:pt>
          <cx:pt idx="6368">Economy Class</cx:pt>
          <cx:pt idx="6369">Economy Class</cx:pt>
          <cx:pt idx="6370">Economy Class</cx:pt>
          <cx:pt idx="6371">Economy Class</cx:pt>
          <cx:pt idx="6372">Economy Class</cx:pt>
          <cx:pt idx="6373">Economy Class</cx:pt>
          <cx:pt idx="6374">Economy Class</cx:pt>
          <cx:pt idx="6375">Economy Class</cx:pt>
          <cx:pt idx="6376">Economy Class</cx:pt>
          <cx:pt idx="6377">Economy Class</cx:pt>
          <cx:pt idx="6378">Economy Class</cx:pt>
          <cx:pt idx="6379">Business Class</cx:pt>
          <cx:pt idx="6380">Economy Class</cx:pt>
          <cx:pt idx="6381">Economy Class</cx:pt>
          <cx:pt idx="6382">Economy Class</cx:pt>
          <cx:pt idx="6383">Economy Class</cx:pt>
          <cx:pt idx="6384">Economy Class</cx:pt>
          <cx:pt idx="6385">Economy Class</cx:pt>
          <cx:pt idx="6386">Economy Class</cx:pt>
          <cx:pt idx="6387">Business Class</cx:pt>
          <cx:pt idx="6388">Economy Class</cx:pt>
          <cx:pt idx="6389">Economy Class</cx:pt>
          <cx:pt idx="6390">Economy Class</cx:pt>
          <cx:pt idx="6391">Business Class</cx:pt>
          <cx:pt idx="6392">Economy Class</cx:pt>
          <cx:pt idx="6393">Economy Class</cx:pt>
          <cx:pt idx="6394">Economy Class</cx:pt>
          <cx:pt idx="6395">Economy Class</cx:pt>
          <cx:pt idx="6396">Economy Class</cx:pt>
          <cx:pt idx="6397">Business Class</cx:pt>
          <cx:pt idx="6398">Economy Class</cx:pt>
          <cx:pt idx="6399">Economy Class</cx:pt>
          <cx:pt idx="6400">Business Class</cx:pt>
          <cx:pt idx="6401">Economy Class</cx:pt>
          <cx:pt idx="6402">Premium Economy</cx:pt>
          <cx:pt idx="6403">Economy Class</cx:pt>
          <cx:pt idx="6404">Economy Class</cx:pt>
          <cx:pt idx="6405">Business Class</cx:pt>
          <cx:pt idx="6406">Economy Class</cx:pt>
          <cx:pt idx="6407">Economy Class</cx:pt>
          <cx:pt idx="6408">Economy Class</cx:pt>
          <cx:pt idx="6409">Economy Class</cx:pt>
          <cx:pt idx="6410">Economy Class</cx:pt>
          <cx:pt idx="6411">Business Class</cx:pt>
          <cx:pt idx="6412">Economy Class</cx:pt>
          <cx:pt idx="6413">Economy Class</cx:pt>
          <cx:pt idx="6414">Business Class</cx:pt>
          <cx:pt idx="6415">Business Class</cx:pt>
          <cx:pt idx="6416">Economy Class</cx:pt>
          <cx:pt idx="6417">Business Class</cx:pt>
          <cx:pt idx="6418">Economy Class</cx:pt>
          <cx:pt idx="6419">Economy Class</cx:pt>
          <cx:pt idx="6420">Economy Class</cx:pt>
          <cx:pt idx="6421">Economy Class</cx:pt>
          <cx:pt idx="6422">Economy Class</cx:pt>
          <cx:pt idx="6423">Economy Class</cx:pt>
          <cx:pt idx="6424">Economy Class</cx:pt>
          <cx:pt idx="6425">Premium Economy</cx:pt>
          <cx:pt idx="6426">Economy Class</cx:pt>
          <cx:pt idx="6427">Economy Class</cx:pt>
          <cx:pt idx="6428">Economy Class</cx:pt>
          <cx:pt idx="6429">Economy Class</cx:pt>
          <cx:pt idx="6430">Premium Economy</cx:pt>
          <cx:pt idx="6431">Business Class</cx:pt>
          <cx:pt idx="6432">Economy Class</cx:pt>
          <cx:pt idx="6433">Economy Class</cx:pt>
          <cx:pt idx="6434">Economy Class</cx:pt>
          <cx:pt idx="6435">Business Class</cx:pt>
          <cx:pt idx="6436">Economy Class</cx:pt>
          <cx:pt idx="6437">Economy Class</cx:pt>
          <cx:pt idx="6438">Business Class</cx:pt>
          <cx:pt idx="6439">Business Class</cx:pt>
          <cx:pt idx="6440">Economy Class</cx:pt>
          <cx:pt idx="6441">Economy Class</cx:pt>
          <cx:pt idx="6442">Economy Class</cx:pt>
          <cx:pt idx="6443">Economy Class</cx:pt>
          <cx:pt idx="6444">Economy Class</cx:pt>
          <cx:pt idx="6445">Economy Class</cx:pt>
          <cx:pt idx="6446">Economy Class</cx:pt>
          <cx:pt idx="6447">Economy Class</cx:pt>
          <cx:pt idx="6448">Business Class</cx:pt>
          <cx:pt idx="6449">Economy Class</cx:pt>
          <cx:pt idx="6450">Economy Class</cx:pt>
          <cx:pt idx="6451">Business Class</cx:pt>
          <cx:pt idx="6452">Economy Class</cx:pt>
          <cx:pt idx="6453">Economy Class</cx:pt>
          <cx:pt idx="6454">Economy Class</cx:pt>
          <cx:pt idx="6455">Economy Class</cx:pt>
          <cx:pt idx="6456">Economy Class</cx:pt>
          <cx:pt idx="6457">Business Class</cx:pt>
          <cx:pt idx="6458">Economy Class</cx:pt>
          <cx:pt idx="6459">Economy Class</cx:pt>
          <cx:pt idx="6460">Economy Class</cx:pt>
          <cx:pt idx="6461">Economy Class</cx:pt>
          <cx:pt idx="6462">Economy Class</cx:pt>
          <cx:pt idx="6463">First Class</cx:pt>
          <cx:pt idx="6464">Economy Class</cx:pt>
          <cx:pt idx="6465">Economy Class</cx:pt>
          <cx:pt idx="6466">Business Class</cx:pt>
          <cx:pt idx="6467">Economy Class</cx:pt>
          <cx:pt idx="6468">Economy Class</cx:pt>
          <cx:pt idx="6469">Economy Class</cx:pt>
          <cx:pt idx="6470">Premium Economy</cx:pt>
          <cx:pt idx="6471">Economy Class</cx:pt>
          <cx:pt idx="6472">Economy Class</cx:pt>
          <cx:pt idx="6473">Economy Class</cx:pt>
          <cx:pt idx="6474">Economy Class</cx:pt>
          <cx:pt idx="6475">Economy Class</cx:pt>
          <cx:pt idx="6476">Economy Class</cx:pt>
          <cx:pt idx="6477">Business Class</cx:pt>
          <cx:pt idx="6478">Business Class</cx:pt>
          <cx:pt idx="6479">Economy Class</cx:pt>
          <cx:pt idx="6480">Economy Class</cx:pt>
          <cx:pt idx="6481">Economy Class</cx:pt>
          <cx:pt idx="6482">Economy Class</cx:pt>
          <cx:pt idx="6483">Economy Class</cx:pt>
          <cx:pt idx="6484">Economy Class</cx:pt>
          <cx:pt idx="6485">Economy Class</cx:pt>
          <cx:pt idx="6486">Business Class</cx:pt>
          <cx:pt idx="6487">Economy Class</cx:pt>
          <cx:pt idx="6488">Business Class</cx:pt>
          <cx:pt idx="6489">Economy Class</cx:pt>
          <cx:pt idx="6490">Economy Class</cx:pt>
          <cx:pt idx="6491">Economy Class</cx:pt>
          <cx:pt idx="6492">Economy Class</cx:pt>
          <cx:pt idx="6493">Economy Class</cx:pt>
          <cx:pt idx="6494">Economy Class</cx:pt>
          <cx:pt idx="6495">Economy Class</cx:pt>
          <cx:pt idx="6496">Economy Class</cx:pt>
          <cx:pt idx="6497">Economy Class</cx:pt>
          <cx:pt idx="6498">Premium Economy</cx:pt>
          <cx:pt idx="6499">Premium Economy</cx:pt>
          <cx:pt idx="6500">Premium Economy</cx:pt>
          <cx:pt idx="6501">Economy Class</cx:pt>
          <cx:pt idx="6502">Premium Economy</cx:pt>
          <cx:pt idx="6503">Economy Class</cx:pt>
          <cx:pt idx="6504">Business Class</cx:pt>
          <cx:pt idx="6505">Economy Class</cx:pt>
          <cx:pt idx="6506">Economy Class</cx:pt>
          <cx:pt idx="6507">Economy Class</cx:pt>
          <cx:pt idx="6508">Economy Class</cx:pt>
          <cx:pt idx="6509">Economy Class</cx:pt>
          <cx:pt idx="6510">Economy Class</cx:pt>
          <cx:pt idx="6511">Business Class</cx:pt>
          <cx:pt idx="6512">Economy Class</cx:pt>
          <cx:pt idx="6513">Economy Class</cx:pt>
          <cx:pt idx="6514">Economy Class</cx:pt>
          <cx:pt idx="6515">Economy Class</cx:pt>
          <cx:pt idx="6516">Economy Class</cx:pt>
          <cx:pt idx="6517">Economy Class</cx:pt>
          <cx:pt idx="6518">Economy Class</cx:pt>
          <cx:pt idx="6519">Economy Class</cx:pt>
          <cx:pt idx="6520">Economy Class</cx:pt>
          <cx:pt idx="6521">Business Class</cx:pt>
          <cx:pt idx="6522">Business Class</cx:pt>
          <cx:pt idx="6523">Premium Economy</cx:pt>
          <cx:pt idx="6524">Business Class</cx:pt>
          <cx:pt idx="6525">Economy Class</cx:pt>
          <cx:pt idx="6526">Economy Class</cx:pt>
          <cx:pt idx="6527">Economy Class</cx:pt>
          <cx:pt idx="6528">Economy Class</cx:pt>
          <cx:pt idx="6529">Business Class</cx:pt>
          <cx:pt idx="6530">Business Class</cx:pt>
          <cx:pt idx="6531">Economy Class</cx:pt>
          <cx:pt idx="6532">Economy Class</cx:pt>
          <cx:pt idx="6533">Economy Class</cx:pt>
          <cx:pt idx="6534">Business Class</cx:pt>
          <cx:pt idx="6535">Premium Economy</cx:pt>
          <cx:pt idx="6536">Business Class</cx:pt>
          <cx:pt idx="6537">Economy Class</cx:pt>
          <cx:pt idx="6538">Economy Class</cx:pt>
          <cx:pt idx="6539">Business Class</cx:pt>
          <cx:pt idx="6540">Economy Class</cx:pt>
          <cx:pt idx="6541">Economy Class</cx:pt>
          <cx:pt idx="6542">Economy Class</cx:pt>
          <cx:pt idx="6543">Economy Class</cx:pt>
          <cx:pt idx="6544">Business Class</cx:pt>
          <cx:pt idx="6545">Economy Class</cx:pt>
          <cx:pt idx="6546">Economy Class</cx:pt>
          <cx:pt idx="6547">Economy Class</cx:pt>
          <cx:pt idx="6548">Economy Class</cx:pt>
          <cx:pt idx="6549">Economy Class</cx:pt>
          <cx:pt idx="6550">Economy Class</cx:pt>
          <cx:pt idx="6551">Economy Class</cx:pt>
          <cx:pt idx="6552">Economy Class</cx:pt>
          <cx:pt idx="6553">Premium Economy</cx:pt>
          <cx:pt idx="6554">Economy Class</cx:pt>
          <cx:pt idx="6555">Economy Class</cx:pt>
          <cx:pt idx="6556">Business Class</cx:pt>
          <cx:pt idx="6557">Business Class</cx:pt>
          <cx:pt idx="6558">Economy Class</cx:pt>
          <cx:pt idx="6559">Economy Class</cx:pt>
          <cx:pt idx="6560">Economy Class</cx:pt>
          <cx:pt idx="6561">Business Class</cx:pt>
          <cx:pt idx="6562">Economy Class</cx:pt>
          <cx:pt idx="6563">Business Class</cx:pt>
          <cx:pt idx="6564">Economy Class</cx:pt>
          <cx:pt idx="6565">Economy Class</cx:pt>
          <cx:pt idx="6566">Economy Class</cx:pt>
          <cx:pt idx="6567">Economy Class</cx:pt>
          <cx:pt idx="6568">Premium Economy</cx:pt>
          <cx:pt idx="6569">Economy Class</cx:pt>
          <cx:pt idx="6570">Economy Class</cx:pt>
          <cx:pt idx="6571">Economy Class</cx:pt>
          <cx:pt idx="6572">Economy Class</cx:pt>
          <cx:pt idx="6573">Economy Class</cx:pt>
          <cx:pt idx="6574">Economy Class</cx:pt>
          <cx:pt idx="6575">Economy Class</cx:pt>
          <cx:pt idx="6576">Business Class</cx:pt>
          <cx:pt idx="6577">Business Class</cx:pt>
          <cx:pt idx="6578">Premium Economy</cx:pt>
          <cx:pt idx="6579">Economy Class</cx:pt>
          <cx:pt idx="6580">Business Class</cx:pt>
          <cx:pt idx="6581">Economy Class</cx:pt>
          <cx:pt idx="6582">Economy Class</cx:pt>
          <cx:pt idx="6583">Economy Class</cx:pt>
          <cx:pt idx="6584">Economy Class</cx:pt>
          <cx:pt idx="6585">Economy Class</cx:pt>
          <cx:pt idx="6586">Economy Class</cx:pt>
          <cx:pt idx="6587">Economy Class</cx:pt>
          <cx:pt idx="6588">Economy Class</cx:pt>
          <cx:pt idx="6589">Economy Class</cx:pt>
          <cx:pt idx="6590">Business Class</cx:pt>
          <cx:pt idx="6591">Economy Class</cx:pt>
          <cx:pt idx="6592">Economy Class</cx:pt>
          <cx:pt idx="6593">Economy Class</cx:pt>
          <cx:pt idx="6594">Premium Economy</cx:pt>
          <cx:pt idx="6595">Economy Class</cx:pt>
          <cx:pt idx="6596">Economy Class</cx:pt>
          <cx:pt idx="6597">Economy Class</cx:pt>
          <cx:pt idx="6598">Economy Class</cx:pt>
          <cx:pt idx="6599">Economy Class</cx:pt>
          <cx:pt idx="6600">Business Class</cx:pt>
          <cx:pt idx="6601">Economy Class</cx:pt>
          <cx:pt idx="6602">Economy Class</cx:pt>
          <cx:pt idx="6603">Economy Class</cx:pt>
          <cx:pt idx="6604">Economy Class</cx:pt>
          <cx:pt idx="6605">Economy Class</cx:pt>
          <cx:pt idx="6606">Economy Class</cx:pt>
          <cx:pt idx="6607">Economy Class</cx:pt>
          <cx:pt idx="6608">Premium Economy</cx:pt>
          <cx:pt idx="6609">Business Class</cx:pt>
          <cx:pt idx="6610">Business Class</cx:pt>
          <cx:pt idx="6611">Economy Class</cx:pt>
          <cx:pt idx="6612">Economy Class</cx:pt>
          <cx:pt idx="6613">Economy Class</cx:pt>
          <cx:pt idx="6614">Economy Class</cx:pt>
          <cx:pt idx="6615">Economy Class</cx:pt>
          <cx:pt idx="6616">Economy Class</cx:pt>
          <cx:pt idx="6617">Economy Class</cx:pt>
          <cx:pt idx="6618">Economy Class</cx:pt>
          <cx:pt idx="6619">Economy Class</cx:pt>
          <cx:pt idx="6620">Economy Class</cx:pt>
          <cx:pt idx="6621">Economy Class</cx:pt>
          <cx:pt idx="6622">Business Class</cx:pt>
          <cx:pt idx="6623">First Class</cx:pt>
          <cx:pt idx="6624">Business Class</cx:pt>
          <cx:pt idx="6625">Economy Class</cx:pt>
          <cx:pt idx="6626">Business Class</cx:pt>
          <cx:pt idx="6627">Business Class</cx:pt>
          <cx:pt idx="6628">Economy Class</cx:pt>
          <cx:pt idx="6629">Economy Class</cx:pt>
          <cx:pt idx="6630">Economy Class</cx:pt>
          <cx:pt idx="6631">Economy Class</cx:pt>
          <cx:pt idx="6632">Premium Economy</cx:pt>
          <cx:pt idx="6633">Business Class</cx:pt>
          <cx:pt idx="6634">Business Class</cx:pt>
          <cx:pt idx="6635">Economy Class</cx:pt>
          <cx:pt idx="6636">Business Class</cx:pt>
          <cx:pt idx="6637">Economy Class</cx:pt>
          <cx:pt idx="6638">Business Class</cx:pt>
          <cx:pt idx="6639">Business Class</cx:pt>
          <cx:pt idx="6640">Economy Class</cx:pt>
          <cx:pt idx="6641">Economy Class</cx:pt>
          <cx:pt idx="6642">Economy Class</cx:pt>
          <cx:pt idx="6643">Economy Class</cx:pt>
          <cx:pt idx="6644">Business Class</cx:pt>
          <cx:pt idx="6645">Economy Class</cx:pt>
          <cx:pt idx="6646">Business Class</cx:pt>
          <cx:pt idx="6647">Economy Class</cx:pt>
          <cx:pt idx="6648">Economy Class</cx:pt>
          <cx:pt idx="6649">Economy Class</cx:pt>
          <cx:pt idx="6650">Economy Class</cx:pt>
          <cx:pt idx="6651">Premium Economy</cx:pt>
          <cx:pt idx="6652">Economy Class</cx:pt>
          <cx:pt idx="6653">Economy Class</cx:pt>
          <cx:pt idx="6654">Business Class</cx:pt>
          <cx:pt idx="6655">Economy Class</cx:pt>
          <cx:pt idx="6656">Economy Class</cx:pt>
          <cx:pt idx="6657">Business Class</cx:pt>
          <cx:pt idx="6658">Premium Economy</cx:pt>
          <cx:pt idx="6659">Business Class</cx:pt>
          <cx:pt idx="6660">Economy Class</cx:pt>
          <cx:pt idx="6661">Business Class</cx:pt>
          <cx:pt idx="6662">Economy Class</cx:pt>
          <cx:pt idx="6663">Business Class</cx:pt>
          <cx:pt idx="6664">Business Class</cx:pt>
          <cx:pt idx="6665">Premium Economy</cx:pt>
          <cx:pt idx="6666">Economy Class</cx:pt>
          <cx:pt idx="6667">Economy Class</cx:pt>
          <cx:pt idx="6668">Economy Class</cx:pt>
          <cx:pt idx="6669">Economy Class</cx:pt>
          <cx:pt idx="6670">Economy Class</cx:pt>
          <cx:pt idx="6671">Economy Class</cx:pt>
          <cx:pt idx="6672">Economy Class</cx:pt>
          <cx:pt idx="6673">Economy Class</cx:pt>
          <cx:pt idx="6674">Business Class</cx:pt>
          <cx:pt idx="6675">Business Class</cx:pt>
          <cx:pt idx="6676">Economy Class</cx:pt>
          <cx:pt idx="6677">Economy Class</cx:pt>
          <cx:pt idx="6678">Business Class</cx:pt>
          <cx:pt idx="6679">Business Class</cx:pt>
          <cx:pt idx="6680">Economy Class</cx:pt>
          <cx:pt idx="6681">Economy Class</cx:pt>
          <cx:pt idx="6682">Business Class</cx:pt>
          <cx:pt idx="6683">Business Class</cx:pt>
          <cx:pt idx="6684">Business Class</cx:pt>
          <cx:pt idx="6685">Economy Class</cx:pt>
          <cx:pt idx="6686">Business Class</cx:pt>
          <cx:pt idx="6687">Economy Class</cx:pt>
          <cx:pt idx="6688">Economy Class</cx:pt>
          <cx:pt idx="6689">Economy Class</cx:pt>
          <cx:pt idx="6690">Business Class</cx:pt>
          <cx:pt idx="6691">Economy Class</cx:pt>
          <cx:pt idx="6692">Economy Class</cx:pt>
          <cx:pt idx="6693">Business Class</cx:pt>
          <cx:pt idx="6694">Economy Class</cx:pt>
          <cx:pt idx="6695">Business Class</cx:pt>
          <cx:pt idx="6696">First Class</cx:pt>
          <cx:pt idx="6697">Economy Class</cx:pt>
          <cx:pt idx="6698">Economy Class</cx:pt>
          <cx:pt idx="6699">Economy Class</cx:pt>
          <cx:pt idx="6700">Economy Class</cx:pt>
          <cx:pt idx="6701">Economy Class</cx:pt>
          <cx:pt idx="6702">Economy Class</cx:pt>
          <cx:pt idx="6703">Economy Class</cx:pt>
          <cx:pt idx="6704">Economy Class</cx:pt>
          <cx:pt idx="6705">Economy Class</cx:pt>
          <cx:pt idx="6706">Economy Class</cx:pt>
          <cx:pt idx="6707">Economy Class</cx:pt>
          <cx:pt idx="6708">Economy Class</cx:pt>
          <cx:pt idx="6709">Economy Class</cx:pt>
          <cx:pt idx="6710">Economy Class</cx:pt>
          <cx:pt idx="6711">Economy Class</cx:pt>
          <cx:pt idx="6712">Economy Class</cx:pt>
          <cx:pt idx="6713">Economy Class</cx:pt>
          <cx:pt idx="6714">Business Class</cx:pt>
          <cx:pt idx="6715">Economy Class</cx:pt>
          <cx:pt idx="6716">Economy Class</cx:pt>
          <cx:pt idx="6717">Economy Class</cx:pt>
          <cx:pt idx="6718">Economy Class</cx:pt>
          <cx:pt idx="6719">Economy Class</cx:pt>
          <cx:pt idx="6720">Economy Class</cx:pt>
          <cx:pt idx="6721">Business Class</cx:pt>
          <cx:pt idx="6722">Premium Economy</cx:pt>
          <cx:pt idx="6723">Economy Class</cx:pt>
          <cx:pt idx="6724">Economy Class</cx:pt>
          <cx:pt idx="6725">Economy Class</cx:pt>
          <cx:pt idx="6726">Premium Economy</cx:pt>
          <cx:pt idx="6727">Premium Economy</cx:pt>
          <cx:pt idx="6728">Economy Class</cx:pt>
          <cx:pt idx="6729">Economy Class</cx:pt>
          <cx:pt idx="6730">Business Class</cx:pt>
          <cx:pt idx="6731">Economy Class</cx:pt>
          <cx:pt idx="6732">Economy Class</cx:pt>
          <cx:pt idx="6733">Economy Class</cx:pt>
          <cx:pt idx="6734">Business Class</cx:pt>
          <cx:pt idx="6735">Economy Class</cx:pt>
          <cx:pt idx="6736">Economy Class</cx:pt>
          <cx:pt idx="6737">Economy Class</cx:pt>
          <cx:pt idx="6738">Economy Class</cx:pt>
          <cx:pt idx="6739">Economy Class</cx:pt>
          <cx:pt idx="6740">Economy Class</cx:pt>
          <cx:pt idx="6741">Economy Class</cx:pt>
          <cx:pt idx="6742">Economy Class</cx:pt>
          <cx:pt idx="6743">Economy Class</cx:pt>
          <cx:pt idx="6744">Economy Class</cx:pt>
          <cx:pt idx="6745">Premium Economy</cx:pt>
          <cx:pt idx="6746">Premium Economy</cx:pt>
          <cx:pt idx="6747">Economy Class</cx:pt>
          <cx:pt idx="6748">Economy Class</cx:pt>
          <cx:pt idx="6749">Economy Class</cx:pt>
          <cx:pt idx="6750">Premium Economy</cx:pt>
          <cx:pt idx="6751">Economy Class</cx:pt>
          <cx:pt idx="6752">Economy Class</cx:pt>
          <cx:pt idx="6753">Business Class</cx:pt>
          <cx:pt idx="6754">Premium Economy</cx:pt>
          <cx:pt idx="6755">Economy Class</cx:pt>
          <cx:pt idx="6756">Economy Class</cx:pt>
          <cx:pt idx="6757">Economy Class</cx:pt>
          <cx:pt idx="6758">Economy Class</cx:pt>
          <cx:pt idx="6759">Economy Class</cx:pt>
          <cx:pt idx="6760">Economy Class</cx:pt>
          <cx:pt idx="6761">Economy Class</cx:pt>
          <cx:pt idx="6762">Business Class</cx:pt>
          <cx:pt idx="6763">Economy Class</cx:pt>
          <cx:pt idx="6764">First Class</cx:pt>
          <cx:pt idx="6765">Economy Class</cx:pt>
          <cx:pt idx="6766">Economy Class</cx:pt>
          <cx:pt idx="6767">Economy Class</cx:pt>
          <cx:pt idx="6768">Economy Class</cx:pt>
          <cx:pt idx="6769">Economy Class</cx:pt>
          <cx:pt idx="6770">Economy Class</cx:pt>
          <cx:pt idx="6771">First Class</cx:pt>
          <cx:pt idx="6772">Premium Economy</cx:pt>
          <cx:pt idx="6773">Economy Class</cx:pt>
          <cx:pt idx="6774">Economy Class</cx:pt>
          <cx:pt idx="6775">Economy Class</cx:pt>
          <cx:pt idx="6776">Economy Class</cx:pt>
          <cx:pt idx="6777">Economy Class</cx:pt>
          <cx:pt idx="6778">Economy Class</cx:pt>
          <cx:pt idx="6779">Economy Class</cx:pt>
          <cx:pt idx="6780">Economy Class</cx:pt>
          <cx:pt idx="6781">Economy Class</cx:pt>
          <cx:pt idx="6782">Economy Class</cx:pt>
          <cx:pt idx="6783">Economy Class</cx:pt>
          <cx:pt idx="6784">Economy Class</cx:pt>
          <cx:pt idx="6785">Business Class</cx:pt>
          <cx:pt idx="6786">Business Class</cx:pt>
          <cx:pt idx="6787">Premium Economy</cx:pt>
          <cx:pt idx="6788">Business Class</cx:pt>
          <cx:pt idx="6789">Economy Class</cx:pt>
          <cx:pt idx="6790">Economy Class</cx:pt>
          <cx:pt idx="6791">First Class</cx:pt>
          <cx:pt idx="6792">Economy Class</cx:pt>
          <cx:pt idx="6793">Economy Class</cx:pt>
          <cx:pt idx="6794">Economy Class</cx:pt>
          <cx:pt idx="6795">Economy Class</cx:pt>
          <cx:pt idx="6796">Business Class</cx:pt>
          <cx:pt idx="6797">Premium Economy</cx:pt>
          <cx:pt idx="6798">Economy Class</cx:pt>
          <cx:pt idx="6799">Economy Class</cx:pt>
          <cx:pt idx="6800">Economy Class</cx:pt>
          <cx:pt idx="6801">Economy Class</cx:pt>
          <cx:pt idx="6802">Economy Class</cx:pt>
          <cx:pt idx="6803">Economy Class</cx:pt>
          <cx:pt idx="6804">Economy Class</cx:pt>
          <cx:pt idx="6805">Business Class</cx:pt>
          <cx:pt idx="6806">Business Class</cx:pt>
          <cx:pt idx="6807">Economy Class</cx:pt>
          <cx:pt idx="6808">Economy Class</cx:pt>
          <cx:pt idx="6809">Economy Class</cx:pt>
          <cx:pt idx="6810">Business Class</cx:pt>
          <cx:pt idx="6811">Business Class</cx:pt>
          <cx:pt idx="6812">Economy Class</cx:pt>
          <cx:pt idx="6813">Economy Class</cx:pt>
          <cx:pt idx="6814">Premium Economy</cx:pt>
          <cx:pt idx="6815">Premium Economy</cx:pt>
          <cx:pt idx="6816">First Class</cx:pt>
          <cx:pt idx="6817">Economy Class</cx:pt>
          <cx:pt idx="6818">Economy Class</cx:pt>
          <cx:pt idx="6819">Business Class</cx:pt>
          <cx:pt idx="6820">Economy Class</cx:pt>
          <cx:pt idx="6821">Economy Class</cx:pt>
          <cx:pt idx="6822">Economy Class</cx:pt>
          <cx:pt idx="6823">Premium Economy</cx:pt>
          <cx:pt idx="6824">Economy Class</cx:pt>
          <cx:pt idx="6825">Economy Class</cx:pt>
          <cx:pt idx="6826">Economy Class</cx:pt>
          <cx:pt idx="6827">Economy Class</cx:pt>
          <cx:pt idx="6828">First Class</cx:pt>
          <cx:pt idx="6829">Business Class</cx:pt>
          <cx:pt idx="6830">Economy Class</cx:pt>
          <cx:pt idx="6831">Economy Class</cx:pt>
          <cx:pt idx="6832">Premium Economy</cx:pt>
          <cx:pt idx="6833">Business Class</cx:pt>
          <cx:pt idx="6834">Economy Class</cx:pt>
          <cx:pt idx="6835">Economy Class</cx:pt>
          <cx:pt idx="6836">Economy Class</cx:pt>
          <cx:pt idx="6837">Economy Class</cx:pt>
          <cx:pt idx="6838">Premium Economy</cx:pt>
          <cx:pt idx="6839">Economy Class</cx:pt>
          <cx:pt idx="6840">Economy Class</cx:pt>
          <cx:pt idx="6841">Economy Class</cx:pt>
          <cx:pt idx="6842">Economy Class</cx:pt>
          <cx:pt idx="6843">Economy Class</cx:pt>
          <cx:pt idx="6844">Premium Economy</cx:pt>
          <cx:pt idx="6845">Business Class</cx:pt>
          <cx:pt idx="6846">Economy Class</cx:pt>
          <cx:pt idx="6847">Economy Class</cx:pt>
          <cx:pt idx="6848">Premium Economy</cx:pt>
          <cx:pt idx="6849">Business Class</cx:pt>
          <cx:pt idx="6850">Economy Class</cx:pt>
          <cx:pt idx="6851">Economy Class</cx:pt>
          <cx:pt idx="6852">Economy Class</cx:pt>
          <cx:pt idx="6853">Business Class</cx:pt>
          <cx:pt idx="6854">Economy Class</cx:pt>
          <cx:pt idx="6855">Economy Class</cx:pt>
          <cx:pt idx="6856">First Class</cx:pt>
          <cx:pt idx="6857">Economy Class</cx:pt>
          <cx:pt idx="6858">Economy Class</cx:pt>
          <cx:pt idx="6859">Business Class</cx:pt>
          <cx:pt idx="6860">Business Class</cx:pt>
          <cx:pt idx="6861">Premium Economy</cx:pt>
          <cx:pt idx="6862">Business Class</cx:pt>
          <cx:pt idx="6863">Economy Class</cx:pt>
          <cx:pt idx="6864">Economy Class</cx:pt>
          <cx:pt idx="6865">Business Class</cx:pt>
          <cx:pt idx="6866">Business Class</cx:pt>
          <cx:pt idx="6867">Business Class</cx:pt>
          <cx:pt idx="6868">Business Class</cx:pt>
          <cx:pt idx="6869">Economy Class</cx:pt>
          <cx:pt idx="6870">First Class</cx:pt>
          <cx:pt idx="6871">First Class</cx:pt>
          <cx:pt idx="6872">Business Class</cx:pt>
          <cx:pt idx="6873">Premium Economy</cx:pt>
          <cx:pt idx="6874">Economy Class</cx:pt>
          <cx:pt idx="6875">Premium Economy</cx:pt>
          <cx:pt idx="6876">Economy Class</cx:pt>
          <cx:pt idx="6877">Economy Class</cx:pt>
          <cx:pt idx="6878">Economy Class</cx:pt>
          <cx:pt idx="6879">Economy Class</cx:pt>
          <cx:pt idx="6880">Economy Class</cx:pt>
          <cx:pt idx="6881">Economy Class</cx:pt>
          <cx:pt idx="6882">Economy Class</cx:pt>
          <cx:pt idx="6883">Economy Class</cx:pt>
          <cx:pt idx="6884">Business Class</cx:pt>
          <cx:pt idx="6885">Economy Class</cx:pt>
          <cx:pt idx="6886">Business Class</cx:pt>
          <cx:pt idx="6887">Premium Economy</cx:pt>
          <cx:pt idx="6888">Business Class</cx:pt>
          <cx:pt idx="6889">Business Class</cx:pt>
          <cx:pt idx="6890">Economy Class</cx:pt>
          <cx:pt idx="6891">Economy Class</cx:pt>
          <cx:pt idx="6892">Business Class</cx:pt>
          <cx:pt idx="6893">Business Class</cx:pt>
          <cx:pt idx="6894">Business Class</cx:pt>
          <cx:pt idx="6895">Business Class</cx:pt>
          <cx:pt idx="6896">Premium Economy</cx:pt>
          <cx:pt idx="6897">Economy Class</cx:pt>
          <cx:pt idx="6898">Economy Class</cx:pt>
          <cx:pt idx="6899">Economy Class</cx:pt>
          <cx:pt idx="6900">Economy Class</cx:pt>
          <cx:pt idx="6901">Economy Class</cx:pt>
          <cx:pt idx="6902">Economy Class</cx:pt>
          <cx:pt idx="6903">Economy Class</cx:pt>
          <cx:pt idx="6904">Economy Class</cx:pt>
          <cx:pt idx="6905">Economy Class</cx:pt>
          <cx:pt idx="6906">Economy Class</cx:pt>
          <cx:pt idx="6907">Economy Class</cx:pt>
          <cx:pt idx="6908">Economy Class</cx:pt>
          <cx:pt idx="6909">Economy Class</cx:pt>
          <cx:pt idx="6910">Economy Class</cx:pt>
          <cx:pt idx="6911">Premium Economy</cx:pt>
          <cx:pt idx="6912">Economy Class</cx:pt>
          <cx:pt idx="6913">Premium Economy</cx:pt>
          <cx:pt idx="6914">Economy Class</cx:pt>
          <cx:pt idx="6915">Premium Economy</cx:pt>
          <cx:pt idx="6916">Economy Class</cx:pt>
          <cx:pt idx="6917">Economy Class</cx:pt>
          <cx:pt idx="6918">Economy Class</cx:pt>
          <cx:pt idx="6919">Economy Class</cx:pt>
          <cx:pt idx="6920">Premium Economy</cx:pt>
          <cx:pt idx="6921">Economy Class</cx:pt>
          <cx:pt idx="6922">Economy Class</cx:pt>
          <cx:pt idx="6923">Economy Class</cx:pt>
          <cx:pt idx="6924">Economy Class</cx:pt>
          <cx:pt idx="6925">Economy Class</cx:pt>
          <cx:pt idx="6926">Economy Class</cx:pt>
          <cx:pt idx="6927">Economy Class</cx:pt>
          <cx:pt idx="6928">Business Class</cx:pt>
          <cx:pt idx="6929">Business Class</cx:pt>
          <cx:pt idx="6930">Economy Class</cx:pt>
          <cx:pt idx="6931">Business Class</cx:pt>
          <cx:pt idx="6932">Business Class</cx:pt>
          <cx:pt idx="6933">Economy Class</cx:pt>
          <cx:pt idx="6934">Economy Class</cx:pt>
          <cx:pt idx="6935">Economy Class</cx:pt>
          <cx:pt idx="6936">Economy Class</cx:pt>
          <cx:pt idx="6937">Economy Class</cx:pt>
          <cx:pt idx="6938">Economy Class</cx:pt>
          <cx:pt idx="6939">First Class</cx:pt>
          <cx:pt idx="6940">Business Class</cx:pt>
          <cx:pt idx="6941">Economy Class</cx:pt>
          <cx:pt idx="6942">Economy Class</cx:pt>
          <cx:pt idx="6943">Business Class</cx:pt>
          <cx:pt idx="6944">Business Class</cx:pt>
          <cx:pt idx="6945">Economy Class</cx:pt>
          <cx:pt idx="6946">Economy Class</cx:pt>
          <cx:pt idx="6947">Premium Economy</cx:pt>
          <cx:pt idx="6948">Business Class</cx:pt>
          <cx:pt idx="6949">Economy Class</cx:pt>
          <cx:pt idx="6950">Economy Class</cx:pt>
          <cx:pt idx="6951">Premium Economy</cx:pt>
          <cx:pt idx="6952">Business Class</cx:pt>
          <cx:pt idx="6953">Economy Class</cx:pt>
          <cx:pt idx="6954">Economy Class</cx:pt>
          <cx:pt idx="6955">Economy Class</cx:pt>
          <cx:pt idx="6956">Business Class</cx:pt>
          <cx:pt idx="6957">Economy Class</cx:pt>
          <cx:pt idx="6958">Economy Class</cx:pt>
          <cx:pt idx="6959">Business Class</cx:pt>
          <cx:pt idx="6960">Economy Class</cx:pt>
          <cx:pt idx="6961">Premium Economy</cx:pt>
          <cx:pt idx="6962">Economy Class</cx:pt>
          <cx:pt idx="6963">Economy Class</cx:pt>
          <cx:pt idx="6964">Economy Class</cx:pt>
          <cx:pt idx="6965">Economy Class</cx:pt>
          <cx:pt idx="6966">Premium Economy</cx:pt>
          <cx:pt idx="6967">Business Class</cx:pt>
          <cx:pt idx="6968">Business Class</cx:pt>
          <cx:pt idx="6969">Economy Class</cx:pt>
          <cx:pt idx="6970">Economy Class</cx:pt>
          <cx:pt idx="6971">Economy Class</cx:pt>
          <cx:pt idx="6972">Business Class</cx:pt>
          <cx:pt idx="6973">Economy Class</cx:pt>
          <cx:pt idx="6974">Premium Economy</cx:pt>
          <cx:pt idx="6975">Economy Class</cx:pt>
          <cx:pt idx="6976">Economy Class</cx:pt>
          <cx:pt idx="6977">Economy Class</cx:pt>
          <cx:pt idx="6978">Premium Economy</cx:pt>
          <cx:pt idx="6979">Economy Class</cx:pt>
          <cx:pt idx="6980">Business Class</cx:pt>
          <cx:pt idx="6981">Economy Class</cx:pt>
          <cx:pt idx="6982">Economy Class</cx:pt>
          <cx:pt idx="6983">Economy Class</cx:pt>
          <cx:pt idx="6984">Economy Class</cx:pt>
          <cx:pt idx="6985">Economy Class</cx:pt>
          <cx:pt idx="6986">Business Class</cx:pt>
          <cx:pt idx="6987">Economy Class</cx:pt>
          <cx:pt idx="6988">Business Class</cx:pt>
          <cx:pt idx="6989">Economy Class</cx:pt>
          <cx:pt idx="6990">Economy Class</cx:pt>
          <cx:pt idx="6991">Economy Class</cx:pt>
          <cx:pt idx="6992">Premium Economy</cx:pt>
          <cx:pt idx="6993">Business Class</cx:pt>
          <cx:pt idx="6994">Economy Class</cx:pt>
          <cx:pt idx="6995">First Class</cx:pt>
          <cx:pt idx="6996">First Class</cx:pt>
          <cx:pt idx="6997">Economy Class</cx:pt>
          <cx:pt idx="6998">Economy Class</cx:pt>
          <cx:pt idx="6999">Economy Class</cx:pt>
          <cx:pt idx="7000">Economy Class</cx:pt>
          <cx:pt idx="7001">Business Class</cx:pt>
          <cx:pt idx="7002">Economy Class</cx:pt>
          <cx:pt idx="7003">Premium Economy</cx:pt>
          <cx:pt idx="7004">Economy Class</cx:pt>
          <cx:pt idx="7005">Economy Class</cx:pt>
          <cx:pt idx="7006">Economy Class</cx:pt>
          <cx:pt idx="7007">Economy Class</cx:pt>
          <cx:pt idx="7008">Economy Class</cx:pt>
          <cx:pt idx="7009">Economy Class</cx:pt>
          <cx:pt idx="7010">Business Class</cx:pt>
          <cx:pt idx="7011">Economy Class</cx:pt>
          <cx:pt idx="7012">Economy Class</cx:pt>
          <cx:pt idx="7013">Economy Class</cx:pt>
          <cx:pt idx="7014">Economy Class</cx:pt>
          <cx:pt idx="7015">Business Class</cx:pt>
          <cx:pt idx="7016">Economy Class</cx:pt>
          <cx:pt idx="7017">Economy Class</cx:pt>
          <cx:pt idx="7018">Business Class</cx:pt>
          <cx:pt idx="7019">Business Class</cx:pt>
          <cx:pt idx="7020">Economy Class</cx:pt>
          <cx:pt idx="7021">Economy Class</cx:pt>
          <cx:pt idx="7022">Premium Economy</cx:pt>
          <cx:pt idx="7023">Economy Class</cx:pt>
          <cx:pt idx="7024">Economy Class</cx:pt>
          <cx:pt idx="7025">Economy Class</cx:pt>
          <cx:pt idx="7026">Economy Class</cx:pt>
          <cx:pt idx="7027">Business Class</cx:pt>
          <cx:pt idx="7028">Business Class</cx:pt>
          <cx:pt idx="7029">Premium Economy</cx:pt>
          <cx:pt idx="7030">Economy Class</cx:pt>
          <cx:pt idx="7031">Economy Class</cx:pt>
          <cx:pt idx="7032">Business Class</cx:pt>
          <cx:pt idx="7033">Business Class</cx:pt>
          <cx:pt idx="7034">Economy Class</cx:pt>
          <cx:pt idx="7035">Economy Class</cx:pt>
          <cx:pt idx="7036">Premium Economy</cx:pt>
          <cx:pt idx="7037">Business Class</cx:pt>
          <cx:pt idx="7038">Economy Class</cx:pt>
          <cx:pt idx="7039">Economy Class</cx:pt>
          <cx:pt idx="7040">Economy Class</cx:pt>
          <cx:pt idx="7041">Economy Class</cx:pt>
          <cx:pt idx="7042">Business Class</cx:pt>
          <cx:pt idx="7043">First Class</cx:pt>
          <cx:pt idx="7044">Economy Class</cx:pt>
          <cx:pt idx="7045">Economy Class</cx:pt>
          <cx:pt idx="7046">Economy Class</cx:pt>
          <cx:pt idx="7047">Economy Class</cx:pt>
          <cx:pt idx="7048">Economy Class</cx:pt>
          <cx:pt idx="7049">Economy Class</cx:pt>
          <cx:pt idx="7050">Premium Economy</cx:pt>
          <cx:pt idx="7051">Economy Class</cx:pt>
          <cx:pt idx="7052">Business Class</cx:pt>
          <cx:pt idx="7053">Premium Economy</cx:pt>
          <cx:pt idx="7054">Economy Class</cx:pt>
          <cx:pt idx="7055">Economy Class</cx:pt>
          <cx:pt idx="7056">Premium Economy</cx:pt>
          <cx:pt idx="7057">Business Class</cx:pt>
          <cx:pt idx="7058">Economy Class</cx:pt>
          <cx:pt idx="7059">Economy Class</cx:pt>
          <cx:pt idx="7060">Business Class</cx:pt>
          <cx:pt idx="7061">Economy Class</cx:pt>
          <cx:pt idx="7062">Economy Class</cx:pt>
          <cx:pt idx="7063">Economy Class</cx:pt>
          <cx:pt idx="7064">Business Class</cx:pt>
          <cx:pt idx="7065">Economy Class</cx:pt>
          <cx:pt idx="7066">Business Class</cx:pt>
          <cx:pt idx="7067">Economy Class</cx:pt>
          <cx:pt idx="7068">Business Class</cx:pt>
          <cx:pt idx="7069">Economy Class</cx:pt>
          <cx:pt idx="7070">Premium Economy</cx:pt>
          <cx:pt idx="7071">Premium Economy</cx:pt>
          <cx:pt idx="7072">Economy Class</cx:pt>
          <cx:pt idx="7073">Business Class</cx:pt>
          <cx:pt idx="7074">Business Class</cx:pt>
          <cx:pt idx="7075">Business Class</cx:pt>
          <cx:pt idx="7076">Economy Class</cx:pt>
          <cx:pt idx="7077">Premium Economy</cx:pt>
          <cx:pt idx="7078">Premium Economy</cx:pt>
          <cx:pt idx="7079">Premium Economy</cx:pt>
          <cx:pt idx="7080">Economy Class</cx:pt>
          <cx:pt idx="7081">Economy Class</cx:pt>
          <cx:pt idx="7082">Business Class</cx:pt>
          <cx:pt idx="7083">Economy Class</cx:pt>
          <cx:pt idx="7084">Economy Class</cx:pt>
          <cx:pt idx="7085">Economy Class</cx:pt>
          <cx:pt idx="7086">Economy Class</cx:pt>
          <cx:pt idx="7087">Business Class</cx:pt>
          <cx:pt idx="7088">Business Class</cx:pt>
          <cx:pt idx="7089">Premium Economy</cx:pt>
          <cx:pt idx="7090">Premium Economy</cx:pt>
          <cx:pt idx="7091">Premium Economy</cx:pt>
          <cx:pt idx="7092">Economy Class</cx:pt>
          <cx:pt idx="7093">Economy Class</cx:pt>
          <cx:pt idx="7094">Economy Class</cx:pt>
          <cx:pt idx="7095">Economy Class</cx:pt>
          <cx:pt idx="7096">Business Class</cx:pt>
          <cx:pt idx="7097">Premium Economy</cx:pt>
          <cx:pt idx="7098">Premium Economy</cx:pt>
          <cx:pt idx="7099">Business Class</cx:pt>
          <cx:pt idx="7100">Economy Class</cx:pt>
          <cx:pt idx="7101">Business Class</cx:pt>
          <cx:pt idx="7102">Premium Economy</cx:pt>
          <cx:pt idx="7103">Economy Class</cx:pt>
          <cx:pt idx="7104">Economy Class</cx:pt>
          <cx:pt idx="7105">Economy Class</cx:pt>
          <cx:pt idx="7106">Economy Class</cx:pt>
          <cx:pt idx="7107">Business Class</cx:pt>
          <cx:pt idx="7108">Premium Economy</cx:pt>
          <cx:pt idx="7109">Economy Class</cx:pt>
          <cx:pt idx="7110">Economy Class</cx:pt>
          <cx:pt idx="7111">Business Class</cx:pt>
          <cx:pt idx="7112">Economy Class</cx:pt>
          <cx:pt idx="7113">Economy Class</cx:pt>
          <cx:pt idx="7114">Business Class</cx:pt>
          <cx:pt idx="7115">Business Class</cx:pt>
          <cx:pt idx="7116">Economy Class</cx:pt>
          <cx:pt idx="7117">Economy Class</cx:pt>
          <cx:pt idx="7118">Economy Class</cx:pt>
          <cx:pt idx="7119">Business Class</cx:pt>
          <cx:pt idx="7120">Business Class</cx:pt>
          <cx:pt idx="7121">Premium Economy</cx:pt>
          <cx:pt idx="7122">Economy Class</cx:pt>
          <cx:pt idx="7123">Premium Economy</cx:pt>
          <cx:pt idx="7124">Business Class</cx:pt>
          <cx:pt idx="7125">Economy Class</cx:pt>
          <cx:pt idx="7126">Premium Economy</cx:pt>
          <cx:pt idx="7127">Business Class</cx:pt>
          <cx:pt idx="7128">Economy Class</cx:pt>
          <cx:pt idx="7129">Business Class</cx:pt>
          <cx:pt idx="7130">Economy Class</cx:pt>
          <cx:pt idx="7131">Business Class</cx:pt>
          <cx:pt idx="7132">Economy Class</cx:pt>
          <cx:pt idx="7133">Economy Class</cx:pt>
          <cx:pt idx="7134">Economy Class</cx:pt>
          <cx:pt idx="7135">Premium Economy</cx:pt>
          <cx:pt idx="7136">Economy Class</cx:pt>
          <cx:pt idx="7137">Business Class</cx:pt>
          <cx:pt idx="7138">Business Class</cx:pt>
          <cx:pt idx="7139">Economy Class</cx:pt>
          <cx:pt idx="7140">Economy Class</cx:pt>
          <cx:pt idx="7141">Economy Class</cx:pt>
          <cx:pt idx="7142">Economy Class</cx:pt>
          <cx:pt idx="7143">Economy Class</cx:pt>
          <cx:pt idx="7144">Business Class</cx:pt>
          <cx:pt idx="7145">Economy Class</cx:pt>
          <cx:pt idx="7146">Economy Class</cx:pt>
          <cx:pt idx="7147">Economy Class</cx:pt>
          <cx:pt idx="7148">Business Class</cx:pt>
          <cx:pt idx="7149">Economy Class</cx:pt>
          <cx:pt idx="7150">Economy Class</cx:pt>
          <cx:pt idx="7151">Economy Class</cx:pt>
          <cx:pt idx="7152">Economy Class</cx:pt>
          <cx:pt idx="7153">Economy Class</cx:pt>
          <cx:pt idx="7154">Business Class</cx:pt>
          <cx:pt idx="7155">Economy Class</cx:pt>
          <cx:pt idx="7156">Economy Class</cx:pt>
          <cx:pt idx="7157">Economy Class</cx:pt>
          <cx:pt idx="7158">Business Class</cx:pt>
          <cx:pt idx="7159">Economy Class</cx:pt>
          <cx:pt idx="7160">Business Class</cx:pt>
          <cx:pt idx="7161">Economy Class</cx:pt>
          <cx:pt idx="7162">Economy Class</cx:pt>
          <cx:pt idx="7163">Economy Class</cx:pt>
          <cx:pt idx="7164">Premium Economy</cx:pt>
          <cx:pt idx="7165">Business Class</cx:pt>
          <cx:pt idx="7166">Economy Class</cx:pt>
          <cx:pt idx="7167">Economy Class</cx:pt>
          <cx:pt idx="7168">Premium Economy</cx:pt>
          <cx:pt idx="7169">Business Class</cx:pt>
          <cx:pt idx="7170">Economy Class</cx:pt>
          <cx:pt idx="7171">Economy Class</cx:pt>
          <cx:pt idx="7172">Economy Class</cx:pt>
          <cx:pt idx="7173">Economy Class</cx:pt>
          <cx:pt idx="7174">Economy Class</cx:pt>
          <cx:pt idx="7175">Economy Class</cx:pt>
          <cx:pt idx="7176">Economy Class</cx:pt>
          <cx:pt idx="7177">Economy Class</cx:pt>
          <cx:pt idx="7178">Premium Economy</cx:pt>
          <cx:pt idx="7179">Premium Economy</cx:pt>
          <cx:pt idx="7180">Economy Class</cx:pt>
          <cx:pt idx="7181">Economy Class</cx:pt>
          <cx:pt idx="7182">Economy Class</cx:pt>
          <cx:pt idx="7183">Economy Class</cx:pt>
          <cx:pt idx="7184">Business Class</cx:pt>
          <cx:pt idx="7185">Business Class</cx:pt>
          <cx:pt idx="7186">Business Class</cx:pt>
          <cx:pt idx="7187">Premium Economy</cx:pt>
          <cx:pt idx="7188">Business Class</cx:pt>
          <cx:pt idx="7189">Business Class</cx:pt>
          <cx:pt idx="7190">Economy Class</cx:pt>
          <cx:pt idx="7191">Economy Class</cx:pt>
          <cx:pt idx="7192">Economy Class</cx:pt>
          <cx:pt idx="7193">Economy Class</cx:pt>
          <cx:pt idx="7194">Business Class</cx:pt>
          <cx:pt idx="7195">Business Class</cx:pt>
          <cx:pt idx="7196">Economy Class</cx:pt>
          <cx:pt idx="7197">Economy Class</cx:pt>
          <cx:pt idx="7198">Economy Class</cx:pt>
          <cx:pt idx="7199">Economy Class</cx:pt>
          <cx:pt idx="7200">Economy Class</cx:pt>
          <cx:pt idx="7201">Business Class</cx:pt>
          <cx:pt idx="7202">Economy Class</cx:pt>
          <cx:pt idx="7203">Business Class</cx:pt>
          <cx:pt idx="7204">Business Class</cx:pt>
          <cx:pt idx="7205">Economy Class</cx:pt>
          <cx:pt idx="7206">Economy Class</cx:pt>
          <cx:pt idx="7207">Economy Class</cx:pt>
          <cx:pt idx="7208">Business Class</cx:pt>
          <cx:pt idx="7209">Economy Class</cx:pt>
          <cx:pt idx="7210">Economy Class</cx:pt>
          <cx:pt idx="7211">Business Class</cx:pt>
          <cx:pt idx="7212">Business Class</cx:pt>
          <cx:pt idx="7213">Business Class</cx:pt>
          <cx:pt idx="7214">Economy Class</cx:pt>
          <cx:pt idx="7215">Economy Class</cx:pt>
          <cx:pt idx="7216">Business Class</cx:pt>
          <cx:pt idx="7217">Business Class</cx:pt>
          <cx:pt idx="7218">Economy Class</cx:pt>
          <cx:pt idx="7219">Economy Class</cx:pt>
          <cx:pt idx="7220">Economy Class</cx:pt>
          <cx:pt idx="7221">Economy Class</cx:pt>
          <cx:pt idx="7222">Economy Class</cx:pt>
          <cx:pt idx="7223">Economy Class</cx:pt>
          <cx:pt idx="7224">Economy Class</cx:pt>
          <cx:pt idx="7225">Economy Class</cx:pt>
          <cx:pt idx="7226">Business Class</cx:pt>
          <cx:pt idx="7227">Economy Class</cx:pt>
          <cx:pt idx="7228">Economy Class</cx:pt>
          <cx:pt idx="7229">Economy Class</cx:pt>
          <cx:pt idx="7230">Economy Class</cx:pt>
          <cx:pt idx="7231">Business Class</cx:pt>
          <cx:pt idx="7232">Economy Class</cx:pt>
          <cx:pt idx="7233">Business Class</cx:pt>
          <cx:pt idx="7234">Economy Class</cx:pt>
          <cx:pt idx="7235">Economy Class</cx:pt>
          <cx:pt idx="7236">Economy Class</cx:pt>
          <cx:pt idx="7237">Economy Class</cx:pt>
          <cx:pt idx="7238">Economy Class</cx:pt>
          <cx:pt idx="7239">Premium Economy</cx:pt>
          <cx:pt idx="7240">Economy Class</cx:pt>
          <cx:pt idx="7241">Business Class</cx:pt>
          <cx:pt idx="7242">Economy Class</cx:pt>
          <cx:pt idx="7243">Economy Class</cx:pt>
          <cx:pt idx="7244">Premium Economy</cx:pt>
          <cx:pt idx="7245">Economy Class</cx:pt>
          <cx:pt idx="7246">Economy Class</cx:pt>
          <cx:pt idx="7247">Economy Class</cx:pt>
          <cx:pt idx="7248">Premium Economy</cx:pt>
          <cx:pt idx="7249">Business Class</cx:pt>
          <cx:pt idx="7250">Business Class</cx:pt>
          <cx:pt idx="7251">Economy Class</cx:pt>
          <cx:pt idx="7252">Business Class</cx:pt>
          <cx:pt idx="7253">Economy Class</cx:pt>
          <cx:pt idx="7254">Business Class</cx:pt>
          <cx:pt idx="7255">Economy Class</cx:pt>
          <cx:pt idx="7256">Economy Class</cx:pt>
          <cx:pt idx="7257">Business Class</cx:pt>
          <cx:pt idx="7258">Economy Class</cx:pt>
          <cx:pt idx="7259">Economy Class</cx:pt>
          <cx:pt idx="7260">Economy Class</cx:pt>
          <cx:pt idx="7261">Economy Class</cx:pt>
          <cx:pt idx="7262">Economy Class</cx:pt>
          <cx:pt idx="7263">Economy Class</cx:pt>
          <cx:pt idx="7264">Business Class</cx:pt>
          <cx:pt idx="7265">Business Class</cx:pt>
          <cx:pt idx="7266">Business Class</cx:pt>
          <cx:pt idx="7267">Economy Class</cx:pt>
          <cx:pt idx="7268">Economy Class</cx:pt>
          <cx:pt idx="7269">Economy Class</cx:pt>
          <cx:pt idx="7270">Economy Class</cx:pt>
          <cx:pt idx="7271">Economy Class</cx:pt>
          <cx:pt idx="7272">Economy Class</cx:pt>
          <cx:pt idx="7273">Economy Class</cx:pt>
          <cx:pt idx="7274">Economy Class</cx:pt>
          <cx:pt idx="7275">Economy Class</cx:pt>
          <cx:pt idx="7276">Business Class</cx:pt>
          <cx:pt idx="7277">Premium Economy</cx:pt>
          <cx:pt idx="7278">Premium Economy</cx:pt>
          <cx:pt idx="7279">Economy Class</cx:pt>
          <cx:pt idx="7280">Economy Class</cx:pt>
          <cx:pt idx="7281">Economy Class</cx:pt>
          <cx:pt idx="7282">Business Class</cx:pt>
          <cx:pt idx="7283">Economy Class</cx:pt>
          <cx:pt idx="7284">Economy Class</cx:pt>
          <cx:pt idx="7285">Economy Class</cx:pt>
          <cx:pt idx="7286">Economy Class</cx:pt>
          <cx:pt idx="7287">Premium Economy</cx:pt>
          <cx:pt idx="7288">Business Class</cx:pt>
          <cx:pt idx="7289">Economy Class</cx:pt>
          <cx:pt idx="7290">Economy Class</cx:pt>
          <cx:pt idx="7291">Business Class</cx:pt>
          <cx:pt idx="7292">Economy Class</cx:pt>
          <cx:pt idx="7293">Business Class</cx:pt>
          <cx:pt idx="7294">Business Class</cx:pt>
          <cx:pt idx="7295">Economy Class</cx:pt>
          <cx:pt idx="7296">Economy Class</cx:pt>
          <cx:pt idx="7297">Economy Class</cx:pt>
          <cx:pt idx="7298">Economy Class</cx:pt>
          <cx:pt idx="7299">Economy Class</cx:pt>
          <cx:pt idx="7300">Business Class</cx:pt>
          <cx:pt idx="7301">Business Class</cx:pt>
          <cx:pt idx="7302">Business Class</cx:pt>
          <cx:pt idx="7303">Premium Economy</cx:pt>
          <cx:pt idx="7304">First Class</cx:pt>
          <cx:pt idx="7305">Economy Class</cx:pt>
          <cx:pt idx="7306">Economy Class</cx:pt>
          <cx:pt idx="7307">Economy Class</cx:pt>
          <cx:pt idx="7308">Economy Class</cx:pt>
          <cx:pt idx="7309">Economy Class</cx:pt>
          <cx:pt idx="7310">Economy Class</cx:pt>
          <cx:pt idx="7311">Economy Class</cx:pt>
          <cx:pt idx="7312">Economy Class</cx:pt>
          <cx:pt idx="7313">Premium Economy</cx:pt>
          <cx:pt idx="7314">Economy Class</cx:pt>
          <cx:pt idx="7315">Economy Class</cx:pt>
          <cx:pt idx="7316">Economy Class</cx:pt>
          <cx:pt idx="7317">Economy Class</cx:pt>
          <cx:pt idx="7318">Business Class</cx:pt>
          <cx:pt idx="7319">Economy Class</cx:pt>
          <cx:pt idx="7320">Economy Class</cx:pt>
          <cx:pt idx="7321">Economy Class</cx:pt>
          <cx:pt idx="7322">Business Class</cx:pt>
          <cx:pt idx="7323">Economy Class</cx:pt>
          <cx:pt idx="7324">Premium Economy</cx:pt>
          <cx:pt idx="7325">Business Class</cx:pt>
          <cx:pt idx="7326">Premium Economy</cx:pt>
          <cx:pt idx="7327">Business Class</cx:pt>
          <cx:pt idx="7328">Economy Class</cx:pt>
          <cx:pt idx="7329">Economy Class</cx:pt>
          <cx:pt idx="7330">Business Class</cx:pt>
          <cx:pt idx="7331">Business Class</cx:pt>
          <cx:pt idx="7332">Business Class</cx:pt>
          <cx:pt idx="7333">Economy Class</cx:pt>
          <cx:pt idx="7334">Economy Class</cx:pt>
          <cx:pt idx="7335">Economy Class</cx:pt>
          <cx:pt idx="7336">Business Class</cx:pt>
          <cx:pt idx="7337">Economy Class</cx:pt>
          <cx:pt idx="7338">Economy Class</cx:pt>
          <cx:pt idx="7339">Economy Class</cx:pt>
          <cx:pt idx="7340">Business Class</cx:pt>
          <cx:pt idx="7341">Business Class</cx:pt>
          <cx:pt idx="7342">Business Class</cx:pt>
          <cx:pt idx="7343">Business Class</cx:pt>
          <cx:pt idx="7344">Premium Economy</cx:pt>
          <cx:pt idx="7345">Economy Class</cx:pt>
          <cx:pt idx="7346">Economy Class</cx:pt>
          <cx:pt idx="7347">Economy Class</cx:pt>
          <cx:pt idx="7348">Premium Economy</cx:pt>
          <cx:pt idx="7349">Economy Class</cx:pt>
          <cx:pt idx="7350">Economy Class</cx:pt>
          <cx:pt idx="7351">Economy Class</cx:pt>
          <cx:pt idx="7352">Economy Class</cx:pt>
          <cx:pt idx="7353">Economy Class</cx:pt>
          <cx:pt idx="7354">Economy Class</cx:pt>
          <cx:pt idx="7355">Economy Class</cx:pt>
          <cx:pt idx="7356">Economy Class</cx:pt>
          <cx:pt idx="7357">Business Class</cx:pt>
          <cx:pt idx="7358">Economy Class</cx:pt>
          <cx:pt idx="7359">Premium Economy</cx:pt>
          <cx:pt idx="7360">Economy Class</cx:pt>
          <cx:pt idx="7361">Premium Economy</cx:pt>
          <cx:pt idx="7362">Premium Economy</cx:pt>
          <cx:pt idx="7363">Economy Class</cx:pt>
          <cx:pt idx="7364">Premium Economy</cx:pt>
          <cx:pt idx="7365">Economy Class</cx:pt>
          <cx:pt idx="7366">Business Class</cx:pt>
          <cx:pt idx="7367">Economy Class</cx:pt>
          <cx:pt idx="7368">Economy Class</cx:pt>
          <cx:pt idx="7369">First Class</cx:pt>
          <cx:pt idx="7370">Economy Class</cx:pt>
          <cx:pt idx="7371">Economy Class</cx:pt>
          <cx:pt idx="7372">Economy Class</cx:pt>
          <cx:pt idx="7373">Economy Class</cx:pt>
          <cx:pt idx="7374">Economy Class</cx:pt>
          <cx:pt idx="7375">Premium Economy</cx:pt>
          <cx:pt idx="7376">Premium Economy</cx:pt>
          <cx:pt idx="7377">Economy Class</cx:pt>
          <cx:pt idx="7378">Premium Economy</cx:pt>
          <cx:pt idx="7379">Economy Class</cx:pt>
          <cx:pt idx="7380">Business Class</cx:pt>
          <cx:pt idx="7381">First Class</cx:pt>
          <cx:pt idx="7382">Business Class</cx:pt>
          <cx:pt idx="7383">Economy Class</cx:pt>
          <cx:pt idx="7384">Premium Economy</cx:pt>
          <cx:pt idx="7385">Economy Class</cx:pt>
          <cx:pt idx="7386">Economy Class</cx:pt>
          <cx:pt idx="7387">Economy Class</cx:pt>
          <cx:pt idx="7388">First Class</cx:pt>
          <cx:pt idx="7389">Business Class</cx:pt>
          <cx:pt idx="7390">Economy Class</cx:pt>
          <cx:pt idx="7391">Economy Class</cx:pt>
          <cx:pt idx="7392">Business Class</cx:pt>
          <cx:pt idx="7393">Business Class</cx:pt>
          <cx:pt idx="7394">Economy Class</cx:pt>
          <cx:pt idx="7395">Economy Class</cx:pt>
          <cx:pt idx="7396">Economy Class</cx:pt>
          <cx:pt idx="7397">Economy Class</cx:pt>
          <cx:pt idx="7398">Economy Class</cx:pt>
          <cx:pt idx="7399">Economy Class</cx:pt>
          <cx:pt idx="7400">Economy Class</cx:pt>
          <cx:pt idx="7401">Premium Economy</cx:pt>
          <cx:pt idx="7402">Economy Class</cx:pt>
          <cx:pt idx="7403">Premium Economy</cx:pt>
          <cx:pt idx="7404">Premium Economy</cx:pt>
          <cx:pt idx="7405">Business Class</cx:pt>
          <cx:pt idx="7406">Business Class</cx:pt>
          <cx:pt idx="7407">Economy Class</cx:pt>
          <cx:pt idx="7408">Economy Class</cx:pt>
          <cx:pt idx="7409">Economy Class</cx:pt>
          <cx:pt idx="7410">Business Class</cx:pt>
          <cx:pt idx="7411">Economy Class</cx:pt>
          <cx:pt idx="7412">Economy Class</cx:pt>
          <cx:pt idx="7413">Economy Class</cx:pt>
          <cx:pt idx="7414">Business Class</cx:pt>
          <cx:pt idx="7415">Business Class</cx:pt>
          <cx:pt idx="7416">Economy Class</cx:pt>
          <cx:pt idx="7417">Business Class</cx:pt>
          <cx:pt idx="7418">Economy Class</cx:pt>
          <cx:pt idx="7419">Economy Class</cx:pt>
          <cx:pt idx="7420">Premium Economy</cx:pt>
          <cx:pt idx="7421">Economy Class</cx:pt>
          <cx:pt idx="7422">Business Class</cx:pt>
          <cx:pt idx="7423">Business Class</cx:pt>
          <cx:pt idx="7424">Premium Economy</cx:pt>
          <cx:pt idx="7425">Economy Class</cx:pt>
          <cx:pt idx="7426">Economy Class</cx:pt>
          <cx:pt idx="7427">Economy Class</cx:pt>
          <cx:pt idx="7428">Business Class</cx:pt>
          <cx:pt idx="7429">Economy Class</cx:pt>
          <cx:pt idx="7430">Economy Class</cx:pt>
          <cx:pt idx="7431">Business Class</cx:pt>
          <cx:pt idx="7432">Economy Class</cx:pt>
          <cx:pt idx="7433">First Class</cx:pt>
          <cx:pt idx="7434">Economy Class</cx:pt>
          <cx:pt idx="7435">Economy Class</cx:pt>
          <cx:pt idx="7436">Business Class</cx:pt>
          <cx:pt idx="7437">Economy Class</cx:pt>
          <cx:pt idx="7438">Economy Class</cx:pt>
          <cx:pt idx="7439">Economy Class</cx:pt>
          <cx:pt idx="7440">Economy Class</cx:pt>
          <cx:pt idx="7441">Economy Class</cx:pt>
          <cx:pt idx="7442">Economy Class</cx:pt>
          <cx:pt idx="7443">Business Class</cx:pt>
          <cx:pt idx="7444">Economy Class</cx:pt>
          <cx:pt idx="7445">Economy Class</cx:pt>
          <cx:pt idx="7446">Business Class</cx:pt>
          <cx:pt idx="7447">Premium Economy</cx:pt>
          <cx:pt idx="7448">Economy Class</cx:pt>
          <cx:pt idx="7449">Business Class</cx:pt>
          <cx:pt idx="7450">Economy Class</cx:pt>
          <cx:pt idx="7451">Business Class</cx:pt>
          <cx:pt idx="7452">Business Class</cx:pt>
          <cx:pt idx="7453">Economy Class</cx:pt>
          <cx:pt idx="7454">Economy Class</cx:pt>
          <cx:pt idx="7455">Premium Economy</cx:pt>
          <cx:pt idx="7456">Premium Economy</cx:pt>
          <cx:pt idx="7457">Economy Class</cx:pt>
          <cx:pt idx="7458">Business Class</cx:pt>
          <cx:pt idx="7459">Business Class</cx:pt>
          <cx:pt idx="7460">Business Class</cx:pt>
          <cx:pt idx="7461">Business Class</cx:pt>
          <cx:pt idx="7462">Business Class</cx:pt>
          <cx:pt idx="7463">Economy Class</cx:pt>
          <cx:pt idx="7464">Economy Class</cx:pt>
          <cx:pt idx="7465">Economy Class</cx:pt>
          <cx:pt idx="7466">Economy Class</cx:pt>
          <cx:pt idx="7467">Business Class</cx:pt>
          <cx:pt idx="7468">Economy Class</cx:pt>
          <cx:pt idx="7469">Business Class</cx:pt>
          <cx:pt idx="7470">Business Class</cx:pt>
          <cx:pt idx="7471">Economy Class</cx:pt>
          <cx:pt idx="7472">Economy Class</cx:pt>
          <cx:pt idx="7473">Economy Class</cx:pt>
          <cx:pt idx="7474">Economy Class</cx:pt>
          <cx:pt idx="7475">First Class</cx:pt>
          <cx:pt idx="7476">First Class</cx:pt>
          <cx:pt idx="7477">Economy Class</cx:pt>
          <cx:pt idx="7478">Premium Economy</cx:pt>
          <cx:pt idx="7479">Premium Economy</cx:pt>
          <cx:pt idx="7480">Business Class</cx:pt>
          <cx:pt idx="7481">Economy Class</cx:pt>
          <cx:pt idx="7482">Economy Class</cx:pt>
          <cx:pt idx="7483">Premium Economy</cx:pt>
          <cx:pt idx="7484">Economy Class</cx:pt>
          <cx:pt idx="7485">Business Class</cx:pt>
          <cx:pt idx="7486">Business Class</cx:pt>
          <cx:pt idx="7487">Economy Class</cx:pt>
          <cx:pt idx="7488">Premium Economy</cx:pt>
          <cx:pt idx="7489">Business Class</cx:pt>
          <cx:pt idx="7490">Economy Class</cx:pt>
          <cx:pt idx="7491">Economy Class</cx:pt>
          <cx:pt idx="7492">Economy Class</cx:pt>
          <cx:pt idx="7493">Economy Class</cx:pt>
          <cx:pt idx="7494">Business Class</cx:pt>
          <cx:pt idx="7495">Business Class</cx:pt>
          <cx:pt idx="7496">Economy Class</cx:pt>
          <cx:pt idx="7497">Economy Class</cx:pt>
          <cx:pt idx="7498">Economy Class</cx:pt>
          <cx:pt idx="7499">Business Class</cx:pt>
          <cx:pt idx="7500">Premium Economy</cx:pt>
          <cx:pt idx="7501">Premium Economy</cx:pt>
          <cx:pt idx="7502">Economy Class</cx:pt>
          <cx:pt idx="7503">Premium Economy</cx:pt>
          <cx:pt idx="7504">Economy Class</cx:pt>
          <cx:pt idx="7505">Premium Economy</cx:pt>
          <cx:pt idx="7506">Business Class</cx:pt>
          <cx:pt idx="7507">Business Class</cx:pt>
          <cx:pt idx="7508">Business Class</cx:pt>
          <cx:pt idx="7509">First Class</cx:pt>
          <cx:pt idx="7510">Economy Class</cx:pt>
          <cx:pt idx="7511">Economy Class</cx:pt>
          <cx:pt idx="7512">Economy Class</cx:pt>
          <cx:pt idx="7513">Economy Class</cx:pt>
          <cx:pt idx="7514">Premium Economy</cx:pt>
          <cx:pt idx="7515">Business Class</cx:pt>
          <cx:pt idx="7516">Economy Class</cx:pt>
          <cx:pt idx="7517">Business Class</cx:pt>
          <cx:pt idx="7518">Economy Class</cx:pt>
          <cx:pt idx="7519">Premium Economy</cx:pt>
          <cx:pt idx="7520">Business Class</cx:pt>
          <cx:pt idx="7521">Economy Class</cx:pt>
          <cx:pt idx="7522">Economy Class</cx:pt>
          <cx:pt idx="7523">Economy Class</cx:pt>
          <cx:pt idx="7524">Business Class</cx:pt>
          <cx:pt idx="7525">First Class</cx:pt>
          <cx:pt idx="7526">Business Class</cx:pt>
          <cx:pt idx="7527">Business Class</cx:pt>
          <cx:pt idx="7528">Economy Class</cx:pt>
          <cx:pt idx="7529">Business Class</cx:pt>
          <cx:pt idx="7530">Business Class</cx:pt>
          <cx:pt idx="7531">Business Class</cx:pt>
          <cx:pt idx="7532">Economy Class</cx:pt>
          <cx:pt idx="7533">Business Class</cx:pt>
          <cx:pt idx="7534">Economy Class</cx:pt>
          <cx:pt idx="7535">Economy Class</cx:pt>
          <cx:pt idx="7536">Economy Class</cx:pt>
          <cx:pt idx="7537">Business Class</cx:pt>
          <cx:pt idx="7538">Business Class</cx:pt>
          <cx:pt idx="7539">Economy Class</cx:pt>
          <cx:pt idx="7540">Premium Economy</cx:pt>
          <cx:pt idx="7541">Economy Class</cx:pt>
          <cx:pt idx="7542">Economy Class</cx:pt>
          <cx:pt idx="7543">Business Class</cx:pt>
          <cx:pt idx="7544">Premium Economy</cx:pt>
          <cx:pt idx="7545">Business Class</cx:pt>
          <cx:pt idx="7546">First Class</cx:pt>
          <cx:pt idx="7547">Economy Class</cx:pt>
          <cx:pt idx="7548">Economy Class</cx:pt>
          <cx:pt idx="7549">Economy Class</cx:pt>
          <cx:pt idx="7550">Economy Class</cx:pt>
          <cx:pt idx="7551">Business Class</cx:pt>
          <cx:pt idx="7552">Premium Economy</cx:pt>
          <cx:pt idx="7553">Business Class</cx:pt>
          <cx:pt idx="7554">Business Class</cx:pt>
          <cx:pt idx="7555">Economy Class</cx:pt>
          <cx:pt idx="7556">Premium Economy</cx:pt>
          <cx:pt idx="7557">Economy Class</cx:pt>
          <cx:pt idx="7558">Economy Class</cx:pt>
          <cx:pt idx="7559">Premium Economy</cx:pt>
          <cx:pt idx="7560">Premium Economy</cx:pt>
          <cx:pt idx="7561">Premium Economy</cx:pt>
          <cx:pt idx="7562">Business Class</cx:pt>
          <cx:pt idx="7563">Economy Class</cx:pt>
          <cx:pt idx="7564">Economy Class</cx:pt>
          <cx:pt idx="7565">Premium Economy</cx:pt>
          <cx:pt idx="7566">Economy Class</cx:pt>
          <cx:pt idx="7567">Economy Class</cx:pt>
          <cx:pt idx="7568">Business Class</cx:pt>
          <cx:pt idx="7569">Business Class</cx:pt>
          <cx:pt idx="7570">Business Class</cx:pt>
          <cx:pt idx="7571">Business Class</cx:pt>
          <cx:pt idx="7572">Business Class</cx:pt>
          <cx:pt idx="7573">Economy Class</cx:pt>
          <cx:pt idx="7574">Business Class</cx:pt>
          <cx:pt idx="7575">Business Class</cx:pt>
          <cx:pt idx="7576">Economy Class</cx:pt>
          <cx:pt idx="7577">Business Class</cx:pt>
          <cx:pt idx="7578">Economy Class</cx:pt>
          <cx:pt idx="7579">Economy Class</cx:pt>
          <cx:pt idx="7580">Economy Class</cx:pt>
          <cx:pt idx="7581">Economy Class</cx:pt>
          <cx:pt idx="7582">Economy Class</cx:pt>
          <cx:pt idx="7583">Economy Class</cx:pt>
          <cx:pt idx="7584">Economy Class</cx:pt>
          <cx:pt idx="7585">Premium Economy</cx:pt>
          <cx:pt idx="7586">Business Class</cx:pt>
          <cx:pt idx="7587">Economy Class</cx:pt>
          <cx:pt idx="7588">Economy Class</cx:pt>
          <cx:pt idx="7589">Economy Class</cx:pt>
          <cx:pt idx="7590">Business Class</cx:pt>
          <cx:pt idx="7591">Economy Class</cx:pt>
          <cx:pt idx="7592">Economy Class</cx:pt>
          <cx:pt idx="7593">Business Class</cx:pt>
          <cx:pt idx="7594">Economy Class</cx:pt>
          <cx:pt idx="7595">Business Class</cx:pt>
          <cx:pt idx="7596">Economy Class</cx:pt>
          <cx:pt idx="7597">Economy Class</cx:pt>
          <cx:pt idx="7598">Economy Class</cx:pt>
          <cx:pt idx="7599">Business Class</cx:pt>
          <cx:pt idx="7600">First Class</cx:pt>
          <cx:pt idx="7601">Economy Class</cx:pt>
          <cx:pt idx="7602">Premium Economy</cx:pt>
          <cx:pt idx="7603">Economy Class</cx:pt>
          <cx:pt idx="7604">Economy Class</cx:pt>
          <cx:pt idx="7605">Business Class</cx:pt>
          <cx:pt idx="7606">Economy Class</cx:pt>
          <cx:pt idx="7607">Economy Class</cx:pt>
          <cx:pt idx="7608">Economy Class</cx:pt>
          <cx:pt idx="7609">Premium Economy</cx:pt>
          <cx:pt idx="7610">Premium Economy</cx:pt>
          <cx:pt idx="7611">Business Class</cx:pt>
          <cx:pt idx="7612">Economy Class</cx:pt>
          <cx:pt idx="7613">Economy Class</cx:pt>
          <cx:pt idx="7614">Economy Class</cx:pt>
          <cx:pt idx="7615">Premium Economy</cx:pt>
          <cx:pt idx="7616">Economy Class</cx:pt>
          <cx:pt idx="7617">Business Class</cx:pt>
          <cx:pt idx="7618">Premium Economy</cx:pt>
          <cx:pt idx="7619">Economy Class</cx:pt>
          <cx:pt idx="7620">Economy Class</cx:pt>
          <cx:pt idx="7621">First Class</cx:pt>
          <cx:pt idx="7622">Premium Economy</cx:pt>
          <cx:pt idx="7623">Business Class</cx:pt>
          <cx:pt idx="7624">Economy Class</cx:pt>
          <cx:pt idx="7625">Premium Economy</cx:pt>
          <cx:pt idx="7626">Business Class</cx:pt>
          <cx:pt idx="7627">Economy Class</cx:pt>
          <cx:pt idx="7628">Premium Economy</cx:pt>
          <cx:pt idx="7629">Economy Class</cx:pt>
          <cx:pt idx="7630">Economy Class</cx:pt>
          <cx:pt idx="7631">Economy Class</cx:pt>
          <cx:pt idx="7632">Business Class</cx:pt>
          <cx:pt idx="7633">Economy Class</cx:pt>
          <cx:pt idx="7634">Economy Class</cx:pt>
          <cx:pt idx="7635">Business Class</cx:pt>
          <cx:pt idx="7636">Business Class</cx:pt>
          <cx:pt idx="7637">Economy Class</cx:pt>
          <cx:pt idx="7638">Economy Class</cx:pt>
          <cx:pt idx="7639">Business Class</cx:pt>
          <cx:pt idx="7640">Economy Class</cx:pt>
          <cx:pt idx="7641">Business Class</cx:pt>
          <cx:pt idx="7642">Economy Class</cx:pt>
          <cx:pt idx="7643">Economy Class</cx:pt>
          <cx:pt idx="7644">Business Class</cx:pt>
          <cx:pt idx="7645">Business Class</cx:pt>
          <cx:pt idx="7646">Economy Class</cx:pt>
          <cx:pt idx="7647">Economy Class</cx:pt>
          <cx:pt idx="7648">Economy Class</cx:pt>
          <cx:pt idx="7649">Economy Class</cx:pt>
          <cx:pt idx="7650">Premium Economy</cx:pt>
          <cx:pt idx="7651">Premium Economy</cx:pt>
          <cx:pt idx="7652">Economy Class</cx:pt>
          <cx:pt idx="7653">Business Class</cx:pt>
          <cx:pt idx="7654">Premium Economy</cx:pt>
          <cx:pt idx="7655">Business Class</cx:pt>
          <cx:pt idx="7656">Economy Class</cx:pt>
          <cx:pt idx="7657">Economy Class</cx:pt>
          <cx:pt idx="7658">Economy Class</cx:pt>
          <cx:pt idx="7659">Economy Class</cx:pt>
          <cx:pt idx="7660">Economy Class</cx:pt>
          <cx:pt idx="7661">Economy Class</cx:pt>
          <cx:pt idx="7662">Economy Class</cx:pt>
          <cx:pt idx="7663">Economy Class</cx:pt>
          <cx:pt idx="7664">Economy Class</cx:pt>
          <cx:pt idx="7665">Business Class</cx:pt>
          <cx:pt idx="7666">Business Class</cx:pt>
          <cx:pt idx="7667">Economy Class</cx:pt>
          <cx:pt idx="7668">Economy Class</cx:pt>
          <cx:pt idx="7669">Economy Class</cx:pt>
          <cx:pt idx="7670">Economy Class</cx:pt>
          <cx:pt idx="7671">Economy Class</cx:pt>
          <cx:pt idx="7672">Economy Class</cx:pt>
          <cx:pt idx="7673">Economy Class</cx:pt>
          <cx:pt idx="7674">Economy Class</cx:pt>
          <cx:pt idx="7675">Business Class</cx:pt>
          <cx:pt idx="7676">Economy Class</cx:pt>
          <cx:pt idx="7677">Economy Class</cx:pt>
          <cx:pt idx="7678">Economy Class</cx:pt>
          <cx:pt idx="7679">Economy Class</cx:pt>
          <cx:pt idx="7680">Economy Class</cx:pt>
          <cx:pt idx="7681">Economy Class</cx:pt>
          <cx:pt idx="7682">Economy Class</cx:pt>
          <cx:pt idx="7683">Premium Economy</cx:pt>
          <cx:pt idx="7684">Economy Class</cx:pt>
          <cx:pt idx="7685">Economy Class</cx:pt>
          <cx:pt idx="7686">Economy Class</cx:pt>
          <cx:pt idx="7687">Economy Class</cx:pt>
          <cx:pt idx="7688">Economy Class</cx:pt>
          <cx:pt idx="7689">Premium Economy</cx:pt>
          <cx:pt idx="7690">Economy Class</cx:pt>
          <cx:pt idx="7691">Economy Class</cx:pt>
          <cx:pt idx="7692">Premium Economy</cx:pt>
          <cx:pt idx="7693">Economy Class</cx:pt>
          <cx:pt idx="7694">Premium Economy</cx:pt>
          <cx:pt idx="7695">Economy Class</cx:pt>
          <cx:pt idx="7696">Economy Class</cx:pt>
          <cx:pt idx="7697">Premium Economy</cx:pt>
          <cx:pt idx="7698">Premium Economy</cx:pt>
          <cx:pt idx="7699">Economy Class</cx:pt>
          <cx:pt idx="7700">Business Class</cx:pt>
          <cx:pt idx="7701">Premium Economy</cx:pt>
          <cx:pt idx="7702">Economy Class</cx:pt>
          <cx:pt idx="7703">Economy Class</cx:pt>
          <cx:pt idx="7704">Economy Class</cx:pt>
          <cx:pt idx="7705">Economy Class</cx:pt>
          <cx:pt idx="7706">Business Class</cx:pt>
          <cx:pt idx="7707">Business Class</cx:pt>
          <cx:pt idx="7708">Business Class</cx:pt>
          <cx:pt idx="7709">Economy Class</cx:pt>
          <cx:pt idx="7710">Premium Economy</cx:pt>
          <cx:pt idx="7711">Business Class</cx:pt>
          <cx:pt idx="7712">Economy Class</cx:pt>
          <cx:pt idx="7713">Economy Class</cx:pt>
          <cx:pt idx="7714">Economy Class</cx:pt>
          <cx:pt idx="7715">Premium Economy</cx:pt>
          <cx:pt idx="7716">Premium Economy</cx:pt>
          <cx:pt idx="7717">Economy Class</cx:pt>
          <cx:pt idx="7718">Business Class</cx:pt>
          <cx:pt idx="7719">Premium Economy</cx:pt>
          <cx:pt idx="7720">Economy Class</cx:pt>
          <cx:pt idx="7721">Business Class</cx:pt>
          <cx:pt idx="7722">Business Class</cx:pt>
          <cx:pt idx="7723">Premium Economy</cx:pt>
          <cx:pt idx="7724">Economy Class</cx:pt>
          <cx:pt idx="7725">Economy Class</cx:pt>
          <cx:pt idx="7726">Economy Class</cx:pt>
          <cx:pt idx="7727">Economy Class</cx:pt>
          <cx:pt idx="7728">Business Class</cx:pt>
          <cx:pt idx="7729">Business Class</cx:pt>
          <cx:pt idx="7730">Business Class</cx:pt>
          <cx:pt idx="7731">Premium Economy</cx:pt>
          <cx:pt idx="7732">Premium Economy</cx:pt>
          <cx:pt idx="7733">Business Class</cx:pt>
          <cx:pt idx="7734">Business Class</cx:pt>
          <cx:pt idx="7735">Economy Class</cx:pt>
          <cx:pt idx="7736">Economy Class</cx:pt>
          <cx:pt idx="7737">Economy Class</cx:pt>
          <cx:pt idx="7738">Premium Economy</cx:pt>
          <cx:pt idx="7739">Business Class</cx:pt>
          <cx:pt idx="7740">Economy Class</cx:pt>
          <cx:pt idx="7741">Economy Class</cx:pt>
          <cx:pt idx="7742">Economy Class</cx:pt>
          <cx:pt idx="7743">Business Class</cx:pt>
          <cx:pt idx="7744">Economy Class</cx:pt>
          <cx:pt idx="7745">Economy Class</cx:pt>
          <cx:pt idx="7746">Economy Class</cx:pt>
          <cx:pt idx="7747">Premium Economy</cx:pt>
          <cx:pt idx="7748">Premium Economy</cx:pt>
          <cx:pt idx="7749">Business Class</cx:pt>
          <cx:pt idx="7750">Economy Class</cx:pt>
          <cx:pt idx="7751">Premium Economy</cx:pt>
          <cx:pt idx="7752">Premium Economy</cx:pt>
          <cx:pt idx="7753">Economy Class</cx:pt>
          <cx:pt idx="7754">Economy Class</cx:pt>
          <cx:pt idx="7755">Economy Class</cx:pt>
          <cx:pt idx="7756">Business Class</cx:pt>
          <cx:pt idx="7757">Business Class</cx:pt>
          <cx:pt idx="7758">Economy Class</cx:pt>
          <cx:pt idx="7759">Business Class</cx:pt>
          <cx:pt idx="7760">Business Class</cx:pt>
          <cx:pt idx="7761">Premium Economy</cx:pt>
          <cx:pt idx="7762">Economy Class</cx:pt>
          <cx:pt idx="7763">Economy Class</cx:pt>
          <cx:pt idx="7764">Economy Class</cx:pt>
          <cx:pt idx="7765">Economy Class</cx:pt>
          <cx:pt idx="7766">Economy Class</cx:pt>
          <cx:pt idx="7767">Business Class</cx:pt>
          <cx:pt idx="7768">Economy Class</cx:pt>
          <cx:pt idx="7769">Economy Class</cx:pt>
          <cx:pt idx="7770">Business Class</cx:pt>
          <cx:pt idx="7771">Business Class</cx:pt>
          <cx:pt idx="7772">Economy Class</cx:pt>
          <cx:pt idx="7773">Economy Class</cx:pt>
          <cx:pt idx="7774">Economy Class</cx:pt>
          <cx:pt idx="7775">Business Class</cx:pt>
          <cx:pt idx="7776">Economy Class</cx:pt>
          <cx:pt idx="7777">Economy Class</cx:pt>
          <cx:pt idx="7778">Economy Class</cx:pt>
          <cx:pt idx="7779">Premium Economy</cx:pt>
          <cx:pt idx="7780">Premium Economy</cx:pt>
          <cx:pt idx="7781">Economy Class</cx:pt>
          <cx:pt idx="7782">Premium Economy</cx:pt>
          <cx:pt idx="7783">Business Class</cx:pt>
          <cx:pt idx="7784">Economy Class</cx:pt>
          <cx:pt idx="7785">Business Class</cx:pt>
          <cx:pt idx="7786">Business Class</cx:pt>
          <cx:pt idx="7787">Economy Class</cx:pt>
          <cx:pt idx="7788">Economy Class</cx:pt>
          <cx:pt idx="7789">Economy Class</cx:pt>
          <cx:pt idx="7790">Economy Class</cx:pt>
          <cx:pt idx="7791">Premium Economy</cx:pt>
          <cx:pt idx="7792">Economy Class</cx:pt>
          <cx:pt idx="7793">Economy Class</cx:pt>
          <cx:pt idx="7794">Economy Class</cx:pt>
          <cx:pt idx="7795">Economy Class</cx:pt>
          <cx:pt idx="7796">Economy Class</cx:pt>
          <cx:pt idx="7797">Economy Class</cx:pt>
          <cx:pt idx="7798">Economy Class</cx:pt>
          <cx:pt idx="7799">Premium Economy</cx:pt>
          <cx:pt idx="7800">Economy Class</cx:pt>
          <cx:pt idx="7801">Economy Class</cx:pt>
          <cx:pt idx="7802">Business Class</cx:pt>
          <cx:pt idx="7803">Premium Economy</cx:pt>
          <cx:pt idx="7804">Business Class</cx:pt>
          <cx:pt idx="7805">Business Class</cx:pt>
          <cx:pt idx="7806">Economy Class</cx:pt>
          <cx:pt idx="7807">Business Class</cx:pt>
          <cx:pt idx="7808">Economy Class</cx:pt>
          <cx:pt idx="7809">Economy Class</cx:pt>
          <cx:pt idx="7810">Economy Class</cx:pt>
          <cx:pt idx="7811">Economy Class</cx:pt>
          <cx:pt idx="7812">Economy Class</cx:pt>
          <cx:pt idx="7813">Business Class</cx:pt>
          <cx:pt idx="7814">Economy Class</cx:pt>
          <cx:pt idx="7815">Economy Class</cx:pt>
          <cx:pt idx="7816">Premium Economy</cx:pt>
          <cx:pt idx="7817">Business Class</cx:pt>
          <cx:pt idx="7818">Business Class</cx:pt>
          <cx:pt idx="7819">Business Class</cx:pt>
          <cx:pt idx="7820">Business Class</cx:pt>
          <cx:pt idx="7821">Economy Class</cx:pt>
          <cx:pt idx="7822">Business Class</cx:pt>
          <cx:pt idx="7823">Business Class</cx:pt>
          <cx:pt idx="7824">Economy Class</cx:pt>
          <cx:pt idx="7825">Business Class</cx:pt>
          <cx:pt idx="7826">Economy Class</cx:pt>
          <cx:pt idx="7827">Business Class</cx:pt>
          <cx:pt idx="7828">Business Class</cx:pt>
          <cx:pt idx="7829">Business Class</cx:pt>
          <cx:pt idx="7830">Premium Economy</cx:pt>
          <cx:pt idx="7831">Economy Class</cx:pt>
          <cx:pt idx="7832">Business Class</cx:pt>
          <cx:pt idx="7833">Economy Class</cx:pt>
          <cx:pt idx="7834">Business Class</cx:pt>
          <cx:pt idx="7835">Premium Economy</cx:pt>
          <cx:pt idx="7836">Business Class</cx:pt>
          <cx:pt idx="7837">Economy Class</cx:pt>
          <cx:pt idx="7838">Business Class</cx:pt>
          <cx:pt idx="7839">Economy Class</cx:pt>
          <cx:pt idx="7840">Economy Class</cx:pt>
          <cx:pt idx="7841">Economy Class</cx:pt>
          <cx:pt idx="7842">Economy Class</cx:pt>
          <cx:pt idx="7843">Economy Class</cx:pt>
          <cx:pt idx="7844">Economy Class</cx:pt>
          <cx:pt idx="7845">Business Class</cx:pt>
          <cx:pt idx="7846">Economy Class</cx:pt>
          <cx:pt idx="7847">Economy Class</cx:pt>
          <cx:pt idx="7848">Economy Class</cx:pt>
          <cx:pt idx="7849">Business Class</cx:pt>
          <cx:pt idx="7850">Economy Class</cx:pt>
          <cx:pt idx="7851">Business Class</cx:pt>
          <cx:pt idx="7852">Business Class</cx:pt>
          <cx:pt idx="7853">Economy Class</cx:pt>
          <cx:pt idx="7854">Premium Economy</cx:pt>
          <cx:pt idx="7855">Economy Class</cx:pt>
          <cx:pt idx="7856">Economy Class</cx:pt>
          <cx:pt idx="7857">Economy Class</cx:pt>
          <cx:pt idx="7858">Economy Class</cx:pt>
          <cx:pt idx="7859">Premium Economy</cx:pt>
          <cx:pt idx="7860">Economy Class</cx:pt>
          <cx:pt idx="7861">Economy Class</cx:pt>
          <cx:pt idx="7862">Economy Class</cx:pt>
          <cx:pt idx="7863">Business Class</cx:pt>
          <cx:pt idx="7864">Business Class</cx:pt>
          <cx:pt idx="7865">Economy Class</cx:pt>
          <cx:pt idx="7866">Business Class</cx:pt>
          <cx:pt idx="7867">Economy Class</cx:pt>
          <cx:pt idx="7868">Business Class</cx:pt>
          <cx:pt idx="7869">Economy Class</cx:pt>
          <cx:pt idx="7870">Business Class</cx:pt>
          <cx:pt idx="7871">Economy Class</cx:pt>
          <cx:pt idx="7872">Economy Class</cx:pt>
          <cx:pt idx="7873">Premium Economy</cx:pt>
          <cx:pt idx="7874">Premium Economy</cx:pt>
          <cx:pt idx="7875">Premium Economy</cx:pt>
          <cx:pt idx="7876">Economy Class</cx:pt>
          <cx:pt idx="7877">Economy Class</cx:pt>
          <cx:pt idx="7878">Business Class</cx:pt>
          <cx:pt idx="7879">Premium Economy</cx:pt>
          <cx:pt idx="7880">Economy Class</cx:pt>
          <cx:pt idx="7881">Business Class</cx:pt>
          <cx:pt idx="7882">Premium Economy</cx:pt>
          <cx:pt idx="7883">Economy Class</cx:pt>
          <cx:pt idx="7884">Business Class</cx:pt>
          <cx:pt idx="7885">Premium Economy</cx:pt>
          <cx:pt idx="7886">Business Class</cx:pt>
          <cx:pt idx="7887">Premium Economy</cx:pt>
          <cx:pt idx="7888">Premium Economy</cx:pt>
          <cx:pt idx="7889">Economy Class</cx:pt>
          <cx:pt idx="7890">Premium Economy</cx:pt>
          <cx:pt idx="7891">Economy Class</cx:pt>
          <cx:pt idx="7892">Business Class</cx:pt>
          <cx:pt idx="7893">Economy Class</cx:pt>
          <cx:pt idx="7894">Business Class</cx:pt>
          <cx:pt idx="7895">Economy Class</cx:pt>
          <cx:pt idx="7896">Economy Class</cx:pt>
          <cx:pt idx="7897">Business Class</cx:pt>
          <cx:pt idx="7898">Premium Economy</cx:pt>
          <cx:pt idx="7899">Business Class</cx:pt>
          <cx:pt idx="7900">Economy Class</cx:pt>
          <cx:pt idx="7901">Premium Economy</cx:pt>
          <cx:pt idx="7902">Business Class</cx:pt>
          <cx:pt idx="7903">Premium Economy</cx:pt>
          <cx:pt idx="7904">Economy Class</cx:pt>
          <cx:pt idx="7905">Business Class</cx:pt>
          <cx:pt idx="7906">Premium Economy</cx:pt>
          <cx:pt idx="7907">Premium Economy</cx:pt>
          <cx:pt idx="7908">Economy Class</cx:pt>
          <cx:pt idx="7909">Business Class</cx:pt>
          <cx:pt idx="7910">Business Class</cx:pt>
          <cx:pt idx="7911">Premium Economy</cx:pt>
          <cx:pt idx="7912">Business Class</cx:pt>
          <cx:pt idx="7913">Economy Class</cx:pt>
          <cx:pt idx="7914">Economy Class</cx:pt>
          <cx:pt idx="7915">Economy Class</cx:pt>
          <cx:pt idx="7916">Economy Class</cx:pt>
          <cx:pt idx="7917">Economy Class</cx:pt>
          <cx:pt idx="7918">Economy Class</cx:pt>
          <cx:pt idx="7919">Economy Class</cx:pt>
          <cx:pt idx="7920">Economy Class</cx:pt>
          <cx:pt idx="7921">Economy Class</cx:pt>
          <cx:pt idx="7922">Economy Class</cx:pt>
          <cx:pt idx="7923">Economy Class</cx:pt>
          <cx:pt idx="7924">Economy Class</cx:pt>
          <cx:pt idx="7925">Economy Class</cx:pt>
          <cx:pt idx="7926">Economy Class</cx:pt>
          <cx:pt idx="7927">Business Class</cx:pt>
          <cx:pt idx="7928">Economy Class</cx:pt>
          <cx:pt idx="7929">Business Class</cx:pt>
          <cx:pt idx="7930">Economy Class</cx:pt>
          <cx:pt idx="7931">Business Class</cx:pt>
          <cx:pt idx="7932">Economy Class</cx:pt>
          <cx:pt idx="7933">Business Class</cx:pt>
          <cx:pt idx="7934">Economy Class</cx:pt>
          <cx:pt idx="7935">Economy Class</cx:pt>
          <cx:pt idx="7936">Economy Class</cx:pt>
          <cx:pt idx="7937">Economy Class</cx:pt>
          <cx:pt idx="7938">Economy Class</cx:pt>
          <cx:pt idx="7939">Economy Class</cx:pt>
          <cx:pt idx="7940">Economy Class</cx:pt>
          <cx:pt idx="7941">Economy Class</cx:pt>
          <cx:pt idx="7942">Economy Class</cx:pt>
          <cx:pt idx="7943">Economy Class</cx:pt>
          <cx:pt idx="7944">Economy Class</cx:pt>
          <cx:pt idx="7945">Economy Class</cx:pt>
          <cx:pt idx="7946">Business Class</cx:pt>
          <cx:pt idx="7947">Economy Class</cx:pt>
          <cx:pt idx="7948">Economy Class</cx:pt>
          <cx:pt idx="7949">Economy Class</cx:pt>
          <cx:pt idx="7950">Economy Class</cx:pt>
          <cx:pt idx="7951">Economy Class</cx:pt>
          <cx:pt idx="7952">First Class</cx:pt>
          <cx:pt idx="7953">Economy Class</cx:pt>
          <cx:pt idx="7954">Business Class</cx:pt>
          <cx:pt idx="7955">Economy Class</cx:pt>
          <cx:pt idx="7956">Economy Class</cx:pt>
          <cx:pt idx="7957">Business Class</cx:pt>
          <cx:pt idx="7958">Economy Class</cx:pt>
          <cx:pt idx="7959">Economy Class</cx:pt>
          <cx:pt idx="7960">Economy Class</cx:pt>
          <cx:pt idx="7961">Economy Class</cx:pt>
          <cx:pt idx="7962">Economy Class</cx:pt>
          <cx:pt idx="7963">Business Class</cx:pt>
          <cx:pt idx="7964">Economy Class</cx:pt>
          <cx:pt idx="7965">Economy Class</cx:pt>
          <cx:pt idx="7966">Economy Class</cx:pt>
          <cx:pt idx="7967">Economy Class</cx:pt>
          <cx:pt idx="7968">Economy Class</cx:pt>
          <cx:pt idx="7969">Economy Class</cx:pt>
          <cx:pt idx="7970">Economy Class</cx:pt>
          <cx:pt idx="7971">Business Class</cx:pt>
          <cx:pt idx="7972">Economy Class</cx:pt>
          <cx:pt idx="7973">Economy Class</cx:pt>
          <cx:pt idx="7974">Business Class</cx:pt>
          <cx:pt idx="7975">Economy Class</cx:pt>
          <cx:pt idx="7976">Business Class</cx:pt>
          <cx:pt idx="7977">Economy Class</cx:pt>
          <cx:pt idx="7978">Economy Class</cx:pt>
          <cx:pt idx="7979">Business Class</cx:pt>
          <cx:pt idx="7980">Business Class</cx:pt>
          <cx:pt idx="7981">Economy Class</cx:pt>
          <cx:pt idx="7982">Economy Class</cx:pt>
          <cx:pt idx="7983">Business Class</cx:pt>
          <cx:pt idx="7984">Economy Class</cx:pt>
          <cx:pt idx="7985">Economy Class</cx:pt>
          <cx:pt idx="7986">Economy Class</cx:pt>
          <cx:pt idx="7987">Business Class</cx:pt>
          <cx:pt idx="7988">Business Class</cx:pt>
          <cx:pt idx="7989">Economy Class</cx:pt>
          <cx:pt idx="7990">Economy Class</cx:pt>
          <cx:pt idx="7991">Economy Class</cx:pt>
          <cx:pt idx="7992">Economy Class</cx:pt>
          <cx:pt idx="7993">Economy Class</cx:pt>
          <cx:pt idx="7994">Economy Class</cx:pt>
          <cx:pt idx="7995">Economy Class</cx:pt>
          <cx:pt idx="7996">Business Class</cx:pt>
          <cx:pt idx="7997">Economy Class</cx:pt>
          <cx:pt idx="7998">Business Class</cx:pt>
          <cx:pt idx="7999">Economy Class</cx:pt>
          <cx:pt idx="8000">Economy Class</cx:pt>
          <cx:pt idx="8001">Economy Class</cx:pt>
          <cx:pt idx="8002">Economy Class</cx:pt>
          <cx:pt idx="8003">Economy Class</cx:pt>
          <cx:pt idx="8004">Economy Class</cx:pt>
          <cx:pt idx="8005">Economy Class</cx:pt>
          <cx:pt idx="8006">Economy Class</cx:pt>
          <cx:pt idx="8007">Business Class</cx:pt>
          <cx:pt idx="8008">Business Class</cx:pt>
          <cx:pt idx="8009">Economy Class</cx:pt>
          <cx:pt idx="8010">Economy Class</cx:pt>
          <cx:pt idx="8011">Economy Class</cx:pt>
          <cx:pt idx="8012">Economy Class</cx:pt>
          <cx:pt idx="8013">Economy Class</cx:pt>
          <cx:pt idx="8014">Economy Class</cx:pt>
          <cx:pt idx="8015">Economy Class</cx:pt>
          <cx:pt idx="8016">Economy Class</cx:pt>
          <cx:pt idx="8017">Business Class</cx:pt>
          <cx:pt idx="8018">Economy Class</cx:pt>
          <cx:pt idx="8019">Economy Class</cx:pt>
          <cx:pt idx="8020">Economy Class</cx:pt>
          <cx:pt idx="8021">Economy Class</cx:pt>
          <cx:pt idx="8022">Economy Class</cx:pt>
          <cx:pt idx="8023">Economy Class</cx:pt>
          <cx:pt idx="8024">Economy Class</cx:pt>
          <cx:pt idx="8025">Economy Class</cx:pt>
          <cx:pt idx="8026">Business Class</cx:pt>
          <cx:pt idx="8027">Economy Class</cx:pt>
          <cx:pt idx="8028">Business Class</cx:pt>
          <cx:pt idx="8029">Economy Class</cx:pt>
          <cx:pt idx="8030">Business Class</cx:pt>
          <cx:pt idx="8031">Economy Class</cx:pt>
          <cx:pt idx="8032">Economy Class</cx:pt>
          <cx:pt idx="8033">Business Class</cx:pt>
          <cx:pt idx="8034">Economy Class</cx:pt>
          <cx:pt idx="8035">Economy Class</cx:pt>
          <cx:pt idx="8036">Economy Class</cx:pt>
          <cx:pt idx="8037">Economy Class</cx:pt>
          <cx:pt idx="8038">Economy Class</cx:pt>
          <cx:pt idx="8039">Business Class</cx:pt>
          <cx:pt idx="8040">Economy Class</cx:pt>
          <cx:pt idx="8041">Economy Class</cx:pt>
          <cx:pt idx="8042">Economy Class</cx:pt>
          <cx:pt idx="8043">Economy Class</cx:pt>
          <cx:pt idx="8044">Economy Class</cx:pt>
          <cx:pt idx="8045">Business Class</cx:pt>
          <cx:pt idx="8046">Economy Class</cx:pt>
          <cx:pt idx="8047">Economy Class</cx:pt>
          <cx:pt idx="8048">Economy Class</cx:pt>
          <cx:pt idx="8049">Economy Class</cx:pt>
          <cx:pt idx="8050">Economy Class</cx:pt>
          <cx:pt idx="8051">Economy Class</cx:pt>
          <cx:pt idx="8052">Economy Class</cx:pt>
          <cx:pt idx="8053">Economy Class</cx:pt>
          <cx:pt idx="8054">Economy Class</cx:pt>
          <cx:pt idx="8055">Economy Class</cx:pt>
          <cx:pt idx="8056">Economy Class</cx:pt>
          <cx:pt idx="8057">Economy Class</cx:pt>
          <cx:pt idx="8058">Economy Class</cx:pt>
          <cx:pt idx="8059">Economy Class</cx:pt>
          <cx:pt idx="8060">Business Class</cx:pt>
          <cx:pt idx="8061">Economy Class</cx:pt>
          <cx:pt idx="8062">Economy Class</cx:pt>
          <cx:pt idx="8063">Business Class</cx:pt>
          <cx:pt idx="8064">Business Class</cx:pt>
          <cx:pt idx="8065">Economy Class</cx:pt>
          <cx:pt idx="8066">Business Class</cx:pt>
          <cx:pt idx="8067">Economy Class</cx:pt>
          <cx:pt idx="8068">Economy Class</cx:pt>
          <cx:pt idx="8069">Economy Class</cx:pt>
          <cx:pt idx="8070">Economy Class</cx:pt>
          <cx:pt idx="8071">Economy Class</cx:pt>
          <cx:pt idx="8072">Business Class</cx:pt>
          <cx:pt idx="8073">Business Class</cx:pt>
          <cx:pt idx="8074">Business Class</cx:pt>
          <cx:pt idx="8075">Economy Class</cx:pt>
          <cx:pt idx="8076">Economy Class</cx:pt>
          <cx:pt idx="8077">Business Class</cx:pt>
          <cx:pt idx="8078">Economy Class</cx:pt>
          <cx:pt idx="8079">Economy Class</cx:pt>
          <cx:pt idx="8080">Economy Class</cx:pt>
          <cx:pt idx="8081">Economy Class</cx:pt>
          <cx:pt idx="8082">Economy Class</cx:pt>
          <cx:pt idx="8083">Economy Class</cx:pt>
          <cx:pt idx="8084">Business Class</cx:pt>
          <cx:pt idx="8085">Business Class</cx:pt>
          <cx:pt idx="8086">Economy Class</cx:pt>
          <cx:pt idx="8087">Economy Class</cx:pt>
          <cx:pt idx="8088">Economy Class</cx:pt>
          <cx:pt idx="8089">Economy Class</cx:pt>
          <cx:pt idx="8090">Economy Class</cx:pt>
          <cx:pt idx="8091">Economy Class</cx:pt>
          <cx:pt idx="8092">Economy Class</cx:pt>
          <cx:pt idx="8093">Economy Class</cx:pt>
          <cx:pt idx="8094">Economy Class</cx:pt>
          <cx:pt idx="8095">Economy Class</cx:pt>
          <cx:pt idx="8096">Economy Class</cx:pt>
          <cx:pt idx="8097">Business Class</cx:pt>
          <cx:pt idx="8098">Business Class</cx:pt>
          <cx:pt idx="8099">Business Class</cx:pt>
        </cx:lvl>
      </cx:strDim>
      <cx:numDim type="val">
        <cx:f>Dataset_1!$P$2:$P$8101</cx:f>
        <cx:lvl ptCount="8100" formatCode="0">
          <cx:pt idx="0">9</cx:pt>
          <cx:pt idx="1">3</cx:pt>
          <cx:pt idx="2">10</cx:pt>
          <cx:pt idx="3">10</cx:pt>
          <cx:pt idx="4">10</cx:pt>
          <cx:pt idx="5">3</cx:pt>
          <cx:pt idx="6">5</cx:pt>
          <cx:pt idx="7">10</cx:pt>
          <cx:pt idx="8">4</cx:pt>
          <cx:pt idx="9">10</cx:pt>
          <cx:pt idx="10">10</cx:pt>
          <cx:pt idx="11">10</cx:pt>
          <cx:pt idx="12">10</cx:pt>
          <cx:pt idx="13">2</cx:pt>
          <cx:pt idx="14">10</cx:pt>
          <cx:pt idx="15">8</cx:pt>
          <cx:pt idx="16">2</cx:pt>
          <cx:pt idx="17">10</cx:pt>
          <cx:pt idx="18">10</cx:pt>
          <cx:pt idx="19">2</cx:pt>
          <cx:pt idx="20">1</cx:pt>
          <cx:pt idx="21">9</cx:pt>
          <cx:pt idx="22">10</cx:pt>
          <cx:pt idx="23">8</cx:pt>
          <cx:pt idx="24">1</cx:pt>
          <cx:pt idx="25">2</cx:pt>
          <cx:pt idx="26">1</cx:pt>
          <cx:pt idx="27">2</cx:pt>
          <cx:pt idx="28">7</cx:pt>
          <cx:pt idx="29">1</cx:pt>
          <cx:pt idx="30">1</cx:pt>
          <cx:pt idx="31">8</cx:pt>
          <cx:pt idx="32">10</cx:pt>
          <cx:pt idx="33">1</cx:pt>
          <cx:pt idx="34">1</cx:pt>
          <cx:pt idx="35">6</cx:pt>
          <cx:pt idx="36">1</cx:pt>
          <cx:pt idx="37">9</cx:pt>
          <cx:pt idx="38">9</cx:pt>
          <cx:pt idx="39">4</cx:pt>
          <cx:pt idx="40">4</cx:pt>
          <cx:pt idx="41">10</cx:pt>
          <cx:pt idx="42">1</cx:pt>
          <cx:pt idx="43">1</cx:pt>
          <cx:pt idx="44">1</cx:pt>
          <cx:pt idx="45">1</cx:pt>
          <cx:pt idx="46">7</cx:pt>
          <cx:pt idx="47">10</cx:pt>
          <cx:pt idx="48">9</cx:pt>
          <cx:pt idx="49">1</cx:pt>
          <cx:pt idx="50">3</cx:pt>
          <cx:pt idx="51">1</cx:pt>
          <cx:pt idx="52">9</cx:pt>
          <cx:pt idx="53">10</cx:pt>
          <cx:pt idx="54">10</cx:pt>
          <cx:pt idx="55">5</cx:pt>
          <cx:pt idx="56">1</cx:pt>
          <cx:pt idx="57">10</cx:pt>
          <cx:pt idx="58">6</cx:pt>
          <cx:pt idx="59">10</cx:pt>
          <cx:pt idx="60">8</cx:pt>
          <cx:pt idx="61">8</cx:pt>
          <cx:pt idx="62">10</cx:pt>
          <cx:pt idx="63">10</cx:pt>
          <cx:pt idx="64">10</cx:pt>
          <cx:pt idx="65">2</cx:pt>
          <cx:pt idx="66">10</cx:pt>
          <cx:pt idx="67">10</cx:pt>
          <cx:pt idx="68">10</cx:pt>
          <cx:pt idx="69">1</cx:pt>
          <cx:pt idx="70">7</cx:pt>
          <cx:pt idx="71">5</cx:pt>
          <cx:pt idx="72">9</cx:pt>
          <cx:pt idx="73">10</cx:pt>
          <cx:pt idx="74">10</cx:pt>
          <cx:pt idx="75">6</cx:pt>
          <cx:pt idx="76">10</cx:pt>
          <cx:pt idx="77">9</cx:pt>
          <cx:pt idx="78">1</cx:pt>
          <cx:pt idx="79">9</cx:pt>
          <cx:pt idx="80">6</cx:pt>
          <cx:pt idx="81">2</cx:pt>
          <cx:pt idx="82">10</cx:pt>
          <cx:pt idx="83">8</cx:pt>
          <cx:pt idx="84">9</cx:pt>
          <cx:pt idx="85">7</cx:pt>
          <cx:pt idx="86">2</cx:pt>
          <cx:pt idx="87">6</cx:pt>
          <cx:pt idx="88">5</cx:pt>
          <cx:pt idx="89">7</cx:pt>
          <cx:pt idx="90">6</cx:pt>
          <cx:pt idx="91">9</cx:pt>
          <cx:pt idx="92">2</cx:pt>
          <cx:pt idx="93">6</cx:pt>
          <cx:pt idx="94">9</cx:pt>
          <cx:pt idx="95">7</cx:pt>
          <cx:pt idx="96">10</cx:pt>
          <cx:pt idx="97">5</cx:pt>
          <cx:pt idx="98">1</cx:pt>
          <cx:pt idx="99">1</cx:pt>
          <cx:pt idx="100">2</cx:pt>
          <cx:pt idx="101">8</cx:pt>
          <cx:pt idx="102">5</cx:pt>
          <cx:pt idx="103">4</cx:pt>
          <cx:pt idx="104">4</cx:pt>
          <cx:pt idx="105">4</cx:pt>
          <cx:pt idx="106">10</cx:pt>
          <cx:pt idx="107">10</cx:pt>
          <cx:pt idx="108">10</cx:pt>
          <cx:pt idx="109">2</cx:pt>
          <cx:pt idx="110">4</cx:pt>
          <cx:pt idx="111">8</cx:pt>
          <cx:pt idx="112">10</cx:pt>
          <cx:pt idx="113">3</cx:pt>
          <cx:pt idx="114">9</cx:pt>
          <cx:pt idx="115">9</cx:pt>
          <cx:pt idx="116">8</cx:pt>
          <cx:pt idx="117">4</cx:pt>
          <cx:pt idx="118">1</cx:pt>
          <cx:pt idx="119">7</cx:pt>
          <cx:pt idx="120">6</cx:pt>
          <cx:pt idx="121">10</cx:pt>
          <cx:pt idx="122">5</cx:pt>
          <cx:pt idx="123">2</cx:pt>
          <cx:pt idx="124">10</cx:pt>
          <cx:pt idx="125">1</cx:pt>
          <cx:pt idx="126">10</cx:pt>
          <cx:pt idx="127">10</cx:pt>
          <cx:pt idx="128">5</cx:pt>
          <cx:pt idx="129">9</cx:pt>
          <cx:pt idx="130">9</cx:pt>
          <cx:pt idx="131">7</cx:pt>
          <cx:pt idx="132">2</cx:pt>
          <cx:pt idx="133">10</cx:pt>
          <cx:pt idx="134">2</cx:pt>
          <cx:pt idx="135">7</cx:pt>
          <cx:pt idx="136">10</cx:pt>
          <cx:pt idx="137">9</cx:pt>
          <cx:pt idx="138">1</cx:pt>
          <cx:pt idx="139">9</cx:pt>
          <cx:pt idx="140">10</cx:pt>
          <cx:pt idx="141">10</cx:pt>
          <cx:pt idx="142">1</cx:pt>
          <cx:pt idx="143">5</cx:pt>
          <cx:pt idx="144">7</cx:pt>
          <cx:pt idx="145">10</cx:pt>
          <cx:pt idx="146">9</cx:pt>
          <cx:pt idx="147">1</cx:pt>
          <cx:pt idx="148">5</cx:pt>
          <cx:pt idx="149">4</cx:pt>
          <cx:pt idx="150">7</cx:pt>
          <cx:pt idx="151">7</cx:pt>
          <cx:pt idx="152">1</cx:pt>
          <cx:pt idx="153">5</cx:pt>
          <cx:pt idx="154">9</cx:pt>
          <cx:pt idx="155">5</cx:pt>
          <cx:pt idx="156">10</cx:pt>
          <cx:pt idx="157">10</cx:pt>
          <cx:pt idx="158">9</cx:pt>
          <cx:pt idx="159">10</cx:pt>
          <cx:pt idx="160">5</cx:pt>
          <cx:pt idx="161">8</cx:pt>
          <cx:pt idx="162">1</cx:pt>
          <cx:pt idx="163">6</cx:pt>
          <cx:pt idx="164">10</cx:pt>
          <cx:pt idx="165">1</cx:pt>
          <cx:pt idx="166">2</cx:pt>
          <cx:pt idx="167">9</cx:pt>
          <cx:pt idx="168">3</cx:pt>
          <cx:pt idx="169">7</cx:pt>
          <cx:pt idx="170">1</cx:pt>
          <cx:pt idx="171">10</cx:pt>
          <cx:pt idx="172">10</cx:pt>
          <cx:pt idx="173">3</cx:pt>
          <cx:pt idx="174">1</cx:pt>
          <cx:pt idx="175">10</cx:pt>
          <cx:pt idx="176">4</cx:pt>
          <cx:pt idx="177">4</cx:pt>
          <cx:pt idx="178">6</cx:pt>
          <cx:pt idx="179">10</cx:pt>
          <cx:pt idx="180">2</cx:pt>
          <cx:pt idx="181">2</cx:pt>
          <cx:pt idx="182">1</cx:pt>
          <cx:pt idx="183">10</cx:pt>
          <cx:pt idx="184">5</cx:pt>
          <cx:pt idx="185">2</cx:pt>
          <cx:pt idx="186">1</cx:pt>
          <cx:pt idx="187">1</cx:pt>
          <cx:pt idx="188">1</cx:pt>
          <cx:pt idx="189">10</cx:pt>
          <cx:pt idx="190">10</cx:pt>
          <cx:pt idx="191">3</cx:pt>
          <cx:pt idx="192">10</cx:pt>
          <cx:pt idx="193">9</cx:pt>
          <cx:pt idx="194">8</cx:pt>
          <cx:pt idx="195">4</cx:pt>
          <cx:pt idx="196">9</cx:pt>
          <cx:pt idx="197">10</cx:pt>
          <cx:pt idx="198">5</cx:pt>
          <cx:pt idx="199">4</cx:pt>
          <cx:pt idx="200">8</cx:pt>
          <cx:pt idx="201">8</cx:pt>
          <cx:pt idx="202">1</cx:pt>
          <cx:pt idx="203">4</cx:pt>
          <cx:pt idx="204">6</cx:pt>
          <cx:pt idx="205">9</cx:pt>
          <cx:pt idx="206">1</cx:pt>
          <cx:pt idx="207">1</cx:pt>
          <cx:pt idx="208">2</cx:pt>
          <cx:pt idx="209">10</cx:pt>
          <cx:pt idx="210">9</cx:pt>
          <cx:pt idx="211">6</cx:pt>
          <cx:pt idx="212">2</cx:pt>
          <cx:pt idx="213">9</cx:pt>
          <cx:pt idx="214">10</cx:pt>
          <cx:pt idx="215">4</cx:pt>
          <cx:pt idx="216">1</cx:pt>
          <cx:pt idx="217">7</cx:pt>
          <cx:pt idx="218">10</cx:pt>
          <cx:pt idx="219">1</cx:pt>
          <cx:pt idx="220">2</cx:pt>
          <cx:pt idx="221">3</cx:pt>
          <cx:pt idx="222">3</cx:pt>
          <cx:pt idx="223">10</cx:pt>
          <cx:pt idx="224">2</cx:pt>
          <cx:pt idx="225">7</cx:pt>
          <cx:pt idx="226">10</cx:pt>
          <cx:pt idx="227">1</cx:pt>
          <cx:pt idx="228">2</cx:pt>
          <cx:pt idx="229">3</cx:pt>
          <cx:pt idx="230">1</cx:pt>
          <cx:pt idx="231">1</cx:pt>
          <cx:pt idx="232">2</cx:pt>
          <cx:pt idx="233">6</cx:pt>
          <cx:pt idx="234">9</cx:pt>
          <cx:pt idx="235">1</cx:pt>
          <cx:pt idx="236">6</cx:pt>
          <cx:pt idx="237">1</cx:pt>
          <cx:pt idx="238">1</cx:pt>
          <cx:pt idx="239">1</cx:pt>
          <cx:pt idx="240">1</cx:pt>
          <cx:pt idx="241">8</cx:pt>
          <cx:pt idx="242">1</cx:pt>
          <cx:pt idx="243">1</cx:pt>
          <cx:pt idx="244">10</cx:pt>
          <cx:pt idx="245">9</cx:pt>
          <cx:pt idx="246">7</cx:pt>
          <cx:pt idx="247">6</cx:pt>
          <cx:pt idx="248">2</cx:pt>
          <cx:pt idx="249">9</cx:pt>
          <cx:pt idx="250">6</cx:pt>
          <cx:pt idx="251">3</cx:pt>
          <cx:pt idx="252">1</cx:pt>
          <cx:pt idx="253">3</cx:pt>
          <cx:pt idx="254">3</cx:pt>
          <cx:pt idx="255">3</cx:pt>
          <cx:pt idx="256">4</cx:pt>
          <cx:pt idx="257">4</cx:pt>
          <cx:pt idx="258">2</cx:pt>
          <cx:pt idx="259">9</cx:pt>
          <cx:pt idx="260">2</cx:pt>
          <cx:pt idx="261">10</cx:pt>
          <cx:pt idx="262">5</cx:pt>
          <cx:pt idx="263">10</cx:pt>
          <cx:pt idx="264">7</cx:pt>
          <cx:pt idx="265">1</cx:pt>
          <cx:pt idx="266">1</cx:pt>
          <cx:pt idx="267">2</cx:pt>
          <cx:pt idx="268">3</cx:pt>
          <cx:pt idx="269">1</cx:pt>
          <cx:pt idx="270">10</cx:pt>
          <cx:pt idx="271">10</cx:pt>
          <cx:pt idx="272">4</cx:pt>
          <cx:pt idx="273">1</cx:pt>
          <cx:pt idx="274">1</cx:pt>
          <cx:pt idx="275">8</cx:pt>
          <cx:pt idx="276">2</cx:pt>
          <cx:pt idx="277">4</cx:pt>
          <cx:pt idx="278">10</cx:pt>
          <cx:pt idx="279">1</cx:pt>
          <cx:pt idx="280">1</cx:pt>
          <cx:pt idx="281">9</cx:pt>
          <cx:pt idx="282">8</cx:pt>
          <cx:pt idx="283">8</cx:pt>
          <cx:pt idx="284">1</cx:pt>
          <cx:pt idx="285">3</cx:pt>
          <cx:pt idx="286">1</cx:pt>
          <cx:pt idx="287">1</cx:pt>
          <cx:pt idx="288">1</cx:pt>
          <cx:pt idx="289">10</cx:pt>
          <cx:pt idx="290">1</cx:pt>
          <cx:pt idx="291">1</cx:pt>
          <cx:pt idx="292">9</cx:pt>
          <cx:pt idx="293">10</cx:pt>
          <cx:pt idx="294">9</cx:pt>
          <cx:pt idx="295">9</cx:pt>
          <cx:pt idx="296">1</cx:pt>
          <cx:pt idx="297">1</cx:pt>
          <cx:pt idx="298">1</cx:pt>
          <cx:pt idx="299">9</cx:pt>
          <cx:pt idx="300">8</cx:pt>
          <cx:pt idx="301">9</cx:pt>
          <cx:pt idx="302">10</cx:pt>
          <cx:pt idx="303">5</cx:pt>
          <cx:pt idx="304">7</cx:pt>
          <cx:pt idx="305">6</cx:pt>
          <cx:pt idx="306">1</cx:pt>
          <cx:pt idx="307">7</cx:pt>
          <cx:pt idx="308">10</cx:pt>
          <cx:pt idx="309">4</cx:pt>
          <cx:pt idx="310">10</cx:pt>
          <cx:pt idx="311">3</cx:pt>
          <cx:pt idx="312">9</cx:pt>
          <cx:pt idx="313">1</cx:pt>
          <cx:pt idx="314">1</cx:pt>
          <cx:pt idx="315">9</cx:pt>
          <cx:pt idx="316">3</cx:pt>
          <cx:pt idx="317">9</cx:pt>
          <cx:pt idx="318">3</cx:pt>
          <cx:pt idx="319">9</cx:pt>
          <cx:pt idx="320">1</cx:pt>
          <cx:pt idx="321">7</cx:pt>
          <cx:pt idx="322">6</cx:pt>
          <cx:pt idx="323">1</cx:pt>
          <cx:pt idx="324">5</cx:pt>
          <cx:pt idx="325">10</cx:pt>
          <cx:pt idx="326">8</cx:pt>
          <cx:pt idx="327">1</cx:pt>
          <cx:pt idx="328">2</cx:pt>
          <cx:pt idx="329">5</cx:pt>
          <cx:pt idx="330">10</cx:pt>
          <cx:pt idx="331">5</cx:pt>
          <cx:pt idx="332">10</cx:pt>
          <cx:pt idx="333">9</cx:pt>
          <cx:pt idx="334">10</cx:pt>
          <cx:pt idx="335">9</cx:pt>
          <cx:pt idx="336">7</cx:pt>
          <cx:pt idx="337">6</cx:pt>
          <cx:pt idx="338">6</cx:pt>
          <cx:pt idx="339">8</cx:pt>
          <cx:pt idx="340">8</cx:pt>
          <cx:pt idx="341">9</cx:pt>
          <cx:pt idx="342">7</cx:pt>
          <cx:pt idx="343">8</cx:pt>
          <cx:pt idx="344">7</cx:pt>
          <cx:pt idx="345">10</cx:pt>
          <cx:pt idx="346">3</cx:pt>
          <cx:pt idx="347">3</cx:pt>
          <cx:pt idx="348">2</cx:pt>
          <cx:pt idx="349">8</cx:pt>
          <cx:pt idx="350">9</cx:pt>
          <cx:pt idx="351">8</cx:pt>
          <cx:pt idx="352">8</cx:pt>
          <cx:pt idx="353">8</cx:pt>
          <cx:pt idx="354">9</cx:pt>
          <cx:pt idx="355">10</cx:pt>
          <cx:pt idx="356">10</cx:pt>
          <cx:pt idx="357">9</cx:pt>
          <cx:pt idx="358">9</cx:pt>
          <cx:pt idx="359">1</cx:pt>
          <cx:pt idx="360">10</cx:pt>
          <cx:pt idx="361">10</cx:pt>
          <cx:pt idx="362">5</cx:pt>
          <cx:pt idx="363">10</cx:pt>
          <cx:pt idx="364">5</cx:pt>
          <cx:pt idx="365">6</cx:pt>
          <cx:pt idx="366">6</cx:pt>
          <cx:pt idx="367">1</cx:pt>
          <cx:pt idx="368">10</cx:pt>
          <cx:pt idx="369">5</cx:pt>
          <cx:pt idx="370">9</cx:pt>
          <cx:pt idx="371">6</cx:pt>
          <cx:pt idx="372">8</cx:pt>
          <cx:pt idx="373">9</cx:pt>
          <cx:pt idx="374">10</cx:pt>
          <cx:pt idx="375">6</cx:pt>
          <cx:pt idx="376">10</cx:pt>
          <cx:pt idx="377">9</cx:pt>
          <cx:pt idx="378">6</cx:pt>
          <cx:pt idx="379">8</cx:pt>
          <cx:pt idx="380">1</cx:pt>
          <cx:pt idx="381">7</cx:pt>
          <cx:pt idx="382">2</cx:pt>
          <cx:pt idx="383">10</cx:pt>
          <cx:pt idx="384">3</cx:pt>
          <cx:pt idx="385">9</cx:pt>
          <cx:pt idx="386">5</cx:pt>
          <cx:pt idx="387">5</cx:pt>
          <cx:pt idx="388">6</cx:pt>
          <cx:pt idx="389">9</cx:pt>
          <cx:pt idx="390">3</cx:pt>
          <cx:pt idx="391">2</cx:pt>
          <cx:pt idx="392">8</cx:pt>
          <cx:pt idx="393">9</cx:pt>
          <cx:pt idx="394">8</cx:pt>
          <cx:pt idx="395">1</cx:pt>
          <cx:pt idx="396">10</cx:pt>
          <cx:pt idx="397">10</cx:pt>
          <cx:pt idx="398">4</cx:pt>
          <cx:pt idx="399">10</cx:pt>
          <cx:pt idx="400">5</cx:pt>
          <cx:pt idx="401">8</cx:pt>
          <cx:pt idx="402">3</cx:pt>
          <cx:pt idx="403">10</cx:pt>
          <cx:pt idx="404">1</cx:pt>
          <cx:pt idx="405">1</cx:pt>
          <cx:pt idx="406">2</cx:pt>
          <cx:pt idx="407">1</cx:pt>
          <cx:pt idx="408">6</cx:pt>
          <cx:pt idx="409">9</cx:pt>
          <cx:pt idx="410">8</cx:pt>
          <cx:pt idx="411">5</cx:pt>
          <cx:pt idx="412">10</cx:pt>
          <cx:pt idx="413">6</cx:pt>
          <cx:pt idx="414">1</cx:pt>
          <cx:pt idx="415">1</cx:pt>
          <cx:pt idx="416">9</cx:pt>
          <cx:pt idx="417">8</cx:pt>
          <cx:pt idx="418">8</cx:pt>
          <cx:pt idx="419">8</cx:pt>
          <cx:pt idx="420">10</cx:pt>
          <cx:pt idx="421">9</cx:pt>
          <cx:pt idx="422">10</cx:pt>
          <cx:pt idx="423">9</cx:pt>
          <cx:pt idx="424">9</cx:pt>
          <cx:pt idx="425">9</cx:pt>
          <cx:pt idx="426">9</cx:pt>
          <cx:pt idx="427">10</cx:pt>
          <cx:pt idx="428">1</cx:pt>
          <cx:pt idx="429">8</cx:pt>
          <cx:pt idx="430">8</cx:pt>
          <cx:pt idx="431">6</cx:pt>
          <cx:pt idx="432">9</cx:pt>
          <cx:pt idx="433">9</cx:pt>
          <cx:pt idx="434">2</cx:pt>
          <cx:pt idx="435">5</cx:pt>
          <cx:pt idx="436">7</cx:pt>
          <cx:pt idx="437">4</cx:pt>
          <cx:pt idx="438">8</cx:pt>
          <cx:pt idx="439">9</cx:pt>
          <cx:pt idx="440">2</cx:pt>
          <cx:pt idx="441">8</cx:pt>
          <cx:pt idx="442">2</cx:pt>
          <cx:pt idx="443">9</cx:pt>
          <cx:pt idx="444">7</cx:pt>
          <cx:pt idx="445">7</cx:pt>
          <cx:pt idx="446">2</cx:pt>
          <cx:pt idx="447">5</cx:pt>
          <cx:pt idx="448">10</cx:pt>
          <cx:pt idx="449">10</cx:pt>
          <cx:pt idx="450">7</cx:pt>
          <cx:pt idx="451">8</cx:pt>
          <cx:pt idx="452">7</cx:pt>
          <cx:pt idx="453">1</cx:pt>
          <cx:pt idx="454">9</cx:pt>
          <cx:pt idx="455">7</cx:pt>
          <cx:pt idx="456">3</cx:pt>
          <cx:pt idx="457">6</cx:pt>
          <cx:pt idx="458">10</cx:pt>
          <cx:pt idx="459">10</cx:pt>
          <cx:pt idx="460">1</cx:pt>
          <cx:pt idx="461">10</cx:pt>
          <cx:pt idx="462">1</cx:pt>
          <cx:pt idx="463">1</cx:pt>
          <cx:pt idx="464">8</cx:pt>
          <cx:pt idx="465">3</cx:pt>
          <cx:pt idx="466">9</cx:pt>
          <cx:pt idx="467">7</cx:pt>
          <cx:pt idx="468">10</cx:pt>
          <cx:pt idx="469">8</cx:pt>
          <cx:pt idx="470">5</cx:pt>
          <cx:pt idx="471">10</cx:pt>
          <cx:pt idx="472">4</cx:pt>
          <cx:pt idx="473">6</cx:pt>
          <cx:pt idx="474">1</cx:pt>
          <cx:pt idx="475">10</cx:pt>
          <cx:pt idx="476">10</cx:pt>
          <cx:pt idx="477">5</cx:pt>
          <cx:pt idx="478">3</cx:pt>
          <cx:pt idx="479">6</cx:pt>
          <cx:pt idx="480">7</cx:pt>
          <cx:pt idx="481">7</cx:pt>
          <cx:pt idx="482">1</cx:pt>
          <cx:pt idx="483">2</cx:pt>
          <cx:pt idx="484">10</cx:pt>
          <cx:pt idx="485">8</cx:pt>
          <cx:pt idx="486">7</cx:pt>
          <cx:pt idx="487">1</cx:pt>
          <cx:pt idx="488">8</cx:pt>
          <cx:pt idx="489">1</cx:pt>
          <cx:pt idx="490">5</cx:pt>
          <cx:pt idx="491">10</cx:pt>
          <cx:pt idx="492">4</cx:pt>
          <cx:pt idx="493">2</cx:pt>
          <cx:pt idx="494">10</cx:pt>
          <cx:pt idx="495">9</cx:pt>
          <cx:pt idx="496">5</cx:pt>
          <cx:pt idx="497">1</cx:pt>
          <cx:pt idx="498">10</cx:pt>
          <cx:pt idx="499">9</cx:pt>
          <cx:pt idx="500">10</cx:pt>
          <cx:pt idx="501">5</cx:pt>
          <cx:pt idx="502">10</cx:pt>
          <cx:pt idx="503">9</cx:pt>
          <cx:pt idx="504">9</cx:pt>
          <cx:pt idx="505">5</cx:pt>
          <cx:pt idx="506">1</cx:pt>
          <cx:pt idx="507">8</cx:pt>
          <cx:pt idx="508">10</cx:pt>
          <cx:pt idx="509">3</cx:pt>
          <cx:pt idx="510">8</cx:pt>
          <cx:pt idx="511">2</cx:pt>
          <cx:pt idx="512">10</cx:pt>
          <cx:pt idx="513">8</cx:pt>
          <cx:pt idx="514">10</cx:pt>
          <cx:pt idx="515">8</cx:pt>
          <cx:pt idx="516">5</cx:pt>
          <cx:pt idx="517">9</cx:pt>
          <cx:pt idx="518">9</cx:pt>
          <cx:pt idx="519">3</cx:pt>
          <cx:pt idx="520">10</cx:pt>
          <cx:pt idx="521">3</cx:pt>
          <cx:pt idx="522">1</cx:pt>
          <cx:pt idx="523">9</cx:pt>
          <cx:pt idx="524">10</cx:pt>
          <cx:pt idx="525">8</cx:pt>
          <cx:pt idx="526">9</cx:pt>
          <cx:pt idx="527">9</cx:pt>
          <cx:pt idx="528">9</cx:pt>
          <cx:pt idx="529">9</cx:pt>
          <cx:pt idx="530">10</cx:pt>
          <cx:pt idx="531">8</cx:pt>
          <cx:pt idx="532">10</cx:pt>
          <cx:pt idx="533">10</cx:pt>
          <cx:pt idx="534">8</cx:pt>
          <cx:pt idx="535">3</cx:pt>
          <cx:pt idx="536">7</cx:pt>
          <cx:pt idx="537">10</cx:pt>
          <cx:pt idx="538">10</cx:pt>
          <cx:pt idx="539">10</cx:pt>
          <cx:pt idx="540">9</cx:pt>
          <cx:pt idx="541">10</cx:pt>
          <cx:pt idx="542">2</cx:pt>
          <cx:pt idx="543">10</cx:pt>
          <cx:pt idx="544">9</cx:pt>
          <cx:pt idx="545">3</cx:pt>
          <cx:pt idx="546">6</cx:pt>
          <cx:pt idx="547">1</cx:pt>
          <cx:pt idx="548">6</cx:pt>
          <cx:pt idx="549">6</cx:pt>
          <cx:pt idx="550">6</cx:pt>
          <cx:pt idx="551">6</cx:pt>
          <cx:pt idx="552">9</cx:pt>
          <cx:pt idx="553">5</cx:pt>
          <cx:pt idx="554">4</cx:pt>
          <cx:pt idx="555">4</cx:pt>
          <cx:pt idx="556">10</cx:pt>
          <cx:pt idx="557">5</cx:pt>
          <cx:pt idx="558">9</cx:pt>
          <cx:pt idx="559">7</cx:pt>
          <cx:pt idx="560">1</cx:pt>
          <cx:pt idx="561">10</cx:pt>
          <cx:pt idx="562">1</cx:pt>
          <cx:pt idx="563">10</cx:pt>
          <cx:pt idx="564">1</cx:pt>
          <cx:pt idx="565">7</cx:pt>
          <cx:pt idx="566">6</cx:pt>
          <cx:pt idx="567">2</cx:pt>
          <cx:pt idx="568">8</cx:pt>
          <cx:pt idx="569">1</cx:pt>
          <cx:pt idx="570">9</cx:pt>
          <cx:pt idx="571">9</cx:pt>
          <cx:pt idx="572">10</cx:pt>
          <cx:pt idx="573">1</cx:pt>
          <cx:pt idx="574">7</cx:pt>
          <cx:pt idx="575">6</cx:pt>
          <cx:pt idx="576">10</cx:pt>
          <cx:pt idx="577">2</cx:pt>
          <cx:pt idx="578">10</cx:pt>
          <cx:pt idx="579">10</cx:pt>
          <cx:pt idx="580">10</cx:pt>
          <cx:pt idx="581">7</cx:pt>
          <cx:pt idx="582">9</cx:pt>
          <cx:pt idx="583">9</cx:pt>
          <cx:pt idx="584">10</cx:pt>
          <cx:pt idx="585">10</cx:pt>
          <cx:pt idx="586">9</cx:pt>
          <cx:pt idx="587">9</cx:pt>
          <cx:pt idx="588">10</cx:pt>
          <cx:pt idx="589">9</cx:pt>
          <cx:pt idx="590">10</cx:pt>
          <cx:pt idx="591">3</cx:pt>
          <cx:pt idx="592">10</cx:pt>
          <cx:pt idx="593">10</cx:pt>
          <cx:pt idx="594">10</cx:pt>
          <cx:pt idx="595">9</cx:pt>
          <cx:pt idx="596">1</cx:pt>
          <cx:pt idx="597">8</cx:pt>
          <cx:pt idx="598">1</cx:pt>
          <cx:pt idx="599">10</cx:pt>
          <cx:pt idx="600">5</cx:pt>
          <cx:pt idx="601">7</cx:pt>
          <cx:pt idx="602">10</cx:pt>
          <cx:pt idx="603">3</cx:pt>
          <cx:pt idx="604">1</cx:pt>
          <cx:pt idx="605">8</cx:pt>
          <cx:pt idx="606">7</cx:pt>
          <cx:pt idx="607">6</cx:pt>
          <cx:pt idx="608">10</cx:pt>
          <cx:pt idx="609">9</cx:pt>
          <cx:pt idx="610">4</cx:pt>
          <cx:pt idx="611">10</cx:pt>
          <cx:pt idx="612">8</cx:pt>
          <cx:pt idx="613">10</cx:pt>
          <cx:pt idx="614">6</cx:pt>
          <cx:pt idx="615">9</cx:pt>
          <cx:pt idx="616">10</cx:pt>
          <cx:pt idx="617">3</cx:pt>
          <cx:pt idx="618">10</cx:pt>
          <cx:pt idx="619">10</cx:pt>
          <cx:pt idx="620">10</cx:pt>
          <cx:pt idx="621">9</cx:pt>
          <cx:pt idx="622">10</cx:pt>
          <cx:pt idx="623">10</cx:pt>
          <cx:pt idx="624">9</cx:pt>
          <cx:pt idx="625">6</cx:pt>
          <cx:pt idx="626">3</cx:pt>
          <cx:pt idx="627">10</cx:pt>
          <cx:pt idx="628">10</cx:pt>
          <cx:pt idx="629">10</cx:pt>
          <cx:pt idx="630">3</cx:pt>
          <cx:pt idx="631">10</cx:pt>
          <cx:pt idx="632">8</cx:pt>
          <cx:pt idx="633">5</cx:pt>
          <cx:pt idx="634">7</cx:pt>
          <cx:pt idx="635">8</cx:pt>
          <cx:pt idx="636">8</cx:pt>
          <cx:pt idx="637">6</cx:pt>
          <cx:pt idx="638">1</cx:pt>
          <cx:pt idx="639">8</cx:pt>
          <cx:pt idx="640">10</cx:pt>
          <cx:pt idx="641">8</cx:pt>
          <cx:pt idx="642">10</cx:pt>
          <cx:pt idx="643">1</cx:pt>
          <cx:pt idx="644">6</cx:pt>
          <cx:pt idx="645">9</cx:pt>
          <cx:pt idx="646">9</cx:pt>
          <cx:pt idx="647">8</cx:pt>
          <cx:pt idx="648">7</cx:pt>
          <cx:pt idx="649">10</cx:pt>
          <cx:pt idx="650">8</cx:pt>
          <cx:pt idx="651">7</cx:pt>
          <cx:pt idx="652">8</cx:pt>
          <cx:pt idx="653">6</cx:pt>
          <cx:pt idx="654">9</cx:pt>
          <cx:pt idx="655">8</cx:pt>
          <cx:pt idx="656">8</cx:pt>
          <cx:pt idx="657">9</cx:pt>
          <cx:pt idx="658">2</cx:pt>
          <cx:pt idx="659">7</cx:pt>
          <cx:pt idx="660">9</cx:pt>
          <cx:pt idx="661">3</cx:pt>
          <cx:pt idx="662">10</cx:pt>
          <cx:pt idx="663">10</cx:pt>
          <cx:pt idx="664">4</cx:pt>
          <cx:pt idx="665">5</cx:pt>
          <cx:pt idx="666">2</cx:pt>
          <cx:pt idx="667">10</cx:pt>
          <cx:pt idx="668">9</cx:pt>
          <cx:pt idx="669">9</cx:pt>
          <cx:pt idx="670">7</cx:pt>
          <cx:pt idx="671">10</cx:pt>
          <cx:pt idx="672">8</cx:pt>
          <cx:pt idx="673">8</cx:pt>
          <cx:pt idx="674">1</cx:pt>
          <cx:pt idx="675">8</cx:pt>
          <cx:pt idx="676">8</cx:pt>
          <cx:pt idx="677">8</cx:pt>
          <cx:pt idx="678">10</cx:pt>
          <cx:pt idx="679">1</cx:pt>
          <cx:pt idx="680">7</cx:pt>
          <cx:pt idx="681">8</cx:pt>
          <cx:pt idx="682">8</cx:pt>
          <cx:pt idx="683">9</cx:pt>
          <cx:pt idx="684">9</cx:pt>
          <cx:pt idx="685">7</cx:pt>
          <cx:pt idx="686">7</cx:pt>
          <cx:pt idx="687">5</cx:pt>
          <cx:pt idx="688">5</cx:pt>
          <cx:pt idx="689">5</cx:pt>
          <cx:pt idx="690">4</cx:pt>
          <cx:pt idx="691">5</cx:pt>
          <cx:pt idx="692">3</cx:pt>
          <cx:pt idx="693">3</cx:pt>
          <cx:pt idx="694">10</cx:pt>
          <cx:pt idx="695">9</cx:pt>
          <cx:pt idx="696">1</cx:pt>
          <cx:pt idx="697">9</cx:pt>
          <cx:pt idx="698">8</cx:pt>
          <cx:pt idx="699">9</cx:pt>
          <cx:pt idx="700">9</cx:pt>
          <cx:pt idx="701">10</cx:pt>
          <cx:pt idx="702">10</cx:pt>
          <cx:pt idx="703">10</cx:pt>
          <cx:pt idx="704">10</cx:pt>
          <cx:pt idx="705">1</cx:pt>
          <cx:pt idx="706">9</cx:pt>
          <cx:pt idx="707">2</cx:pt>
          <cx:pt idx="708">8</cx:pt>
          <cx:pt idx="709">4</cx:pt>
          <cx:pt idx="710">1</cx:pt>
          <cx:pt idx="711">10</cx:pt>
          <cx:pt idx="712">9</cx:pt>
          <cx:pt idx="713">10</cx:pt>
          <cx:pt idx="714">10</cx:pt>
          <cx:pt idx="715">9</cx:pt>
          <cx:pt idx="716">1</cx:pt>
          <cx:pt idx="717">10</cx:pt>
          <cx:pt idx="718">10</cx:pt>
          <cx:pt idx="719">9</cx:pt>
          <cx:pt idx="720">9</cx:pt>
          <cx:pt idx="721">10</cx:pt>
          <cx:pt idx="722">10</cx:pt>
          <cx:pt idx="723">9</cx:pt>
          <cx:pt idx="724">3</cx:pt>
          <cx:pt idx="725">9</cx:pt>
          <cx:pt idx="726">2</cx:pt>
          <cx:pt idx="727">1</cx:pt>
          <cx:pt idx="728">9</cx:pt>
          <cx:pt idx="729">8</cx:pt>
          <cx:pt idx="730">10</cx:pt>
          <cx:pt idx="731">9</cx:pt>
          <cx:pt idx="732">10</cx:pt>
          <cx:pt idx="733">9</cx:pt>
          <cx:pt idx="734">9</cx:pt>
          <cx:pt idx="735">9</cx:pt>
          <cx:pt idx="736">2</cx:pt>
          <cx:pt idx="737">9</cx:pt>
          <cx:pt idx="738">3</cx:pt>
          <cx:pt idx="739">9</cx:pt>
          <cx:pt idx="740">9</cx:pt>
          <cx:pt idx="741">10</cx:pt>
          <cx:pt idx="742">10</cx:pt>
          <cx:pt idx="743">1</cx:pt>
          <cx:pt idx="744">10</cx:pt>
          <cx:pt idx="745">10</cx:pt>
          <cx:pt idx="746">10</cx:pt>
          <cx:pt idx="747">3</cx:pt>
          <cx:pt idx="748">6</cx:pt>
          <cx:pt idx="749">10</cx:pt>
          <cx:pt idx="750">10</cx:pt>
          <cx:pt idx="751">10</cx:pt>
          <cx:pt idx="752">8</cx:pt>
          <cx:pt idx="753">9</cx:pt>
          <cx:pt idx="754">10</cx:pt>
          <cx:pt idx="755">10</cx:pt>
          <cx:pt idx="756">10</cx:pt>
          <cx:pt idx="757">8</cx:pt>
          <cx:pt idx="758">2</cx:pt>
          <cx:pt idx="759">9</cx:pt>
          <cx:pt idx="760">2</cx:pt>
          <cx:pt idx="761">9</cx:pt>
          <cx:pt idx="762">10</cx:pt>
          <cx:pt idx="763">9</cx:pt>
          <cx:pt idx="764">4</cx:pt>
          <cx:pt idx="765">9</cx:pt>
          <cx:pt idx="766">10</cx:pt>
          <cx:pt idx="767">7</cx:pt>
          <cx:pt idx="768">9</cx:pt>
          <cx:pt idx="769">1</cx:pt>
          <cx:pt idx="770">9</cx:pt>
          <cx:pt idx="771">5</cx:pt>
          <cx:pt idx="772">10</cx:pt>
          <cx:pt idx="773">9</cx:pt>
          <cx:pt idx="774">10</cx:pt>
          <cx:pt idx="775">7</cx:pt>
          <cx:pt idx="776">2</cx:pt>
          <cx:pt idx="777">1</cx:pt>
          <cx:pt idx="778">6</cx:pt>
          <cx:pt idx="779">9</cx:pt>
          <cx:pt idx="780">9</cx:pt>
          <cx:pt idx="781">7</cx:pt>
          <cx:pt idx="782">8</cx:pt>
          <cx:pt idx="783">2</cx:pt>
          <cx:pt idx="784">9</cx:pt>
          <cx:pt idx="785">4</cx:pt>
          <cx:pt idx="786">1</cx:pt>
          <cx:pt idx="787">9</cx:pt>
          <cx:pt idx="788">8</cx:pt>
          <cx:pt idx="789">2</cx:pt>
          <cx:pt idx="790">9</cx:pt>
          <cx:pt idx="791">10</cx:pt>
          <cx:pt idx="792">9</cx:pt>
          <cx:pt idx="793">10</cx:pt>
          <cx:pt idx="794">10</cx:pt>
          <cx:pt idx="795">4</cx:pt>
          <cx:pt idx="796">7</cx:pt>
          <cx:pt idx="797">9</cx:pt>
          <cx:pt idx="798">7</cx:pt>
          <cx:pt idx="799">8</cx:pt>
          <cx:pt idx="800">1</cx:pt>
          <cx:pt idx="801">1</cx:pt>
          <cx:pt idx="802">10</cx:pt>
          <cx:pt idx="803">10</cx:pt>
          <cx:pt idx="804">1</cx:pt>
          <cx:pt idx="805">9</cx:pt>
          <cx:pt idx="806">9</cx:pt>
          <cx:pt idx="807">9</cx:pt>
          <cx:pt idx="808">4</cx:pt>
          <cx:pt idx="809">9</cx:pt>
          <cx:pt idx="810">7</cx:pt>
          <cx:pt idx="811">8</cx:pt>
          <cx:pt idx="812">6</cx:pt>
          <cx:pt idx="813">5</cx:pt>
          <cx:pt idx="814">5</cx:pt>
          <cx:pt idx="815">10</cx:pt>
          <cx:pt idx="816">10</cx:pt>
          <cx:pt idx="817">3</cx:pt>
          <cx:pt idx="818">1</cx:pt>
          <cx:pt idx="819">5</cx:pt>
          <cx:pt idx="820">6</cx:pt>
          <cx:pt idx="821">10</cx:pt>
          <cx:pt idx="822">10</cx:pt>
          <cx:pt idx="823">6</cx:pt>
          <cx:pt idx="824">7</cx:pt>
          <cx:pt idx="825">9</cx:pt>
          <cx:pt idx="826">10</cx:pt>
          <cx:pt idx="827">8</cx:pt>
          <cx:pt idx="828">9</cx:pt>
          <cx:pt idx="829">2</cx:pt>
          <cx:pt idx="830">3</cx:pt>
          <cx:pt idx="831">3</cx:pt>
          <cx:pt idx="832">6</cx:pt>
          <cx:pt idx="833">1</cx:pt>
          <cx:pt idx="834">8</cx:pt>
          <cx:pt idx="835">2</cx:pt>
          <cx:pt idx="836">1</cx:pt>
          <cx:pt idx="837">8</cx:pt>
          <cx:pt idx="838">3</cx:pt>
          <cx:pt idx="839">5</cx:pt>
          <cx:pt idx="840">7</cx:pt>
          <cx:pt idx="841">4</cx:pt>
          <cx:pt idx="842">6</cx:pt>
          <cx:pt idx="843">10</cx:pt>
          <cx:pt idx="844">8</cx:pt>
          <cx:pt idx="845">1</cx:pt>
          <cx:pt idx="846">9</cx:pt>
          <cx:pt idx="847">10</cx:pt>
          <cx:pt idx="848">10</cx:pt>
          <cx:pt idx="849">6</cx:pt>
          <cx:pt idx="850">9</cx:pt>
          <cx:pt idx="851">1</cx:pt>
          <cx:pt idx="852">9</cx:pt>
          <cx:pt idx="853">10</cx:pt>
          <cx:pt idx="854">8</cx:pt>
          <cx:pt idx="855">8</cx:pt>
          <cx:pt idx="856">9</cx:pt>
          <cx:pt idx="857">7</cx:pt>
          <cx:pt idx="858">8</cx:pt>
          <cx:pt idx="859">10</cx:pt>
          <cx:pt idx="860">3</cx:pt>
          <cx:pt idx="861">8</cx:pt>
          <cx:pt idx="862">8</cx:pt>
          <cx:pt idx="863">10</cx:pt>
          <cx:pt idx="864">4</cx:pt>
          <cx:pt idx="865">1</cx:pt>
          <cx:pt idx="866">1</cx:pt>
          <cx:pt idx="867">1</cx:pt>
          <cx:pt idx="868">6</cx:pt>
          <cx:pt idx="869">10</cx:pt>
          <cx:pt idx="870">10</cx:pt>
          <cx:pt idx="871">1</cx:pt>
          <cx:pt idx="872">6</cx:pt>
          <cx:pt idx="873">5</cx:pt>
          <cx:pt idx="874">7</cx:pt>
          <cx:pt idx="875">9</cx:pt>
          <cx:pt idx="876">10</cx:pt>
          <cx:pt idx="877">10</cx:pt>
          <cx:pt idx="878">7</cx:pt>
          <cx:pt idx="879">8</cx:pt>
          <cx:pt idx="880">9</cx:pt>
          <cx:pt idx="881">9</cx:pt>
          <cx:pt idx="882">8</cx:pt>
          <cx:pt idx="883">4</cx:pt>
          <cx:pt idx="884">6</cx:pt>
          <cx:pt idx="885">9</cx:pt>
          <cx:pt idx="886">10</cx:pt>
          <cx:pt idx="887">10</cx:pt>
          <cx:pt idx="888">1</cx:pt>
          <cx:pt idx="889">5</cx:pt>
          <cx:pt idx="890">7</cx:pt>
          <cx:pt idx="891">7</cx:pt>
          <cx:pt idx="892">9</cx:pt>
          <cx:pt idx="893">10</cx:pt>
          <cx:pt idx="894">9</cx:pt>
          <cx:pt idx="895">1</cx:pt>
          <cx:pt idx="896">7</cx:pt>
          <cx:pt idx="897">9</cx:pt>
          <cx:pt idx="898">6</cx:pt>
          <cx:pt idx="899">9</cx:pt>
          <cx:pt idx="900">10</cx:pt>
          <cx:pt idx="901">9</cx:pt>
          <cx:pt idx="902">8</cx:pt>
          <cx:pt idx="903">8</cx:pt>
          <cx:pt idx="904">8</cx:pt>
          <cx:pt idx="905">10</cx:pt>
          <cx:pt idx="906">10</cx:pt>
          <cx:pt idx="907">1</cx:pt>
          <cx:pt idx="908">10</cx:pt>
          <cx:pt idx="909">9</cx:pt>
          <cx:pt idx="910">4</cx:pt>
          <cx:pt idx="911">3</cx:pt>
          <cx:pt idx="912">10</cx:pt>
          <cx:pt idx="913">8</cx:pt>
          <cx:pt idx="914">7</cx:pt>
          <cx:pt idx="915">8</cx:pt>
          <cx:pt idx="916">6</cx:pt>
          <cx:pt idx="917">4</cx:pt>
          <cx:pt idx="918">9</cx:pt>
          <cx:pt idx="919">4</cx:pt>
          <cx:pt idx="920">8</cx:pt>
          <cx:pt idx="921">5</cx:pt>
          <cx:pt idx="922">10</cx:pt>
          <cx:pt idx="923">10</cx:pt>
          <cx:pt idx="924">4</cx:pt>
          <cx:pt idx="925">9</cx:pt>
          <cx:pt idx="926">6</cx:pt>
          <cx:pt idx="927">7</cx:pt>
          <cx:pt idx="928">6</cx:pt>
          <cx:pt idx="929">9</cx:pt>
          <cx:pt idx="930">2</cx:pt>
          <cx:pt idx="931">8</cx:pt>
          <cx:pt idx="932">5</cx:pt>
          <cx:pt idx="933">5</cx:pt>
          <cx:pt idx="934">9</cx:pt>
          <cx:pt idx="935">10</cx:pt>
          <cx:pt idx="936">10</cx:pt>
          <cx:pt idx="937">10</cx:pt>
          <cx:pt idx="938">8</cx:pt>
          <cx:pt idx="939">8</cx:pt>
          <cx:pt idx="940">5</cx:pt>
          <cx:pt idx="941">1</cx:pt>
          <cx:pt idx="942">9</cx:pt>
          <cx:pt idx="943">8</cx:pt>
          <cx:pt idx="944">8</cx:pt>
          <cx:pt idx="945">6</cx:pt>
          <cx:pt idx="946">7</cx:pt>
          <cx:pt idx="947">5</cx:pt>
          <cx:pt idx="948">8</cx:pt>
          <cx:pt idx="949">10</cx:pt>
          <cx:pt idx="950">10</cx:pt>
          <cx:pt idx="951">10</cx:pt>
          <cx:pt idx="952">5</cx:pt>
          <cx:pt idx="953">10</cx:pt>
          <cx:pt idx="954">8</cx:pt>
          <cx:pt idx="955">9</cx:pt>
          <cx:pt idx="956">7</cx:pt>
          <cx:pt idx="957">9</cx:pt>
          <cx:pt idx="958">9</cx:pt>
          <cx:pt idx="959">2</cx:pt>
          <cx:pt idx="960">9</cx:pt>
          <cx:pt idx="961">10</cx:pt>
          <cx:pt idx="962">10</cx:pt>
          <cx:pt idx="963">4</cx:pt>
          <cx:pt idx="964">1</cx:pt>
          <cx:pt idx="965">9</cx:pt>
          <cx:pt idx="966">10</cx:pt>
          <cx:pt idx="967">8</cx:pt>
          <cx:pt idx="968">9</cx:pt>
          <cx:pt idx="969">9</cx:pt>
          <cx:pt idx="970">6</cx:pt>
          <cx:pt idx="971">7</cx:pt>
          <cx:pt idx="972">1</cx:pt>
          <cx:pt idx="973">1</cx:pt>
          <cx:pt idx="974">1</cx:pt>
          <cx:pt idx="975">10</cx:pt>
          <cx:pt idx="976">7</cx:pt>
          <cx:pt idx="977">10</cx:pt>
          <cx:pt idx="978">10</cx:pt>
          <cx:pt idx="979">7</cx:pt>
          <cx:pt idx="980">10</cx:pt>
          <cx:pt idx="981">4</cx:pt>
          <cx:pt idx="982">6</cx:pt>
          <cx:pt idx="983">10</cx:pt>
          <cx:pt idx="984">7</cx:pt>
          <cx:pt idx="985">1</cx:pt>
          <cx:pt idx="986">1</cx:pt>
          <cx:pt idx="987">2</cx:pt>
          <cx:pt idx="988">8</cx:pt>
          <cx:pt idx="989">10</cx:pt>
          <cx:pt idx="990">8</cx:pt>
          <cx:pt idx="991">1</cx:pt>
          <cx:pt idx="992">1</cx:pt>
          <cx:pt idx="993">10</cx:pt>
          <cx:pt idx="994">10</cx:pt>
          <cx:pt idx="995">1</cx:pt>
          <cx:pt idx="996">8</cx:pt>
          <cx:pt idx="997">10</cx:pt>
          <cx:pt idx="998">8</cx:pt>
          <cx:pt idx="999">10</cx:pt>
          <cx:pt idx="1000">5</cx:pt>
          <cx:pt idx="1001">1</cx:pt>
          <cx:pt idx="1002">9</cx:pt>
          <cx:pt idx="1003">6</cx:pt>
          <cx:pt idx="1004">9</cx:pt>
          <cx:pt idx="1005">1</cx:pt>
          <cx:pt idx="1006">10</cx:pt>
          <cx:pt idx="1007">10</cx:pt>
          <cx:pt idx="1008">10</cx:pt>
          <cx:pt idx="1009">9</cx:pt>
          <cx:pt idx="1010">9</cx:pt>
          <cx:pt idx="1011">6</cx:pt>
          <cx:pt idx="1012">3</cx:pt>
          <cx:pt idx="1013">6</cx:pt>
          <cx:pt idx="1014">2</cx:pt>
          <cx:pt idx="1015">3</cx:pt>
          <cx:pt idx="1016">8</cx:pt>
          <cx:pt idx="1017">1</cx:pt>
          <cx:pt idx="1018">5</cx:pt>
          <cx:pt idx="1019">2</cx:pt>
          <cx:pt idx="1020">10</cx:pt>
          <cx:pt idx="1021">9</cx:pt>
          <cx:pt idx="1022">9</cx:pt>
          <cx:pt idx="1023">9</cx:pt>
          <cx:pt idx="1024">10</cx:pt>
          <cx:pt idx="1025">1</cx:pt>
          <cx:pt idx="1026">6</cx:pt>
          <cx:pt idx="1027">5</cx:pt>
          <cx:pt idx="1028">8</cx:pt>
          <cx:pt idx="1029">10</cx:pt>
          <cx:pt idx="1030">9</cx:pt>
          <cx:pt idx="1031">9</cx:pt>
          <cx:pt idx="1032">10</cx:pt>
          <cx:pt idx="1033">5</cx:pt>
          <cx:pt idx="1034">10</cx:pt>
          <cx:pt idx="1035">10</cx:pt>
          <cx:pt idx="1036">10</cx:pt>
          <cx:pt idx="1037">7</cx:pt>
          <cx:pt idx="1038">10</cx:pt>
          <cx:pt idx="1039">1</cx:pt>
          <cx:pt idx="1040">8</cx:pt>
          <cx:pt idx="1041">7</cx:pt>
          <cx:pt idx="1042">10</cx:pt>
          <cx:pt idx="1043">1</cx:pt>
          <cx:pt idx="1044">9</cx:pt>
          <cx:pt idx="1045">1</cx:pt>
          <cx:pt idx="1046">10</cx:pt>
          <cx:pt idx="1047">3</cx:pt>
          <cx:pt idx="1048">10</cx:pt>
          <cx:pt idx="1049">4</cx:pt>
          <cx:pt idx="1050">3</cx:pt>
          <cx:pt idx="1051">8</cx:pt>
          <cx:pt idx="1052">6</cx:pt>
          <cx:pt idx="1053">1</cx:pt>
          <cx:pt idx="1054">10</cx:pt>
          <cx:pt idx="1055">7</cx:pt>
          <cx:pt idx="1056">9</cx:pt>
          <cx:pt idx="1057">6</cx:pt>
          <cx:pt idx="1058">1</cx:pt>
          <cx:pt idx="1059">5</cx:pt>
          <cx:pt idx="1060">10</cx:pt>
          <cx:pt idx="1061">5</cx:pt>
          <cx:pt idx="1062">10</cx:pt>
          <cx:pt idx="1063">1</cx:pt>
          <cx:pt idx="1064">10</cx:pt>
          <cx:pt idx="1065">2</cx:pt>
          <cx:pt idx="1066">10</cx:pt>
          <cx:pt idx="1067">3</cx:pt>
          <cx:pt idx="1068">10</cx:pt>
          <cx:pt idx="1069">2</cx:pt>
          <cx:pt idx="1070">10</cx:pt>
          <cx:pt idx="1071">10</cx:pt>
          <cx:pt idx="1072">1</cx:pt>
          <cx:pt idx="1073">7</cx:pt>
          <cx:pt idx="1074">4</cx:pt>
          <cx:pt idx="1075">8</cx:pt>
          <cx:pt idx="1076">1</cx:pt>
          <cx:pt idx="1077">10</cx:pt>
          <cx:pt idx="1078">10</cx:pt>
          <cx:pt idx="1079">9</cx:pt>
          <cx:pt idx="1080">5</cx:pt>
          <cx:pt idx="1081">5</cx:pt>
          <cx:pt idx="1082">9</cx:pt>
          <cx:pt idx="1083">8</cx:pt>
          <cx:pt idx="1084">4</cx:pt>
          <cx:pt idx="1085">8</cx:pt>
          <cx:pt idx="1086">7</cx:pt>
          <cx:pt idx="1087">1</cx:pt>
          <cx:pt idx="1088">4</cx:pt>
          <cx:pt idx="1089">4</cx:pt>
          <cx:pt idx="1090">8</cx:pt>
          <cx:pt idx="1091">10</cx:pt>
          <cx:pt idx="1092">1</cx:pt>
          <cx:pt idx="1093">8</cx:pt>
          <cx:pt idx="1094">10</cx:pt>
          <cx:pt idx="1095">8</cx:pt>
          <cx:pt idx="1096">3</cx:pt>
          <cx:pt idx="1097">7</cx:pt>
          <cx:pt idx="1098">2</cx:pt>
          <cx:pt idx="1099">8</cx:pt>
          <cx:pt idx="1100">10</cx:pt>
          <cx:pt idx="1101">10</cx:pt>
          <cx:pt idx="1102">9</cx:pt>
          <cx:pt idx="1103">2</cx:pt>
          <cx:pt idx="1104">3</cx:pt>
          <cx:pt idx="1105">1</cx:pt>
          <cx:pt idx="1106">9</cx:pt>
          <cx:pt idx="1107">1</cx:pt>
          <cx:pt idx="1108">10</cx:pt>
          <cx:pt idx="1109">1</cx:pt>
          <cx:pt idx="1110">10</cx:pt>
          <cx:pt idx="1111">2</cx:pt>
          <cx:pt idx="1112">8</cx:pt>
          <cx:pt idx="1113">2</cx:pt>
          <cx:pt idx="1114">1</cx:pt>
          <cx:pt idx="1115">8</cx:pt>
          <cx:pt idx="1116">1</cx:pt>
          <cx:pt idx="1117">9</cx:pt>
          <cx:pt idx="1118">3</cx:pt>
          <cx:pt idx="1119">5</cx:pt>
          <cx:pt idx="1120">3</cx:pt>
          <cx:pt idx="1121">1</cx:pt>
          <cx:pt idx="1122">6</cx:pt>
          <cx:pt idx="1123">8</cx:pt>
          <cx:pt idx="1124">9</cx:pt>
          <cx:pt idx="1125">5</cx:pt>
          <cx:pt idx="1126">8</cx:pt>
          <cx:pt idx="1127">10</cx:pt>
          <cx:pt idx="1128">10</cx:pt>
          <cx:pt idx="1129">5</cx:pt>
          <cx:pt idx="1130">4</cx:pt>
          <cx:pt idx="1131">9</cx:pt>
          <cx:pt idx="1132">6</cx:pt>
          <cx:pt idx="1133">3</cx:pt>
          <cx:pt idx="1134">4</cx:pt>
          <cx:pt idx="1135">9</cx:pt>
          <cx:pt idx="1136">9</cx:pt>
          <cx:pt idx="1137">9</cx:pt>
          <cx:pt idx="1138">9</cx:pt>
          <cx:pt idx="1139">1</cx:pt>
          <cx:pt idx="1140">10</cx:pt>
          <cx:pt idx="1141">10</cx:pt>
          <cx:pt idx="1142">9</cx:pt>
          <cx:pt idx="1143">10</cx:pt>
          <cx:pt idx="1144">2</cx:pt>
          <cx:pt idx="1145">8</cx:pt>
          <cx:pt idx="1146">10</cx:pt>
          <cx:pt idx="1147">9</cx:pt>
          <cx:pt idx="1148">10</cx:pt>
          <cx:pt idx="1149">9</cx:pt>
          <cx:pt idx="1150">10</cx:pt>
          <cx:pt idx="1151">10</cx:pt>
          <cx:pt idx="1152">9</cx:pt>
          <cx:pt idx="1153">3</cx:pt>
          <cx:pt idx="1154">2</cx:pt>
          <cx:pt idx="1155">10</cx:pt>
          <cx:pt idx="1156">9</cx:pt>
          <cx:pt idx="1157">2</cx:pt>
          <cx:pt idx="1158">10</cx:pt>
          <cx:pt idx="1159">7</cx:pt>
          <cx:pt idx="1160">6</cx:pt>
          <cx:pt idx="1161">7</cx:pt>
          <cx:pt idx="1162">10</cx:pt>
          <cx:pt idx="1163">10</cx:pt>
          <cx:pt idx="1164">7</cx:pt>
          <cx:pt idx="1165">9</cx:pt>
          <cx:pt idx="1166">3</cx:pt>
          <cx:pt idx="1167">10</cx:pt>
          <cx:pt idx="1168">7</cx:pt>
          <cx:pt idx="1169">10</cx:pt>
          <cx:pt idx="1170">10</cx:pt>
          <cx:pt idx="1171">10</cx:pt>
          <cx:pt idx="1172">10</cx:pt>
          <cx:pt idx="1173">1</cx:pt>
          <cx:pt idx="1174">9</cx:pt>
          <cx:pt idx="1175">10</cx:pt>
          <cx:pt idx="1176">4</cx:pt>
          <cx:pt idx="1177">8</cx:pt>
          <cx:pt idx="1178">10</cx:pt>
          <cx:pt idx="1179">7</cx:pt>
          <cx:pt idx="1180">1</cx:pt>
          <cx:pt idx="1181">2</cx:pt>
          <cx:pt idx="1182">5</cx:pt>
          <cx:pt idx="1183">6</cx:pt>
          <cx:pt idx="1184">9</cx:pt>
          <cx:pt idx="1185">4</cx:pt>
          <cx:pt idx="1186">3</cx:pt>
          <cx:pt idx="1187">3</cx:pt>
          <cx:pt idx="1188">4</cx:pt>
          <cx:pt idx="1189">7</cx:pt>
          <cx:pt idx="1190">6</cx:pt>
          <cx:pt idx="1191">10</cx:pt>
          <cx:pt idx="1192">10</cx:pt>
          <cx:pt idx="1193">10</cx:pt>
          <cx:pt idx="1194">10</cx:pt>
          <cx:pt idx="1195">5</cx:pt>
          <cx:pt idx="1196">3</cx:pt>
          <cx:pt idx="1197">10</cx:pt>
          <cx:pt idx="1198">10</cx:pt>
          <cx:pt idx="1199">10</cx:pt>
          <cx:pt idx="1200">2</cx:pt>
          <cx:pt idx="1201">9</cx:pt>
          <cx:pt idx="1202">10</cx:pt>
          <cx:pt idx="1203">2</cx:pt>
          <cx:pt idx="1204">10</cx:pt>
          <cx:pt idx="1205">10</cx:pt>
          <cx:pt idx="1206">5</cx:pt>
          <cx:pt idx="1207">4</cx:pt>
          <cx:pt idx="1208">9</cx:pt>
          <cx:pt idx="1209">1</cx:pt>
          <cx:pt idx="1210">10</cx:pt>
          <cx:pt idx="1211">8</cx:pt>
          <cx:pt idx="1212">10</cx:pt>
          <cx:pt idx="1213">3</cx:pt>
          <cx:pt idx="1214">6</cx:pt>
          <cx:pt idx="1215">10</cx:pt>
          <cx:pt idx="1216">9</cx:pt>
          <cx:pt idx="1217">3</cx:pt>
          <cx:pt idx="1218">4</cx:pt>
          <cx:pt idx="1219">6</cx:pt>
          <cx:pt idx="1220">4</cx:pt>
          <cx:pt idx="1221">2</cx:pt>
          <cx:pt idx="1222">10</cx:pt>
          <cx:pt idx="1223">9</cx:pt>
          <cx:pt idx="1224">10</cx:pt>
          <cx:pt idx="1225">2</cx:pt>
          <cx:pt idx="1226">3</cx:pt>
          <cx:pt idx="1227">7</cx:pt>
          <cx:pt idx="1228">9</cx:pt>
          <cx:pt idx="1229">10</cx:pt>
          <cx:pt idx="1230">7</cx:pt>
          <cx:pt idx="1231">1</cx:pt>
          <cx:pt idx="1232">8</cx:pt>
          <cx:pt idx="1233">1</cx:pt>
          <cx:pt idx="1234">8</cx:pt>
          <cx:pt idx="1235">4</cx:pt>
          <cx:pt idx="1236">9</cx:pt>
          <cx:pt idx="1237">3</cx:pt>
          <cx:pt idx="1238">10</cx:pt>
          <cx:pt idx="1239">5</cx:pt>
          <cx:pt idx="1240">1</cx:pt>
          <cx:pt idx="1241">8</cx:pt>
          <cx:pt idx="1242">8</cx:pt>
          <cx:pt idx="1243">10</cx:pt>
          <cx:pt idx="1244">9</cx:pt>
          <cx:pt idx="1245">8</cx:pt>
          <cx:pt idx="1246">10</cx:pt>
          <cx:pt idx="1247">5</cx:pt>
          <cx:pt idx="1248">10</cx:pt>
          <cx:pt idx="1249">5</cx:pt>
          <cx:pt idx="1250">3</cx:pt>
          <cx:pt idx="1251">3</cx:pt>
          <cx:pt idx="1252">10</cx:pt>
          <cx:pt idx="1253">9</cx:pt>
          <cx:pt idx="1254">7</cx:pt>
          <cx:pt idx="1255">10</cx:pt>
          <cx:pt idx="1256">8</cx:pt>
          <cx:pt idx="1257">5</cx:pt>
          <cx:pt idx="1258">5</cx:pt>
          <cx:pt idx="1259">7</cx:pt>
          <cx:pt idx="1260">7</cx:pt>
          <cx:pt idx="1261">8</cx:pt>
          <cx:pt idx="1262">8</cx:pt>
          <cx:pt idx="1263">5</cx:pt>
          <cx:pt idx="1264">9</cx:pt>
          <cx:pt idx="1265">10</cx:pt>
          <cx:pt idx="1266">10</cx:pt>
          <cx:pt idx="1267">1</cx:pt>
          <cx:pt idx="1268">5</cx:pt>
          <cx:pt idx="1269">7</cx:pt>
          <cx:pt idx="1270">8</cx:pt>
          <cx:pt idx="1271">1</cx:pt>
          <cx:pt idx="1272">4</cx:pt>
          <cx:pt idx="1273">10</cx:pt>
          <cx:pt idx="1274">10</cx:pt>
          <cx:pt idx="1275">3</cx:pt>
          <cx:pt idx="1276">10</cx:pt>
          <cx:pt idx="1277">6</cx:pt>
          <cx:pt idx="1278">1</cx:pt>
          <cx:pt idx="1279">2</cx:pt>
          <cx:pt idx="1280">10</cx:pt>
          <cx:pt idx="1281">9</cx:pt>
          <cx:pt idx="1282">9</cx:pt>
          <cx:pt idx="1283">8</cx:pt>
          <cx:pt idx="1284">10</cx:pt>
          <cx:pt idx="1285">1</cx:pt>
          <cx:pt idx="1286">1</cx:pt>
          <cx:pt idx="1287">10</cx:pt>
          <cx:pt idx="1288">10</cx:pt>
          <cx:pt idx="1289">6</cx:pt>
          <cx:pt idx="1290">8</cx:pt>
          <cx:pt idx="1291">2</cx:pt>
          <cx:pt idx="1292">2</cx:pt>
          <cx:pt idx="1293">8</cx:pt>
          <cx:pt idx="1294">1</cx:pt>
          <cx:pt idx="1295">2</cx:pt>
          <cx:pt idx="1296">8</cx:pt>
          <cx:pt idx="1297">9</cx:pt>
          <cx:pt idx="1298">10</cx:pt>
          <cx:pt idx="1299">6</cx:pt>
          <cx:pt idx="1300">10</cx:pt>
          <cx:pt idx="1301">10</cx:pt>
          <cx:pt idx="1302">10</cx:pt>
          <cx:pt idx="1303">10</cx:pt>
          <cx:pt idx="1304">10</cx:pt>
          <cx:pt idx="1305">10</cx:pt>
          <cx:pt idx="1306">8</cx:pt>
          <cx:pt idx="1307">7</cx:pt>
          <cx:pt idx="1308">1</cx:pt>
          <cx:pt idx="1309">10</cx:pt>
          <cx:pt idx="1310">10</cx:pt>
          <cx:pt idx="1311">7</cx:pt>
          <cx:pt idx="1312">8</cx:pt>
          <cx:pt idx="1313">8</cx:pt>
          <cx:pt idx="1314">9</cx:pt>
          <cx:pt idx="1315">5</cx:pt>
          <cx:pt idx="1316">10</cx:pt>
          <cx:pt idx="1317">3</cx:pt>
          <cx:pt idx="1318">3</cx:pt>
          <cx:pt idx="1319">3</cx:pt>
          <cx:pt idx="1320">6</cx:pt>
          <cx:pt idx="1321">9</cx:pt>
          <cx:pt idx="1322">2</cx:pt>
          <cx:pt idx="1323">1</cx:pt>
          <cx:pt idx="1324">1</cx:pt>
          <cx:pt idx="1325">1</cx:pt>
          <cx:pt idx="1326">1</cx:pt>
          <cx:pt idx="1327">1</cx:pt>
          <cx:pt idx="1328">4</cx:pt>
          <cx:pt idx="1329">10</cx:pt>
          <cx:pt idx="1330">9</cx:pt>
          <cx:pt idx="1331">10</cx:pt>
          <cx:pt idx="1332">10</cx:pt>
          <cx:pt idx="1333">1</cx:pt>
          <cx:pt idx="1334">6</cx:pt>
          <cx:pt idx="1335">9</cx:pt>
          <cx:pt idx="1336">9</cx:pt>
          <cx:pt idx="1337">3</cx:pt>
          <cx:pt idx="1338">1</cx:pt>
          <cx:pt idx="1339">2</cx:pt>
          <cx:pt idx="1340">9</cx:pt>
          <cx:pt idx="1341">4</cx:pt>
          <cx:pt idx="1342">2</cx:pt>
          <cx:pt idx="1343">10</cx:pt>
          <cx:pt idx="1344">6</cx:pt>
          <cx:pt idx="1345">10</cx:pt>
          <cx:pt idx="1346">5</cx:pt>
          <cx:pt idx="1347">6</cx:pt>
          <cx:pt idx="1348">9</cx:pt>
          <cx:pt idx="1349">9</cx:pt>
          <cx:pt idx="1350">10</cx:pt>
          <cx:pt idx="1351">1</cx:pt>
          <cx:pt idx="1352">1</cx:pt>
          <cx:pt idx="1353">10</cx:pt>
          <cx:pt idx="1354">3</cx:pt>
          <cx:pt idx="1355">1</cx:pt>
          <cx:pt idx="1356">1</cx:pt>
          <cx:pt idx="1357">1</cx:pt>
          <cx:pt idx="1358">2</cx:pt>
          <cx:pt idx="1359">1</cx:pt>
          <cx:pt idx="1360">1</cx:pt>
          <cx:pt idx="1361">3</cx:pt>
          <cx:pt idx="1362">2</cx:pt>
          <cx:pt idx="1363">9</cx:pt>
          <cx:pt idx="1364">9</cx:pt>
          <cx:pt idx="1365">10</cx:pt>
          <cx:pt idx="1366">1</cx:pt>
          <cx:pt idx="1367">10</cx:pt>
          <cx:pt idx="1368">9</cx:pt>
          <cx:pt idx="1369">2</cx:pt>
          <cx:pt idx="1370">8</cx:pt>
          <cx:pt idx="1371">6</cx:pt>
          <cx:pt idx="1372">10</cx:pt>
          <cx:pt idx="1373">9</cx:pt>
          <cx:pt idx="1374">8</cx:pt>
          <cx:pt idx="1375">4</cx:pt>
          <cx:pt idx="1376">5</cx:pt>
          <cx:pt idx="1377">8</cx:pt>
          <cx:pt idx="1378">10</cx:pt>
          <cx:pt idx="1379">10</cx:pt>
          <cx:pt idx="1380">10</cx:pt>
          <cx:pt idx="1381">10</cx:pt>
          <cx:pt idx="1382">9</cx:pt>
          <cx:pt idx="1383">5</cx:pt>
          <cx:pt idx="1384">10</cx:pt>
          <cx:pt idx="1385">10</cx:pt>
          <cx:pt idx="1386">10</cx:pt>
          <cx:pt idx="1387">8</cx:pt>
          <cx:pt idx="1388">10</cx:pt>
          <cx:pt idx="1389">8</cx:pt>
          <cx:pt idx="1390">5</cx:pt>
          <cx:pt idx="1391">6</cx:pt>
          <cx:pt idx="1392">4</cx:pt>
          <cx:pt idx="1393">10</cx:pt>
          <cx:pt idx="1394">9</cx:pt>
          <cx:pt idx="1395">7</cx:pt>
          <cx:pt idx="1396">9</cx:pt>
          <cx:pt idx="1397">3</cx:pt>
          <cx:pt idx="1398">10</cx:pt>
          <cx:pt idx="1399">10</cx:pt>
          <cx:pt idx="1400">10</cx:pt>
          <cx:pt idx="1401">10</cx:pt>
          <cx:pt idx="1402">10</cx:pt>
          <cx:pt idx="1403">10</cx:pt>
          <cx:pt idx="1404">10</cx:pt>
          <cx:pt idx="1405">10</cx:pt>
          <cx:pt idx="1406">1</cx:pt>
          <cx:pt idx="1407">8</cx:pt>
          <cx:pt idx="1408">2</cx:pt>
          <cx:pt idx="1409">3</cx:pt>
          <cx:pt idx="1410">4</cx:pt>
          <cx:pt idx="1411">1</cx:pt>
          <cx:pt idx="1412">9</cx:pt>
          <cx:pt idx="1413">10</cx:pt>
          <cx:pt idx="1414">9</cx:pt>
          <cx:pt idx="1415">1</cx:pt>
          <cx:pt idx="1416">10</cx:pt>
          <cx:pt idx="1417">10</cx:pt>
          <cx:pt idx="1418">10</cx:pt>
          <cx:pt idx="1419">10</cx:pt>
          <cx:pt idx="1420">5</cx:pt>
          <cx:pt idx="1421">9</cx:pt>
          <cx:pt idx="1422">8</cx:pt>
          <cx:pt idx="1423">7</cx:pt>
          <cx:pt idx="1424">7</cx:pt>
          <cx:pt idx="1425">6</cx:pt>
          <cx:pt idx="1426">5</cx:pt>
          <cx:pt idx="1427">6</cx:pt>
          <cx:pt idx="1428">10</cx:pt>
          <cx:pt idx="1429">10</cx:pt>
          <cx:pt idx="1430">10</cx:pt>
          <cx:pt idx="1431">5</cx:pt>
          <cx:pt idx="1432">8</cx:pt>
          <cx:pt idx="1433">9</cx:pt>
          <cx:pt idx="1434">9</cx:pt>
          <cx:pt idx="1435">9</cx:pt>
          <cx:pt idx="1436">10</cx:pt>
          <cx:pt idx="1437">10</cx:pt>
          <cx:pt idx="1438">4</cx:pt>
          <cx:pt idx="1439">10</cx:pt>
          <cx:pt idx="1440">6</cx:pt>
          <cx:pt idx="1441">9</cx:pt>
          <cx:pt idx="1442">2</cx:pt>
          <cx:pt idx="1443">10</cx:pt>
          <cx:pt idx="1444">10</cx:pt>
          <cx:pt idx="1445">10</cx:pt>
          <cx:pt idx="1446">10</cx:pt>
          <cx:pt idx="1447">10</cx:pt>
          <cx:pt idx="1448">10</cx:pt>
          <cx:pt idx="1449">10</cx:pt>
          <cx:pt idx="1450">5</cx:pt>
          <cx:pt idx="1451">10</cx:pt>
          <cx:pt idx="1452">1</cx:pt>
          <cx:pt idx="1453">2</cx:pt>
          <cx:pt idx="1454">10</cx:pt>
          <cx:pt idx="1455">10</cx:pt>
          <cx:pt idx="1456">6</cx:pt>
          <cx:pt idx="1457">7</cx:pt>
          <cx:pt idx="1458">10</cx:pt>
          <cx:pt idx="1459">10</cx:pt>
          <cx:pt idx="1460">10</cx:pt>
          <cx:pt idx="1461">10</cx:pt>
          <cx:pt idx="1462">3</cx:pt>
          <cx:pt idx="1463">5</cx:pt>
          <cx:pt idx="1464">1</cx:pt>
          <cx:pt idx="1465">8</cx:pt>
          <cx:pt idx="1466">1</cx:pt>
          <cx:pt idx="1467">2</cx:pt>
          <cx:pt idx="1468">1</cx:pt>
          <cx:pt idx="1469">4</cx:pt>
          <cx:pt idx="1470">8</cx:pt>
          <cx:pt idx="1471">10</cx:pt>
          <cx:pt idx="1472">10</cx:pt>
          <cx:pt idx="1473">2</cx:pt>
          <cx:pt idx="1474">5</cx:pt>
          <cx:pt idx="1475">10</cx:pt>
          <cx:pt idx="1476">10</cx:pt>
          <cx:pt idx="1477">10</cx:pt>
          <cx:pt idx="1478">9</cx:pt>
          <cx:pt idx="1479">6</cx:pt>
          <cx:pt idx="1480">9</cx:pt>
          <cx:pt idx="1481">5</cx:pt>
          <cx:pt idx="1482">5</cx:pt>
          <cx:pt idx="1483">1</cx:pt>
          <cx:pt idx="1484">10</cx:pt>
          <cx:pt idx="1485">10</cx:pt>
          <cx:pt idx="1486">10</cx:pt>
          <cx:pt idx="1487">9</cx:pt>
          <cx:pt idx="1488">5</cx:pt>
          <cx:pt idx="1489">8</cx:pt>
          <cx:pt idx="1490">8</cx:pt>
          <cx:pt idx="1491">10</cx:pt>
          <cx:pt idx="1492">6</cx:pt>
          <cx:pt idx="1493">8</cx:pt>
          <cx:pt idx="1494">10</cx:pt>
          <cx:pt idx="1495">10</cx:pt>
          <cx:pt idx="1496">9</cx:pt>
          <cx:pt idx="1497">10</cx:pt>
          <cx:pt idx="1498">10</cx:pt>
          <cx:pt idx="1499">10</cx:pt>
          <cx:pt idx="1500">1</cx:pt>
          <cx:pt idx="1501">3</cx:pt>
          <cx:pt idx="1502">7</cx:pt>
          <cx:pt idx="1503">4</cx:pt>
          <cx:pt idx="1504">8</cx:pt>
          <cx:pt idx="1505">7</cx:pt>
          <cx:pt idx="1506">8</cx:pt>
          <cx:pt idx="1507">10</cx:pt>
          <cx:pt idx="1508">7</cx:pt>
          <cx:pt idx="1509">9</cx:pt>
          <cx:pt idx="1510">9</cx:pt>
          <cx:pt idx="1511">9</cx:pt>
          <cx:pt idx="1512">9</cx:pt>
          <cx:pt idx="1513">10</cx:pt>
          <cx:pt idx="1514">9</cx:pt>
          <cx:pt idx="1515">10</cx:pt>
          <cx:pt idx="1516">10</cx:pt>
          <cx:pt idx="1517">10</cx:pt>
          <cx:pt idx="1518">1</cx:pt>
          <cx:pt idx="1519">9</cx:pt>
          <cx:pt idx="1520">9</cx:pt>
          <cx:pt idx="1521">10</cx:pt>
          <cx:pt idx="1522">9</cx:pt>
          <cx:pt idx="1523">1</cx:pt>
          <cx:pt idx="1524">10</cx:pt>
          <cx:pt idx="1525">10</cx:pt>
          <cx:pt idx="1526">10</cx:pt>
          <cx:pt idx="1527">10</cx:pt>
          <cx:pt idx="1528">1</cx:pt>
          <cx:pt idx="1529">5</cx:pt>
          <cx:pt idx="1530">3</cx:pt>
          <cx:pt idx="1531">10</cx:pt>
          <cx:pt idx="1532">10</cx:pt>
          <cx:pt idx="1533">10</cx:pt>
          <cx:pt idx="1534">10</cx:pt>
          <cx:pt idx="1535">10</cx:pt>
          <cx:pt idx="1536">9</cx:pt>
          <cx:pt idx="1537">7</cx:pt>
          <cx:pt idx="1538">10</cx:pt>
          <cx:pt idx="1539">5</cx:pt>
          <cx:pt idx="1540">10</cx:pt>
          <cx:pt idx="1541">10</cx:pt>
          <cx:pt idx="1542">1</cx:pt>
          <cx:pt idx="1543">10</cx:pt>
          <cx:pt idx="1544">7</cx:pt>
          <cx:pt idx="1545">9</cx:pt>
          <cx:pt idx="1546">9</cx:pt>
          <cx:pt idx="1547">10</cx:pt>
          <cx:pt idx="1548">10</cx:pt>
          <cx:pt idx="1549">9</cx:pt>
          <cx:pt idx="1550">10</cx:pt>
          <cx:pt idx="1551">9</cx:pt>
          <cx:pt idx="1552">8</cx:pt>
          <cx:pt idx="1553">10</cx:pt>
          <cx:pt idx="1554">10</cx:pt>
          <cx:pt idx="1555">1</cx:pt>
          <cx:pt idx="1556">1</cx:pt>
          <cx:pt idx="1557">5</cx:pt>
          <cx:pt idx="1558">10</cx:pt>
          <cx:pt idx="1559">10</cx:pt>
          <cx:pt idx="1560">10</cx:pt>
          <cx:pt idx="1561">8</cx:pt>
          <cx:pt idx="1562">9</cx:pt>
          <cx:pt idx="1563">10</cx:pt>
          <cx:pt idx="1564">9</cx:pt>
          <cx:pt idx="1565">10</cx:pt>
          <cx:pt idx="1566">10</cx:pt>
          <cx:pt idx="1567">8</cx:pt>
          <cx:pt idx="1568">10</cx:pt>
          <cx:pt idx="1569">10</cx:pt>
          <cx:pt idx="1570">10</cx:pt>
          <cx:pt idx="1571">10</cx:pt>
          <cx:pt idx="1572">1</cx:pt>
          <cx:pt idx="1573">10</cx:pt>
          <cx:pt idx="1574">10</cx:pt>
          <cx:pt idx="1575">10</cx:pt>
          <cx:pt idx="1576">10</cx:pt>
          <cx:pt idx="1577">10</cx:pt>
          <cx:pt idx="1578">10</cx:pt>
          <cx:pt idx="1579">9</cx:pt>
          <cx:pt idx="1580">10</cx:pt>
          <cx:pt idx="1581">10</cx:pt>
          <cx:pt idx="1582">10</cx:pt>
          <cx:pt idx="1583">9</cx:pt>
          <cx:pt idx="1584">10</cx:pt>
          <cx:pt idx="1585">10</cx:pt>
          <cx:pt idx="1586">10</cx:pt>
          <cx:pt idx="1587">10</cx:pt>
          <cx:pt idx="1588">10</cx:pt>
          <cx:pt idx="1589">9</cx:pt>
          <cx:pt idx="1590">10</cx:pt>
          <cx:pt idx="1591">10</cx:pt>
          <cx:pt idx="1592">2</cx:pt>
          <cx:pt idx="1593">10</cx:pt>
          <cx:pt idx="1594">1</cx:pt>
          <cx:pt idx="1595">8</cx:pt>
          <cx:pt idx="1596">10</cx:pt>
          <cx:pt idx="1597">10</cx:pt>
          <cx:pt idx="1598">10</cx:pt>
          <cx:pt idx="1599">10</cx:pt>
          <cx:pt idx="1600">10</cx:pt>
          <cx:pt idx="1601">10</cx:pt>
          <cx:pt idx="1602">10</cx:pt>
          <cx:pt idx="1603">10</cx:pt>
          <cx:pt idx="1604">10</cx:pt>
          <cx:pt idx="1605">10</cx:pt>
          <cx:pt idx="1606">1</cx:pt>
          <cx:pt idx="1607">10</cx:pt>
          <cx:pt idx="1608">10</cx:pt>
          <cx:pt idx="1609">4</cx:pt>
          <cx:pt idx="1610">10</cx:pt>
          <cx:pt idx="1611">7</cx:pt>
          <cx:pt idx="1612">9</cx:pt>
          <cx:pt idx="1613">2</cx:pt>
          <cx:pt idx="1614">10</cx:pt>
          <cx:pt idx="1615">10</cx:pt>
          <cx:pt idx="1616">1</cx:pt>
          <cx:pt idx="1617">10</cx:pt>
          <cx:pt idx="1618">10</cx:pt>
          <cx:pt idx="1619">9</cx:pt>
          <cx:pt idx="1620">10</cx:pt>
          <cx:pt idx="1621">1</cx:pt>
          <cx:pt idx="1622">10</cx:pt>
          <cx:pt idx="1623">10</cx:pt>
          <cx:pt idx="1624">9</cx:pt>
          <cx:pt idx="1625">9</cx:pt>
          <cx:pt idx="1626">10</cx:pt>
          <cx:pt idx="1627">10</cx:pt>
          <cx:pt idx="1628">10</cx:pt>
          <cx:pt idx="1629">8</cx:pt>
          <cx:pt idx="1630">10</cx:pt>
          <cx:pt idx="1631">10</cx:pt>
          <cx:pt idx="1632">10</cx:pt>
          <cx:pt idx="1633">10</cx:pt>
          <cx:pt idx="1634">10</cx:pt>
          <cx:pt idx="1635">1</cx:pt>
          <cx:pt idx="1636">10</cx:pt>
          <cx:pt idx="1637">10</cx:pt>
          <cx:pt idx="1638">10</cx:pt>
          <cx:pt idx="1639">10</cx:pt>
          <cx:pt idx="1640">9</cx:pt>
          <cx:pt idx="1641">10</cx:pt>
          <cx:pt idx="1642">10</cx:pt>
          <cx:pt idx="1643">10</cx:pt>
          <cx:pt idx="1644">1</cx:pt>
          <cx:pt idx="1645">9</cx:pt>
          <cx:pt idx="1646">9</cx:pt>
          <cx:pt idx="1647">10</cx:pt>
          <cx:pt idx="1648">10</cx:pt>
          <cx:pt idx="1649">10</cx:pt>
          <cx:pt idx="1650">10</cx:pt>
          <cx:pt idx="1651">10</cx:pt>
          <cx:pt idx="1652">10</cx:pt>
          <cx:pt idx="1653">10</cx:pt>
          <cx:pt idx="1654">10</cx:pt>
          <cx:pt idx="1655">10</cx:pt>
          <cx:pt idx="1656">10</cx:pt>
          <cx:pt idx="1657">10</cx:pt>
          <cx:pt idx="1658">10</cx:pt>
          <cx:pt idx="1659">10</cx:pt>
          <cx:pt idx="1660">8</cx:pt>
          <cx:pt idx="1661">10</cx:pt>
          <cx:pt idx="1662">10</cx:pt>
          <cx:pt idx="1663">1</cx:pt>
          <cx:pt idx="1664">10</cx:pt>
          <cx:pt idx="1665">10</cx:pt>
          <cx:pt idx="1666">1</cx:pt>
          <cx:pt idx="1667">10</cx:pt>
          <cx:pt idx="1668">8</cx:pt>
          <cx:pt idx="1669">10</cx:pt>
          <cx:pt idx="1670">10</cx:pt>
          <cx:pt idx="1671">10</cx:pt>
          <cx:pt idx="1672">10</cx:pt>
          <cx:pt idx="1673">10</cx:pt>
          <cx:pt idx="1674">10</cx:pt>
          <cx:pt idx="1675">10</cx:pt>
          <cx:pt idx="1676">10</cx:pt>
          <cx:pt idx="1677">10</cx:pt>
          <cx:pt idx="1678">9</cx:pt>
          <cx:pt idx="1679">9</cx:pt>
          <cx:pt idx="1680">10</cx:pt>
          <cx:pt idx="1681">10</cx:pt>
          <cx:pt idx="1682">9</cx:pt>
          <cx:pt idx="1683">7</cx:pt>
          <cx:pt idx="1684">10</cx:pt>
          <cx:pt idx="1685">1</cx:pt>
          <cx:pt idx="1686">1</cx:pt>
          <cx:pt idx="1687">10</cx:pt>
          <cx:pt idx="1688">10</cx:pt>
          <cx:pt idx="1689">5</cx:pt>
          <cx:pt idx="1690">10</cx:pt>
          <cx:pt idx="1691">2</cx:pt>
          <cx:pt idx="1692">5</cx:pt>
          <cx:pt idx="1693">10</cx:pt>
          <cx:pt idx="1694">4</cx:pt>
          <cx:pt idx="1695">10</cx:pt>
          <cx:pt idx="1696">10</cx:pt>
          <cx:pt idx="1697">10</cx:pt>
          <cx:pt idx="1698">4</cx:pt>
          <cx:pt idx="1699">7</cx:pt>
          <cx:pt idx="1700">10</cx:pt>
          <cx:pt idx="1701">8</cx:pt>
          <cx:pt idx="1702">8</cx:pt>
          <cx:pt idx="1703">10</cx:pt>
          <cx:pt idx="1704">9</cx:pt>
          <cx:pt idx="1705">8</cx:pt>
          <cx:pt idx="1706">10</cx:pt>
          <cx:pt idx="1707">10</cx:pt>
          <cx:pt idx="1708">1</cx:pt>
          <cx:pt idx="1709">10</cx:pt>
          <cx:pt idx="1710">2</cx:pt>
          <cx:pt idx="1711">10</cx:pt>
          <cx:pt idx="1712">8</cx:pt>
          <cx:pt idx="1713">10</cx:pt>
          <cx:pt idx="1714">1</cx:pt>
          <cx:pt idx="1715">10</cx:pt>
          <cx:pt idx="1716">10</cx:pt>
          <cx:pt idx="1717">7</cx:pt>
          <cx:pt idx="1718">3</cx:pt>
          <cx:pt idx="1719">10</cx:pt>
          <cx:pt idx="1720">8</cx:pt>
          <cx:pt idx="1721">1</cx:pt>
          <cx:pt idx="1722">10</cx:pt>
          <cx:pt idx="1723">10</cx:pt>
          <cx:pt idx="1724">4</cx:pt>
          <cx:pt idx="1725">10</cx:pt>
          <cx:pt idx="1726">1</cx:pt>
          <cx:pt idx="1727">1</cx:pt>
          <cx:pt idx="1728">10</cx:pt>
          <cx:pt idx="1729">7</cx:pt>
          <cx:pt idx="1730">8</cx:pt>
          <cx:pt idx="1731">3</cx:pt>
          <cx:pt idx="1732">9</cx:pt>
          <cx:pt idx="1733">7</cx:pt>
          <cx:pt idx="1734">5</cx:pt>
          <cx:pt idx="1735">10</cx:pt>
          <cx:pt idx="1736">7</cx:pt>
          <cx:pt idx="1737">6</cx:pt>
          <cx:pt idx="1738">10</cx:pt>
          <cx:pt idx="1739">10</cx:pt>
          <cx:pt idx="1740">5</cx:pt>
          <cx:pt idx="1741">9</cx:pt>
          <cx:pt idx="1742">10</cx:pt>
          <cx:pt idx="1743">4</cx:pt>
          <cx:pt idx="1744">10</cx:pt>
          <cx:pt idx="1745">1</cx:pt>
          <cx:pt idx="1746">9</cx:pt>
          <cx:pt idx="1747">1</cx:pt>
          <cx:pt idx="1748">9</cx:pt>
          <cx:pt idx="1749">5</cx:pt>
          <cx:pt idx="1750">1</cx:pt>
          <cx:pt idx="1751">9</cx:pt>
          <cx:pt idx="1752">9</cx:pt>
          <cx:pt idx="1753">10</cx:pt>
          <cx:pt idx="1754">7</cx:pt>
          <cx:pt idx="1755">2</cx:pt>
          <cx:pt idx="1756">10</cx:pt>
          <cx:pt idx="1757">9</cx:pt>
          <cx:pt idx="1758">10</cx:pt>
          <cx:pt idx="1759">2</cx:pt>
          <cx:pt idx="1760">3</cx:pt>
          <cx:pt idx="1761">9</cx:pt>
          <cx:pt idx="1762">10</cx:pt>
          <cx:pt idx="1763">9</cx:pt>
          <cx:pt idx="1764">8</cx:pt>
          <cx:pt idx="1765">7</cx:pt>
          <cx:pt idx="1766">3</cx:pt>
          <cx:pt idx="1767">6</cx:pt>
          <cx:pt idx="1768">8</cx:pt>
          <cx:pt idx="1769">5</cx:pt>
          <cx:pt idx="1770">10</cx:pt>
          <cx:pt idx="1771">9</cx:pt>
          <cx:pt idx="1772">7</cx:pt>
          <cx:pt idx="1773">2</cx:pt>
          <cx:pt idx="1774">3</cx:pt>
          <cx:pt idx="1775">3</cx:pt>
          <cx:pt idx="1776">7</cx:pt>
          <cx:pt idx="1777">10</cx:pt>
          <cx:pt idx="1778">5</cx:pt>
          <cx:pt idx="1779">2</cx:pt>
          <cx:pt idx="1780">4</cx:pt>
          <cx:pt idx="1781">10</cx:pt>
          <cx:pt idx="1782">9</cx:pt>
          <cx:pt idx="1783">6</cx:pt>
          <cx:pt idx="1784">1</cx:pt>
          <cx:pt idx="1785">1</cx:pt>
          <cx:pt idx="1786">6</cx:pt>
          <cx:pt idx="1787">3</cx:pt>
          <cx:pt idx="1788">9</cx:pt>
          <cx:pt idx="1789">9</cx:pt>
          <cx:pt idx="1790">10</cx:pt>
          <cx:pt idx="1791">6</cx:pt>
          <cx:pt idx="1792">9</cx:pt>
          <cx:pt idx="1793">8</cx:pt>
          <cx:pt idx="1794">1</cx:pt>
          <cx:pt idx="1795">9</cx:pt>
          <cx:pt idx="1796">10</cx:pt>
          <cx:pt idx="1797">2</cx:pt>
          <cx:pt idx="1798">8</cx:pt>
          <cx:pt idx="1799">8</cx:pt>
          <cx:pt idx="1800">9</cx:pt>
          <cx:pt idx="1801">3</cx:pt>
          <cx:pt idx="1802">10</cx:pt>
          <cx:pt idx="1803">8</cx:pt>
          <cx:pt idx="1804">1</cx:pt>
          <cx:pt idx="1805">2</cx:pt>
          <cx:pt idx="1806">10</cx:pt>
          <cx:pt idx="1807">10</cx:pt>
          <cx:pt idx="1808">1</cx:pt>
          <cx:pt idx="1809">1</cx:pt>
          <cx:pt idx="1810">2</cx:pt>
          <cx:pt idx="1811">4</cx:pt>
          <cx:pt idx="1812">10</cx:pt>
          <cx:pt idx="1813">10</cx:pt>
          <cx:pt idx="1814">1</cx:pt>
          <cx:pt idx="1815">4</cx:pt>
          <cx:pt idx="1816">9</cx:pt>
          <cx:pt idx="1817">10</cx:pt>
          <cx:pt idx="1818">9</cx:pt>
          <cx:pt idx="1819">1</cx:pt>
          <cx:pt idx="1820">2</cx:pt>
          <cx:pt idx="1821">5</cx:pt>
          <cx:pt idx="1822">10</cx:pt>
          <cx:pt idx="1823">4</cx:pt>
          <cx:pt idx="1824">1</cx:pt>
          <cx:pt idx="1825">8</cx:pt>
          <cx:pt idx="1826">9</cx:pt>
          <cx:pt idx="1827">8</cx:pt>
          <cx:pt idx="1828">2</cx:pt>
          <cx:pt idx="1829">7</cx:pt>
          <cx:pt idx="1830">8</cx:pt>
          <cx:pt idx="1831">7</cx:pt>
          <cx:pt idx="1832">1</cx:pt>
          <cx:pt idx="1833">2</cx:pt>
          <cx:pt idx="1834">10</cx:pt>
          <cx:pt idx="1835">5</cx:pt>
          <cx:pt idx="1836">8</cx:pt>
          <cx:pt idx="1837">3</cx:pt>
          <cx:pt idx="1838">3</cx:pt>
          <cx:pt idx="1839">3</cx:pt>
          <cx:pt idx="1840">10</cx:pt>
          <cx:pt idx="1841">10</cx:pt>
          <cx:pt idx="1842">9</cx:pt>
          <cx:pt idx="1843">2</cx:pt>
          <cx:pt idx="1844">7</cx:pt>
          <cx:pt idx="1845">7</cx:pt>
          <cx:pt idx="1846">7</cx:pt>
          <cx:pt idx="1847">10</cx:pt>
          <cx:pt idx="1848">1</cx:pt>
          <cx:pt idx="1849">10</cx:pt>
          <cx:pt idx="1850">10</cx:pt>
          <cx:pt idx="1851">10</cx:pt>
          <cx:pt idx="1852">10</cx:pt>
          <cx:pt idx="1853">10</cx:pt>
          <cx:pt idx="1854">5</cx:pt>
          <cx:pt idx="1855">9</cx:pt>
          <cx:pt idx="1856">10</cx:pt>
          <cx:pt idx="1857">10</cx:pt>
          <cx:pt idx="1858">5</cx:pt>
          <cx:pt idx="1859">1</cx:pt>
          <cx:pt idx="1860">7</cx:pt>
          <cx:pt idx="1861">10</cx:pt>
          <cx:pt idx="1862">2</cx:pt>
          <cx:pt idx="1863">10</cx:pt>
          <cx:pt idx="1864">9</cx:pt>
          <cx:pt idx="1865">3</cx:pt>
          <cx:pt idx="1866">9</cx:pt>
          <cx:pt idx="1867">5</cx:pt>
          <cx:pt idx="1868">1</cx:pt>
          <cx:pt idx="1869">5</cx:pt>
          <cx:pt idx="1870">10</cx:pt>
          <cx:pt idx="1871">10</cx:pt>
          <cx:pt idx="1872">1</cx:pt>
          <cx:pt idx="1873">1</cx:pt>
          <cx:pt idx="1874">10</cx:pt>
          <cx:pt idx="1875">10</cx:pt>
          <cx:pt idx="1876">4</cx:pt>
          <cx:pt idx="1877">4</cx:pt>
          <cx:pt idx="1878">1</cx:pt>
          <cx:pt idx="1879">1</cx:pt>
          <cx:pt idx="1880">10</cx:pt>
          <cx:pt idx="1881">6</cx:pt>
          <cx:pt idx="1882">9</cx:pt>
          <cx:pt idx="1883">10</cx:pt>
          <cx:pt idx="1884">5</cx:pt>
          <cx:pt idx="1885">9</cx:pt>
          <cx:pt idx="1886">1</cx:pt>
          <cx:pt idx="1887">8</cx:pt>
          <cx:pt idx="1888">10</cx:pt>
          <cx:pt idx="1889">10</cx:pt>
          <cx:pt idx="1890">8</cx:pt>
          <cx:pt idx="1891">7</cx:pt>
          <cx:pt idx="1892">9</cx:pt>
          <cx:pt idx="1893">10</cx:pt>
          <cx:pt idx="1894">3</cx:pt>
          <cx:pt idx="1895">6</cx:pt>
          <cx:pt idx="1896">9</cx:pt>
          <cx:pt idx="1897">9</cx:pt>
          <cx:pt idx="1898">10</cx:pt>
          <cx:pt idx="1899">2</cx:pt>
          <cx:pt idx="1900">7</cx:pt>
          <cx:pt idx="1901">7</cx:pt>
          <cx:pt idx="1902">4</cx:pt>
          <cx:pt idx="1903">5</cx:pt>
          <cx:pt idx="1904">4</cx:pt>
          <cx:pt idx="1905">6</cx:pt>
          <cx:pt idx="1906">6</cx:pt>
          <cx:pt idx="1907">10</cx:pt>
          <cx:pt idx="1908">10</cx:pt>
          <cx:pt idx="1909">7</cx:pt>
          <cx:pt idx="1910">10</cx:pt>
          <cx:pt idx="1911">8</cx:pt>
          <cx:pt idx="1912">10</cx:pt>
          <cx:pt idx="1913">10</cx:pt>
          <cx:pt idx="1914">7</cx:pt>
          <cx:pt idx="1915">2</cx:pt>
          <cx:pt idx="1916">7</cx:pt>
          <cx:pt idx="1917">10</cx:pt>
          <cx:pt idx="1918">9</cx:pt>
          <cx:pt idx="1919">10</cx:pt>
          <cx:pt idx="1920">9</cx:pt>
          <cx:pt idx="1921">8</cx:pt>
          <cx:pt idx="1922">2</cx:pt>
          <cx:pt idx="1923">10</cx:pt>
          <cx:pt idx="1924">10</cx:pt>
          <cx:pt idx="1925">10</cx:pt>
          <cx:pt idx="1926">9</cx:pt>
          <cx:pt idx="1927">9</cx:pt>
          <cx:pt idx="1928">8</cx:pt>
          <cx:pt idx="1929">9</cx:pt>
          <cx:pt idx="1930">9</cx:pt>
          <cx:pt idx="1931">10</cx:pt>
          <cx:pt idx="1932">5</cx:pt>
          <cx:pt idx="1933">10</cx:pt>
          <cx:pt idx="1934">1</cx:pt>
          <cx:pt idx="1935">9</cx:pt>
          <cx:pt idx="1936">9</cx:pt>
          <cx:pt idx="1937">10</cx:pt>
          <cx:pt idx="1938">10</cx:pt>
          <cx:pt idx="1939">6</cx:pt>
          <cx:pt idx="1940">7</cx:pt>
          <cx:pt idx="1941">9</cx:pt>
          <cx:pt idx="1942">10</cx:pt>
          <cx:pt idx="1943">10</cx:pt>
          <cx:pt idx="1944">10</cx:pt>
          <cx:pt idx="1945">3</cx:pt>
          <cx:pt idx="1946">3</cx:pt>
          <cx:pt idx="1947">4</cx:pt>
          <cx:pt idx="1948">5</cx:pt>
          <cx:pt idx="1949">10</cx:pt>
          <cx:pt idx="1950">2</cx:pt>
          <cx:pt idx="1951">2</cx:pt>
          <cx:pt idx="1952">8</cx:pt>
          <cx:pt idx="1953">8</cx:pt>
          <cx:pt idx="1954">7</cx:pt>
          <cx:pt idx="1955">10</cx:pt>
          <cx:pt idx="1956">10</cx:pt>
          <cx:pt idx="1957">10</cx:pt>
          <cx:pt idx="1958">8</cx:pt>
          <cx:pt idx="1959">2</cx:pt>
          <cx:pt idx="1960">10</cx:pt>
          <cx:pt idx="1961">10</cx:pt>
          <cx:pt idx="1962">9</cx:pt>
          <cx:pt idx="1963">7</cx:pt>
          <cx:pt idx="1964">6</cx:pt>
          <cx:pt idx="1965">4</cx:pt>
          <cx:pt idx="1966">2</cx:pt>
          <cx:pt idx="1967">8</cx:pt>
          <cx:pt idx="1968">2</cx:pt>
          <cx:pt idx="1969">1</cx:pt>
          <cx:pt idx="1970">4</cx:pt>
          <cx:pt idx="1971">8</cx:pt>
          <cx:pt idx="1972">9</cx:pt>
          <cx:pt idx="1973">9</cx:pt>
          <cx:pt idx="1974">3</cx:pt>
          <cx:pt idx="1975">6</cx:pt>
          <cx:pt idx="1976">10</cx:pt>
          <cx:pt idx="1977">7</cx:pt>
          <cx:pt idx="1978">1</cx:pt>
          <cx:pt idx="1979">6</cx:pt>
          <cx:pt idx="1980">5</cx:pt>
          <cx:pt idx="1981">8</cx:pt>
          <cx:pt idx="1982">3</cx:pt>
          <cx:pt idx="1983">2</cx:pt>
          <cx:pt idx="1984">10</cx:pt>
          <cx:pt idx="1985">7</cx:pt>
          <cx:pt idx="1986">3</cx:pt>
          <cx:pt idx="1987">4</cx:pt>
          <cx:pt idx="1988">10</cx:pt>
          <cx:pt idx="1989">10</cx:pt>
          <cx:pt idx="1990">10</cx:pt>
          <cx:pt idx="1991">4</cx:pt>
          <cx:pt idx="1992">10</cx:pt>
          <cx:pt idx="1993">8</cx:pt>
          <cx:pt idx="1994">3</cx:pt>
          <cx:pt idx="1995">4</cx:pt>
          <cx:pt idx="1996">1</cx:pt>
          <cx:pt idx="1997">5</cx:pt>
          <cx:pt idx="1998">9</cx:pt>
          <cx:pt idx="1999">10</cx:pt>
          <cx:pt idx="2000">1</cx:pt>
          <cx:pt idx="2001">9</cx:pt>
          <cx:pt idx="2002">10</cx:pt>
          <cx:pt idx="2003">10</cx:pt>
          <cx:pt idx="2004">9</cx:pt>
          <cx:pt idx="2005">9</cx:pt>
          <cx:pt idx="2006">3</cx:pt>
          <cx:pt idx="2007">10</cx:pt>
          <cx:pt idx="2008">3</cx:pt>
          <cx:pt idx="2009">8</cx:pt>
          <cx:pt idx="2010">8</cx:pt>
          <cx:pt idx="2011">7</cx:pt>
          <cx:pt idx="2012">4</cx:pt>
          <cx:pt idx="2013">10</cx:pt>
          <cx:pt idx="2014">7</cx:pt>
          <cx:pt idx="2015">2</cx:pt>
          <cx:pt idx="2016">7</cx:pt>
          <cx:pt idx="2017">5</cx:pt>
          <cx:pt idx="2018">1</cx:pt>
          <cx:pt idx="2019">10</cx:pt>
          <cx:pt idx="2020">7</cx:pt>
          <cx:pt idx="2021">9</cx:pt>
          <cx:pt idx="2022">8</cx:pt>
          <cx:pt idx="2023">7</cx:pt>
          <cx:pt idx="2024">10</cx:pt>
          <cx:pt idx="2025">10</cx:pt>
          <cx:pt idx="2026">2</cx:pt>
          <cx:pt idx="2027">10</cx:pt>
          <cx:pt idx="2028">8</cx:pt>
          <cx:pt idx="2029">2</cx:pt>
          <cx:pt idx="2030">9</cx:pt>
          <cx:pt idx="2031">1</cx:pt>
          <cx:pt idx="2032">4</cx:pt>
          <cx:pt idx="2033">10</cx:pt>
          <cx:pt idx="2034">8</cx:pt>
          <cx:pt idx="2035">10</cx:pt>
          <cx:pt idx="2036">5</cx:pt>
          <cx:pt idx="2037">5</cx:pt>
          <cx:pt idx="2038">9</cx:pt>
          <cx:pt idx="2039">9</cx:pt>
          <cx:pt idx="2040">9</cx:pt>
          <cx:pt idx="2041">2</cx:pt>
          <cx:pt idx="2042">7</cx:pt>
          <cx:pt idx="2043">6</cx:pt>
          <cx:pt idx="2044">2</cx:pt>
          <cx:pt idx="2045">10</cx:pt>
          <cx:pt idx="2046">10</cx:pt>
          <cx:pt idx="2047">10</cx:pt>
          <cx:pt idx="2048">10</cx:pt>
          <cx:pt idx="2049">10</cx:pt>
          <cx:pt idx="2050">9</cx:pt>
          <cx:pt idx="2051">9</cx:pt>
          <cx:pt idx="2052">9</cx:pt>
          <cx:pt idx="2053">8</cx:pt>
          <cx:pt idx="2054">10</cx:pt>
          <cx:pt idx="2055">9</cx:pt>
          <cx:pt idx="2056">9</cx:pt>
          <cx:pt idx="2057">9</cx:pt>
          <cx:pt idx="2058">8</cx:pt>
          <cx:pt idx="2059">8</cx:pt>
          <cx:pt idx="2060">5</cx:pt>
          <cx:pt idx="2061">7</cx:pt>
          <cx:pt idx="2062">9</cx:pt>
          <cx:pt idx="2063">7</cx:pt>
          <cx:pt idx="2064">6</cx:pt>
          <cx:pt idx="2065">10</cx:pt>
          <cx:pt idx="2066">4</cx:pt>
          <cx:pt idx="2067">1</cx:pt>
          <cx:pt idx="2068">9</cx:pt>
          <cx:pt idx="2069">10</cx:pt>
          <cx:pt idx="2070">7</cx:pt>
          <cx:pt idx="2071">7</cx:pt>
          <cx:pt idx="2072">9</cx:pt>
          <cx:pt idx="2073">3</cx:pt>
          <cx:pt idx="2074">6</cx:pt>
          <cx:pt idx="2075">10</cx:pt>
          <cx:pt idx="2076">10</cx:pt>
          <cx:pt idx="2077">2</cx:pt>
          <cx:pt idx="2078">3</cx:pt>
          <cx:pt idx="2079">9</cx:pt>
          <cx:pt idx="2080">10</cx:pt>
          <cx:pt idx="2081">10</cx:pt>
          <cx:pt idx="2082">6</cx:pt>
          <cx:pt idx="2083">10</cx:pt>
          <cx:pt idx="2084">9</cx:pt>
          <cx:pt idx="2085">10</cx:pt>
          <cx:pt idx="2086">10</cx:pt>
          <cx:pt idx="2087">7</cx:pt>
          <cx:pt idx="2088">5</cx:pt>
          <cx:pt idx="2089">6</cx:pt>
          <cx:pt idx="2090">1</cx:pt>
          <cx:pt idx="2091">10</cx:pt>
          <cx:pt idx="2092">10</cx:pt>
          <cx:pt idx="2093">3</cx:pt>
          <cx:pt idx="2094">9</cx:pt>
          <cx:pt idx="2095">3</cx:pt>
          <cx:pt idx="2096">2</cx:pt>
          <cx:pt idx="2097">10</cx:pt>
          <cx:pt idx="2098">9</cx:pt>
          <cx:pt idx="2099">5</cx:pt>
          <cx:pt idx="2100">7</cx:pt>
          <cx:pt idx="2101">10</cx:pt>
          <cx:pt idx="2102">10</cx:pt>
          <cx:pt idx="2103">10</cx:pt>
          <cx:pt idx="2104">3</cx:pt>
          <cx:pt idx="2105">7</cx:pt>
          <cx:pt idx="2106">4</cx:pt>
          <cx:pt idx="2107">2</cx:pt>
          <cx:pt idx="2108">5</cx:pt>
          <cx:pt idx="2109">8</cx:pt>
          <cx:pt idx="2110">7</cx:pt>
          <cx:pt idx="2111">8</cx:pt>
          <cx:pt idx="2112">10</cx:pt>
          <cx:pt idx="2113">5</cx:pt>
          <cx:pt idx="2114">10</cx:pt>
          <cx:pt idx="2115">9</cx:pt>
          <cx:pt idx="2116">10</cx:pt>
          <cx:pt idx="2117">6</cx:pt>
          <cx:pt idx="2118">10</cx:pt>
          <cx:pt idx="2119">9</cx:pt>
          <cx:pt idx="2120">9</cx:pt>
          <cx:pt idx="2121">10</cx:pt>
          <cx:pt idx="2122">2</cx:pt>
          <cx:pt idx="2123">8</cx:pt>
          <cx:pt idx="2124">7</cx:pt>
          <cx:pt idx="2125">9</cx:pt>
          <cx:pt idx="2126">7</cx:pt>
          <cx:pt idx="2127">10</cx:pt>
          <cx:pt idx="2128">6</cx:pt>
          <cx:pt idx="2129">7</cx:pt>
          <cx:pt idx="2130">10</cx:pt>
          <cx:pt idx="2131">3</cx:pt>
          <cx:pt idx="2132">10</cx:pt>
          <cx:pt idx="2133">10</cx:pt>
          <cx:pt idx="2134">8</cx:pt>
          <cx:pt idx="2135">8</cx:pt>
          <cx:pt idx="2136">4</cx:pt>
          <cx:pt idx="2137">9</cx:pt>
          <cx:pt idx="2138">10</cx:pt>
          <cx:pt idx="2139">10</cx:pt>
          <cx:pt idx="2140">10</cx:pt>
          <cx:pt idx="2141">3</cx:pt>
          <cx:pt idx="2142">1</cx:pt>
          <cx:pt idx="2143">7</cx:pt>
          <cx:pt idx="2144">6</cx:pt>
          <cx:pt idx="2145">2</cx:pt>
          <cx:pt idx="2146">10</cx:pt>
          <cx:pt idx="2147">6</cx:pt>
          <cx:pt idx="2148">5</cx:pt>
          <cx:pt idx="2149">8</cx:pt>
          <cx:pt idx="2150">9</cx:pt>
          <cx:pt idx="2151">10</cx:pt>
          <cx:pt idx="2152">4</cx:pt>
          <cx:pt idx="2153">2</cx:pt>
          <cx:pt idx="2154">10</cx:pt>
          <cx:pt idx="2155">7</cx:pt>
          <cx:pt idx="2156">10</cx:pt>
          <cx:pt idx="2157">8</cx:pt>
          <cx:pt idx="2158">1</cx:pt>
          <cx:pt idx="2159">10</cx:pt>
          <cx:pt idx="2160">5</cx:pt>
          <cx:pt idx="2161">5</cx:pt>
          <cx:pt idx="2162">8</cx:pt>
          <cx:pt idx="2163">3</cx:pt>
          <cx:pt idx="2164">10</cx:pt>
          <cx:pt idx="2165">10</cx:pt>
          <cx:pt idx="2166">10</cx:pt>
          <cx:pt idx="2167">6</cx:pt>
          <cx:pt idx="2168">1</cx:pt>
          <cx:pt idx="2169">10</cx:pt>
          <cx:pt idx="2170">8</cx:pt>
          <cx:pt idx="2171">9</cx:pt>
          <cx:pt idx="2172">7</cx:pt>
          <cx:pt idx="2173">9</cx:pt>
          <cx:pt idx="2174">9</cx:pt>
          <cx:pt idx="2175">9</cx:pt>
          <cx:pt idx="2176">10</cx:pt>
          <cx:pt idx="2177">8</cx:pt>
          <cx:pt idx="2178">6</cx:pt>
          <cx:pt idx="2179">10</cx:pt>
          <cx:pt idx="2180">4</cx:pt>
          <cx:pt idx="2181">7</cx:pt>
          <cx:pt idx="2182">10</cx:pt>
          <cx:pt idx="2183">10</cx:pt>
          <cx:pt idx="2184">10</cx:pt>
          <cx:pt idx="2185">7</cx:pt>
          <cx:pt idx="2186">4</cx:pt>
          <cx:pt idx="2187">9</cx:pt>
          <cx:pt idx="2188">8</cx:pt>
          <cx:pt idx="2189">9</cx:pt>
          <cx:pt idx="2190">10</cx:pt>
          <cx:pt idx="2191">3</cx:pt>
          <cx:pt idx="2192">10</cx:pt>
          <cx:pt idx="2193">10</cx:pt>
          <cx:pt idx="2194">8</cx:pt>
          <cx:pt idx="2195">10</cx:pt>
          <cx:pt idx="2196">10</cx:pt>
          <cx:pt idx="2197">2</cx:pt>
          <cx:pt idx="2198">8</cx:pt>
          <cx:pt idx="2199">5</cx:pt>
          <cx:pt idx="2200">10</cx:pt>
          <cx:pt idx="2201">10</cx:pt>
          <cx:pt idx="2202">10</cx:pt>
          <cx:pt idx="2203">8</cx:pt>
          <cx:pt idx="2204">8</cx:pt>
          <cx:pt idx="2205">1</cx:pt>
          <cx:pt idx="2206">7</cx:pt>
          <cx:pt idx="2207">9</cx:pt>
          <cx:pt idx="2208">8</cx:pt>
          <cx:pt idx="2209">5</cx:pt>
          <cx:pt idx="2210">6</cx:pt>
          <cx:pt idx="2211">5</cx:pt>
          <cx:pt idx="2212">9</cx:pt>
          <cx:pt idx="2213">10</cx:pt>
          <cx:pt idx="2214">10</cx:pt>
          <cx:pt idx="2215">9</cx:pt>
          <cx:pt idx="2216">1</cx:pt>
          <cx:pt idx="2217">8</cx:pt>
          <cx:pt idx="2218">4</cx:pt>
          <cx:pt idx="2219">6</cx:pt>
          <cx:pt idx="2220">9</cx:pt>
          <cx:pt idx="2221">10</cx:pt>
          <cx:pt idx="2222">10</cx:pt>
          <cx:pt idx="2223">9</cx:pt>
          <cx:pt idx="2224">10</cx:pt>
          <cx:pt idx="2225">7</cx:pt>
          <cx:pt idx="2226">10</cx:pt>
          <cx:pt idx="2227">10</cx:pt>
          <cx:pt idx="2228">10</cx:pt>
          <cx:pt idx="2229">6</cx:pt>
          <cx:pt idx="2230">6</cx:pt>
          <cx:pt idx="2231">10</cx:pt>
          <cx:pt idx="2232">9</cx:pt>
          <cx:pt idx="2233">2</cx:pt>
          <cx:pt idx="2234">8</cx:pt>
          <cx:pt idx="2235">10</cx:pt>
          <cx:pt idx="2236">9</cx:pt>
          <cx:pt idx="2237">7</cx:pt>
          <cx:pt idx="2238">5</cx:pt>
          <cx:pt idx="2239">6</cx:pt>
          <cx:pt idx="2240">7</cx:pt>
          <cx:pt idx="2241">3</cx:pt>
          <cx:pt idx="2242">4</cx:pt>
          <cx:pt idx="2243">10</cx:pt>
          <cx:pt idx="2244">3</cx:pt>
          <cx:pt idx="2245">10</cx:pt>
          <cx:pt idx="2246">10</cx:pt>
          <cx:pt idx="2247">8</cx:pt>
          <cx:pt idx="2248">1</cx:pt>
          <cx:pt idx="2249">8</cx:pt>
          <cx:pt idx="2250">4</cx:pt>
          <cx:pt idx="2251">10</cx:pt>
          <cx:pt idx="2252">10</cx:pt>
          <cx:pt idx="2253">1</cx:pt>
          <cx:pt idx="2254">8</cx:pt>
          <cx:pt idx="2255">9</cx:pt>
          <cx:pt idx="2256">10</cx:pt>
          <cx:pt idx="2257">10</cx:pt>
          <cx:pt idx="2258">10</cx:pt>
          <cx:pt idx="2259">8</cx:pt>
          <cx:pt idx="2260">8</cx:pt>
          <cx:pt idx="2261">2</cx:pt>
          <cx:pt idx="2262">3</cx:pt>
          <cx:pt idx="2263">9</cx:pt>
          <cx:pt idx="2264">10</cx:pt>
          <cx:pt idx="2265">6</cx:pt>
          <cx:pt idx="2266">8</cx:pt>
          <cx:pt idx="2267">10</cx:pt>
          <cx:pt idx="2268">8</cx:pt>
          <cx:pt idx="2269">1</cx:pt>
          <cx:pt idx="2270">6</cx:pt>
          <cx:pt idx="2271">5</cx:pt>
          <cx:pt idx="2272">10</cx:pt>
          <cx:pt idx="2273">9</cx:pt>
          <cx:pt idx="2274">1</cx:pt>
          <cx:pt idx="2275">10</cx:pt>
          <cx:pt idx="2276">5</cx:pt>
          <cx:pt idx="2277">7</cx:pt>
          <cx:pt idx="2278">1</cx:pt>
          <cx:pt idx="2279">10</cx:pt>
          <cx:pt idx="2280">10</cx:pt>
          <cx:pt idx="2281">8</cx:pt>
          <cx:pt idx="2282">10</cx:pt>
          <cx:pt idx="2283">4</cx:pt>
          <cx:pt idx="2284">10</cx:pt>
          <cx:pt idx="2285">9</cx:pt>
          <cx:pt idx="2286">9</cx:pt>
          <cx:pt idx="2287">7</cx:pt>
          <cx:pt idx="2288">10</cx:pt>
          <cx:pt idx="2289">5</cx:pt>
          <cx:pt idx="2290">5</cx:pt>
          <cx:pt idx="2291">4</cx:pt>
          <cx:pt idx="2292">9</cx:pt>
          <cx:pt idx="2293">1</cx:pt>
          <cx:pt idx="2294">3</cx:pt>
          <cx:pt idx="2295">5</cx:pt>
          <cx:pt idx="2296">10</cx:pt>
          <cx:pt idx="2297">2</cx:pt>
          <cx:pt idx="2298">6</cx:pt>
          <cx:pt idx="2299">8</cx:pt>
          <cx:pt idx="2300">10</cx:pt>
          <cx:pt idx="2301">9</cx:pt>
          <cx:pt idx="2302">7</cx:pt>
          <cx:pt idx="2303">9</cx:pt>
          <cx:pt idx="2304">9</cx:pt>
          <cx:pt idx="2305">4</cx:pt>
          <cx:pt idx="2306">7</cx:pt>
          <cx:pt idx="2307">4</cx:pt>
          <cx:pt idx="2308">9</cx:pt>
          <cx:pt idx="2309">8</cx:pt>
          <cx:pt idx="2310">8</cx:pt>
          <cx:pt idx="2311">9</cx:pt>
          <cx:pt idx="2312">3</cx:pt>
          <cx:pt idx="2313">8</cx:pt>
          <cx:pt idx="2314">10</cx:pt>
          <cx:pt idx="2315">9</cx:pt>
          <cx:pt idx="2316">3</cx:pt>
          <cx:pt idx="2317">9</cx:pt>
          <cx:pt idx="2318">9</cx:pt>
          <cx:pt idx="2319">10</cx:pt>
          <cx:pt idx="2320">10</cx:pt>
          <cx:pt idx="2321">5</cx:pt>
          <cx:pt idx="2322">10</cx:pt>
          <cx:pt idx="2323">10</cx:pt>
          <cx:pt idx="2324">10</cx:pt>
          <cx:pt idx="2325">9</cx:pt>
          <cx:pt idx="2326">10</cx:pt>
          <cx:pt idx="2327">10</cx:pt>
          <cx:pt idx="2328">10</cx:pt>
          <cx:pt idx="2329">10</cx:pt>
          <cx:pt idx="2330">9</cx:pt>
          <cx:pt idx="2331">8</cx:pt>
          <cx:pt idx="2332">8</cx:pt>
          <cx:pt idx="2333">10</cx:pt>
          <cx:pt idx="2334">10</cx:pt>
          <cx:pt idx="2335">10</cx:pt>
          <cx:pt idx="2336">9</cx:pt>
          <cx:pt idx="2337">8</cx:pt>
          <cx:pt idx="2338">9</cx:pt>
          <cx:pt idx="2339">9</cx:pt>
          <cx:pt idx="2340">10</cx:pt>
          <cx:pt idx="2341">8</cx:pt>
          <cx:pt idx="2342">3</cx:pt>
          <cx:pt idx="2343">8</cx:pt>
          <cx:pt idx="2344">10</cx:pt>
          <cx:pt idx="2345">10</cx:pt>
          <cx:pt idx="2346">3</cx:pt>
          <cx:pt idx="2347">5</cx:pt>
          <cx:pt idx="2348">10</cx:pt>
          <cx:pt idx="2349">8</cx:pt>
          <cx:pt idx="2350">10</cx:pt>
          <cx:pt idx="2351">5</cx:pt>
          <cx:pt idx="2352">9</cx:pt>
          <cx:pt idx="2353">7</cx:pt>
          <cx:pt idx="2354">3</cx:pt>
          <cx:pt idx="2355">1</cx:pt>
          <cx:pt idx="2356">7</cx:pt>
          <cx:pt idx="2357">1</cx:pt>
          <cx:pt idx="2358">4</cx:pt>
          <cx:pt idx="2359">9</cx:pt>
          <cx:pt idx="2360">9</cx:pt>
          <cx:pt idx="2361">10</cx:pt>
          <cx:pt idx="2362">9</cx:pt>
          <cx:pt idx="2363">5</cx:pt>
          <cx:pt idx="2364">9</cx:pt>
          <cx:pt idx="2365">5</cx:pt>
          <cx:pt idx="2366">9</cx:pt>
          <cx:pt idx="2367">2</cx:pt>
          <cx:pt idx="2368">7</cx:pt>
          <cx:pt idx="2369">7</cx:pt>
          <cx:pt idx="2370">10</cx:pt>
          <cx:pt idx="2371">10</cx:pt>
          <cx:pt idx="2372">10</cx:pt>
          <cx:pt idx="2373">9</cx:pt>
          <cx:pt idx="2374">7</cx:pt>
          <cx:pt idx="2375">10</cx:pt>
          <cx:pt idx="2376">10</cx:pt>
          <cx:pt idx="2377">7</cx:pt>
          <cx:pt idx="2378">9</cx:pt>
          <cx:pt idx="2379">8</cx:pt>
          <cx:pt idx="2380">9</cx:pt>
          <cx:pt idx="2381">9</cx:pt>
          <cx:pt idx="2382">9</cx:pt>
          <cx:pt idx="2383">3</cx:pt>
          <cx:pt idx="2384">10</cx:pt>
          <cx:pt idx="2385">8</cx:pt>
          <cx:pt idx="2386">9</cx:pt>
          <cx:pt idx="2387">10</cx:pt>
          <cx:pt idx="2388">9</cx:pt>
          <cx:pt idx="2389">6</cx:pt>
          <cx:pt idx="2390">5</cx:pt>
          <cx:pt idx="2391">10</cx:pt>
          <cx:pt idx="2392">8</cx:pt>
          <cx:pt idx="2393">8</cx:pt>
          <cx:pt idx="2394">9</cx:pt>
          <cx:pt idx="2395">3</cx:pt>
          <cx:pt idx="2396">10</cx:pt>
          <cx:pt idx="2397">10</cx:pt>
          <cx:pt idx="2398">2</cx:pt>
          <cx:pt idx="2399">9</cx:pt>
          <cx:pt idx="2400">7</cx:pt>
          <cx:pt idx="2401">8</cx:pt>
          <cx:pt idx="2402">9</cx:pt>
          <cx:pt idx="2403">8</cx:pt>
          <cx:pt idx="2404">7</cx:pt>
          <cx:pt idx="2405">7</cx:pt>
          <cx:pt idx="2406">9</cx:pt>
          <cx:pt idx="2407">8</cx:pt>
          <cx:pt idx="2408">10</cx:pt>
          <cx:pt idx="2409">10</cx:pt>
          <cx:pt idx="2410">10</cx:pt>
          <cx:pt idx="2411">10</cx:pt>
          <cx:pt idx="2412">9</cx:pt>
          <cx:pt idx="2413">10</cx:pt>
          <cx:pt idx="2414">5</cx:pt>
          <cx:pt idx="2415">10</cx:pt>
          <cx:pt idx="2416">10</cx:pt>
          <cx:pt idx="2417">9</cx:pt>
          <cx:pt idx="2418">10</cx:pt>
          <cx:pt idx="2419">7</cx:pt>
          <cx:pt idx="2420">10</cx:pt>
          <cx:pt idx="2421">5</cx:pt>
          <cx:pt idx="2422">5</cx:pt>
          <cx:pt idx="2423">9</cx:pt>
          <cx:pt idx="2424">10</cx:pt>
          <cx:pt idx="2425">9</cx:pt>
          <cx:pt idx="2426">10</cx:pt>
          <cx:pt idx="2427">9</cx:pt>
          <cx:pt idx="2428">9</cx:pt>
          <cx:pt idx="2429">8</cx:pt>
          <cx:pt idx="2430">8</cx:pt>
          <cx:pt idx="2431">4</cx:pt>
          <cx:pt idx="2432">10</cx:pt>
          <cx:pt idx="2433">5</cx:pt>
          <cx:pt idx="2434">1</cx:pt>
          <cx:pt idx="2435">2</cx:pt>
          <cx:pt idx="2436">9</cx:pt>
          <cx:pt idx="2437">9</cx:pt>
          <cx:pt idx="2438">10</cx:pt>
          <cx:pt idx="2439">9</cx:pt>
          <cx:pt idx="2440">9</cx:pt>
          <cx:pt idx="2441">10</cx:pt>
          <cx:pt idx="2442">9</cx:pt>
          <cx:pt idx="2443">8</cx:pt>
          <cx:pt idx="2444">2</cx:pt>
          <cx:pt idx="2445">8</cx:pt>
          <cx:pt idx="2446">9</cx:pt>
          <cx:pt idx="2447">8</cx:pt>
          <cx:pt idx="2448">9</cx:pt>
          <cx:pt idx="2449">4</cx:pt>
          <cx:pt idx="2450">9</cx:pt>
          <cx:pt idx="2451">6</cx:pt>
          <cx:pt idx="2452">7</cx:pt>
          <cx:pt idx="2453">9</cx:pt>
          <cx:pt idx="2454">8</cx:pt>
          <cx:pt idx="2455">8</cx:pt>
          <cx:pt idx="2456">6</cx:pt>
          <cx:pt idx="2457">8</cx:pt>
          <cx:pt idx="2458">6</cx:pt>
          <cx:pt idx="2459">6</cx:pt>
          <cx:pt idx="2460">4</cx:pt>
          <cx:pt idx="2461">8</cx:pt>
          <cx:pt idx="2462">10</cx:pt>
          <cx:pt idx="2463">9</cx:pt>
          <cx:pt idx="2464">7</cx:pt>
          <cx:pt idx="2465">8</cx:pt>
          <cx:pt idx="2466">8</cx:pt>
          <cx:pt idx="2467">4</cx:pt>
          <cx:pt idx="2468">9</cx:pt>
          <cx:pt idx="2469">10</cx:pt>
          <cx:pt idx="2470">5</cx:pt>
          <cx:pt idx="2471">6</cx:pt>
          <cx:pt idx="2472">9</cx:pt>
          <cx:pt idx="2473">10</cx:pt>
          <cx:pt idx="2474">7</cx:pt>
          <cx:pt idx="2475">9</cx:pt>
          <cx:pt idx="2476">9</cx:pt>
          <cx:pt idx="2477">9</cx:pt>
          <cx:pt idx="2478">10</cx:pt>
          <cx:pt idx="2479">10</cx:pt>
          <cx:pt idx="2480">6</cx:pt>
          <cx:pt idx="2481">10</cx:pt>
          <cx:pt idx="2482">8</cx:pt>
          <cx:pt idx="2483">6</cx:pt>
          <cx:pt idx="2484">7</cx:pt>
          <cx:pt idx="2485">9</cx:pt>
          <cx:pt idx="2486">10</cx:pt>
          <cx:pt idx="2487">10</cx:pt>
          <cx:pt idx="2488">4</cx:pt>
          <cx:pt idx="2489">9</cx:pt>
          <cx:pt idx="2490">1</cx:pt>
          <cx:pt idx="2491">7</cx:pt>
          <cx:pt idx="2492">9</cx:pt>
          <cx:pt idx="2493">7</cx:pt>
          <cx:pt idx="2494">9</cx:pt>
          <cx:pt idx="2495">9</cx:pt>
          <cx:pt idx="2496">8</cx:pt>
          <cx:pt idx="2497">10</cx:pt>
          <cx:pt idx="2498">6</cx:pt>
          <cx:pt idx="2499">10</cx:pt>
          <cx:pt idx="2500">10</cx:pt>
          <cx:pt idx="2501">6</cx:pt>
          <cx:pt idx="2502">8</cx:pt>
          <cx:pt idx="2503">7</cx:pt>
          <cx:pt idx="2504">10</cx:pt>
          <cx:pt idx="2505">1</cx:pt>
          <cx:pt idx="2506">9</cx:pt>
          <cx:pt idx="2507">10</cx:pt>
          <cx:pt idx="2508">10</cx:pt>
          <cx:pt idx="2509">9</cx:pt>
          <cx:pt idx="2510">9</cx:pt>
          <cx:pt idx="2511">6</cx:pt>
          <cx:pt idx="2512">10</cx:pt>
          <cx:pt idx="2513">3</cx:pt>
          <cx:pt idx="2514">10</cx:pt>
          <cx:pt idx="2515">8</cx:pt>
          <cx:pt idx="2516">8</cx:pt>
          <cx:pt idx="2517">10</cx:pt>
          <cx:pt idx="2518">10</cx:pt>
          <cx:pt idx="2519">9</cx:pt>
          <cx:pt idx="2520">1</cx:pt>
          <cx:pt idx="2521">8</cx:pt>
          <cx:pt idx="2522">9</cx:pt>
          <cx:pt idx="2523">10</cx:pt>
          <cx:pt idx="2524">8</cx:pt>
          <cx:pt idx="2525">5</cx:pt>
          <cx:pt idx="2526">9</cx:pt>
          <cx:pt idx="2527">10</cx:pt>
          <cx:pt idx="2528">8</cx:pt>
          <cx:pt idx="2529">3</cx:pt>
          <cx:pt idx="2530">10</cx:pt>
          <cx:pt idx="2531">9</cx:pt>
          <cx:pt idx="2532">6</cx:pt>
          <cx:pt idx="2533">8</cx:pt>
          <cx:pt idx="2534">8</cx:pt>
          <cx:pt idx="2535">9</cx:pt>
          <cx:pt idx="2536">8</cx:pt>
          <cx:pt idx="2537">3</cx:pt>
          <cx:pt idx="2538">10</cx:pt>
          <cx:pt idx="2539">7</cx:pt>
          <cx:pt idx="2540">10</cx:pt>
          <cx:pt idx="2541">9</cx:pt>
          <cx:pt idx="2542">9</cx:pt>
          <cx:pt idx="2543">8</cx:pt>
          <cx:pt idx="2544">4</cx:pt>
          <cx:pt idx="2545">9</cx:pt>
          <cx:pt idx="2546">6</cx:pt>
          <cx:pt idx="2547">9</cx:pt>
          <cx:pt idx="2548">6</cx:pt>
          <cx:pt idx="2549">8</cx:pt>
          <cx:pt idx="2550">10</cx:pt>
          <cx:pt idx="2551">9</cx:pt>
          <cx:pt idx="2552">1</cx:pt>
          <cx:pt idx="2553">7</cx:pt>
          <cx:pt idx="2554">4</cx:pt>
          <cx:pt idx="2555">6</cx:pt>
          <cx:pt idx="2556">6</cx:pt>
          <cx:pt idx="2557">6</cx:pt>
          <cx:pt idx="2558">9</cx:pt>
          <cx:pt idx="2559">10</cx:pt>
          <cx:pt idx="2560">1</cx:pt>
          <cx:pt idx="2561">1</cx:pt>
          <cx:pt idx="2562">1</cx:pt>
          <cx:pt idx="2563">8</cx:pt>
          <cx:pt idx="2564">5</cx:pt>
          <cx:pt idx="2565">6</cx:pt>
          <cx:pt idx="2566">9</cx:pt>
          <cx:pt idx="2567">8</cx:pt>
          <cx:pt idx="2568">7</cx:pt>
          <cx:pt idx="2569">8</cx:pt>
          <cx:pt idx="2570">7</cx:pt>
          <cx:pt idx="2571">10</cx:pt>
          <cx:pt idx="2572">10</cx:pt>
          <cx:pt idx="2573">9</cx:pt>
          <cx:pt idx="2574">6</cx:pt>
          <cx:pt idx="2575">10</cx:pt>
          <cx:pt idx="2576">7</cx:pt>
          <cx:pt idx="2577">9</cx:pt>
          <cx:pt idx="2578">10</cx:pt>
          <cx:pt idx="2579">6</cx:pt>
          <cx:pt idx="2580">2</cx:pt>
          <cx:pt idx="2581">6</cx:pt>
          <cx:pt idx="2582">9</cx:pt>
          <cx:pt idx="2583">10</cx:pt>
          <cx:pt idx="2584">1</cx:pt>
          <cx:pt idx="2585">2</cx:pt>
          <cx:pt idx="2586">7</cx:pt>
          <cx:pt idx="2587">10</cx:pt>
          <cx:pt idx="2588">2</cx:pt>
          <cx:pt idx="2589">3</cx:pt>
          <cx:pt idx="2590">9</cx:pt>
          <cx:pt idx="2591">10</cx:pt>
          <cx:pt idx="2592">7</cx:pt>
          <cx:pt idx="2593">10</cx:pt>
          <cx:pt idx="2594">1</cx:pt>
          <cx:pt idx="2595">10</cx:pt>
          <cx:pt idx="2596">10</cx:pt>
          <cx:pt idx="2597">3</cx:pt>
          <cx:pt idx="2598">1</cx:pt>
          <cx:pt idx="2599">10</cx:pt>
          <cx:pt idx="2600">10</cx:pt>
          <cx:pt idx="2601">1</cx:pt>
          <cx:pt idx="2602">3</cx:pt>
          <cx:pt idx="2603">10</cx:pt>
          <cx:pt idx="2604">10</cx:pt>
          <cx:pt idx="2605">8</cx:pt>
          <cx:pt idx="2606">7</cx:pt>
          <cx:pt idx="2607">6</cx:pt>
          <cx:pt idx="2608">7</cx:pt>
          <cx:pt idx="2609">10</cx:pt>
          <cx:pt idx="2610">10</cx:pt>
          <cx:pt idx="2611">1</cx:pt>
          <cx:pt idx="2612">10</cx:pt>
          <cx:pt idx="2613">5</cx:pt>
          <cx:pt idx="2614">2</cx:pt>
          <cx:pt idx="2615">9</cx:pt>
          <cx:pt idx="2616">8</cx:pt>
          <cx:pt idx="2617">7</cx:pt>
          <cx:pt idx="2618">9</cx:pt>
          <cx:pt idx="2619">8</cx:pt>
          <cx:pt idx="2620">1</cx:pt>
          <cx:pt idx="2621">3</cx:pt>
          <cx:pt idx="2622">10</cx:pt>
          <cx:pt idx="2623">10</cx:pt>
          <cx:pt idx="2624">10</cx:pt>
          <cx:pt idx="2625">5</cx:pt>
          <cx:pt idx="2626">10</cx:pt>
          <cx:pt idx="2627">7</cx:pt>
          <cx:pt idx="2628">10</cx:pt>
          <cx:pt idx="2629">10</cx:pt>
          <cx:pt idx="2630">8</cx:pt>
          <cx:pt idx="2631">10</cx:pt>
          <cx:pt idx="2632">10</cx:pt>
          <cx:pt idx="2633">2</cx:pt>
          <cx:pt idx="2634">10</cx:pt>
          <cx:pt idx="2635">10</cx:pt>
          <cx:pt idx="2636">10</cx:pt>
          <cx:pt idx="2637">8</cx:pt>
          <cx:pt idx="2638">4</cx:pt>
          <cx:pt idx="2639">9</cx:pt>
          <cx:pt idx="2640">10</cx:pt>
          <cx:pt idx="2641">7</cx:pt>
          <cx:pt idx="2642">2</cx:pt>
          <cx:pt idx="2643">10</cx:pt>
          <cx:pt idx="2644">10</cx:pt>
          <cx:pt idx="2645">10</cx:pt>
          <cx:pt idx="2646">2</cx:pt>
          <cx:pt idx="2647">10</cx:pt>
          <cx:pt idx="2648">10</cx:pt>
          <cx:pt idx="2649">9</cx:pt>
          <cx:pt idx="2650">10</cx:pt>
          <cx:pt idx="2651">10</cx:pt>
          <cx:pt idx="2652">10</cx:pt>
          <cx:pt idx="2653">9</cx:pt>
          <cx:pt idx="2654">5</cx:pt>
          <cx:pt idx="2655">7</cx:pt>
          <cx:pt idx="2656">10</cx:pt>
          <cx:pt idx="2657">9</cx:pt>
          <cx:pt idx="2658">10</cx:pt>
          <cx:pt idx="2659">9</cx:pt>
          <cx:pt idx="2660">9</cx:pt>
          <cx:pt idx="2661">8</cx:pt>
          <cx:pt idx="2662">9</cx:pt>
          <cx:pt idx="2663">9</cx:pt>
          <cx:pt idx="2664">10</cx:pt>
          <cx:pt idx="2665">9</cx:pt>
          <cx:pt idx="2666">10</cx:pt>
          <cx:pt idx="2667">10</cx:pt>
          <cx:pt idx="2668">10</cx:pt>
          <cx:pt idx="2669">10</cx:pt>
          <cx:pt idx="2670">9</cx:pt>
          <cx:pt idx="2671">7</cx:pt>
          <cx:pt idx="2672">7</cx:pt>
          <cx:pt idx="2673">3</cx:pt>
          <cx:pt idx="2674">6</cx:pt>
          <cx:pt idx="2675">10</cx:pt>
          <cx:pt idx="2676">10</cx:pt>
          <cx:pt idx="2677">8</cx:pt>
          <cx:pt idx="2678">10</cx:pt>
          <cx:pt idx="2679">5</cx:pt>
          <cx:pt idx="2680">9</cx:pt>
          <cx:pt idx="2681">9</cx:pt>
          <cx:pt idx="2682">1</cx:pt>
          <cx:pt idx="2683">3</cx:pt>
          <cx:pt idx="2684">5</cx:pt>
          <cx:pt idx="2685">5</cx:pt>
          <cx:pt idx="2686">5</cx:pt>
          <cx:pt idx="2687">10</cx:pt>
          <cx:pt idx="2688">1</cx:pt>
          <cx:pt idx="2689">4</cx:pt>
          <cx:pt idx="2690">4</cx:pt>
          <cx:pt idx="2691">10</cx:pt>
          <cx:pt idx="2692">10</cx:pt>
          <cx:pt idx="2693">1</cx:pt>
          <cx:pt idx="2694">3</cx:pt>
          <cx:pt idx="2695">10</cx:pt>
          <cx:pt idx="2696">10</cx:pt>
          <cx:pt idx="2697">10</cx:pt>
          <cx:pt idx="2698">10</cx:pt>
          <cx:pt idx="2699">3</cx:pt>
          <cx:pt idx="2700">4</cx:pt>
          <cx:pt idx="2701">10</cx:pt>
          <cx:pt idx="2702">9</cx:pt>
          <cx:pt idx="2703">10</cx:pt>
          <cx:pt idx="2704">9</cx:pt>
          <cx:pt idx="2705">10</cx:pt>
          <cx:pt idx="2706">10</cx:pt>
          <cx:pt idx="2707">1</cx:pt>
          <cx:pt idx="2708">10</cx:pt>
          <cx:pt idx="2709">10</cx:pt>
          <cx:pt idx="2710">9</cx:pt>
          <cx:pt idx="2711">7</cx:pt>
          <cx:pt idx="2712">10</cx:pt>
          <cx:pt idx="2713">9</cx:pt>
          <cx:pt idx="2714">8</cx:pt>
          <cx:pt idx="2715">2</cx:pt>
          <cx:pt idx="2716">10</cx:pt>
          <cx:pt idx="2717">10</cx:pt>
          <cx:pt idx="2718">10</cx:pt>
          <cx:pt idx="2719">10</cx:pt>
          <cx:pt idx="2720">9</cx:pt>
          <cx:pt idx="2721">3</cx:pt>
          <cx:pt idx="2722">10</cx:pt>
          <cx:pt idx="2723">5</cx:pt>
          <cx:pt idx="2724">9</cx:pt>
          <cx:pt idx="2725">10</cx:pt>
          <cx:pt idx="2726">10</cx:pt>
          <cx:pt idx="2727">10</cx:pt>
          <cx:pt idx="2728">2</cx:pt>
          <cx:pt idx="2729">10</cx:pt>
          <cx:pt idx="2730">10</cx:pt>
          <cx:pt idx="2731">10</cx:pt>
          <cx:pt idx="2732">9</cx:pt>
          <cx:pt idx="2733">9</cx:pt>
          <cx:pt idx="2734">8</cx:pt>
          <cx:pt idx="2735">9</cx:pt>
          <cx:pt idx="2736">9</cx:pt>
          <cx:pt idx="2737">4</cx:pt>
          <cx:pt idx="2738">10</cx:pt>
          <cx:pt idx="2739">10</cx:pt>
          <cx:pt idx="2740">10</cx:pt>
          <cx:pt idx="2741">10</cx:pt>
          <cx:pt idx="2742">9</cx:pt>
          <cx:pt idx="2743">3</cx:pt>
          <cx:pt idx="2744">1</cx:pt>
          <cx:pt idx="2745">9</cx:pt>
          <cx:pt idx="2746">6</cx:pt>
          <cx:pt idx="2747">8</cx:pt>
          <cx:pt idx="2748">10</cx:pt>
          <cx:pt idx="2749">8</cx:pt>
          <cx:pt idx="2750">9</cx:pt>
          <cx:pt idx="2751">7</cx:pt>
          <cx:pt idx="2752">6</cx:pt>
          <cx:pt idx="2753">7</cx:pt>
          <cx:pt idx="2754">9</cx:pt>
          <cx:pt idx="2755">10</cx:pt>
          <cx:pt idx="2756">9</cx:pt>
          <cx:pt idx="2757">10</cx:pt>
          <cx:pt idx="2758">10</cx:pt>
          <cx:pt idx="2759">10</cx:pt>
          <cx:pt idx="2760">10</cx:pt>
          <cx:pt idx="2761">7</cx:pt>
          <cx:pt idx="2762">10</cx:pt>
          <cx:pt idx="2763">1</cx:pt>
          <cx:pt idx="2764">10</cx:pt>
          <cx:pt idx="2765">9</cx:pt>
          <cx:pt idx="2766">7</cx:pt>
          <cx:pt idx="2767">10</cx:pt>
          <cx:pt idx="2768">9</cx:pt>
          <cx:pt idx="2769">10</cx:pt>
          <cx:pt idx="2770">10</cx:pt>
          <cx:pt idx="2771">10</cx:pt>
          <cx:pt idx="2772">10</cx:pt>
          <cx:pt idx="2773">9</cx:pt>
          <cx:pt idx="2774">1</cx:pt>
          <cx:pt idx="2775">10</cx:pt>
          <cx:pt idx="2776">9</cx:pt>
          <cx:pt idx="2777">8</cx:pt>
          <cx:pt idx="2778">10</cx:pt>
          <cx:pt idx="2779">10</cx:pt>
          <cx:pt idx="2780">9</cx:pt>
          <cx:pt idx="2781">10</cx:pt>
          <cx:pt idx="2782">10</cx:pt>
          <cx:pt idx="2783">9</cx:pt>
          <cx:pt idx="2784">8</cx:pt>
          <cx:pt idx="2785">8</cx:pt>
          <cx:pt idx="2786">5</cx:pt>
          <cx:pt idx="2787">8</cx:pt>
          <cx:pt idx="2788">10</cx:pt>
          <cx:pt idx="2789">8</cx:pt>
          <cx:pt idx="2790">5</cx:pt>
          <cx:pt idx="2791">7</cx:pt>
          <cx:pt idx="2792">10</cx:pt>
          <cx:pt idx="2793">9</cx:pt>
          <cx:pt idx="2794">10</cx:pt>
          <cx:pt idx="2795">7</cx:pt>
          <cx:pt idx="2796">4</cx:pt>
          <cx:pt idx="2797">7</cx:pt>
          <cx:pt idx="2798">10</cx:pt>
          <cx:pt idx="2799">10</cx:pt>
          <cx:pt idx="2800">7</cx:pt>
          <cx:pt idx="2801">10</cx:pt>
          <cx:pt idx="2802">9</cx:pt>
          <cx:pt idx="2803">9</cx:pt>
          <cx:pt idx="2804">8</cx:pt>
          <cx:pt idx="2805">9</cx:pt>
          <cx:pt idx="2806">8</cx:pt>
          <cx:pt idx="2807">7</cx:pt>
          <cx:pt idx="2808">9</cx:pt>
          <cx:pt idx="2809">10</cx:pt>
          <cx:pt idx="2810">6</cx:pt>
          <cx:pt idx="2811">7</cx:pt>
          <cx:pt idx="2812">7</cx:pt>
          <cx:pt idx="2813">8</cx:pt>
          <cx:pt idx="2814">9</cx:pt>
          <cx:pt idx="2815">10</cx:pt>
          <cx:pt idx="2816">10</cx:pt>
          <cx:pt idx="2817">9</cx:pt>
          <cx:pt idx="2818">9</cx:pt>
          <cx:pt idx="2819">9</cx:pt>
          <cx:pt idx="2820">10</cx:pt>
          <cx:pt idx="2821">10</cx:pt>
          <cx:pt idx="2822">5</cx:pt>
          <cx:pt idx="2823">8</cx:pt>
          <cx:pt idx="2824">9</cx:pt>
          <cx:pt idx="2825">9</cx:pt>
          <cx:pt idx="2826">5</cx:pt>
          <cx:pt idx="2827">8</cx:pt>
          <cx:pt idx="2828">8</cx:pt>
          <cx:pt idx="2829">10</cx:pt>
          <cx:pt idx="2830">9</cx:pt>
          <cx:pt idx="2831">8</cx:pt>
          <cx:pt idx="2832">8</cx:pt>
          <cx:pt idx="2833">7</cx:pt>
          <cx:pt idx="2834">10</cx:pt>
          <cx:pt idx="2835">10</cx:pt>
          <cx:pt idx="2836">10</cx:pt>
          <cx:pt idx="2837">8</cx:pt>
          <cx:pt idx="2838">9</cx:pt>
          <cx:pt idx="2839">8</cx:pt>
          <cx:pt idx="2840">4</cx:pt>
          <cx:pt idx="2841">8</cx:pt>
          <cx:pt idx="2842">10</cx:pt>
          <cx:pt idx="2843">8</cx:pt>
          <cx:pt idx="2844">8</cx:pt>
          <cx:pt idx="2845">9</cx:pt>
          <cx:pt idx="2846">1</cx:pt>
          <cx:pt idx="2847">10</cx:pt>
          <cx:pt idx="2848">9</cx:pt>
          <cx:pt idx="2849">7</cx:pt>
          <cx:pt idx="2850">9</cx:pt>
          <cx:pt idx="2851">6</cx:pt>
          <cx:pt idx="2852">9</cx:pt>
          <cx:pt idx="2853">2</cx:pt>
          <cx:pt idx="2854">1</cx:pt>
          <cx:pt idx="2855">3</cx:pt>
          <cx:pt idx="2856">1</cx:pt>
          <cx:pt idx="2857">2</cx:pt>
          <cx:pt idx="2858">1</cx:pt>
          <cx:pt idx="2859">10</cx:pt>
          <cx:pt idx="2860">2</cx:pt>
          <cx:pt idx="2861">8</cx:pt>
          <cx:pt idx="2862">1</cx:pt>
          <cx:pt idx="2863">1</cx:pt>
          <cx:pt idx="2864">2</cx:pt>
          <cx:pt idx="2865">3</cx:pt>
          <cx:pt idx="2866">10</cx:pt>
          <cx:pt idx="2867">5</cx:pt>
          <cx:pt idx="2868">3</cx:pt>
          <cx:pt idx="2869">1</cx:pt>
          <cx:pt idx="2870">3</cx:pt>
          <cx:pt idx="2871">5</cx:pt>
          <cx:pt idx="2872">1</cx:pt>
          <cx:pt idx="2873">1</cx:pt>
          <cx:pt idx="2874">1</cx:pt>
          <cx:pt idx="2875">2</cx:pt>
          <cx:pt idx="2876">3</cx:pt>
          <cx:pt idx="2877">2</cx:pt>
          <cx:pt idx="2878">1</cx:pt>
          <cx:pt idx="2879">9</cx:pt>
          <cx:pt idx="2880">9</cx:pt>
          <cx:pt idx="2881">9</cx:pt>
          <cx:pt idx="2882">2</cx:pt>
          <cx:pt idx="2883">10</cx:pt>
          <cx:pt idx="2884">7</cx:pt>
          <cx:pt idx="2885">6</cx:pt>
          <cx:pt idx="2886">1</cx:pt>
          <cx:pt idx="2887">3</cx:pt>
          <cx:pt idx="2888">7</cx:pt>
          <cx:pt idx="2889">3</cx:pt>
          <cx:pt idx="2890">1</cx:pt>
          <cx:pt idx="2891">1</cx:pt>
          <cx:pt idx="2892">5</cx:pt>
          <cx:pt idx="2893">1</cx:pt>
          <cx:pt idx="2894">8</cx:pt>
          <cx:pt idx="2895">1</cx:pt>
          <cx:pt idx="2896">3</cx:pt>
          <cx:pt idx="2897">2</cx:pt>
          <cx:pt idx="2898">2</cx:pt>
          <cx:pt idx="2899">1</cx:pt>
          <cx:pt idx="2900">1</cx:pt>
          <cx:pt idx="2901">1</cx:pt>
          <cx:pt idx="2902">1</cx:pt>
          <cx:pt idx="2903">2</cx:pt>
          <cx:pt idx="2904">7</cx:pt>
          <cx:pt idx="2905">3</cx:pt>
          <cx:pt idx="2906">1</cx:pt>
          <cx:pt idx="2907">4</cx:pt>
          <cx:pt idx="2908">4</cx:pt>
          <cx:pt idx="2909">2</cx:pt>
          <cx:pt idx="2910">1</cx:pt>
          <cx:pt idx="2911">5</cx:pt>
          <cx:pt idx="2912">8</cx:pt>
          <cx:pt idx="2913">5</cx:pt>
          <cx:pt idx="2914">1</cx:pt>
          <cx:pt idx="2915">6</cx:pt>
          <cx:pt idx="2916">1</cx:pt>
          <cx:pt idx="2917">7</cx:pt>
          <cx:pt idx="2918">2</cx:pt>
          <cx:pt idx="2919">9</cx:pt>
          <cx:pt idx="2920">1</cx:pt>
          <cx:pt idx="2921">9</cx:pt>
          <cx:pt idx="2922">4</cx:pt>
          <cx:pt idx="2923">1</cx:pt>
          <cx:pt idx="2924">1</cx:pt>
          <cx:pt idx="2925">10</cx:pt>
          <cx:pt idx="2926">10</cx:pt>
          <cx:pt idx="2927">1</cx:pt>
          <cx:pt idx="2928">7</cx:pt>
          <cx:pt idx="2929">10</cx:pt>
          <cx:pt idx="2930">1</cx:pt>
          <cx:pt idx="2931">10</cx:pt>
          <cx:pt idx="2932">8</cx:pt>
          <cx:pt idx="2933">1</cx:pt>
          <cx:pt idx="2934">1</cx:pt>
          <cx:pt idx="2935">5</cx:pt>
          <cx:pt idx="2936">1</cx:pt>
          <cx:pt idx="2937">1</cx:pt>
          <cx:pt idx="2938">10</cx:pt>
          <cx:pt idx="2939">5</cx:pt>
          <cx:pt idx="2940">3</cx:pt>
          <cx:pt idx="2941">4</cx:pt>
          <cx:pt idx="2942">3</cx:pt>
          <cx:pt idx="2943">3</cx:pt>
          <cx:pt idx="2944">2</cx:pt>
          <cx:pt idx="2945">10</cx:pt>
          <cx:pt idx="2946">9</cx:pt>
          <cx:pt idx="2947">5</cx:pt>
          <cx:pt idx="2948">9</cx:pt>
          <cx:pt idx="2949">1</cx:pt>
          <cx:pt idx="2950">8</cx:pt>
          <cx:pt idx="2951">1</cx:pt>
          <cx:pt idx="2952">1</cx:pt>
          <cx:pt idx="2953">4</cx:pt>
          <cx:pt idx="2954">9</cx:pt>
          <cx:pt idx="2955">1</cx:pt>
          <cx:pt idx="2956">2</cx:pt>
          <cx:pt idx="2957">1</cx:pt>
          <cx:pt idx="2958">9</cx:pt>
          <cx:pt idx="2959">8</cx:pt>
          <cx:pt idx="2960">1</cx:pt>
          <cx:pt idx="2961">5</cx:pt>
          <cx:pt idx="2962">1</cx:pt>
          <cx:pt idx="2963">1</cx:pt>
          <cx:pt idx="2964">1</cx:pt>
          <cx:pt idx="2965">1</cx:pt>
          <cx:pt idx="2966">5</cx:pt>
          <cx:pt idx="2967">2</cx:pt>
          <cx:pt idx="2968">1</cx:pt>
          <cx:pt idx="2969">3</cx:pt>
          <cx:pt idx="2970">1</cx:pt>
          <cx:pt idx="2971">10</cx:pt>
          <cx:pt idx="2972">2</cx:pt>
          <cx:pt idx="2973">2</cx:pt>
          <cx:pt idx="2974">10</cx:pt>
          <cx:pt idx="2975">1</cx:pt>
          <cx:pt idx="2976">9</cx:pt>
          <cx:pt idx="2977">2</cx:pt>
          <cx:pt idx="2978">10</cx:pt>
          <cx:pt idx="2979">3</cx:pt>
          <cx:pt idx="2980">2</cx:pt>
          <cx:pt idx="2981">10</cx:pt>
          <cx:pt idx="2982">1</cx:pt>
          <cx:pt idx="2983">1</cx:pt>
          <cx:pt idx="2984">2</cx:pt>
          <cx:pt idx="2985">1</cx:pt>
          <cx:pt idx="2986">1</cx:pt>
          <cx:pt idx="2987">5</cx:pt>
          <cx:pt idx="2988">2</cx:pt>
          <cx:pt idx="2989">9</cx:pt>
          <cx:pt idx="2990">1</cx:pt>
          <cx:pt idx="2991">4</cx:pt>
          <cx:pt idx="2992">5</cx:pt>
          <cx:pt idx="2993">1</cx:pt>
          <cx:pt idx="2994">1</cx:pt>
          <cx:pt idx="2995">2</cx:pt>
          <cx:pt idx="2996">10</cx:pt>
          <cx:pt idx="2997">10</cx:pt>
          <cx:pt idx="2998">9</cx:pt>
          <cx:pt idx="2999">1</cx:pt>
          <cx:pt idx="3000">7</cx:pt>
          <cx:pt idx="3001">1</cx:pt>
          <cx:pt idx="3002">10</cx:pt>
          <cx:pt idx="3003">5</cx:pt>
          <cx:pt idx="3004">7</cx:pt>
          <cx:pt idx="3005">9</cx:pt>
          <cx:pt idx="3006">9</cx:pt>
          <cx:pt idx="3007">1</cx:pt>
          <cx:pt idx="3008">6</cx:pt>
          <cx:pt idx="3009">10</cx:pt>
          <cx:pt idx="3010">4</cx:pt>
          <cx:pt idx="3011">5</cx:pt>
          <cx:pt idx="3012">1</cx:pt>
          <cx:pt idx="3013">3</cx:pt>
          <cx:pt idx="3014">1</cx:pt>
          <cx:pt idx="3015">1</cx:pt>
          <cx:pt idx="3016">1</cx:pt>
          <cx:pt idx="3017">1</cx:pt>
          <cx:pt idx="3018">4</cx:pt>
          <cx:pt idx="3019">4</cx:pt>
          <cx:pt idx="3020">2</cx:pt>
          <cx:pt idx="3021">1</cx:pt>
          <cx:pt idx="3022">8</cx:pt>
          <cx:pt idx="3023">1</cx:pt>
          <cx:pt idx="3024">4</cx:pt>
          <cx:pt idx="3025">1</cx:pt>
          <cx:pt idx="3026">2</cx:pt>
          <cx:pt idx="3027">3</cx:pt>
          <cx:pt idx="3028">2</cx:pt>
          <cx:pt idx="3029">10</cx:pt>
          <cx:pt idx="3030">4</cx:pt>
          <cx:pt idx="3031">2</cx:pt>
          <cx:pt idx="3032">1</cx:pt>
          <cx:pt idx="3033">5</cx:pt>
          <cx:pt idx="3034">1</cx:pt>
          <cx:pt idx="3035">10</cx:pt>
          <cx:pt idx="3036">9</cx:pt>
          <cx:pt idx="3037">2</cx:pt>
          <cx:pt idx="3038">5</cx:pt>
          <cx:pt idx="3039">3</cx:pt>
          <cx:pt idx="3040">8</cx:pt>
          <cx:pt idx="3041">1</cx:pt>
          <cx:pt idx="3042">2</cx:pt>
          <cx:pt idx="3043">1</cx:pt>
          <cx:pt idx="3044">1</cx:pt>
          <cx:pt idx="3045">9</cx:pt>
          <cx:pt idx="3046">1</cx:pt>
          <cx:pt idx="3047">10</cx:pt>
          <cx:pt idx="3048">2</cx:pt>
          <cx:pt idx="3049">2</cx:pt>
          <cx:pt idx="3050">2</cx:pt>
          <cx:pt idx="3051">3</cx:pt>
          <cx:pt idx="3052">3</cx:pt>
          <cx:pt idx="3053">5</cx:pt>
          <cx:pt idx="3054">1</cx:pt>
          <cx:pt idx="3055">10</cx:pt>
          <cx:pt idx="3056">1</cx:pt>
          <cx:pt idx="3057">1</cx:pt>
          <cx:pt idx="3058">4</cx:pt>
          <cx:pt idx="3059">2</cx:pt>
          <cx:pt idx="3060">1</cx:pt>
          <cx:pt idx="3061">4</cx:pt>
          <cx:pt idx="3062">1</cx:pt>
          <cx:pt idx="3063">7</cx:pt>
          <cx:pt idx="3064">1</cx:pt>
          <cx:pt idx="3065">2</cx:pt>
          <cx:pt idx="3066">1</cx:pt>
          <cx:pt idx="3067">10</cx:pt>
          <cx:pt idx="3068">7</cx:pt>
          <cx:pt idx="3069">6</cx:pt>
          <cx:pt idx="3070">6</cx:pt>
          <cx:pt idx="3071">1</cx:pt>
          <cx:pt idx="3072">7</cx:pt>
          <cx:pt idx="3073">9</cx:pt>
          <cx:pt idx="3074">10</cx:pt>
          <cx:pt idx="3075">8</cx:pt>
          <cx:pt idx="3076">5</cx:pt>
          <cx:pt idx="3077">1</cx:pt>
          <cx:pt idx="3078">2</cx:pt>
          <cx:pt idx="3079">6</cx:pt>
          <cx:pt idx="3080">6</cx:pt>
          <cx:pt idx="3081">1</cx:pt>
          <cx:pt idx="3082">2</cx:pt>
          <cx:pt idx="3083">2</cx:pt>
          <cx:pt idx="3084">10</cx:pt>
          <cx:pt idx="3085">3</cx:pt>
          <cx:pt idx="3086">3</cx:pt>
          <cx:pt idx="3087">6</cx:pt>
          <cx:pt idx="3088">10</cx:pt>
          <cx:pt idx="3089">2</cx:pt>
          <cx:pt idx="3090">1</cx:pt>
          <cx:pt idx="3091">1</cx:pt>
          <cx:pt idx="3092">1</cx:pt>
          <cx:pt idx="3093">1</cx:pt>
          <cx:pt idx="3094">2</cx:pt>
          <cx:pt idx="3095">3</cx:pt>
          <cx:pt idx="3096">3</cx:pt>
          <cx:pt idx="3097">1</cx:pt>
          <cx:pt idx="3098">4</cx:pt>
          <cx:pt idx="3099">6</cx:pt>
          <cx:pt idx="3100">6</cx:pt>
          <cx:pt idx="3101">10</cx:pt>
          <cx:pt idx="3102">2</cx:pt>
          <cx:pt idx="3103">10</cx:pt>
          <cx:pt idx="3104">1</cx:pt>
          <cx:pt idx="3105">2</cx:pt>
          <cx:pt idx="3106">2</cx:pt>
          <cx:pt idx="3107">2</cx:pt>
          <cx:pt idx="3108">1</cx:pt>
          <cx:pt idx="3109">5</cx:pt>
          <cx:pt idx="3110">1</cx:pt>
          <cx:pt idx="3111">2</cx:pt>
          <cx:pt idx="3112">6</cx:pt>
          <cx:pt idx="3113">10</cx:pt>
          <cx:pt idx="3114">1</cx:pt>
          <cx:pt idx="3115">2</cx:pt>
          <cx:pt idx="3116">2</cx:pt>
          <cx:pt idx="3117">2</cx:pt>
          <cx:pt idx="3118">1</cx:pt>
          <cx:pt idx="3119">2</cx:pt>
          <cx:pt idx="3120">9</cx:pt>
          <cx:pt idx="3121">10</cx:pt>
          <cx:pt idx="3122">1</cx:pt>
          <cx:pt idx="3123">1</cx:pt>
          <cx:pt idx="3124">1</cx:pt>
          <cx:pt idx="3125">7</cx:pt>
          <cx:pt idx="3126">10</cx:pt>
          <cx:pt idx="3127">2</cx:pt>
          <cx:pt idx="3128">1</cx:pt>
          <cx:pt idx="3129">1</cx:pt>
          <cx:pt idx="3130">2</cx:pt>
          <cx:pt idx="3131">8</cx:pt>
          <cx:pt idx="3132">1</cx:pt>
          <cx:pt idx="3133">1</cx:pt>
          <cx:pt idx="3134">1</cx:pt>
          <cx:pt idx="3135">1</cx:pt>
          <cx:pt idx="3136">1</cx:pt>
          <cx:pt idx="3137">2</cx:pt>
          <cx:pt idx="3138">1</cx:pt>
          <cx:pt idx="3139">1</cx:pt>
          <cx:pt idx="3140">4</cx:pt>
          <cx:pt idx="3141">5</cx:pt>
          <cx:pt idx="3142">10</cx:pt>
          <cx:pt idx="3143">2</cx:pt>
          <cx:pt idx="3144">1</cx:pt>
          <cx:pt idx="3145">5</cx:pt>
          <cx:pt idx="3146">3</cx:pt>
          <cx:pt idx="3147">2</cx:pt>
          <cx:pt idx="3148">8</cx:pt>
          <cx:pt idx="3149">1</cx:pt>
          <cx:pt idx="3150">1</cx:pt>
          <cx:pt idx="3151">10</cx:pt>
          <cx:pt idx="3152">10</cx:pt>
          <cx:pt idx="3153">2</cx:pt>
          <cx:pt idx="3154">1</cx:pt>
          <cx:pt idx="3155">3</cx:pt>
          <cx:pt idx="3156">3</cx:pt>
          <cx:pt idx="3157">5</cx:pt>
          <cx:pt idx="3158">2</cx:pt>
          <cx:pt idx="3159">2</cx:pt>
          <cx:pt idx="3160">2</cx:pt>
          <cx:pt idx="3161">8</cx:pt>
          <cx:pt idx="3162">1</cx:pt>
          <cx:pt idx="3163">10</cx:pt>
          <cx:pt idx="3164">10</cx:pt>
          <cx:pt idx="3165">10</cx:pt>
          <cx:pt idx="3166">1</cx:pt>
          <cx:pt idx="3167">2</cx:pt>
          <cx:pt idx="3168">1</cx:pt>
          <cx:pt idx="3169">1</cx:pt>
          <cx:pt idx="3170">10</cx:pt>
          <cx:pt idx="3171">5</cx:pt>
          <cx:pt idx="3172">1</cx:pt>
          <cx:pt idx="3173">3</cx:pt>
          <cx:pt idx="3174">1</cx:pt>
          <cx:pt idx="3175">1</cx:pt>
          <cx:pt idx="3176">1</cx:pt>
          <cx:pt idx="3177">1</cx:pt>
          <cx:pt idx="3178">1</cx:pt>
          <cx:pt idx="3179">1</cx:pt>
          <cx:pt idx="3180">1</cx:pt>
          <cx:pt idx="3181">1</cx:pt>
          <cx:pt idx="3182">1</cx:pt>
          <cx:pt idx="3183">2</cx:pt>
          <cx:pt idx="3184">1</cx:pt>
          <cx:pt idx="3185">1</cx:pt>
          <cx:pt idx="3186">1</cx:pt>
          <cx:pt idx="3187">3</cx:pt>
          <cx:pt idx="3188">1</cx:pt>
          <cx:pt idx="3189">1</cx:pt>
          <cx:pt idx="3190">1</cx:pt>
          <cx:pt idx="3191">5</cx:pt>
          <cx:pt idx="3192">1</cx:pt>
          <cx:pt idx="3193">1</cx:pt>
          <cx:pt idx="3194">1</cx:pt>
          <cx:pt idx="3195">1</cx:pt>
          <cx:pt idx="3196">10</cx:pt>
          <cx:pt idx="3197">10</cx:pt>
          <cx:pt idx="3198">1</cx:pt>
          <cx:pt idx="3199">1</cx:pt>
          <cx:pt idx="3200">1</cx:pt>
          <cx:pt idx="3201">2</cx:pt>
          <cx:pt idx="3202">8</cx:pt>
          <cx:pt idx="3203">1</cx:pt>
          <cx:pt idx="3204">1</cx:pt>
          <cx:pt idx="3205">1</cx:pt>
          <cx:pt idx="3206">1</cx:pt>
          <cx:pt idx="3207">1</cx:pt>
          <cx:pt idx="3208">2</cx:pt>
          <cx:pt idx="3209">8</cx:pt>
          <cx:pt idx="3210">2</cx:pt>
          <cx:pt idx="3211">4</cx:pt>
          <cx:pt idx="3212">7</cx:pt>
          <cx:pt idx="3213">4</cx:pt>
          <cx:pt idx="3214">1</cx:pt>
          <cx:pt idx="3215">7</cx:pt>
          <cx:pt idx="3216">5</cx:pt>
          <cx:pt idx="3217">10</cx:pt>
          <cx:pt idx="3218">3</cx:pt>
          <cx:pt idx="3219">3</cx:pt>
          <cx:pt idx="3220">10</cx:pt>
          <cx:pt idx="3221">1</cx:pt>
          <cx:pt idx="3222">9</cx:pt>
          <cx:pt idx="3223">1</cx:pt>
          <cx:pt idx="3224">8</cx:pt>
          <cx:pt idx="3225">7</cx:pt>
          <cx:pt idx="3226">5</cx:pt>
          <cx:pt idx="3227">10</cx:pt>
          <cx:pt idx="3228">1</cx:pt>
          <cx:pt idx="3229">4</cx:pt>
          <cx:pt idx="3230">3</cx:pt>
          <cx:pt idx="3231">5</cx:pt>
          <cx:pt idx="3232">3</cx:pt>
          <cx:pt idx="3233">1</cx:pt>
          <cx:pt idx="3234">4</cx:pt>
          <cx:pt idx="3235">9</cx:pt>
          <cx:pt idx="3236">5</cx:pt>
          <cx:pt idx="3237">8</cx:pt>
          <cx:pt idx="3238">5</cx:pt>
          <cx:pt idx="3239">5</cx:pt>
          <cx:pt idx="3240">1</cx:pt>
          <cx:pt idx="3241">9</cx:pt>
          <cx:pt idx="3242">9</cx:pt>
          <cx:pt idx="3243">2</cx:pt>
          <cx:pt idx="3244">2</cx:pt>
          <cx:pt idx="3245">7</cx:pt>
          <cx:pt idx="3246">7</cx:pt>
          <cx:pt idx="3247">1</cx:pt>
          <cx:pt idx="3248">8</cx:pt>
          <cx:pt idx="3249">1</cx:pt>
          <cx:pt idx="3250">1</cx:pt>
          <cx:pt idx="3251">4</cx:pt>
          <cx:pt idx="3252">10</cx:pt>
          <cx:pt idx="3253">1</cx:pt>
          <cx:pt idx="3254">1</cx:pt>
          <cx:pt idx="3255">4</cx:pt>
          <cx:pt idx="3256">4</cx:pt>
          <cx:pt idx="3257">1</cx:pt>
          <cx:pt idx="3258">3</cx:pt>
          <cx:pt idx="3259">10</cx:pt>
          <cx:pt idx="3260">9</cx:pt>
          <cx:pt idx="3261">8</cx:pt>
          <cx:pt idx="3262">9</cx:pt>
          <cx:pt idx="3263">4</cx:pt>
          <cx:pt idx="3264">6</cx:pt>
          <cx:pt idx="3265">1</cx:pt>
          <cx:pt idx="3266">8</cx:pt>
          <cx:pt idx="3267">3</cx:pt>
          <cx:pt idx="3268">7</cx:pt>
          <cx:pt idx="3269">6</cx:pt>
          <cx:pt idx="3270">4</cx:pt>
          <cx:pt idx="3271">6</cx:pt>
          <cx:pt idx="3272">9</cx:pt>
          <cx:pt idx="3273">8</cx:pt>
          <cx:pt idx="3274">10</cx:pt>
          <cx:pt idx="3275">1</cx:pt>
          <cx:pt idx="3276">1</cx:pt>
          <cx:pt idx="3277">1</cx:pt>
          <cx:pt idx="3278">10</cx:pt>
          <cx:pt idx="3279">9</cx:pt>
          <cx:pt idx="3280">1</cx:pt>
          <cx:pt idx="3281">1</cx:pt>
          <cx:pt idx="3282">1</cx:pt>
          <cx:pt idx="3283">1</cx:pt>
          <cx:pt idx="3284">1</cx:pt>
          <cx:pt idx="3285">1</cx:pt>
          <cx:pt idx="3286">1</cx:pt>
          <cx:pt idx="3287">6</cx:pt>
          <cx:pt idx="3288">5</cx:pt>
          <cx:pt idx="3289">4</cx:pt>
          <cx:pt idx="3290">4</cx:pt>
          <cx:pt idx="3291">10</cx:pt>
          <cx:pt idx="3292">1</cx:pt>
          <cx:pt idx="3293">10</cx:pt>
          <cx:pt idx="3294">5</cx:pt>
          <cx:pt idx="3295">3</cx:pt>
          <cx:pt idx="3296">10</cx:pt>
          <cx:pt idx="3297">2</cx:pt>
          <cx:pt idx="3298">5</cx:pt>
          <cx:pt idx="3299">1</cx:pt>
          <cx:pt idx="3300">1</cx:pt>
          <cx:pt idx="3301">3</cx:pt>
          <cx:pt idx="3302">10</cx:pt>
          <cx:pt idx="3303">5</cx:pt>
          <cx:pt idx="3304">8</cx:pt>
          <cx:pt idx="3305">6</cx:pt>
          <cx:pt idx="3306">10</cx:pt>
          <cx:pt idx="3307">5</cx:pt>
          <cx:pt idx="3308">1</cx:pt>
          <cx:pt idx="3309">1</cx:pt>
          <cx:pt idx="3310">6</cx:pt>
          <cx:pt idx="3311">3</cx:pt>
          <cx:pt idx="3312">2</cx:pt>
          <cx:pt idx="3313">5</cx:pt>
          <cx:pt idx="3314">3</cx:pt>
          <cx:pt idx="3315">1</cx:pt>
          <cx:pt idx="3316">1</cx:pt>
          <cx:pt idx="3317">5</cx:pt>
          <cx:pt idx="3318">9</cx:pt>
          <cx:pt idx="3319">1</cx:pt>
          <cx:pt idx="3320">1</cx:pt>
          <cx:pt idx="3321">3</cx:pt>
          <cx:pt idx="3322">10</cx:pt>
          <cx:pt idx="3323">10</cx:pt>
          <cx:pt idx="3324">6</cx:pt>
          <cx:pt idx="3325">10</cx:pt>
          <cx:pt idx="3326">4</cx:pt>
          <cx:pt idx="3327">2</cx:pt>
          <cx:pt idx="3328">3</cx:pt>
          <cx:pt idx="3329">4</cx:pt>
          <cx:pt idx="3330">2</cx:pt>
          <cx:pt idx="3331">4</cx:pt>
          <cx:pt idx="3332">1</cx:pt>
          <cx:pt idx="3333">6</cx:pt>
          <cx:pt idx="3334">3</cx:pt>
          <cx:pt idx="3335">5</cx:pt>
          <cx:pt idx="3336">9</cx:pt>
          <cx:pt idx="3337">1</cx:pt>
          <cx:pt idx="3338">3</cx:pt>
          <cx:pt idx="3339">10</cx:pt>
          <cx:pt idx="3340">1</cx:pt>
          <cx:pt idx="3341">2</cx:pt>
          <cx:pt idx="3342">6</cx:pt>
          <cx:pt idx="3343">9</cx:pt>
          <cx:pt idx="3344">1</cx:pt>
          <cx:pt idx="3345">1</cx:pt>
          <cx:pt idx="3346">1</cx:pt>
          <cx:pt idx="3347">4</cx:pt>
          <cx:pt idx="3348">2</cx:pt>
          <cx:pt idx="3349">10</cx:pt>
          <cx:pt idx="3350">1</cx:pt>
          <cx:pt idx="3351">2</cx:pt>
          <cx:pt idx="3352">1</cx:pt>
          <cx:pt idx="3353">3</cx:pt>
          <cx:pt idx="3354">9</cx:pt>
          <cx:pt idx="3355">1</cx:pt>
          <cx:pt idx="3356">1</cx:pt>
          <cx:pt idx="3357">1</cx:pt>
          <cx:pt idx="3358">5</cx:pt>
          <cx:pt idx="3359">1</cx:pt>
          <cx:pt idx="3360">3</cx:pt>
          <cx:pt idx="3361">1</cx:pt>
          <cx:pt idx="3362">1</cx:pt>
          <cx:pt idx="3363">3</cx:pt>
          <cx:pt idx="3364">1</cx:pt>
          <cx:pt idx="3365">5</cx:pt>
          <cx:pt idx="3366">9</cx:pt>
          <cx:pt idx="3367">2</cx:pt>
          <cx:pt idx="3368">6</cx:pt>
          <cx:pt idx="3369">7</cx:pt>
          <cx:pt idx="3370">10</cx:pt>
          <cx:pt idx="3371">2</cx:pt>
          <cx:pt idx="3372">8</cx:pt>
          <cx:pt idx="3373">4</cx:pt>
          <cx:pt idx="3374">2</cx:pt>
          <cx:pt idx="3375">2</cx:pt>
          <cx:pt idx="3376">9</cx:pt>
          <cx:pt idx="3377">8</cx:pt>
          <cx:pt idx="3378">10</cx:pt>
          <cx:pt idx="3379">9</cx:pt>
          <cx:pt idx="3380">10</cx:pt>
          <cx:pt idx="3381">1</cx:pt>
          <cx:pt idx="3382">1</cx:pt>
          <cx:pt idx="3383">6</cx:pt>
          <cx:pt idx="3384">2</cx:pt>
          <cx:pt idx="3385">8</cx:pt>
          <cx:pt idx="3386">10</cx:pt>
          <cx:pt idx="3387">4</cx:pt>
          <cx:pt idx="3388">6</cx:pt>
          <cx:pt idx="3389">4</cx:pt>
          <cx:pt idx="3390">9</cx:pt>
          <cx:pt idx="3391">7</cx:pt>
          <cx:pt idx="3392">8</cx:pt>
          <cx:pt idx="3393">4</cx:pt>
          <cx:pt idx="3394">3</cx:pt>
          <cx:pt idx="3395">2</cx:pt>
          <cx:pt idx="3396">4</cx:pt>
          <cx:pt idx="3397">8</cx:pt>
          <cx:pt idx="3398">1</cx:pt>
          <cx:pt idx="3399">9</cx:pt>
          <cx:pt idx="3400">5</cx:pt>
          <cx:pt idx="3401">2</cx:pt>
          <cx:pt idx="3402">4</cx:pt>
          <cx:pt idx="3403">1</cx:pt>
          <cx:pt idx="3404">7</cx:pt>
          <cx:pt idx="3405">5</cx:pt>
          <cx:pt idx="3406">5</cx:pt>
          <cx:pt idx="3407">2</cx:pt>
          <cx:pt idx="3408">6</cx:pt>
          <cx:pt idx="3409">9</cx:pt>
          <cx:pt idx="3410">4</cx:pt>
          <cx:pt idx="3411">9</cx:pt>
          <cx:pt idx="3412">2</cx:pt>
          <cx:pt idx="3413">1</cx:pt>
          <cx:pt idx="3414">1</cx:pt>
          <cx:pt idx="3415">8</cx:pt>
          <cx:pt idx="3416">10</cx:pt>
          <cx:pt idx="3417">9</cx:pt>
          <cx:pt idx="3418">9</cx:pt>
          <cx:pt idx="3419">7</cx:pt>
          <cx:pt idx="3420">10</cx:pt>
          <cx:pt idx="3421">4</cx:pt>
          <cx:pt idx="3422">9</cx:pt>
          <cx:pt idx="3423">2</cx:pt>
          <cx:pt idx="3424">2</cx:pt>
          <cx:pt idx="3425">6</cx:pt>
          <cx:pt idx="3426">5</cx:pt>
          <cx:pt idx="3427">4</cx:pt>
          <cx:pt idx="3428">10</cx:pt>
          <cx:pt idx="3429">3</cx:pt>
          <cx:pt idx="3430">2</cx:pt>
          <cx:pt idx="3431">7</cx:pt>
          <cx:pt idx="3432">4</cx:pt>
          <cx:pt idx="3433">2</cx:pt>
          <cx:pt idx="3434">4</cx:pt>
          <cx:pt idx="3435">4</cx:pt>
          <cx:pt idx="3436">4</cx:pt>
          <cx:pt idx="3437">6</cx:pt>
          <cx:pt idx="3438">1</cx:pt>
          <cx:pt idx="3439">4</cx:pt>
          <cx:pt idx="3440">1</cx:pt>
          <cx:pt idx="3441">1</cx:pt>
          <cx:pt idx="3442">10</cx:pt>
          <cx:pt idx="3443">1</cx:pt>
          <cx:pt idx="3444">6</cx:pt>
          <cx:pt idx="3445">2</cx:pt>
          <cx:pt idx="3446">9</cx:pt>
          <cx:pt idx="3447">1</cx:pt>
          <cx:pt idx="3448">1</cx:pt>
          <cx:pt idx="3449">1</cx:pt>
          <cx:pt idx="3450">2</cx:pt>
          <cx:pt idx="3451">2</cx:pt>
          <cx:pt idx="3452">10</cx:pt>
          <cx:pt idx="3453">9</cx:pt>
          <cx:pt idx="3454">1</cx:pt>
          <cx:pt idx="3455">10</cx:pt>
          <cx:pt idx="3456">3</cx:pt>
          <cx:pt idx="3457">8</cx:pt>
          <cx:pt idx="3458">5</cx:pt>
          <cx:pt idx="3459">2</cx:pt>
          <cx:pt idx="3460">3</cx:pt>
          <cx:pt idx="3461">3</cx:pt>
          <cx:pt idx="3462">2</cx:pt>
          <cx:pt idx="3463">1</cx:pt>
          <cx:pt idx="3464">2</cx:pt>
          <cx:pt idx="3465">10</cx:pt>
          <cx:pt idx="3466">1</cx:pt>
          <cx:pt idx="3467">1</cx:pt>
          <cx:pt idx="3468">1</cx:pt>
          <cx:pt idx="3469">10</cx:pt>
          <cx:pt idx="3470">6</cx:pt>
          <cx:pt idx="3471">3</cx:pt>
          <cx:pt idx="3472">4</cx:pt>
          <cx:pt idx="3473">3</cx:pt>
          <cx:pt idx="3474">7</cx:pt>
          <cx:pt idx="3475">5</cx:pt>
          <cx:pt idx="3476">5</cx:pt>
          <cx:pt idx="3477">9</cx:pt>
          <cx:pt idx="3478">4</cx:pt>
          <cx:pt idx="3479">3</cx:pt>
          <cx:pt idx="3480">7</cx:pt>
          <cx:pt idx="3481">1</cx:pt>
          <cx:pt idx="3482">10</cx:pt>
          <cx:pt idx="3483">2</cx:pt>
          <cx:pt idx="3484">6</cx:pt>
          <cx:pt idx="3485">6</cx:pt>
          <cx:pt idx="3486">1</cx:pt>
          <cx:pt idx="3487">3</cx:pt>
          <cx:pt idx="3488">4</cx:pt>
          <cx:pt idx="3489">3</cx:pt>
          <cx:pt idx="3490">9</cx:pt>
          <cx:pt idx="3491">3</cx:pt>
          <cx:pt idx="3492">4</cx:pt>
          <cx:pt idx="3493">1</cx:pt>
          <cx:pt idx="3494">2</cx:pt>
          <cx:pt idx="3495">1</cx:pt>
          <cx:pt idx="3496">6</cx:pt>
          <cx:pt idx="3497">1</cx:pt>
          <cx:pt idx="3498">6</cx:pt>
          <cx:pt idx="3499">1</cx:pt>
          <cx:pt idx="3500">1</cx:pt>
          <cx:pt idx="3501">3</cx:pt>
          <cx:pt idx="3502">3</cx:pt>
          <cx:pt idx="3503">4</cx:pt>
          <cx:pt idx="3504">10</cx:pt>
          <cx:pt idx="3505">2</cx:pt>
          <cx:pt idx="3506">9</cx:pt>
          <cx:pt idx="3507">10</cx:pt>
          <cx:pt idx="3508">1</cx:pt>
          <cx:pt idx="3509">7</cx:pt>
          <cx:pt idx="3510">2</cx:pt>
          <cx:pt idx="3511">9</cx:pt>
          <cx:pt idx="3512">1</cx:pt>
          <cx:pt idx="3513">5</cx:pt>
          <cx:pt idx="3514">2</cx:pt>
          <cx:pt idx="3515">2</cx:pt>
          <cx:pt idx="3516">5</cx:pt>
          <cx:pt idx="3517">3</cx:pt>
          <cx:pt idx="3518">4</cx:pt>
          <cx:pt idx="3519">9</cx:pt>
          <cx:pt idx="3520">4</cx:pt>
          <cx:pt idx="3521">3</cx:pt>
          <cx:pt idx="3522">6</cx:pt>
          <cx:pt idx="3523">1</cx:pt>
          <cx:pt idx="3524">5</cx:pt>
          <cx:pt idx="3525">1</cx:pt>
          <cx:pt idx="3526">10</cx:pt>
          <cx:pt idx="3527">5</cx:pt>
          <cx:pt idx="3528">2</cx:pt>
          <cx:pt idx="3529">2</cx:pt>
          <cx:pt idx="3530">5</cx:pt>
          <cx:pt idx="3531">5</cx:pt>
          <cx:pt idx="3532">8</cx:pt>
          <cx:pt idx="3533">5</cx:pt>
          <cx:pt idx="3534">1</cx:pt>
          <cx:pt idx="3535">2</cx:pt>
          <cx:pt idx="3536">2</cx:pt>
          <cx:pt idx="3537">5</cx:pt>
          <cx:pt idx="3538">2</cx:pt>
          <cx:pt idx="3539">10</cx:pt>
          <cx:pt idx="3540">10</cx:pt>
          <cx:pt idx="3541">10</cx:pt>
          <cx:pt idx="3542">2</cx:pt>
          <cx:pt idx="3543">6</cx:pt>
          <cx:pt idx="3544">7</cx:pt>
          <cx:pt idx="3545">2</cx:pt>
          <cx:pt idx="3546">1</cx:pt>
          <cx:pt idx="3547">3</cx:pt>
          <cx:pt idx="3548">1</cx:pt>
          <cx:pt idx="3549">1</cx:pt>
          <cx:pt idx="3550">5</cx:pt>
          <cx:pt idx="3551">6</cx:pt>
          <cx:pt idx="3552">4</cx:pt>
          <cx:pt idx="3553">4</cx:pt>
          <cx:pt idx="3554">5</cx:pt>
          <cx:pt idx="3555">10</cx:pt>
          <cx:pt idx="3556">1</cx:pt>
          <cx:pt idx="3557">2</cx:pt>
          <cx:pt idx="3558">1</cx:pt>
          <cx:pt idx="3559">1</cx:pt>
          <cx:pt idx="3560">3</cx:pt>
          <cx:pt idx="3561">1</cx:pt>
          <cx:pt idx="3562">1</cx:pt>
          <cx:pt idx="3563">9</cx:pt>
          <cx:pt idx="3564">3</cx:pt>
          <cx:pt idx="3565">4</cx:pt>
          <cx:pt idx="3566">4</cx:pt>
          <cx:pt idx="3567">1</cx:pt>
          <cx:pt idx="3568">3</cx:pt>
          <cx:pt idx="3569">1</cx:pt>
          <cx:pt idx="3570">5</cx:pt>
          <cx:pt idx="3571">7</cx:pt>
          <cx:pt idx="3572">1</cx:pt>
          <cx:pt idx="3573">10</cx:pt>
          <cx:pt idx="3574">3</cx:pt>
          <cx:pt idx="3575">2</cx:pt>
          <cx:pt idx="3576">10</cx:pt>
          <cx:pt idx="3577">1</cx:pt>
          <cx:pt idx="3578">4</cx:pt>
          <cx:pt idx="3579">1</cx:pt>
          <cx:pt idx="3580">5</cx:pt>
          <cx:pt idx="3581">4</cx:pt>
          <cx:pt idx="3582">6</cx:pt>
          <cx:pt idx="3583">10</cx:pt>
          <cx:pt idx="3584">1</cx:pt>
          <cx:pt idx="3585">5</cx:pt>
          <cx:pt idx="3586">1</cx:pt>
          <cx:pt idx="3587">2</cx:pt>
          <cx:pt idx="3588">3</cx:pt>
          <cx:pt idx="3589">2</cx:pt>
          <cx:pt idx="3590">9</cx:pt>
          <cx:pt idx="3591">10</cx:pt>
          <cx:pt idx="3592">1</cx:pt>
          <cx:pt idx="3593">8</cx:pt>
          <cx:pt idx="3594">10</cx:pt>
          <cx:pt idx="3595">10</cx:pt>
          <cx:pt idx="3596">4</cx:pt>
          <cx:pt idx="3597">3</cx:pt>
          <cx:pt idx="3598">4</cx:pt>
          <cx:pt idx="3599">1</cx:pt>
          <cx:pt idx="3600">1</cx:pt>
          <cx:pt idx="3601">5</cx:pt>
          <cx:pt idx="3602">1</cx:pt>
          <cx:pt idx="3603">10</cx:pt>
          <cx:pt idx="3604">1</cx:pt>
          <cx:pt idx="3605">5</cx:pt>
          <cx:pt idx="3606">1</cx:pt>
          <cx:pt idx="3607">4</cx:pt>
          <cx:pt idx="3608">1</cx:pt>
          <cx:pt idx="3609">1</cx:pt>
          <cx:pt idx="3610">1</cx:pt>
          <cx:pt idx="3611">1</cx:pt>
          <cx:pt idx="3612">1</cx:pt>
          <cx:pt idx="3613">6</cx:pt>
          <cx:pt idx="3614">9</cx:pt>
          <cx:pt idx="3615">8</cx:pt>
          <cx:pt idx="3616">3</cx:pt>
          <cx:pt idx="3617">5</cx:pt>
          <cx:pt idx="3618">1</cx:pt>
          <cx:pt idx="3619">1</cx:pt>
          <cx:pt idx="3620">6</cx:pt>
          <cx:pt idx="3621">1</cx:pt>
          <cx:pt idx="3622">7</cx:pt>
          <cx:pt idx="3623">1</cx:pt>
          <cx:pt idx="3624">1</cx:pt>
          <cx:pt idx="3625">1</cx:pt>
          <cx:pt idx="3626">1</cx:pt>
          <cx:pt idx="3627">2</cx:pt>
          <cx:pt idx="3628">2</cx:pt>
          <cx:pt idx="3629">10</cx:pt>
          <cx:pt idx="3630">1</cx:pt>
          <cx:pt idx="3631">2</cx:pt>
          <cx:pt idx="3632">4</cx:pt>
          <cx:pt idx="3633">3</cx:pt>
          <cx:pt idx="3634">1</cx:pt>
          <cx:pt idx="3635">10</cx:pt>
          <cx:pt idx="3636">2</cx:pt>
          <cx:pt idx="3637">1</cx:pt>
          <cx:pt idx="3638">3</cx:pt>
          <cx:pt idx="3639">10</cx:pt>
          <cx:pt idx="3640">6</cx:pt>
          <cx:pt idx="3641">4</cx:pt>
          <cx:pt idx="3642">2</cx:pt>
          <cx:pt idx="3643">9</cx:pt>
          <cx:pt idx="3644">10</cx:pt>
          <cx:pt idx="3645">10</cx:pt>
          <cx:pt idx="3646">9</cx:pt>
          <cx:pt idx="3647">1</cx:pt>
          <cx:pt idx="3648">8</cx:pt>
          <cx:pt idx="3649">4</cx:pt>
          <cx:pt idx="3650">2</cx:pt>
          <cx:pt idx="3651">2</cx:pt>
          <cx:pt idx="3652">2</cx:pt>
          <cx:pt idx="3653">8</cx:pt>
          <cx:pt idx="3654">8</cx:pt>
          <cx:pt idx="3655">5</cx:pt>
          <cx:pt idx="3656">1</cx:pt>
          <cx:pt idx="3657">1</cx:pt>
          <cx:pt idx="3658">1</cx:pt>
          <cx:pt idx="3659">2</cx:pt>
          <cx:pt idx="3660">9</cx:pt>
          <cx:pt idx="3661">1</cx:pt>
          <cx:pt idx="3662">5</cx:pt>
          <cx:pt idx="3663">10</cx:pt>
          <cx:pt idx="3664">7</cx:pt>
          <cx:pt idx="3665">4</cx:pt>
          <cx:pt idx="3666">5</cx:pt>
          <cx:pt idx="3667">3</cx:pt>
          <cx:pt idx="3668">2</cx:pt>
          <cx:pt idx="3669">10</cx:pt>
          <cx:pt idx="3670">1</cx:pt>
          <cx:pt idx="3671">3</cx:pt>
          <cx:pt idx="3672">10</cx:pt>
          <cx:pt idx="3673">8</cx:pt>
          <cx:pt idx="3674">1</cx:pt>
          <cx:pt idx="3675">1</cx:pt>
          <cx:pt idx="3676">6</cx:pt>
          <cx:pt idx="3677">1</cx:pt>
          <cx:pt idx="3678">4</cx:pt>
          <cx:pt idx="3679">1</cx:pt>
          <cx:pt idx="3680">8</cx:pt>
          <cx:pt idx="3681">3</cx:pt>
          <cx:pt idx="3682">10</cx:pt>
          <cx:pt idx="3683">10</cx:pt>
          <cx:pt idx="3684">1</cx:pt>
          <cx:pt idx="3685">1</cx:pt>
          <cx:pt idx="3686">3</cx:pt>
          <cx:pt idx="3687">9</cx:pt>
          <cx:pt idx="3688">10</cx:pt>
          <cx:pt idx="3689">1</cx:pt>
          <cx:pt idx="3690">7</cx:pt>
          <cx:pt idx="3691">3</cx:pt>
          <cx:pt idx="3692">9</cx:pt>
          <cx:pt idx="3693">1</cx:pt>
          <cx:pt idx="3694">1</cx:pt>
          <cx:pt idx="3695">10</cx:pt>
          <cx:pt idx="3696">1</cx:pt>
          <cx:pt idx="3697">5</cx:pt>
          <cx:pt idx="3698">8</cx:pt>
          <cx:pt idx="3699">5</cx:pt>
          <cx:pt idx="3700">3</cx:pt>
          <cx:pt idx="3701">8</cx:pt>
          <cx:pt idx="3702">6</cx:pt>
          <cx:pt idx="3703">5</cx:pt>
          <cx:pt idx="3704">2</cx:pt>
          <cx:pt idx="3705">1</cx:pt>
          <cx:pt idx="3706">6</cx:pt>
          <cx:pt idx="3707">5</cx:pt>
          <cx:pt idx="3708">5</cx:pt>
          <cx:pt idx="3709">1</cx:pt>
          <cx:pt idx="3710">10</cx:pt>
          <cx:pt idx="3711">1</cx:pt>
          <cx:pt idx="3712">3</cx:pt>
          <cx:pt idx="3713">1</cx:pt>
          <cx:pt idx="3714">8</cx:pt>
          <cx:pt idx="3715">10</cx:pt>
          <cx:pt idx="3716">1</cx:pt>
          <cx:pt idx="3717">6</cx:pt>
          <cx:pt idx="3718">8</cx:pt>
          <cx:pt idx="3719">7</cx:pt>
          <cx:pt idx="3720">9</cx:pt>
          <cx:pt idx="3721">8</cx:pt>
          <cx:pt idx="3722">2</cx:pt>
          <cx:pt idx="3723">8</cx:pt>
          <cx:pt idx="3724">10</cx:pt>
          <cx:pt idx="3725">1</cx:pt>
          <cx:pt idx="3726">1</cx:pt>
          <cx:pt idx="3727">2</cx:pt>
          <cx:pt idx="3728">1</cx:pt>
          <cx:pt idx="3729">1</cx:pt>
          <cx:pt idx="3730">8</cx:pt>
          <cx:pt idx="3731">6</cx:pt>
          <cx:pt idx="3732">5</cx:pt>
          <cx:pt idx="3733">3</cx:pt>
          <cx:pt idx="3734">1</cx:pt>
          <cx:pt idx="3735">4</cx:pt>
          <cx:pt idx="3736">3</cx:pt>
          <cx:pt idx="3737">4</cx:pt>
          <cx:pt idx="3738">2</cx:pt>
          <cx:pt idx="3739">5</cx:pt>
          <cx:pt idx="3740">1</cx:pt>
          <cx:pt idx="3741">6</cx:pt>
          <cx:pt idx="3742">9</cx:pt>
          <cx:pt idx="3743">6</cx:pt>
          <cx:pt idx="3744">9</cx:pt>
          <cx:pt idx="3745">2</cx:pt>
          <cx:pt idx="3746">9</cx:pt>
          <cx:pt idx="3747">8</cx:pt>
          <cx:pt idx="3748">1</cx:pt>
          <cx:pt idx="3749">5</cx:pt>
          <cx:pt idx="3750">4</cx:pt>
          <cx:pt idx="3751">3</cx:pt>
          <cx:pt idx="3752">3</cx:pt>
          <cx:pt idx="3753">2</cx:pt>
          <cx:pt idx="3754">3</cx:pt>
          <cx:pt idx="3755">5</cx:pt>
          <cx:pt idx="3756">4</cx:pt>
          <cx:pt idx="3757">10</cx:pt>
          <cx:pt idx="3758">5</cx:pt>
          <cx:pt idx="3759">1</cx:pt>
          <cx:pt idx="3760">2</cx:pt>
          <cx:pt idx="3761">5</cx:pt>
          <cx:pt idx="3762">2</cx:pt>
          <cx:pt idx="3763">4</cx:pt>
          <cx:pt idx="3764">1</cx:pt>
          <cx:pt idx="3765">5</cx:pt>
          <cx:pt idx="3766">1</cx:pt>
          <cx:pt idx="3767">4</cx:pt>
          <cx:pt idx="3768">10</cx:pt>
          <cx:pt idx="3769">3</cx:pt>
          <cx:pt idx="3770">1</cx:pt>
          <cx:pt idx="3771">1</cx:pt>
          <cx:pt idx="3772">1</cx:pt>
          <cx:pt idx="3773">1</cx:pt>
          <cx:pt idx="3774">8</cx:pt>
          <cx:pt idx="3775">1</cx:pt>
          <cx:pt idx="3776">1</cx:pt>
          <cx:pt idx="3777">8</cx:pt>
          <cx:pt idx="3778">2</cx:pt>
          <cx:pt idx="3779">2</cx:pt>
          <cx:pt idx="3780">2</cx:pt>
          <cx:pt idx="3781">10</cx:pt>
          <cx:pt idx="3782">3</cx:pt>
          <cx:pt idx="3783">1</cx:pt>
          <cx:pt idx="3784">10</cx:pt>
          <cx:pt idx="3785">4</cx:pt>
          <cx:pt idx="3786">1</cx:pt>
          <cx:pt idx="3787">3</cx:pt>
          <cx:pt idx="3788">4</cx:pt>
          <cx:pt idx="3789">2</cx:pt>
          <cx:pt idx="3790">9</cx:pt>
          <cx:pt idx="3791">3</cx:pt>
          <cx:pt idx="3792">9</cx:pt>
          <cx:pt idx="3793">3</cx:pt>
          <cx:pt idx="3794">1</cx:pt>
          <cx:pt idx="3795">7</cx:pt>
          <cx:pt idx="3796">4</cx:pt>
          <cx:pt idx="3797">1</cx:pt>
          <cx:pt idx="3798">1</cx:pt>
          <cx:pt idx="3799">1</cx:pt>
          <cx:pt idx="3800">7</cx:pt>
          <cx:pt idx="3801">2</cx:pt>
          <cx:pt idx="3802">8</cx:pt>
          <cx:pt idx="3803">10</cx:pt>
          <cx:pt idx="3804">1</cx:pt>
          <cx:pt idx="3805">4</cx:pt>
          <cx:pt idx="3806">10</cx:pt>
          <cx:pt idx="3807">10</cx:pt>
          <cx:pt idx="3808">10</cx:pt>
          <cx:pt idx="3809">3</cx:pt>
          <cx:pt idx="3810">1</cx:pt>
          <cx:pt idx="3811">1</cx:pt>
          <cx:pt idx="3812">1</cx:pt>
          <cx:pt idx="3813">6</cx:pt>
          <cx:pt idx="3814">7</cx:pt>
          <cx:pt idx="3815">4</cx:pt>
          <cx:pt idx="3816">9</cx:pt>
          <cx:pt idx="3817">2</cx:pt>
          <cx:pt idx="3818">4</cx:pt>
          <cx:pt idx="3819">2</cx:pt>
          <cx:pt idx="3820">2</cx:pt>
          <cx:pt idx="3821">2</cx:pt>
          <cx:pt idx="3822">2</cx:pt>
          <cx:pt idx="3823">7</cx:pt>
          <cx:pt idx="3824">1</cx:pt>
          <cx:pt idx="3825">7</cx:pt>
          <cx:pt idx="3826">2</cx:pt>
          <cx:pt idx="3827">3</cx:pt>
          <cx:pt idx="3828">5</cx:pt>
          <cx:pt idx="3829">4</cx:pt>
          <cx:pt idx="3830">2</cx:pt>
          <cx:pt idx="3831">3</cx:pt>
          <cx:pt idx="3832">9</cx:pt>
          <cx:pt idx="3833">1</cx:pt>
          <cx:pt idx="3834">10</cx:pt>
          <cx:pt idx="3835">10</cx:pt>
          <cx:pt idx="3836">2</cx:pt>
          <cx:pt idx="3837">7</cx:pt>
          <cx:pt idx="3838">3</cx:pt>
          <cx:pt idx="3839">2</cx:pt>
          <cx:pt idx="3840">2</cx:pt>
          <cx:pt idx="3841">9</cx:pt>
          <cx:pt idx="3842">4</cx:pt>
          <cx:pt idx="3843">7</cx:pt>
          <cx:pt idx="3844">1</cx:pt>
          <cx:pt idx="3845">8</cx:pt>
          <cx:pt idx="3846">7</cx:pt>
          <cx:pt idx="3847">2</cx:pt>
          <cx:pt idx="3848">8</cx:pt>
          <cx:pt idx="3849">3</cx:pt>
          <cx:pt idx="3850">2</cx:pt>
          <cx:pt idx="3851">9</cx:pt>
          <cx:pt idx="3852">10</cx:pt>
          <cx:pt idx="3853">8</cx:pt>
          <cx:pt idx="3854">1</cx:pt>
          <cx:pt idx="3855">10</cx:pt>
          <cx:pt idx="3856">9</cx:pt>
          <cx:pt idx="3857">8</cx:pt>
          <cx:pt idx="3858">1</cx:pt>
          <cx:pt idx="3859">2</cx:pt>
          <cx:pt idx="3860">7</cx:pt>
          <cx:pt idx="3861">1</cx:pt>
          <cx:pt idx="3862">9</cx:pt>
          <cx:pt idx="3863">10</cx:pt>
          <cx:pt idx="3864">6</cx:pt>
          <cx:pt idx="3865">6</cx:pt>
          <cx:pt idx="3866">10</cx:pt>
          <cx:pt idx="3867">4</cx:pt>
          <cx:pt idx="3868">9</cx:pt>
          <cx:pt idx="3869">3</cx:pt>
          <cx:pt idx="3870">5</cx:pt>
          <cx:pt idx="3871">10</cx:pt>
          <cx:pt idx="3872">9</cx:pt>
          <cx:pt idx="3873">7</cx:pt>
          <cx:pt idx="3874">5</cx:pt>
          <cx:pt idx="3875">3</cx:pt>
          <cx:pt idx="3876">10</cx:pt>
          <cx:pt idx="3877">10</cx:pt>
          <cx:pt idx="3878">10</cx:pt>
          <cx:pt idx="3879">5</cx:pt>
          <cx:pt idx="3880">10</cx:pt>
          <cx:pt idx="3881">3</cx:pt>
          <cx:pt idx="3882">5</cx:pt>
          <cx:pt idx="3883">10</cx:pt>
          <cx:pt idx="3884">7</cx:pt>
          <cx:pt idx="3885">9</cx:pt>
          <cx:pt idx="3886">9</cx:pt>
          <cx:pt idx="3887">2</cx:pt>
          <cx:pt idx="3888">4</cx:pt>
          <cx:pt idx="3889">10</cx:pt>
          <cx:pt idx="3890">5</cx:pt>
          <cx:pt idx="3891">9</cx:pt>
          <cx:pt idx="3892">9</cx:pt>
          <cx:pt idx="3893">4</cx:pt>
          <cx:pt idx="3894">7</cx:pt>
          <cx:pt idx="3895">1</cx:pt>
          <cx:pt idx="3896">10</cx:pt>
          <cx:pt idx="3897">7</cx:pt>
          <cx:pt idx="3898">3</cx:pt>
          <cx:pt idx="3899">1</cx:pt>
          <cx:pt idx="3900">10</cx:pt>
          <cx:pt idx="3901">3</cx:pt>
          <cx:pt idx="3902">2</cx:pt>
          <cx:pt idx="3903">4</cx:pt>
          <cx:pt idx="3904">4</cx:pt>
          <cx:pt idx="3905">5</cx:pt>
          <cx:pt idx="3906">7</cx:pt>
          <cx:pt idx="3907">6</cx:pt>
          <cx:pt idx="3908">1</cx:pt>
          <cx:pt idx="3909">6</cx:pt>
          <cx:pt idx="3910">3</cx:pt>
          <cx:pt idx="3911">10</cx:pt>
          <cx:pt idx="3912">10</cx:pt>
          <cx:pt idx="3913">7</cx:pt>
          <cx:pt idx="3914">8</cx:pt>
          <cx:pt idx="3915">7</cx:pt>
          <cx:pt idx="3916">8</cx:pt>
          <cx:pt idx="3917">1</cx:pt>
          <cx:pt idx="3918">10</cx:pt>
          <cx:pt idx="3919">2</cx:pt>
          <cx:pt idx="3920">9</cx:pt>
          <cx:pt idx="3921">5</cx:pt>
          <cx:pt idx="3922">10</cx:pt>
          <cx:pt idx="3923">1</cx:pt>
          <cx:pt idx="3924">2</cx:pt>
          <cx:pt idx="3925">10</cx:pt>
          <cx:pt idx="3926">9</cx:pt>
          <cx:pt idx="3927">8</cx:pt>
          <cx:pt idx="3928">1</cx:pt>
          <cx:pt idx="3929">5</cx:pt>
          <cx:pt idx="3930">9</cx:pt>
          <cx:pt idx="3931">9</cx:pt>
          <cx:pt idx="3932">10</cx:pt>
          <cx:pt idx="3933">8</cx:pt>
          <cx:pt idx="3934">10</cx:pt>
          <cx:pt idx="3935">10</cx:pt>
          <cx:pt idx="3936">9</cx:pt>
          <cx:pt idx="3937">7</cx:pt>
          <cx:pt idx="3938">1</cx:pt>
          <cx:pt idx="3939">2</cx:pt>
          <cx:pt idx="3940">9</cx:pt>
          <cx:pt idx="3941">5</cx:pt>
          <cx:pt idx="3942">4</cx:pt>
          <cx:pt idx="3943">1</cx:pt>
          <cx:pt idx="3944">10</cx:pt>
          <cx:pt idx="3945">4</cx:pt>
          <cx:pt idx="3946">5</cx:pt>
          <cx:pt idx="3947">2</cx:pt>
          <cx:pt idx="3948">9</cx:pt>
          <cx:pt idx="3949">3</cx:pt>
          <cx:pt idx="3950">10</cx:pt>
          <cx:pt idx="3951">2</cx:pt>
          <cx:pt idx="3952">8</cx:pt>
          <cx:pt idx="3953">4</cx:pt>
          <cx:pt idx="3954">10</cx:pt>
          <cx:pt idx="3955">8</cx:pt>
          <cx:pt idx="3956">1</cx:pt>
          <cx:pt idx="3957">9</cx:pt>
          <cx:pt idx="3958">1</cx:pt>
          <cx:pt idx="3959">4</cx:pt>
          <cx:pt idx="3960">10</cx:pt>
          <cx:pt idx="3961">10</cx:pt>
          <cx:pt idx="3962">10</cx:pt>
          <cx:pt idx="3963">5</cx:pt>
          <cx:pt idx="3964">10</cx:pt>
          <cx:pt idx="3965">3</cx:pt>
          <cx:pt idx="3966">6</cx:pt>
          <cx:pt idx="3967">4</cx:pt>
          <cx:pt idx="3968">9</cx:pt>
          <cx:pt idx="3969">5</cx:pt>
          <cx:pt idx="3970">1</cx:pt>
          <cx:pt idx="3971">3</cx:pt>
          <cx:pt idx="3972">10</cx:pt>
          <cx:pt idx="3973">8</cx:pt>
          <cx:pt idx="3974">9</cx:pt>
          <cx:pt idx="3975">10</cx:pt>
          <cx:pt idx="3976">1</cx:pt>
          <cx:pt idx="3977">7</cx:pt>
          <cx:pt idx="3978">1</cx:pt>
          <cx:pt idx="3979">9</cx:pt>
          <cx:pt idx="3980">6</cx:pt>
          <cx:pt idx="3981">4</cx:pt>
          <cx:pt idx="3982">10</cx:pt>
          <cx:pt idx="3983">10</cx:pt>
          <cx:pt idx="3984">7</cx:pt>
          <cx:pt idx="3985">6</cx:pt>
          <cx:pt idx="3986">7</cx:pt>
          <cx:pt idx="3987">10</cx:pt>
          <cx:pt idx="3988">7</cx:pt>
          <cx:pt idx="3989">1</cx:pt>
          <cx:pt idx="3990">10</cx:pt>
          <cx:pt idx="3991">6</cx:pt>
          <cx:pt idx="3992">1</cx:pt>
          <cx:pt idx="3993">5</cx:pt>
          <cx:pt idx="3994">9</cx:pt>
          <cx:pt idx="3995">4</cx:pt>
          <cx:pt idx="3996">1</cx:pt>
          <cx:pt idx="3997">1</cx:pt>
          <cx:pt idx="3998">10</cx:pt>
          <cx:pt idx="3999">8</cx:pt>
          <cx:pt idx="4000">2</cx:pt>
          <cx:pt idx="4001">8</cx:pt>
          <cx:pt idx="4002">7</cx:pt>
          <cx:pt idx="4003">2</cx:pt>
          <cx:pt idx="4004">10</cx:pt>
          <cx:pt idx="4005">4</cx:pt>
          <cx:pt idx="4006">7</cx:pt>
          <cx:pt idx="4007">3</cx:pt>
          <cx:pt idx="4008">2</cx:pt>
          <cx:pt idx="4009">10</cx:pt>
          <cx:pt idx="4010">10</cx:pt>
          <cx:pt idx="4011">8</cx:pt>
          <cx:pt idx="4012">1</cx:pt>
          <cx:pt idx="4013">7</cx:pt>
          <cx:pt idx="4014">2</cx:pt>
          <cx:pt idx="4015">9</cx:pt>
          <cx:pt idx="4016">9</cx:pt>
          <cx:pt idx="4017">1</cx:pt>
          <cx:pt idx="4018">5</cx:pt>
          <cx:pt idx="4019">2</cx:pt>
          <cx:pt idx="4020">6</cx:pt>
          <cx:pt idx="4021">1</cx:pt>
          <cx:pt idx="4022">9</cx:pt>
          <cx:pt idx="4023">3</cx:pt>
          <cx:pt idx="4024">7</cx:pt>
          <cx:pt idx="4025">9</cx:pt>
          <cx:pt idx="4026">1</cx:pt>
          <cx:pt idx="4027">1</cx:pt>
          <cx:pt idx="4028">1</cx:pt>
          <cx:pt idx="4029">2</cx:pt>
          <cx:pt idx="4030">1</cx:pt>
          <cx:pt idx="4031">1</cx:pt>
          <cx:pt idx="4032">1</cx:pt>
          <cx:pt idx="4033">4</cx:pt>
          <cx:pt idx="4034">7</cx:pt>
          <cx:pt idx="4035">9</cx:pt>
          <cx:pt idx="4036">3</cx:pt>
          <cx:pt idx="4037">7</cx:pt>
          <cx:pt idx="4038">5</cx:pt>
          <cx:pt idx="4039">3</cx:pt>
          <cx:pt idx="4040">6</cx:pt>
          <cx:pt idx="4041">5</cx:pt>
          <cx:pt idx="4042">2</cx:pt>
          <cx:pt idx="4043">4</cx:pt>
          <cx:pt idx="4044">9</cx:pt>
          <cx:pt idx="4045">7</cx:pt>
          <cx:pt idx="4046">1</cx:pt>
          <cx:pt idx="4047">5</cx:pt>
          <cx:pt idx="4048">9</cx:pt>
          <cx:pt idx="4049">1</cx:pt>
          <cx:pt idx="4050">4</cx:pt>
          <cx:pt idx="4051">9</cx:pt>
          <cx:pt idx="4052">5</cx:pt>
          <cx:pt idx="4053">3</cx:pt>
          <cx:pt idx="4054">10</cx:pt>
          <cx:pt idx="4055">8</cx:pt>
          <cx:pt idx="4056">9</cx:pt>
          <cx:pt idx="4057">9</cx:pt>
          <cx:pt idx="4058">7</cx:pt>
          <cx:pt idx="4059">3</cx:pt>
          <cx:pt idx="4060">5</cx:pt>
          <cx:pt idx="4061">9</cx:pt>
          <cx:pt idx="4062">9</cx:pt>
          <cx:pt idx="4063">1</cx:pt>
          <cx:pt idx="4064">7</cx:pt>
          <cx:pt idx="4065">2</cx:pt>
          <cx:pt idx="4066">2</cx:pt>
          <cx:pt idx="4067">2</cx:pt>
          <cx:pt idx="4068">2</cx:pt>
          <cx:pt idx="4069">1</cx:pt>
          <cx:pt idx="4070">1</cx:pt>
          <cx:pt idx="4071">8</cx:pt>
          <cx:pt idx="4072">1</cx:pt>
          <cx:pt idx="4073">10</cx:pt>
          <cx:pt idx="4074">3</cx:pt>
          <cx:pt idx="4075">6</cx:pt>
          <cx:pt idx="4076">1</cx:pt>
          <cx:pt idx="4077">1</cx:pt>
          <cx:pt idx="4078">1</cx:pt>
          <cx:pt idx="4079">5</cx:pt>
          <cx:pt idx="4080">9</cx:pt>
          <cx:pt idx="4081">9</cx:pt>
          <cx:pt idx="4082">8</cx:pt>
          <cx:pt idx="4083">8</cx:pt>
          <cx:pt idx="4084">5</cx:pt>
          <cx:pt idx="4085">10</cx:pt>
          <cx:pt idx="4086">1</cx:pt>
          <cx:pt idx="4087">9</cx:pt>
          <cx:pt idx="4088">8</cx:pt>
          <cx:pt idx="4089">9</cx:pt>
          <cx:pt idx="4090">7</cx:pt>
          <cx:pt idx="4091">7</cx:pt>
          <cx:pt idx="4092">2</cx:pt>
          <cx:pt idx="4093">10</cx:pt>
          <cx:pt idx="4094">6</cx:pt>
          <cx:pt idx="4095">2</cx:pt>
          <cx:pt idx="4096">1</cx:pt>
          <cx:pt idx="4097">9</cx:pt>
          <cx:pt idx="4098">8</cx:pt>
          <cx:pt idx="4099">10</cx:pt>
          <cx:pt idx="4100">9</cx:pt>
          <cx:pt idx="4101">4</cx:pt>
          <cx:pt idx="4102">9</cx:pt>
          <cx:pt idx="4103">10</cx:pt>
          <cx:pt idx="4104">1</cx:pt>
          <cx:pt idx="4105">2</cx:pt>
          <cx:pt idx="4106">4</cx:pt>
          <cx:pt idx="4107">9</cx:pt>
          <cx:pt idx="4108">10</cx:pt>
          <cx:pt idx="4109">3</cx:pt>
          <cx:pt idx="4110">8</cx:pt>
          <cx:pt idx="4111">9</cx:pt>
          <cx:pt idx="4112">5</cx:pt>
          <cx:pt idx="4113">5</cx:pt>
          <cx:pt idx="4114">2</cx:pt>
          <cx:pt idx="4115">6</cx:pt>
          <cx:pt idx="4116">7</cx:pt>
          <cx:pt idx="4117">10</cx:pt>
          <cx:pt idx="4118">7</cx:pt>
          <cx:pt idx="4119">2</cx:pt>
          <cx:pt idx="4120">10</cx:pt>
          <cx:pt idx="4121">5</cx:pt>
          <cx:pt idx="4122">2</cx:pt>
          <cx:pt idx="4123">10</cx:pt>
          <cx:pt idx="4124">8</cx:pt>
          <cx:pt idx="4125">8</cx:pt>
          <cx:pt idx="4126">1</cx:pt>
          <cx:pt idx="4127">5</cx:pt>
          <cx:pt idx="4128">7</cx:pt>
          <cx:pt idx="4129">4</cx:pt>
          <cx:pt idx="4130">9</cx:pt>
          <cx:pt idx="4131">2</cx:pt>
          <cx:pt idx="4132">1</cx:pt>
          <cx:pt idx="4133">3</cx:pt>
          <cx:pt idx="4134">1</cx:pt>
          <cx:pt idx="4135">2</cx:pt>
          <cx:pt idx="4136">4</cx:pt>
          <cx:pt idx="4137">10</cx:pt>
          <cx:pt idx="4138">10</cx:pt>
          <cx:pt idx="4139">10</cx:pt>
          <cx:pt idx="4140">7</cx:pt>
          <cx:pt idx="4141">8</cx:pt>
          <cx:pt idx="4142">3</cx:pt>
          <cx:pt idx="4143">9</cx:pt>
          <cx:pt idx="4144">9</cx:pt>
          <cx:pt idx="4145">8</cx:pt>
          <cx:pt idx="4146">3</cx:pt>
          <cx:pt idx="4147">2</cx:pt>
          <cx:pt idx="4148">10</cx:pt>
          <cx:pt idx="4149">1</cx:pt>
          <cx:pt idx="4150">9</cx:pt>
          <cx:pt idx="4151">10</cx:pt>
          <cx:pt idx="4152">10</cx:pt>
          <cx:pt idx="4153">10</cx:pt>
          <cx:pt idx="4154">9</cx:pt>
          <cx:pt idx="4155">9</cx:pt>
          <cx:pt idx="4156">6</cx:pt>
          <cx:pt idx="4157">10</cx:pt>
          <cx:pt idx="4158">9</cx:pt>
          <cx:pt idx="4159">10</cx:pt>
          <cx:pt idx="4160">9</cx:pt>
          <cx:pt idx="4161">9</cx:pt>
          <cx:pt idx="4162">2</cx:pt>
          <cx:pt idx="4163">10</cx:pt>
          <cx:pt idx="4164">9</cx:pt>
          <cx:pt idx="4165">10</cx:pt>
          <cx:pt idx="4166">8</cx:pt>
          <cx:pt idx="4167">8</cx:pt>
          <cx:pt idx="4168">9</cx:pt>
          <cx:pt idx="4169">9</cx:pt>
          <cx:pt idx="4170">1</cx:pt>
          <cx:pt idx="4171">8</cx:pt>
          <cx:pt idx="4172">9</cx:pt>
          <cx:pt idx="4173">7</cx:pt>
          <cx:pt idx="4174">3</cx:pt>
          <cx:pt idx="4175">6</cx:pt>
          <cx:pt idx="4176">8</cx:pt>
          <cx:pt idx="4177">10</cx:pt>
          <cx:pt idx="4178">10</cx:pt>
          <cx:pt idx="4179">3</cx:pt>
          <cx:pt idx="4180">6</cx:pt>
          <cx:pt idx="4181">2</cx:pt>
          <cx:pt idx="4182">10</cx:pt>
          <cx:pt idx="4183">1</cx:pt>
          <cx:pt idx="4184">6</cx:pt>
          <cx:pt idx="4185">10</cx:pt>
          <cx:pt idx="4186">1</cx:pt>
          <cx:pt idx="4187">1</cx:pt>
          <cx:pt idx="4188">10</cx:pt>
          <cx:pt idx="4189">8</cx:pt>
          <cx:pt idx="4190">10</cx:pt>
          <cx:pt idx="4191">5</cx:pt>
          <cx:pt idx="4192">1</cx:pt>
          <cx:pt idx="4193">1</cx:pt>
          <cx:pt idx="4194">10</cx:pt>
          <cx:pt idx="4195">7</cx:pt>
          <cx:pt idx="4196">10</cx:pt>
          <cx:pt idx="4197">9</cx:pt>
          <cx:pt idx="4198">9</cx:pt>
          <cx:pt idx="4199">3</cx:pt>
          <cx:pt idx="4200">4</cx:pt>
          <cx:pt idx="4201">7</cx:pt>
          <cx:pt idx="4202">10</cx:pt>
          <cx:pt idx="4203">10</cx:pt>
          <cx:pt idx="4204">5</cx:pt>
          <cx:pt idx="4205">9</cx:pt>
          <cx:pt idx="4206">10</cx:pt>
          <cx:pt idx="4207">9</cx:pt>
          <cx:pt idx="4208">9</cx:pt>
          <cx:pt idx="4209">8</cx:pt>
          <cx:pt idx="4210">1</cx:pt>
          <cx:pt idx="4211">4</cx:pt>
          <cx:pt idx="4212">10</cx:pt>
          <cx:pt idx="4213">10</cx:pt>
          <cx:pt idx="4214">8</cx:pt>
          <cx:pt idx="4215">9</cx:pt>
          <cx:pt idx="4216">6</cx:pt>
          <cx:pt idx="4217">1</cx:pt>
          <cx:pt idx="4218">9</cx:pt>
          <cx:pt idx="4219">6</cx:pt>
          <cx:pt idx="4220">8</cx:pt>
          <cx:pt idx="4221">10</cx:pt>
          <cx:pt idx="4222">1</cx:pt>
          <cx:pt idx="4223">9</cx:pt>
          <cx:pt idx="4224">10</cx:pt>
          <cx:pt idx="4225">1</cx:pt>
          <cx:pt idx="4226">4</cx:pt>
          <cx:pt idx="4227">6</cx:pt>
          <cx:pt idx="4228">10</cx:pt>
          <cx:pt idx="4229">7</cx:pt>
          <cx:pt idx="4230">3</cx:pt>
          <cx:pt idx="4231">3</cx:pt>
          <cx:pt idx="4232">10</cx:pt>
          <cx:pt idx="4233">10</cx:pt>
          <cx:pt idx="4234">10</cx:pt>
          <cx:pt idx="4235">10</cx:pt>
          <cx:pt idx="4236">9</cx:pt>
          <cx:pt idx="4237">2</cx:pt>
          <cx:pt idx="4238">3</cx:pt>
          <cx:pt idx="4239">9</cx:pt>
          <cx:pt idx="4240">5</cx:pt>
          <cx:pt idx="4241">10</cx:pt>
          <cx:pt idx="4242">8</cx:pt>
          <cx:pt idx="4243">2</cx:pt>
          <cx:pt idx="4244">10</cx:pt>
          <cx:pt idx="4245">10</cx:pt>
          <cx:pt idx="4246">3</cx:pt>
          <cx:pt idx="4247">1</cx:pt>
          <cx:pt idx="4248">6</cx:pt>
          <cx:pt idx="4249">8</cx:pt>
          <cx:pt idx="4250">10</cx:pt>
          <cx:pt idx="4251">10</cx:pt>
          <cx:pt idx="4252">8</cx:pt>
          <cx:pt idx="4253">3</cx:pt>
          <cx:pt idx="4254">2</cx:pt>
          <cx:pt idx="4255">10</cx:pt>
          <cx:pt idx="4256">10</cx:pt>
          <cx:pt idx="4257">6</cx:pt>
          <cx:pt idx="4258">2</cx:pt>
          <cx:pt idx="4259">1</cx:pt>
          <cx:pt idx="4260">9</cx:pt>
          <cx:pt idx="4261">9</cx:pt>
          <cx:pt idx="4262">10</cx:pt>
          <cx:pt idx="4263">9</cx:pt>
          <cx:pt idx="4264">10</cx:pt>
          <cx:pt idx="4265">10</cx:pt>
          <cx:pt idx="4266">10</cx:pt>
          <cx:pt idx="4267">1</cx:pt>
          <cx:pt idx="4268">9</cx:pt>
          <cx:pt idx="4269">9</cx:pt>
          <cx:pt idx="4270">7</cx:pt>
          <cx:pt idx="4271">8</cx:pt>
          <cx:pt idx="4272">10</cx:pt>
          <cx:pt idx="4273">1</cx:pt>
          <cx:pt idx="4274">10</cx:pt>
          <cx:pt idx="4275">1</cx:pt>
          <cx:pt idx="4276">1</cx:pt>
          <cx:pt idx="4277">3</cx:pt>
          <cx:pt idx="4278">10</cx:pt>
          <cx:pt idx="4279">10</cx:pt>
          <cx:pt idx="4280">4</cx:pt>
          <cx:pt idx="4281">8</cx:pt>
          <cx:pt idx="4282">10</cx:pt>
          <cx:pt idx="4283">10</cx:pt>
          <cx:pt idx="4284">10</cx:pt>
          <cx:pt idx="4285">8</cx:pt>
          <cx:pt idx="4286">10</cx:pt>
          <cx:pt idx="4287">1</cx:pt>
          <cx:pt idx="4288">6</cx:pt>
          <cx:pt idx="4289">10</cx:pt>
          <cx:pt idx="4290">10</cx:pt>
          <cx:pt idx="4291">10</cx:pt>
          <cx:pt idx="4292">10</cx:pt>
          <cx:pt idx="4293">10</cx:pt>
          <cx:pt idx="4294">9</cx:pt>
          <cx:pt idx="4295">9</cx:pt>
          <cx:pt idx="4296">1</cx:pt>
          <cx:pt idx="4297">9</cx:pt>
          <cx:pt idx="4298">9</cx:pt>
          <cx:pt idx="4299">8</cx:pt>
          <cx:pt idx="4300">10</cx:pt>
          <cx:pt idx="4301">1</cx:pt>
          <cx:pt idx="4302">8</cx:pt>
          <cx:pt idx="4303">8</cx:pt>
          <cx:pt idx="4304">2</cx:pt>
          <cx:pt idx="4305">10</cx:pt>
          <cx:pt idx="4306">10</cx:pt>
          <cx:pt idx="4307">7</cx:pt>
          <cx:pt idx="4308">3</cx:pt>
          <cx:pt idx="4309">10</cx:pt>
          <cx:pt idx="4310">5</cx:pt>
          <cx:pt idx="4311">4</cx:pt>
          <cx:pt idx="4312">8</cx:pt>
          <cx:pt idx="4313">9</cx:pt>
          <cx:pt idx="4314">7</cx:pt>
          <cx:pt idx="4315">10</cx:pt>
          <cx:pt idx="4316">1</cx:pt>
          <cx:pt idx="4317">1</cx:pt>
          <cx:pt idx="4318">9</cx:pt>
          <cx:pt idx="4319">6</cx:pt>
          <cx:pt idx="4320">5</cx:pt>
          <cx:pt idx="4321">10</cx:pt>
          <cx:pt idx="4322">4</cx:pt>
          <cx:pt idx="4323">8</cx:pt>
          <cx:pt idx="4324">7</cx:pt>
          <cx:pt idx="4325">9</cx:pt>
          <cx:pt idx="4326">9</cx:pt>
          <cx:pt idx="4327">8</cx:pt>
          <cx:pt idx="4328">9</cx:pt>
          <cx:pt idx="4329">3</cx:pt>
          <cx:pt idx="4330">1</cx:pt>
          <cx:pt idx="4331">2</cx:pt>
          <cx:pt idx="4332">9</cx:pt>
          <cx:pt idx="4333">6</cx:pt>
          <cx:pt idx="4334">7</cx:pt>
          <cx:pt idx="4335">10</cx:pt>
          <cx:pt idx="4336">4</cx:pt>
          <cx:pt idx="4337">9</cx:pt>
          <cx:pt idx="4338">8</cx:pt>
          <cx:pt idx="4339">6</cx:pt>
          <cx:pt idx="4340">7</cx:pt>
          <cx:pt idx="4341">9</cx:pt>
          <cx:pt idx="4342">6</cx:pt>
          <cx:pt idx="4343">1</cx:pt>
          <cx:pt idx="4344">1</cx:pt>
          <cx:pt idx="4345">10</cx:pt>
          <cx:pt idx="4346">2</cx:pt>
          <cx:pt idx="4347">3</cx:pt>
          <cx:pt idx="4348">1</cx:pt>
          <cx:pt idx="4349">9</cx:pt>
          <cx:pt idx="4350">9</cx:pt>
          <cx:pt idx="4351">5</cx:pt>
          <cx:pt idx="4352">4</cx:pt>
          <cx:pt idx="4353">8</cx:pt>
          <cx:pt idx="4354">10</cx:pt>
          <cx:pt idx="4355">3</cx:pt>
          <cx:pt idx="4356">8</cx:pt>
          <cx:pt idx="4357">9</cx:pt>
          <cx:pt idx="4358">7</cx:pt>
          <cx:pt idx="4359">9</cx:pt>
          <cx:pt idx="4360">5</cx:pt>
          <cx:pt idx="4361">10</cx:pt>
          <cx:pt idx="4362">10</cx:pt>
          <cx:pt idx="4363">10</cx:pt>
          <cx:pt idx="4364">8</cx:pt>
          <cx:pt idx="4365">1</cx:pt>
          <cx:pt idx="4366">9</cx:pt>
          <cx:pt idx="4367">9</cx:pt>
          <cx:pt idx="4368">6</cx:pt>
          <cx:pt idx="4369">10</cx:pt>
          <cx:pt idx="4370">5</cx:pt>
          <cx:pt idx="4371">10</cx:pt>
          <cx:pt idx="4372">10</cx:pt>
          <cx:pt idx="4373">8</cx:pt>
          <cx:pt idx="4374">10</cx:pt>
          <cx:pt idx="4375">10</cx:pt>
          <cx:pt idx="4376">9</cx:pt>
          <cx:pt idx="4377">9</cx:pt>
          <cx:pt idx="4378">6</cx:pt>
          <cx:pt idx="4379">7</cx:pt>
          <cx:pt idx="4380">8</cx:pt>
          <cx:pt idx="4381">3</cx:pt>
          <cx:pt idx="4382">10</cx:pt>
          <cx:pt idx="4383">8</cx:pt>
          <cx:pt idx="4384">8</cx:pt>
          <cx:pt idx="4385">6</cx:pt>
          <cx:pt idx="4386">8</cx:pt>
          <cx:pt idx="4387">8</cx:pt>
          <cx:pt idx="4388">7</cx:pt>
          <cx:pt idx="4389">10</cx:pt>
          <cx:pt idx="4390">9</cx:pt>
          <cx:pt idx="4391">8</cx:pt>
          <cx:pt idx="4392">8</cx:pt>
          <cx:pt idx="4393">10</cx:pt>
          <cx:pt idx="4394">1</cx:pt>
          <cx:pt idx="4395">10</cx:pt>
          <cx:pt idx="4396">9</cx:pt>
          <cx:pt idx="4397">7</cx:pt>
          <cx:pt idx="4398">5</cx:pt>
          <cx:pt idx="4399">6</cx:pt>
          <cx:pt idx="4400">10</cx:pt>
          <cx:pt idx="4401">10</cx:pt>
          <cx:pt idx="4402">10</cx:pt>
          <cx:pt idx="4403">9</cx:pt>
          <cx:pt idx="4404">10</cx:pt>
          <cx:pt idx="4405">3</cx:pt>
          <cx:pt idx="4406">3</cx:pt>
          <cx:pt idx="4407">3</cx:pt>
          <cx:pt idx="4408">9</cx:pt>
          <cx:pt idx="4409">1</cx:pt>
          <cx:pt idx="4410">2</cx:pt>
          <cx:pt idx="4411">1</cx:pt>
          <cx:pt idx="4412">1</cx:pt>
          <cx:pt idx="4413">1</cx:pt>
          <cx:pt idx="4414">1</cx:pt>
          <cx:pt idx="4415">10</cx:pt>
          <cx:pt idx="4416">1</cx:pt>
          <cx:pt idx="4417">1</cx:pt>
          <cx:pt idx="4418">1</cx:pt>
          <cx:pt idx="4419">1</cx:pt>
          <cx:pt idx="4420">10</cx:pt>
          <cx:pt idx="4421">2</cx:pt>
          <cx:pt idx="4422">8</cx:pt>
          <cx:pt idx="4423">1</cx:pt>
          <cx:pt idx="4424">2</cx:pt>
          <cx:pt idx="4425">1</cx:pt>
          <cx:pt idx="4426">1</cx:pt>
          <cx:pt idx="4427">4</cx:pt>
          <cx:pt idx="4428">1</cx:pt>
          <cx:pt idx="4429">3</cx:pt>
          <cx:pt idx="4430">4</cx:pt>
          <cx:pt idx="4431">1</cx:pt>
          <cx:pt idx="4432">2</cx:pt>
          <cx:pt idx="4433">1</cx:pt>
          <cx:pt idx="4434">6</cx:pt>
          <cx:pt idx="4435">2</cx:pt>
          <cx:pt idx="4436">1</cx:pt>
          <cx:pt idx="4437">3</cx:pt>
          <cx:pt idx="4438">2</cx:pt>
          <cx:pt idx="4439">3</cx:pt>
          <cx:pt idx="4440">1</cx:pt>
          <cx:pt idx="4441">1</cx:pt>
          <cx:pt idx="4442">2</cx:pt>
          <cx:pt idx="4443">3</cx:pt>
          <cx:pt idx="4444">1</cx:pt>
          <cx:pt idx="4445">2</cx:pt>
          <cx:pt idx="4446">3</cx:pt>
          <cx:pt idx="4447">1</cx:pt>
          <cx:pt idx="4448">2</cx:pt>
          <cx:pt idx="4449">1</cx:pt>
          <cx:pt idx="4450">1</cx:pt>
          <cx:pt idx="4451">1</cx:pt>
          <cx:pt idx="4452">3</cx:pt>
          <cx:pt idx="4453">1</cx:pt>
          <cx:pt idx="4454">7</cx:pt>
          <cx:pt idx="4455">1</cx:pt>
          <cx:pt idx="4456">1</cx:pt>
          <cx:pt idx="4457">2</cx:pt>
          <cx:pt idx="4458">1</cx:pt>
          <cx:pt idx="4459">1</cx:pt>
          <cx:pt idx="4460">1</cx:pt>
          <cx:pt idx="4461">2</cx:pt>
          <cx:pt idx="4462">1</cx:pt>
          <cx:pt idx="4463">1</cx:pt>
          <cx:pt idx="4464">4</cx:pt>
          <cx:pt idx="4465">1</cx:pt>
          <cx:pt idx="4466">1</cx:pt>
          <cx:pt idx="4467">3</cx:pt>
          <cx:pt idx="4468">10</cx:pt>
          <cx:pt idx="4469">4</cx:pt>
          <cx:pt idx="4470">3</cx:pt>
          <cx:pt idx="4471">2</cx:pt>
          <cx:pt idx="4472">5</cx:pt>
          <cx:pt idx="4473">6</cx:pt>
          <cx:pt idx="4474">9</cx:pt>
          <cx:pt idx="4475">1</cx:pt>
          <cx:pt idx="4476">1</cx:pt>
          <cx:pt idx="4477">1</cx:pt>
          <cx:pt idx="4478">1</cx:pt>
          <cx:pt idx="4479">10</cx:pt>
          <cx:pt idx="4480">1</cx:pt>
          <cx:pt idx="4481">10</cx:pt>
          <cx:pt idx="4482">2</cx:pt>
          <cx:pt idx="4483">1</cx:pt>
          <cx:pt idx="4484">10</cx:pt>
          <cx:pt idx="4485">1</cx:pt>
          <cx:pt idx="4486">2</cx:pt>
          <cx:pt idx="4487">1</cx:pt>
          <cx:pt idx="4488">1</cx:pt>
          <cx:pt idx="4489">1</cx:pt>
          <cx:pt idx="4490">1</cx:pt>
          <cx:pt idx="4491">1</cx:pt>
          <cx:pt idx="4492">1</cx:pt>
          <cx:pt idx="4493">1</cx:pt>
          <cx:pt idx="4494">10</cx:pt>
          <cx:pt idx="4495">3</cx:pt>
          <cx:pt idx="4496">1</cx:pt>
          <cx:pt idx="4497">2</cx:pt>
          <cx:pt idx="4498">1</cx:pt>
          <cx:pt idx="4499">2</cx:pt>
          <cx:pt idx="4500">10</cx:pt>
          <cx:pt idx="4501">10</cx:pt>
          <cx:pt idx="4502">1</cx:pt>
          <cx:pt idx="4503">1</cx:pt>
          <cx:pt idx="4504">10</cx:pt>
          <cx:pt idx="4505">2</cx:pt>
          <cx:pt idx="4506">1</cx:pt>
          <cx:pt idx="4507">1</cx:pt>
          <cx:pt idx="4508">9</cx:pt>
          <cx:pt idx="4509">10</cx:pt>
          <cx:pt idx="4510">1</cx:pt>
          <cx:pt idx="4511">1</cx:pt>
          <cx:pt idx="4512">4</cx:pt>
          <cx:pt idx="4513">2</cx:pt>
          <cx:pt idx="4514">1</cx:pt>
          <cx:pt idx="4515">1</cx:pt>
          <cx:pt idx="4516">4</cx:pt>
          <cx:pt idx="4517">8</cx:pt>
          <cx:pt idx="4518">4</cx:pt>
          <cx:pt idx="4519">1</cx:pt>
          <cx:pt idx="4520">2</cx:pt>
          <cx:pt idx="4521">1</cx:pt>
          <cx:pt idx="4522">1</cx:pt>
          <cx:pt idx="4523">1</cx:pt>
          <cx:pt idx="4524">9</cx:pt>
          <cx:pt idx="4525">1</cx:pt>
          <cx:pt idx="4526">1</cx:pt>
          <cx:pt idx="4527">1</cx:pt>
          <cx:pt idx="4528">3</cx:pt>
          <cx:pt idx="4529">1</cx:pt>
          <cx:pt idx="4530">3</cx:pt>
          <cx:pt idx="4531">1</cx:pt>
          <cx:pt idx="4532">1</cx:pt>
          <cx:pt idx="4533">1</cx:pt>
          <cx:pt idx="4534">1</cx:pt>
          <cx:pt idx="4535">1</cx:pt>
          <cx:pt idx="4536">3</cx:pt>
          <cx:pt idx="4537">1</cx:pt>
          <cx:pt idx="4538">1</cx:pt>
          <cx:pt idx="4539">1</cx:pt>
          <cx:pt idx="4540">1</cx:pt>
          <cx:pt idx="4541">1</cx:pt>
          <cx:pt idx="4542">2</cx:pt>
          <cx:pt idx="4543">1</cx:pt>
          <cx:pt idx="4544">1</cx:pt>
          <cx:pt idx="4545">2</cx:pt>
          <cx:pt idx="4546">1</cx:pt>
          <cx:pt idx="4547">1</cx:pt>
          <cx:pt idx="4548">3</cx:pt>
          <cx:pt idx="4549">1</cx:pt>
          <cx:pt idx="4550">1</cx:pt>
          <cx:pt idx="4551">10</cx:pt>
          <cx:pt idx="4552">1</cx:pt>
          <cx:pt idx="4553">1</cx:pt>
          <cx:pt idx="4554">1</cx:pt>
          <cx:pt idx="4555">1</cx:pt>
          <cx:pt idx="4556">1</cx:pt>
          <cx:pt idx="4557">10</cx:pt>
          <cx:pt idx="4558">1</cx:pt>
          <cx:pt idx="4559">1</cx:pt>
          <cx:pt idx="4560">1</cx:pt>
          <cx:pt idx="4561">1</cx:pt>
          <cx:pt idx="4562">7</cx:pt>
          <cx:pt idx="4563">1</cx:pt>
          <cx:pt idx="4564">1</cx:pt>
          <cx:pt idx="4565">4</cx:pt>
          <cx:pt idx="4566">1</cx:pt>
          <cx:pt idx="4567">10</cx:pt>
          <cx:pt idx="4568">1</cx:pt>
          <cx:pt idx="4569">10</cx:pt>
          <cx:pt idx="4570">1</cx:pt>
          <cx:pt idx="4571">1</cx:pt>
          <cx:pt idx="4572">1</cx:pt>
          <cx:pt idx="4573">1</cx:pt>
          <cx:pt idx="4574">1</cx:pt>
          <cx:pt idx="4575">3</cx:pt>
          <cx:pt idx="4576">1</cx:pt>
          <cx:pt idx="4577">1</cx:pt>
          <cx:pt idx="4578">1</cx:pt>
          <cx:pt idx="4579">1</cx:pt>
          <cx:pt idx="4580">6</cx:pt>
          <cx:pt idx="4581">2</cx:pt>
          <cx:pt idx="4582">1</cx:pt>
          <cx:pt idx="4583">1</cx:pt>
          <cx:pt idx="4584">2</cx:pt>
          <cx:pt idx="4585">1</cx:pt>
          <cx:pt idx="4586">1</cx:pt>
          <cx:pt idx="4587">1</cx:pt>
          <cx:pt idx="4588">2</cx:pt>
          <cx:pt idx="4589">1</cx:pt>
          <cx:pt idx="4590">1</cx:pt>
          <cx:pt idx="4591">2</cx:pt>
          <cx:pt idx="4592">1</cx:pt>
          <cx:pt idx="4593">1</cx:pt>
          <cx:pt idx="4594">10</cx:pt>
          <cx:pt idx="4595">2</cx:pt>
          <cx:pt idx="4596">1</cx:pt>
          <cx:pt idx="4597">1</cx:pt>
          <cx:pt idx="4598">1</cx:pt>
          <cx:pt idx="4599">9</cx:pt>
          <cx:pt idx="4600">5</cx:pt>
          <cx:pt idx="4601">1</cx:pt>
          <cx:pt idx="4602">10</cx:pt>
          <cx:pt idx="4603">1</cx:pt>
          <cx:pt idx="4604">6</cx:pt>
          <cx:pt idx="4605">1</cx:pt>
          <cx:pt idx="4606">1</cx:pt>
          <cx:pt idx="4607">2</cx:pt>
          <cx:pt idx="4608">1</cx:pt>
          <cx:pt idx="4609">10</cx:pt>
          <cx:pt idx="4610">1</cx:pt>
          <cx:pt idx="4611">7</cx:pt>
          <cx:pt idx="4612">7</cx:pt>
          <cx:pt idx="4613">1</cx:pt>
          <cx:pt idx="4614">1</cx:pt>
          <cx:pt idx="4615">3</cx:pt>
          <cx:pt idx="4616">1</cx:pt>
          <cx:pt idx="4617">1</cx:pt>
          <cx:pt idx="4618">4</cx:pt>
          <cx:pt idx="4619">5</cx:pt>
          <cx:pt idx="4620">1</cx:pt>
          <cx:pt idx="4621">5</cx:pt>
          <cx:pt idx="4622">4</cx:pt>
          <cx:pt idx="4623">2</cx:pt>
          <cx:pt idx="4624">1</cx:pt>
          <cx:pt idx="4625">5</cx:pt>
          <cx:pt idx="4626">1</cx:pt>
          <cx:pt idx="4627">1</cx:pt>
          <cx:pt idx="4628">1</cx:pt>
          <cx:pt idx="4629">1</cx:pt>
          <cx:pt idx="4630">3</cx:pt>
          <cx:pt idx="4631">10</cx:pt>
          <cx:pt idx="4632">1</cx:pt>
          <cx:pt idx="4633">1</cx:pt>
          <cx:pt idx="4634">5</cx:pt>
          <cx:pt idx="4635">3</cx:pt>
          <cx:pt idx="4636">1</cx:pt>
          <cx:pt idx="4637">1</cx:pt>
          <cx:pt idx="4638">10</cx:pt>
          <cx:pt idx="4639">1</cx:pt>
          <cx:pt idx="4640">5</cx:pt>
          <cx:pt idx="4641">1</cx:pt>
          <cx:pt idx="4642">5</cx:pt>
          <cx:pt idx="4643">6</cx:pt>
          <cx:pt idx="4644">2</cx:pt>
          <cx:pt idx="4645">5</cx:pt>
          <cx:pt idx="4646">9</cx:pt>
          <cx:pt idx="4647">3</cx:pt>
          <cx:pt idx="4648">1</cx:pt>
          <cx:pt idx="4649">1</cx:pt>
          <cx:pt idx="4650">1</cx:pt>
          <cx:pt idx="4651">2</cx:pt>
          <cx:pt idx="4652">2</cx:pt>
          <cx:pt idx="4653">1</cx:pt>
          <cx:pt idx="4654">1</cx:pt>
          <cx:pt idx="4655">1</cx:pt>
          <cx:pt idx="4656">1</cx:pt>
          <cx:pt idx="4657">1</cx:pt>
          <cx:pt idx="4658">10</cx:pt>
          <cx:pt idx="4659">1</cx:pt>
          <cx:pt idx="4660">1</cx:pt>
          <cx:pt idx="4661">1</cx:pt>
          <cx:pt idx="4662">1</cx:pt>
          <cx:pt idx="4663">3</cx:pt>
          <cx:pt idx="4664">2</cx:pt>
          <cx:pt idx="4665">1</cx:pt>
          <cx:pt idx="4666">1</cx:pt>
          <cx:pt idx="4667">10</cx:pt>
          <cx:pt idx="4668">1</cx:pt>
          <cx:pt idx="4669">10</cx:pt>
          <cx:pt idx="4670">8</cx:pt>
          <cx:pt idx="4671">1</cx:pt>
          <cx:pt idx="4672">1</cx:pt>
          <cx:pt idx="4673">4</cx:pt>
          <cx:pt idx="4674">2</cx:pt>
          <cx:pt idx="4675">2</cx:pt>
          <cx:pt idx="4676">4</cx:pt>
          <cx:pt idx="4677">1</cx:pt>
          <cx:pt idx="4678">3</cx:pt>
          <cx:pt idx="4679">1</cx:pt>
          <cx:pt idx="4680">7</cx:pt>
          <cx:pt idx="4681">5</cx:pt>
          <cx:pt idx="4682">1</cx:pt>
          <cx:pt idx="4683">1</cx:pt>
          <cx:pt idx="4684">1</cx:pt>
          <cx:pt idx="4685">3</cx:pt>
          <cx:pt idx="4686">1</cx:pt>
          <cx:pt idx="4687">1</cx:pt>
          <cx:pt idx="4688">2</cx:pt>
          <cx:pt idx="4689">7</cx:pt>
          <cx:pt idx="4690">1</cx:pt>
          <cx:pt idx="4691">3</cx:pt>
          <cx:pt idx="4692">1</cx:pt>
          <cx:pt idx="4693">1</cx:pt>
          <cx:pt idx="4694">4</cx:pt>
          <cx:pt idx="4695">5</cx:pt>
          <cx:pt idx="4696">1</cx:pt>
          <cx:pt idx="4697">1</cx:pt>
          <cx:pt idx="4698">10</cx:pt>
          <cx:pt idx="4699">10</cx:pt>
          <cx:pt idx="4700">8</cx:pt>
          <cx:pt idx="4701">10</cx:pt>
          <cx:pt idx="4702">2</cx:pt>
          <cx:pt idx="4703">1</cx:pt>
          <cx:pt idx="4704">2</cx:pt>
          <cx:pt idx="4705">1</cx:pt>
          <cx:pt idx="4706">1</cx:pt>
          <cx:pt idx="4707">10</cx:pt>
          <cx:pt idx="4708">10</cx:pt>
          <cx:pt idx="4709">1</cx:pt>
          <cx:pt idx="4710">10</cx:pt>
          <cx:pt idx="4711">1</cx:pt>
          <cx:pt idx="4712">1</cx:pt>
          <cx:pt idx="4713">10</cx:pt>
          <cx:pt idx="4714">2</cx:pt>
          <cx:pt idx="4715">3</cx:pt>
          <cx:pt idx="4716">1</cx:pt>
          <cx:pt idx="4717">10</cx:pt>
          <cx:pt idx="4718">1</cx:pt>
          <cx:pt idx="4719">1</cx:pt>
          <cx:pt idx="4720">2</cx:pt>
          <cx:pt idx="4721">1</cx:pt>
          <cx:pt idx="4722">1</cx:pt>
          <cx:pt idx="4723">10</cx:pt>
          <cx:pt idx="4724">1</cx:pt>
          <cx:pt idx="4725">2</cx:pt>
          <cx:pt idx="4726">1</cx:pt>
          <cx:pt idx="4727">3</cx:pt>
          <cx:pt idx="4728">1</cx:pt>
          <cx:pt idx="4729">1</cx:pt>
          <cx:pt idx="4730">2</cx:pt>
          <cx:pt idx="4731">1</cx:pt>
          <cx:pt idx="4732">1</cx:pt>
          <cx:pt idx="4733">7</cx:pt>
          <cx:pt idx="4734">1</cx:pt>
          <cx:pt idx="4735">2</cx:pt>
          <cx:pt idx="4736">1</cx:pt>
          <cx:pt idx="4737">1</cx:pt>
          <cx:pt idx="4738">6</cx:pt>
          <cx:pt idx="4739">1</cx:pt>
          <cx:pt idx="4740">1</cx:pt>
          <cx:pt idx="4741">8</cx:pt>
          <cx:pt idx="4742">1</cx:pt>
          <cx:pt idx="4743">7</cx:pt>
          <cx:pt idx="4744">1</cx:pt>
          <cx:pt idx="4745">6</cx:pt>
          <cx:pt idx="4746">8</cx:pt>
          <cx:pt idx="4747">1</cx:pt>
          <cx:pt idx="4748">3</cx:pt>
          <cx:pt idx="4749">10</cx:pt>
          <cx:pt idx="4750">5</cx:pt>
          <cx:pt idx="4751">4</cx:pt>
          <cx:pt idx="4752">1</cx:pt>
          <cx:pt idx="4753">1</cx:pt>
          <cx:pt idx="4754">1</cx:pt>
          <cx:pt idx="4755">1</cx:pt>
          <cx:pt idx="4756">1</cx:pt>
          <cx:pt idx="4757">1</cx:pt>
          <cx:pt idx="4758">2</cx:pt>
          <cx:pt idx="4759">1</cx:pt>
          <cx:pt idx="4760">2</cx:pt>
          <cx:pt idx="4761">1</cx:pt>
          <cx:pt idx="4762">1</cx:pt>
          <cx:pt idx="4763">1</cx:pt>
          <cx:pt idx="4764">1</cx:pt>
          <cx:pt idx="4765">5</cx:pt>
          <cx:pt idx="4766">1</cx:pt>
          <cx:pt idx="4767">1</cx:pt>
          <cx:pt idx="4768">7</cx:pt>
          <cx:pt idx="4769">3</cx:pt>
          <cx:pt idx="4770">2</cx:pt>
          <cx:pt idx="4771">2</cx:pt>
          <cx:pt idx="4772">7</cx:pt>
          <cx:pt idx="4773">1</cx:pt>
          <cx:pt idx="4774">1</cx:pt>
          <cx:pt idx="4775">3</cx:pt>
          <cx:pt idx="4776">1</cx:pt>
          <cx:pt idx="4777">1</cx:pt>
          <cx:pt idx="4778">1</cx:pt>
          <cx:pt idx="4779">6</cx:pt>
          <cx:pt idx="4780">1</cx:pt>
          <cx:pt idx="4781">9</cx:pt>
          <cx:pt idx="4782">1</cx:pt>
          <cx:pt idx="4783">9</cx:pt>
          <cx:pt idx="4784">1</cx:pt>
          <cx:pt idx="4785">5</cx:pt>
          <cx:pt idx="4786">9</cx:pt>
          <cx:pt idx="4787">1</cx:pt>
          <cx:pt idx="4788">1</cx:pt>
          <cx:pt idx="4789">1</cx:pt>
          <cx:pt idx="4790">10</cx:pt>
          <cx:pt idx="4791">10</cx:pt>
          <cx:pt idx="4792">1</cx:pt>
          <cx:pt idx="4793">1</cx:pt>
          <cx:pt idx="4794">1</cx:pt>
          <cx:pt idx="4795">3</cx:pt>
          <cx:pt idx="4796">9</cx:pt>
          <cx:pt idx="4797">1</cx:pt>
          <cx:pt idx="4798">5</cx:pt>
          <cx:pt idx="4799">5</cx:pt>
          <cx:pt idx="4800">7</cx:pt>
          <cx:pt idx="4801">9</cx:pt>
          <cx:pt idx="4802">1</cx:pt>
          <cx:pt idx="4803">2</cx:pt>
          <cx:pt idx="4804">2</cx:pt>
          <cx:pt idx="4805">1</cx:pt>
          <cx:pt idx="4806">1</cx:pt>
          <cx:pt idx="4807">2</cx:pt>
          <cx:pt idx="4808">2</cx:pt>
          <cx:pt idx="4809">5</cx:pt>
          <cx:pt idx="4810">1</cx:pt>
          <cx:pt idx="4811">2</cx:pt>
          <cx:pt idx="4812">9</cx:pt>
          <cx:pt idx="4813">2</cx:pt>
          <cx:pt idx="4814">1</cx:pt>
          <cx:pt idx="4815">1</cx:pt>
          <cx:pt idx="4816">1</cx:pt>
          <cx:pt idx="4817">6</cx:pt>
          <cx:pt idx="4818">10</cx:pt>
          <cx:pt idx="4819">1</cx:pt>
          <cx:pt idx="4820">1</cx:pt>
          <cx:pt idx="4821">1</cx:pt>
          <cx:pt idx="4822">6</cx:pt>
          <cx:pt idx="4823">1</cx:pt>
          <cx:pt idx="4824">1</cx:pt>
          <cx:pt idx="4825">1</cx:pt>
          <cx:pt idx="4826">1</cx:pt>
          <cx:pt idx="4827">1</cx:pt>
          <cx:pt idx="4828">3</cx:pt>
          <cx:pt idx="4829">2</cx:pt>
          <cx:pt idx="4830">3</cx:pt>
          <cx:pt idx="4831">1</cx:pt>
          <cx:pt idx="4832">3</cx:pt>
          <cx:pt idx="4833">1</cx:pt>
          <cx:pt idx="4834">1</cx:pt>
          <cx:pt idx="4835">1</cx:pt>
          <cx:pt idx="4836">10</cx:pt>
          <cx:pt idx="4837">1</cx:pt>
          <cx:pt idx="4838">1</cx:pt>
          <cx:pt idx="4839">2</cx:pt>
          <cx:pt idx="4840">7</cx:pt>
          <cx:pt idx="4841">1</cx:pt>
          <cx:pt idx="4842">1</cx:pt>
          <cx:pt idx="4843">1</cx:pt>
          <cx:pt idx="4844">2</cx:pt>
          <cx:pt idx="4845">1</cx:pt>
          <cx:pt idx="4846">1</cx:pt>
          <cx:pt idx="4847">1</cx:pt>
          <cx:pt idx="4848">2</cx:pt>
          <cx:pt idx="4849">2</cx:pt>
          <cx:pt idx="4850">1</cx:pt>
          <cx:pt idx="4851">1</cx:pt>
          <cx:pt idx="4852">1</cx:pt>
          <cx:pt idx="4853">3</cx:pt>
          <cx:pt idx="4854">1</cx:pt>
          <cx:pt idx="4855">1</cx:pt>
          <cx:pt idx="4856">1</cx:pt>
          <cx:pt idx="4857">1</cx:pt>
          <cx:pt idx="4858">1</cx:pt>
          <cx:pt idx="4859">1</cx:pt>
          <cx:pt idx="4860">2</cx:pt>
          <cx:pt idx="4861">3</cx:pt>
          <cx:pt idx="4862">1</cx:pt>
          <cx:pt idx="4863">5</cx:pt>
          <cx:pt idx="4864">1</cx:pt>
          <cx:pt idx="4865">1</cx:pt>
          <cx:pt idx="4866">1</cx:pt>
          <cx:pt idx="4867">10</cx:pt>
          <cx:pt idx="4868">1</cx:pt>
          <cx:pt idx="4869">1</cx:pt>
          <cx:pt idx="4870">2</cx:pt>
          <cx:pt idx="4871">1</cx:pt>
          <cx:pt idx="4872">2</cx:pt>
          <cx:pt idx="4873">1</cx:pt>
          <cx:pt idx="4874">1</cx:pt>
          <cx:pt idx="4875">1</cx:pt>
          <cx:pt idx="4876">1</cx:pt>
          <cx:pt idx="4877">1</cx:pt>
          <cx:pt idx="4878">1</cx:pt>
          <cx:pt idx="4879">2</cx:pt>
          <cx:pt idx="4880">1</cx:pt>
          <cx:pt idx="4881">1</cx:pt>
          <cx:pt idx="4882">1</cx:pt>
          <cx:pt idx="4883">1</cx:pt>
          <cx:pt idx="4884">1</cx:pt>
          <cx:pt idx="4885">1</cx:pt>
          <cx:pt idx="4886">1</cx:pt>
          <cx:pt idx="4887">1</cx:pt>
          <cx:pt idx="4888">1</cx:pt>
          <cx:pt idx="4889">1</cx:pt>
          <cx:pt idx="4890">1</cx:pt>
          <cx:pt idx="4891">1</cx:pt>
          <cx:pt idx="4892">1</cx:pt>
          <cx:pt idx="4893">3</cx:pt>
          <cx:pt idx="4894">1</cx:pt>
          <cx:pt idx="4895">1</cx:pt>
          <cx:pt idx="4896">1</cx:pt>
          <cx:pt idx="4897">1</cx:pt>
          <cx:pt idx="4898">1</cx:pt>
          <cx:pt idx="4899">2</cx:pt>
          <cx:pt idx="4900">1</cx:pt>
          <cx:pt idx="4901">2</cx:pt>
          <cx:pt idx="4902">2</cx:pt>
          <cx:pt idx="4903">1</cx:pt>
          <cx:pt idx="4904">1</cx:pt>
          <cx:pt idx="4905">4</cx:pt>
          <cx:pt idx="4906">1</cx:pt>
          <cx:pt idx="4907">1</cx:pt>
          <cx:pt idx="4908">8</cx:pt>
          <cx:pt idx="4909">1</cx:pt>
          <cx:pt idx="4910">1</cx:pt>
          <cx:pt idx="4911">10</cx:pt>
          <cx:pt idx="4912">4</cx:pt>
          <cx:pt idx="4913">1</cx:pt>
          <cx:pt idx="4914">1</cx:pt>
          <cx:pt idx="4915">1</cx:pt>
          <cx:pt idx="4916">1</cx:pt>
          <cx:pt idx="4917">9</cx:pt>
          <cx:pt idx="4918">4</cx:pt>
          <cx:pt idx="4919">1</cx:pt>
          <cx:pt idx="4920">3</cx:pt>
          <cx:pt idx="4921">1</cx:pt>
          <cx:pt idx="4922">9</cx:pt>
          <cx:pt idx="4923">1</cx:pt>
          <cx:pt idx="4924">9</cx:pt>
          <cx:pt idx="4925">3</cx:pt>
          <cx:pt idx="4926">1</cx:pt>
          <cx:pt idx="4927">1</cx:pt>
          <cx:pt idx="4928">1</cx:pt>
          <cx:pt idx="4929">1</cx:pt>
          <cx:pt idx="4930">1</cx:pt>
          <cx:pt idx="4931">1</cx:pt>
          <cx:pt idx="4932">1</cx:pt>
          <cx:pt idx="4933">1</cx:pt>
          <cx:pt idx="4934">1</cx:pt>
          <cx:pt idx="4935">10</cx:pt>
          <cx:pt idx="4936">5</cx:pt>
          <cx:pt idx="4937">1</cx:pt>
          <cx:pt idx="4938">8</cx:pt>
          <cx:pt idx="4939">1</cx:pt>
          <cx:pt idx="4940">3</cx:pt>
          <cx:pt idx="4941">1</cx:pt>
          <cx:pt idx="4942">2</cx:pt>
          <cx:pt idx="4943">3</cx:pt>
          <cx:pt idx="4944">3</cx:pt>
          <cx:pt idx="4945">1</cx:pt>
          <cx:pt idx="4946">4</cx:pt>
          <cx:pt idx="4947">1</cx:pt>
          <cx:pt idx="4948">1</cx:pt>
          <cx:pt idx="4949">10</cx:pt>
          <cx:pt idx="4950">1</cx:pt>
          <cx:pt idx="4951">1</cx:pt>
          <cx:pt idx="4952">1</cx:pt>
          <cx:pt idx="4953">1</cx:pt>
          <cx:pt idx="4954">9</cx:pt>
          <cx:pt idx="4955">1</cx:pt>
          <cx:pt idx="4956">1</cx:pt>
          <cx:pt idx="4957">1</cx:pt>
          <cx:pt idx="4958">1</cx:pt>
          <cx:pt idx="4959">5</cx:pt>
          <cx:pt idx="4960">1</cx:pt>
          <cx:pt idx="4961">1</cx:pt>
          <cx:pt idx="4962">1</cx:pt>
          <cx:pt idx="4963">1</cx:pt>
          <cx:pt idx="4964">10</cx:pt>
          <cx:pt idx="4965">9</cx:pt>
          <cx:pt idx="4966">1</cx:pt>
          <cx:pt idx="4967">10</cx:pt>
          <cx:pt idx="4968">10</cx:pt>
          <cx:pt idx="4969">1</cx:pt>
          <cx:pt idx="4970">1</cx:pt>
          <cx:pt idx="4971">1</cx:pt>
          <cx:pt idx="4972">7</cx:pt>
          <cx:pt idx="4973">1</cx:pt>
          <cx:pt idx="4974">4</cx:pt>
          <cx:pt idx="4975">1</cx:pt>
          <cx:pt idx="4976">1</cx:pt>
          <cx:pt idx="4977">3</cx:pt>
          <cx:pt idx="4978">6</cx:pt>
          <cx:pt idx="4979">1</cx:pt>
          <cx:pt idx="4980">2</cx:pt>
          <cx:pt idx="4981">8</cx:pt>
          <cx:pt idx="4982">3</cx:pt>
          <cx:pt idx="4983">2</cx:pt>
          <cx:pt idx="4984">1</cx:pt>
          <cx:pt idx="4985">10</cx:pt>
          <cx:pt idx="4986">1</cx:pt>
          <cx:pt idx="4987">1</cx:pt>
          <cx:pt idx="4988">1</cx:pt>
          <cx:pt idx="4989">1</cx:pt>
          <cx:pt idx="4990">1</cx:pt>
          <cx:pt idx="4991">10</cx:pt>
          <cx:pt idx="4992">1</cx:pt>
          <cx:pt idx="4993">1</cx:pt>
          <cx:pt idx="4994">1</cx:pt>
          <cx:pt idx="4995">3</cx:pt>
          <cx:pt idx="4996">2</cx:pt>
          <cx:pt idx="4997">1</cx:pt>
          <cx:pt idx="4998">5</cx:pt>
          <cx:pt idx="4999">1</cx:pt>
          <cx:pt idx="5000">1</cx:pt>
          <cx:pt idx="5001">1</cx:pt>
          <cx:pt idx="5002">1</cx:pt>
          <cx:pt idx="5003">1</cx:pt>
          <cx:pt idx="5004">3</cx:pt>
          <cx:pt idx="5005">4</cx:pt>
          <cx:pt idx="5006">1</cx:pt>
          <cx:pt idx="5007">2</cx:pt>
          <cx:pt idx="5008">1</cx:pt>
          <cx:pt idx="5009">1</cx:pt>
          <cx:pt idx="5010">1</cx:pt>
          <cx:pt idx="5011">2</cx:pt>
          <cx:pt idx="5012">2</cx:pt>
          <cx:pt idx="5013">2</cx:pt>
          <cx:pt idx="5014">1</cx:pt>
          <cx:pt idx="5015">1</cx:pt>
          <cx:pt idx="5016">9</cx:pt>
          <cx:pt idx="5017">1</cx:pt>
          <cx:pt idx="5018">10</cx:pt>
          <cx:pt idx="5019">1</cx:pt>
          <cx:pt idx="5020">1</cx:pt>
          <cx:pt idx="5021">10</cx:pt>
          <cx:pt idx="5022">1</cx:pt>
          <cx:pt idx="5023">2</cx:pt>
          <cx:pt idx="5024">1</cx:pt>
          <cx:pt idx="5025">1</cx:pt>
          <cx:pt idx="5026">3</cx:pt>
          <cx:pt idx="5027">4</cx:pt>
          <cx:pt idx="5028">8</cx:pt>
          <cx:pt idx="5029">5</cx:pt>
          <cx:pt idx="5030">1</cx:pt>
          <cx:pt idx="5031">2</cx:pt>
          <cx:pt idx="5032">1</cx:pt>
          <cx:pt idx="5033">1</cx:pt>
          <cx:pt idx="5034">3</cx:pt>
          <cx:pt idx="5035">1</cx:pt>
          <cx:pt idx="5036">9</cx:pt>
          <cx:pt idx="5037">3</cx:pt>
          <cx:pt idx="5038">1</cx:pt>
          <cx:pt idx="5039">8</cx:pt>
          <cx:pt idx="5040">2</cx:pt>
          <cx:pt idx="5041">7</cx:pt>
          <cx:pt idx="5042">1</cx:pt>
          <cx:pt idx="5043">7</cx:pt>
          <cx:pt idx="5044">8</cx:pt>
          <cx:pt idx="5045">1</cx:pt>
          <cx:pt idx="5046">1</cx:pt>
          <cx:pt idx="5047">1</cx:pt>
          <cx:pt idx="5048">2</cx:pt>
          <cx:pt idx="5049">5</cx:pt>
          <cx:pt idx="5050">5</cx:pt>
          <cx:pt idx="5051">1</cx:pt>
          <cx:pt idx="5052">1</cx:pt>
          <cx:pt idx="5053">1</cx:pt>
          <cx:pt idx="5054">1</cx:pt>
          <cx:pt idx="5055">2</cx:pt>
          <cx:pt idx="5056">2</cx:pt>
          <cx:pt idx="5057">1</cx:pt>
          <cx:pt idx="5058">3</cx:pt>
          <cx:pt idx="5059">1</cx:pt>
          <cx:pt idx="5060">2</cx:pt>
          <cx:pt idx="5061">2</cx:pt>
          <cx:pt idx="5062">1</cx:pt>
          <cx:pt idx="5063">1</cx:pt>
          <cx:pt idx="5064">3</cx:pt>
          <cx:pt idx="5065">8</cx:pt>
          <cx:pt idx="5066">1</cx:pt>
          <cx:pt idx="5067">1</cx:pt>
          <cx:pt idx="5068">1</cx:pt>
          <cx:pt idx="5069">1</cx:pt>
          <cx:pt idx="5070">1</cx:pt>
          <cx:pt idx="5071">1</cx:pt>
          <cx:pt idx="5072">1</cx:pt>
          <cx:pt idx="5073">1</cx:pt>
          <cx:pt idx="5074">2</cx:pt>
          <cx:pt idx="5075">1</cx:pt>
          <cx:pt idx="5076">1</cx:pt>
          <cx:pt idx="5077">7</cx:pt>
          <cx:pt idx="5078">8</cx:pt>
          <cx:pt idx="5079">1</cx:pt>
          <cx:pt idx="5080">2</cx:pt>
          <cx:pt idx="5081">4</cx:pt>
          <cx:pt idx="5082">8</cx:pt>
          <cx:pt idx="5083">2</cx:pt>
          <cx:pt idx="5084">1</cx:pt>
          <cx:pt idx="5085">3</cx:pt>
          <cx:pt idx="5086">1</cx:pt>
          <cx:pt idx="5087">2</cx:pt>
          <cx:pt idx="5088">1</cx:pt>
          <cx:pt idx="5089">3</cx:pt>
          <cx:pt idx="5090">1</cx:pt>
          <cx:pt idx="5091">1</cx:pt>
          <cx:pt idx="5092">1</cx:pt>
          <cx:pt idx="5093">1</cx:pt>
          <cx:pt idx="5094">1</cx:pt>
          <cx:pt idx="5095">1</cx:pt>
          <cx:pt idx="5096">2</cx:pt>
          <cx:pt idx="5097">1</cx:pt>
          <cx:pt idx="5098">1</cx:pt>
          <cx:pt idx="5099">2</cx:pt>
          <cx:pt idx="5100">5</cx:pt>
          <cx:pt idx="5101">6</cx:pt>
          <cx:pt idx="5102">2</cx:pt>
          <cx:pt idx="5103">7</cx:pt>
          <cx:pt idx="5104">3</cx:pt>
          <cx:pt idx="5105">3</cx:pt>
          <cx:pt idx="5106">1</cx:pt>
          <cx:pt idx="5107">1</cx:pt>
          <cx:pt idx="5108">1</cx:pt>
          <cx:pt idx="5109">1</cx:pt>
          <cx:pt idx="5110">2</cx:pt>
          <cx:pt idx="5111">2</cx:pt>
          <cx:pt idx="5112">4</cx:pt>
          <cx:pt idx="5113">1</cx:pt>
          <cx:pt idx="5114">1</cx:pt>
          <cx:pt idx="5115">2</cx:pt>
          <cx:pt idx="5116">2</cx:pt>
          <cx:pt idx="5117">1</cx:pt>
          <cx:pt idx="5118">1</cx:pt>
          <cx:pt idx="5119">2</cx:pt>
          <cx:pt idx="5120">1</cx:pt>
          <cx:pt idx="5121">1</cx:pt>
          <cx:pt idx="5122">1</cx:pt>
          <cx:pt idx="5123">1</cx:pt>
          <cx:pt idx="5124">1</cx:pt>
          <cx:pt idx="5125">2</cx:pt>
          <cx:pt idx="5126">8</cx:pt>
          <cx:pt idx="5127">1</cx:pt>
          <cx:pt idx="5128">1</cx:pt>
          <cx:pt idx="5129">1</cx:pt>
          <cx:pt idx="5130">1</cx:pt>
          <cx:pt idx="5131">1</cx:pt>
          <cx:pt idx="5132">4</cx:pt>
          <cx:pt idx="5133">5</cx:pt>
          <cx:pt idx="5134">1</cx:pt>
          <cx:pt idx="5135">2</cx:pt>
          <cx:pt idx="5136">1</cx:pt>
          <cx:pt idx="5137">1</cx:pt>
          <cx:pt idx="5138">1</cx:pt>
          <cx:pt idx="5139">1</cx:pt>
          <cx:pt idx="5140">2</cx:pt>
          <cx:pt idx="5141">1</cx:pt>
          <cx:pt idx="5142">1</cx:pt>
          <cx:pt idx="5143">1</cx:pt>
          <cx:pt idx="5144">1</cx:pt>
          <cx:pt idx="5145">1</cx:pt>
          <cx:pt idx="5146">1</cx:pt>
          <cx:pt idx="5147">1</cx:pt>
          <cx:pt idx="5148">1</cx:pt>
          <cx:pt idx="5149">1</cx:pt>
          <cx:pt idx="5150">1</cx:pt>
          <cx:pt idx="5151">1</cx:pt>
          <cx:pt idx="5152">1</cx:pt>
          <cx:pt idx="5153">1</cx:pt>
          <cx:pt idx="5154">1</cx:pt>
          <cx:pt idx="5155">1</cx:pt>
          <cx:pt idx="5156">1</cx:pt>
          <cx:pt idx="5157">1</cx:pt>
          <cx:pt idx="5158">2</cx:pt>
          <cx:pt idx="5159">2</cx:pt>
          <cx:pt idx="5160">1</cx:pt>
          <cx:pt idx="5161">1</cx:pt>
          <cx:pt idx="5162">3</cx:pt>
          <cx:pt idx="5163">1</cx:pt>
          <cx:pt idx="5164">1</cx:pt>
          <cx:pt idx="5165">1</cx:pt>
          <cx:pt idx="5166">4</cx:pt>
          <cx:pt idx="5167">4</cx:pt>
          <cx:pt idx="5168">2</cx:pt>
          <cx:pt idx="5169">1</cx:pt>
          <cx:pt idx="5170">3</cx:pt>
          <cx:pt idx="5171">1</cx:pt>
          <cx:pt idx="5172">1</cx:pt>
          <cx:pt idx="5173">5</cx:pt>
          <cx:pt idx="5174">9</cx:pt>
          <cx:pt idx="5175">8</cx:pt>
          <cx:pt idx="5176">2</cx:pt>
          <cx:pt idx="5177">1</cx:pt>
          <cx:pt idx="5178">1</cx:pt>
          <cx:pt idx="5179">1</cx:pt>
          <cx:pt idx="5180">1</cx:pt>
          <cx:pt idx="5181">3</cx:pt>
          <cx:pt idx="5182">1</cx:pt>
          <cx:pt idx="5183">4</cx:pt>
          <cx:pt idx="5184">1</cx:pt>
          <cx:pt idx="5185">1</cx:pt>
          <cx:pt idx="5186">10</cx:pt>
          <cx:pt idx="5187">1</cx:pt>
          <cx:pt idx="5188">7</cx:pt>
          <cx:pt idx="5189">3</cx:pt>
          <cx:pt idx="5190">3</cx:pt>
          <cx:pt idx="5191">1</cx:pt>
          <cx:pt idx="5192">9</cx:pt>
          <cx:pt idx="5193">2</cx:pt>
          <cx:pt idx="5194">1</cx:pt>
          <cx:pt idx="5195">5</cx:pt>
          <cx:pt idx="5196">4</cx:pt>
          <cx:pt idx="5197">5</cx:pt>
          <cx:pt idx="5198">7</cx:pt>
          <cx:pt idx="5199">2</cx:pt>
          <cx:pt idx="5200">1</cx:pt>
          <cx:pt idx="5201">10</cx:pt>
          <cx:pt idx="5202">1</cx:pt>
          <cx:pt idx="5203">1</cx:pt>
          <cx:pt idx="5204">3</cx:pt>
          <cx:pt idx="5205">4</cx:pt>
          <cx:pt idx="5206">5</cx:pt>
          <cx:pt idx="5207">5</cx:pt>
          <cx:pt idx="5208">10</cx:pt>
          <cx:pt idx="5209">2</cx:pt>
          <cx:pt idx="5210">1</cx:pt>
          <cx:pt idx="5211">7</cx:pt>
          <cx:pt idx="5212">9</cx:pt>
          <cx:pt idx="5213">1</cx:pt>
          <cx:pt idx="5214">3</cx:pt>
          <cx:pt idx="5215">1</cx:pt>
          <cx:pt idx="5216">1</cx:pt>
          <cx:pt idx="5217">1</cx:pt>
          <cx:pt idx="5218">8</cx:pt>
          <cx:pt idx="5219">1</cx:pt>
          <cx:pt idx="5220">9</cx:pt>
          <cx:pt idx="5221">1</cx:pt>
          <cx:pt idx="5222">4</cx:pt>
          <cx:pt idx="5223">8</cx:pt>
          <cx:pt idx="5224">8</cx:pt>
          <cx:pt idx="5225">1</cx:pt>
          <cx:pt idx="5226">1</cx:pt>
          <cx:pt idx="5227">4</cx:pt>
          <cx:pt idx="5228">1</cx:pt>
          <cx:pt idx="5229">5</cx:pt>
          <cx:pt idx="5230">1</cx:pt>
          <cx:pt idx="5231">1</cx:pt>
          <cx:pt idx="5232">1</cx:pt>
          <cx:pt idx="5233">9</cx:pt>
          <cx:pt idx="5234">1</cx:pt>
          <cx:pt idx="5235">1</cx:pt>
          <cx:pt idx="5236">1</cx:pt>
          <cx:pt idx="5237">1</cx:pt>
          <cx:pt idx="5238">5</cx:pt>
          <cx:pt idx="5239">6</cx:pt>
          <cx:pt idx="5240">1</cx:pt>
          <cx:pt idx="5241">2</cx:pt>
          <cx:pt idx="5242">1</cx:pt>
          <cx:pt idx="5243">1</cx:pt>
          <cx:pt idx="5244">1</cx:pt>
          <cx:pt idx="5245">2</cx:pt>
          <cx:pt idx="5246">2</cx:pt>
          <cx:pt idx="5247">8</cx:pt>
          <cx:pt idx="5248">3</cx:pt>
          <cx:pt idx="5249">2</cx:pt>
          <cx:pt idx="5250">8</cx:pt>
          <cx:pt idx="5251">1</cx:pt>
          <cx:pt idx="5252">1</cx:pt>
          <cx:pt idx="5253">8</cx:pt>
          <cx:pt idx="5254">2</cx:pt>
          <cx:pt idx="5255">2</cx:pt>
          <cx:pt idx="5256">1</cx:pt>
          <cx:pt idx="5257">1</cx:pt>
          <cx:pt idx="5258">1</cx:pt>
          <cx:pt idx="5259">1</cx:pt>
          <cx:pt idx="5260">1</cx:pt>
          <cx:pt idx="5261">9</cx:pt>
          <cx:pt idx="5262">2</cx:pt>
          <cx:pt idx="5263">8</cx:pt>
          <cx:pt idx="5264">8</cx:pt>
          <cx:pt idx="5265">9</cx:pt>
          <cx:pt idx="5266">1</cx:pt>
          <cx:pt idx="5267">8</cx:pt>
          <cx:pt idx="5268">9</cx:pt>
          <cx:pt idx="5269">1</cx:pt>
          <cx:pt idx="5270">2</cx:pt>
          <cx:pt idx="5271">8</cx:pt>
          <cx:pt idx="5272">3</cx:pt>
          <cx:pt idx="5273">7</cx:pt>
          <cx:pt idx="5274">2</cx:pt>
          <cx:pt idx="5275">1</cx:pt>
          <cx:pt idx="5276">7</cx:pt>
          <cx:pt idx="5277">1</cx:pt>
          <cx:pt idx="5278">9</cx:pt>
          <cx:pt idx="5279">1</cx:pt>
          <cx:pt idx="5280">2</cx:pt>
          <cx:pt idx="5281">8</cx:pt>
          <cx:pt idx="5282">8</cx:pt>
          <cx:pt idx="5283">2</cx:pt>
          <cx:pt idx="5284">2</cx:pt>
          <cx:pt idx="5285">1</cx:pt>
          <cx:pt idx="5286">8</cx:pt>
          <cx:pt idx="5287">10</cx:pt>
          <cx:pt idx="5288">3</cx:pt>
          <cx:pt idx="5289">2</cx:pt>
          <cx:pt idx="5290">1</cx:pt>
          <cx:pt idx="5291">3</cx:pt>
          <cx:pt idx="5292">8</cx:pt>
          <cx:pt idx="5293">6</cx:pt>
          <cx:pt idx="5294">1</cx:pt>
          <cx:pt idx="5295">5</cx:pt>
          <cx:pt idx="5296">1</cx:pt>
          <cx:pt idx="5297">1</cx:pt>
          <cx:pt idx="5298">9</cx:pt>
          <cx:pt idx="5299">1</cx:pt>
          <cx:pt idx="5300">7</cx:pt>
          <cx:pt idx="5301">1</cx:pt>
          <cx:pt idx="5302">1</cx:pt>
          <cx:pt idx="5303">3</cx:pt>
          <cx:pt idx="5304">1</cx:pt>
          <cx:pt idx="5305">4</cx:pt>
          <cx:pt idx="5306">10</cx:pt>
          <cx:pt idx="5307">1</cx:pt>
          <cx:pt idx="5308">1</cx:pt>
          <cx:pt idx="5309">1</cx:pt>
          <cx:pt idx="5310">1</cx:pt>
          <cx:pt idx="5311">8</cx:pt>
          <cx:pt idx="5312">1</cx:pt>
          <cx:pt idx="5313">3</cx:pt>
          <cx:pt idx="5314">6</cx:pt>
          <cx:pt idx="5315">9</cx:pt>
          <cx:pt idx="5316">1</cx:pt>
          <cx:pt idx="5317">8</cx:pt>
          <cx:pt idx="5318">9</cx:pt>
          <cx:pt idx="5319">1</cx:pt>
          <cx:pt idx="5320">1</cx:pt>
          <cx:pt idx="5321">3</cx:pt>
          <cx:pt idx="5322">7</cx:pt>
          <cx:pt idx="5323">1</cx:pt>
          <cx:pt idx="5324">10</cx:pt>
          <cx:pt idx="5325">1</cx:pt>
          <cx:pt idx="5326">3</cx:pt>
          <cx:pt idx="5327">2</cx:pt>
          <cx:pt idx="5328">1</cx:pt>
          <cx:pt idx="5329">4</cx:pt>
          <cx:pt idx="5330">1</cx:pt>
          <cx:pt idx="5331">2</cx:pt>
          <cx:pt idx="5332">1</cx:pt>
          <cx:pt idx="5333">5</cx:pt>
          <cx:pt idx="5334">10</cx:pt>
          <cx:pt idx="5335">3</cx:pt>
          <cx:pt idx="5336">6</cx:pt>
          <cx:pt idx="5337">2</cx:pt>
          <cx:pt idx="5338">5</cx:pt>
          <cx:pt idx="5339">8</cx:pt>
          <cx:pt idx="5340">10</cx:pt>
          <cx:pt idx="5341">1</cx:pt>
          <cx:pt idx="5342">2</cx:pt>
          <cx:pt idx="5343">2</cx:pt>
          <cx:pt idx="5344">2</cx:pt>
          <cx:pt idx="5345">1</cx:pt>
          <cx:pt idx="5346">2</cx:pt>
          <cx:pt idx="5347">1</cx:pt>
          <cx:pt idx="5348">9</cx:pt>
          <cx:pt idx="5349">5</cx:pt>
          <cx:pt idx="5350">1</cx:pt>
          <cx:pt idx="5351">4</cx:pt>
          <cx:pt idx="5352">1</cx:pt>
          <cx:pt idx="5353">1</cx:pt>
          <cx:pt idx="5354">1</cx:pt>
          <cx:pt idx="5355">1</cx:pt>
          <cx:pt idx="5356">2</cx:pt>
          <cx:pt idx="5357">1</cx:pt>
          <cx:pt idx="5358">9</cx:pt>
          <cx:pt idx="5359">2</cx:pt>
          <cx:pt idx="5360">1</cx:pt>
          <cx:pt idx="5361">8</cx:pt>
          <cx:pt idx="5362">1</cx:pt>
          <cx:pt idx="5363">3</cx:pt>
          <cx:pt idx="5364">3</cx:pt>
          <cx:pt idx="5365">1</cx:pt>
          <cx:pt idx="5366">8</cx:pt>
          <cx:pt idx="5367">2</cx:pt>
          <cx:pt idx="5368">8</cx:pt>
          <cx:pt idx="5369">1</cx:pt>
          <cx:pt idx="5370">1</cx:pt>
          <cx:pt idx="5371">10</cx:pt>
          <cx:pt idx="5372">10</cx:pt>
          <cx:pt idx="5373">2</cx:pt>
          <cx:pt idx="5374">1</cx:pt>
          <cx:pt idx="5375">1</cx:pt>
          <cx:pt idx="5376">2</cx:pt>
          <cx:pt idx="5377">1</cx:pt>
          <cx:pt idx="5378">1</cx:pt>
          <cx:pt idx="5379">7</cx:pt>
          <cx:pt idx="5380">1</cx:pt>
          <cx:pt idx="5381">1</cx:pt>
          <cx:pt idx="5382">1</cx:pt>
          <cx:pt idx="5383">1</cx:pt>
          <cx:pt idx="5384">8</cx:pt>
          <cx:pt idx="5385">2</cx:pt>
          <cx:pt idx="5386">5</cx:pt>
          <cx:pt idx="5387">3</cx:pt>
          <cx:pt idx="5388">9</cx:pt>
          <cx:pt idx="5389">7</cx:pt>
          <cx:pt idx="5390">1</cx:pt>
          <cx:pt idx="5391">2</cx:pt>
          <cx:pt idx="5392">2</cx:pt>
          <cx:pt idx="5393">1</cx:pt>
          <cx:pt idx="5394">5</cx:pt>
          <cx:pt idx="5395">7</cx:pt>
          <cx:pt idx="5396">3</cx:pt>
          <cx:pt idx="5397">1</cx:pt>
          <cx:pt idx="5398">1</cx:pt>
          <cx:pt idx="5399">1</cx:pt>
          <cx:pt idx="5400">1</cx:pt>
          <cx:pt idx="5401">3</cx:pt>
          <cx:pt idx="5402">9</cx:pt>
          <cx:pt idx="5403">9</cx:pt>
          <cx:pt idx="5404">1</cx:pt>
          <cx:pt idx="5405">1</cx:pt>
          <cx:pt idx="5406">1</cx:pt>
          <cx:pt idx="5407">4</cx:pt>
          <cx:pt idx="5408">5</cx:pt>
          <cx:pt idx="5409">2</cx:pt>
          <cx:pt idx="5410">2</cx:pt>
          <cx:pt idx="5411">8</cx:pt>
          <cx:pt idx="5412">1</cx:pt>
          <cx:pt idx="5413">1</cx:pt>
          <cx:pt idx="5414">1</cx:pt>
          <cx:pt idx="5415">1</cx:pt>
          <cx:pt idx="5416">1</cx:pt>
          <cx:pt idx="5417">2</cx:pt>
          <cx:pt idx="5418">2</cx:pt>
          <cx:pt idx="5419">3</cx:pt>
          <cx:pt idx="5420">1</cx:pt>
          <cx:pt idx="5421">7</cx:pt>
          <cx:pt idx="5422">2</cx:pt>
          <cx:pt idx="5423">3</cx:pt>
          <cx:pt idx="5424">10</cx:pt>
          <cx:pt idx="5425">1</cx:pt>
          <cx:pt idx="5426">2</cx:pt>
          <cx:pt idx="5427">1</cx:pt>
          <cx:pt idx="5428">2</cx:pt>
          <cx:pt idx="5429">6</cx:pt>
          <cx:pt idx="5430">1</cx:pt>
          <cx:pt idx="5431">1</cx:pt>
          <cx:pt idx="5432">1</cx:pt>
          <cx:pt idx="5433">1</cx:pt>
          <cx:pt idx="5434">1</cx:pt>
          <cx:pt idx="5435">2</cx:pt>
          <cx:pt idx="5436">3</cx:pt>
          <cx:pt idx="5437">8</cx:pt>
          <cx:pt idx="5438">5</cx:pt>
          <cx:pt idx="5439">7</cx:pt>
          <cx:pt idx="5440">7</cx:pt>
          <cx:pt idx="5441">8</cx:pt>
          <cx:pt idx="5442">1</cx:pt>
          <cx:pt idx="5443">1</cx:pt>
          <cx:pt idx="5444">4</cx:pt>
          <cx:pt idx="5445">2</cx:pt>
          <cx:pt idx="5446">1</cx:pt>
          <cx:pt idx="5447">10</cx:pt>
          <cx:pt idx="5448">2</cx:pt>
          <cx:pt idx="5449">5</cx:pt>
          <cx:pt idx="5450">8</cx:pt>
          <cx:pt idx="5451">1</cx:pt>
          <cx:pt idx="5452">9</cx:pt>
          <cx:pt idx="5453">1</cx:pt>
          <cx:pt idx="5454">1</cx:pt>
          <cx:pt idx="5455">6</cx:pt>
          <cx:pt idx="5456">2</cx:pt>
          <cx:pt idx="5457">1</cx:pt>
          <cx:pt idx="5458">6</cx:pt>
          <cx:pt idx="5459">10</cx:pt>
          <cx:pt idx="5460">1</cx:pt>
          <cx:pt idx="5461">1</cx:pt>
          <cx:pt idx="5462">2</cx:pt>
          <cx:pt idx="5463">1</cx:pt>
          <cx:pt idx="5464">6</cx:pt>
          <cx:pt idx="5465">1</cx:pt>
          <cx:pt idx="5466">1</cx:pt>
          <cx:pt idx="5467">8</cx:pt>
          <cx:pt idx="5468">4</cx:pt>
          <cx:pt idx="5469">9</cx:pt>
          <cx:pt idx="5470">10</cx:pt>
          <cx:pt idx="5471">8</cx:pt>
          <cx:pt idx="5472">9</cx:pt>
          <cx:pt idx="5473">8</cx:pt>
          <cx:pt idx="5474">4</cx:pt>
          <cx:pt idx="5475">1</cx:pt>
          <cx:pt idx="5476">1</cx:pt>
          <cx:pt idx="5477">5</cx:pt>
          <cx:pt idx="5478">1</cx:pt>
          <cx:pt idx="5479">2</cx:pt>
          <cx:pt idx="5480">2</cx:pt>
          <cx:pt idx="5481">1</cx:pt>
          <cx:pt idx="5482">1</cx:pt>
          <cx:pt idx="5483">1</cx:pt>
          <cx:pt idx="5484">4</cx:pt>
          <cx:pt idx="5485">2</cx:pt>
          <cx:pt idx="5486">1</cx:pt>
          <cx:pt idx="5487">5</cx:pt>
          <cx:pt idx="5488">1</cx:pt>
          <cx:pt idx="5489">4</cx:pt>
          <cx:pt idx="5490">1</cx:pt>
          <cx:pt idx="5491">1</cx:pt>
          <cx:pt idx="5492">8</cx:pt>
          <cx:pt idx="5493">4</cx:pt>
          <cx:pt idx="5494">2</cx:pt>
          <cx:pt idx="5495">2</cx:pt>
          <cx:pt idx="5496">1</cx:pt>
          <cx:pt idx="5497">1</cx:pt>
          <cx:pt idx="5498">3</cx:pt>
          <cx:pt idx="5499">7</cx:pt>
          <cx:pt idx="5500">10</cx:pt>
          <cx:pt idx="5501">10</cx:pt>
          <cx:pt idx="5502">7</cx:pt>
          <cx:pt idx="5503">1</cx:pt>
          <cx:pt idx="5504">8</cx:pt>
          <cx:pt idx="5505">3</cx:pt>
          <cx:pt idx="5506">1</cx:pt>
          <cx:pt idx="5507">6</cx:pt>
          <cx:pt idx="5508">10</cx:pt>
          <cx:pt idx="5509">6</cx:pt>
          <cx:pt idx="5510">4</cx:pt>
          <cx:pt idx="5511">8</cx:pt>
          <cx:pt idx="5512">1</cx:pt>
          <cx:pt idx="5513">1</cx:pt>
          <cx:pt idx="5514">1</cx:pt>
          <cx:pt idx="5515">1</cx:pt>
          <cx:pt idx="5516">10</cx:pt>
          <cx:pt idx="5517">1</cx:pt>
          <cx:pt idx="5518">1</cx:pt>
          <cx:pt idx="5519">1</cx:pt>
          <cx:pt idx="5520">8</cx:pt>
          <cx:pt idx="5521">3</cx:pt>
          <cx:pt idx="5522">1</cx:pt>
          <cx:pt idx="5523">8</cx:pt>
          <cx:pt idx="5524">2</cx:pt>
          <cx:pt idx="5525">8</cx:pt>
          <cx:pt idx="5526">1</cx:pt>
          <cx:pt idx="5527">1</cx:pt>
          <cx:pt idx="5528">1</cx:pt>
          <cx:pt idx="5529">1</cx:pt>
          <cx:pt idx="5530">1</cx:pt>
          <cx:pt idx="5531">1</cx:pt>
          <cx:pt idx="5532">4</cx:pt>
          <cx:pt idx="5533">2</cx:pt>
          <cx:pt idx="5534">10</cx:pt>
          <cx:pt idx="5535">1</cx:pt>
          <cx:pt idx="5536">1</cx:pt>
          <cx:pt idx="5537">6</cx:pt>
          <cx:pt idx="5538">4</cx:pt>
          <cx:pt idx="5539">1</cx:pt>
          <cx:pt idx="5540">1</cx:pt>
          <cx:pt idx="5541">1</cx:pt>
          <cx:pt idx="5542">5</cx:pt>
          <cx:pt idx="5543">1</cx:pt>
          <cx:pt idx="5544">8</cx:pt>
          <cx:pt idx="5545">9</cx:pt>
          <cx:pt idx="5546">4</cx:pt>
          <cx:pt idx="5547">3</cx:pt>
          <cx:pt idx="5548">3</cx:pt>
          <cx:pt idx="5549">3</cx:pt>
          <cx:pt idx="5550">3</cx:pt>
          <cx:pt idx="5551">1</cx:pt>
          <cx:pt idx="5552">8</cx:pt>
          <cx:pt idx="5553">1</cx:pt>
          <cx:pt idx="5554">6</cx:pt>
          <cx:pt idx="5555">1</cx:pt>
          <cx:pt idx="5556">3</cx:pt>
          <cx:pt idx="5557">3</cx:pt>
          <cx:pt idx="5558">8</cx:pt>
          <cx:pt idx="5559">2</cx:pt>
          <cx:pt idx="5560">10</cx:pt>
          <cx:pt idx="5561">1</cx:pt>
          <cx:pt idx="5562">2</cx:pt>
          <cx:pt idx="5563">8</cx:pt>
          <cx:pt idx="5564">1</cx:pt>
          <cx:pt idx="5565">4</cx:pt>
          <cx:pt idx="5566">1</cx:pt>
          <cx:pt idx="5567">7</cx:pt>
          <cx:pt idx="5568">10</cx:pt>
          <cx:pt idx="5569">9</cx:pt>
          <cx:pt idx="5570">2</cx:pt>
          <cx:pt idx="5571">3</cx:pt>
          <cx:pt idx="5572">7</cx:pt>
          <cx:pt idx="5573">9</cx:pt>
          <cx:pt idx="5574">9</cx:pt>
          <cx:pt idx="5575">1</cx:pt>
          <cx:pt idx="5576">3</cx:pt>
          <cx:pt idx="5577">9</cx:pt>
          <cx:pt idx="5578">1</cx:pt>
          <cx:pt idx="5579">1</cx:pt>
          <cx:pt idx="5580">9</cx:pt>
          <cx:pt idx="5581">9</cx:pt>
          <cx:pt idx="5582">1</cx:pt>
          <cx:pt idx="5583">1</cx:pt>
          <cx:pt idx="5584">9</cx:pt>
          <cx:pt idx="5585">5</cx:pt>
          <cx:pt idx="5586">1</cx:pt>
          <cx:pt idx="5587">4</cx:pt>
          <cx:pt idx="5588">9</cx:pt>
          <cx:pt idx="5589">3</cx:pt>
          <cx:pt idx="5590">1</cx:pt>
          <cx:pt idx="5591">2</cx:pt>
          <cx:pt idx="5592">9</cx:pt>
          <cx:pt idx="5593">9</cx:pt>
          <cx:pt idx="5594">1</cx:pt>
          <cx:pt idx="5595">1</cx:pt>
          <cx:pt idx="5596">3</cx:pt>
          <cx:pt idx="5597">1</cx:pt>
          <cx:pt idx="5598">8</cx:pt>
          <cx:pt idx="5599">9</cx:pt>
          <cx:pt idx="5600">7</cx:pt>
          <cx:pt idx="5601">1</cx:pt>
          <cx:pt idx="5602">1</cx:pt>
          <cx:pt idx="5603">1</cx:pt>
          <cx:pt idx="5604">10</cx:pt>
          <cx:pt idx="5605">10</cx:pt>
          <cx:pt idx="5606">1</cx:pt>
          <cx:pt idx="5607">7</cx:pt>
          <cx:pt idx="5608">3</cx:pt>
          <cx:pt idx="5609">7</cx:pt>
          <cx:pt idx="5610">5</cx:pt>
          <cx:pt idx="5611">6</cx:pt>
          <cx:pt idx="5612">10</cx:pt>
          <cx:pt idx="5613">2</cx:pt>
          <cx:pt idx="5614">6</cx:pt>
          <cx:pt idx="5615">1</cx:pt>
          <cx:pt idx="5616">2</cx:pt>
          <cx:pt idx="5617">1</cx:pt>
          <cx:pt idx="5618">1</cx:pt>
          <cx:pt idx="5619">2</cx:pt>
          <cx:pt idx="5620">7</cx:pt>
          <cx:pt idx="5621">1</cx:pt>
          <cx:pt idx="5622">2</cx:pt>
          <cx:pt idx="5623">1</cx:pt>
          <cx:pt idx="5624">1</cx:pt>
          <cx:pt idx="5625">9</cx:pt>
          <cx:pt idx="5626">1</cx:pt>
          <cx:pt idx="5627">3</cx:pt>
          <cx:pt idx="5628">1</cx:pt>
          <cx:pt idx="5629">2</cx:pt>
          <cx:pt idx="5630">1</cx:pt>
          <cx:pt idx="5631">1</cx:pt>
          <cx:pt idx="5632">1</cx:pt>
          <cx:pt idx="5633">3</cx:pt>
          <cx:pt idx="5634">2</cx:pt>
          <cx:pt idx="5635">1</cx:pt>
          <cx:pt idx="5636">8</cx:pt>
          <cx:pt idx="5637">2</cx:pt>
          <cx:pt idx="5638">7</cx:pt>
          <cx:pt idx="5639">3</cx:pt>
          <cx:pt idx="5640">1</cx:pt>
          <cx:pt idx="5641">2</cx:pt>
          <cx:pt idx="5642">10</cx:pt>
          <cx:pt idx="5643">1</cx:pt>
          <cx:pt idx="5644">5</cx:pt>
          <cx:pt idx="5645">5</cx:pt>
          <cx:pt idx="5646">9</cx:pt>
          <cx:pt idx="5647">1</cx:pt>
          <cx:pt idx="5648">1</cx:pt>
          <cx:pt idx="5649">3</cx:pt>
          <cx:pt idx="5650">1</cx:pt>
          <cx:pt idx="5651">1</cx:pt>
          <cx:pt idx="5652">3</cx:pt>
          <cx:pt idx="5653">9</cx:pt>
          <cx:pt idx="5654">2</cx:pt>
          <cx:pt idx="5655">3</cx:pt>
          <cx:pt idx="5656">2</cx:pt>
          <cx:pt idx="5657">10</cx:pt>
          <cx:pt idx="5658">1</cx:pt>
          <cx:pt idx="5659">1</cx:pt>
          <cx:pt idx="5660">10</cx:pt>
          <cx:pt idx="5661">1</cx:pt>
          <cx:pt idx="5662">1</cx:pt>
          <cx:pt idx="5663">1</cx:pt>
          <cx:pt idx="5664">8</cx:pt>
          <cx:pt idx="5665">1</cx:pt>
          <cx:pt idx="5666">1</cx:pt>
          <cx:pt idx="5667">4</cx:pt>
          <cx:pt idx="5668">3</cx:pt>
          <cx:pt idx="5669">2</cx:pt>
          <cx:pt idx="5670">1</cx:pt>
          <cx:pt idx="5671">2</cx:pt>
          <cx:pt idx="5672">1</cx:pt>
          <cx:pt idx="5673">3</cx:pt>
          <cx:pt idx="5674">9</cx:pt>
          <cx:pt idx="5675">2</cx:pt>
          <cx:pt idx="5676">9</cx:pt>
          <cx:pt idx="5677">3</cx:pt>
          <cx:pt idx="5678">10</cx:pt>
          <cx:pt idx="5679">2</cx:pt>
          <cx:pt idx="5680">9</cx:pt>
          <cx:pt idx="5681">9</cx:pt>
          <cx:pt idx="5682">3</cx:pt>
          <cx:pt idx="5683">2</cx:pt>
          <cx:pt idx="5684">3</cx:pt>
          <cx:pt idx="5685">10</cx:pt>
          <cx:pt idx="5686">1</cx:pt>
          <cx:pt idx="5687">10</cx:pt>
          <cx:pt idx="5688">1</cx:pt>
          <cx:pt idx="5689">10</cx:pt>
          <cx:pt idx="5690">1</cx:pt>
          <cx:pt idx="5691">1</cx:pt>
          <cx:pt idx="5692">9</cx:pt>
          <cx:pt idx="5693">2</cx:pt>
          <cx:pt idx="5694">2</cx:pt>
          <cx:pt idx="5695">1</cx:pt>
          <cx:pt idx="5696">9</cx:pt>
          <cx:pt idx="5697">5</cx:pt>
          <cx:pt idx="5698">2</cx:pt>
          <cx:pt idx="5699">8</cx:pt>
          <cx:pt idx="5700">3</cx:pt>
          <cx:pt idx="5701">1</cx:pt>
          <cx:pt idx="5702">8</cx:pt>
          <cx:pt idx="5703">1</cx:pt>
          <cx:pt idx="5704">1</cx:pt>
          <cx:pt idx="5705">1</cx:pt>
          <cx:pt idx="5706">5</cx:pt>
          <cx:pt idx="5707">10</cx:pt>
          <cx:pt idx="5708">1</cx:pt>
          <cx:pt idx="5709">1</cx:pt>
          <cx:pt idx="5710">1</cx:pt>
          <cx:pt idx="5711">2</cx:pt>
          <cx:pt idx="5712">2</cx:pt>
          <cx:pt idx="5713">1</cx:pt>
          <cx:pt idx="5714">10</cx:pt>
          <cx:pt idx="5715">7</cx:pt>
          <cx:pt idx="5716">1</cx:pt>
          <cx:pt idx="5717">1</cx:pt>
          <cx:pt idx="5718">6</cx:pt>
          <cx:pt idx="5719">1</cx:pt>
          <cx:pt idx="5720">1</cx:pt>
          <cx:pt idx="5721">3</cx:pt>
          <cx:pt idx="5722">1</cx:pt>
          <cx:pt idx="5723">1</cx:pt>
          <cx:pt idx="5724">2</cx:pt>
          <cx:pt idx="5725">3</cx:pt>
          <cx:pt idx="5726">9</cx:pt>
          <cx:pt idx="5727">2</cx:pt>
          <cx:pt idx="5728">9</cx:pt>
          <cx:pt idx="5729">8</cx:pt>
          <cx:pt idx="5730">5</cx:pt>
          <cx:pt idx="5731">1</cx:pt>
          <cx:pt idx="5732">8</cx:pt>
          <cx:pt idx="5733">9</cx:pt>
          <cx:pt idx="5734">1</cx:pt>
          <cx:pt idx="5735">1</cx:pt>
          <cx:pt idx="5736">1</cx:pt>
          <cx:pt idx="5737">7</cx:pt>
          <cx:pt idx="5738">2</cx:pt>
          <cx:pt idx="5739">3</cx:pt>
          <cx:pt idx="5740">9</cx:pt>
          <cx:pt idx="5741">8</cx:pt>
          <cx:pt idx="5742">3</cx:pt>
          <cx:pt idx="5743">9</cx:pt>
          <cx:pt idx="5744">10</cx:pt>
          <cx:pt idx="5745">1</cx:pt>
          <cx:pt idx="5746">8</cx:pt>
          <cx:pt idx="5747">1</cx:pt>
          <cx:pt idx="5748">10</cx:pt>
          <cx:pt idx="5749">1</cx:pt>
          <cx:pt idx="5750">1</cx:pt>
          <cx:pt idx="5751">1</cx:pt>
          <cx:pt idx="5752">8</cx:pt>
          <cx:pt idx="5753">7</cx:pt>
          <cx:pt idx="5754">9</cx:pt>
          <cx:pt idx="5755">5</cx:pt>
          <cx:pt idx="5756">8</cx:pt>
          <cx:pt idx="5757">4</cx:pt>
          <cx:pt idx="5758">1</cx:pt>
          <cx:pt idx="5759">2</cx:pt>
          <cx:pt idx="5760">2</cx:pt>
          <cx:pt idx="5761">10</cx:pt>
          <cx:pt idx="5762">9</cx:pt>
          <cx:pt idx="5763">1</cx:pt>
          <cx:pt idx="5764">1</cx:pt>
          <cx:pt idx="5765">10</cx:pt>
          <cx:pt idx="5766">10</cx:pt>
          <cx:pt idx="5767">10</cx:pt>
          <cx:pt idx="5768">7</cx:pt>
          <cx:pt idx="5769">9</cx:pt>
          <cx:pt idx="5770">10</cx:pt>
          <cx:pt idx="5771">4</cx:pt>
          <cx:pt idx="5772">4</cx:pt>
          <cx:pt idx="5773">6</cx:pt>
          <cx:pt idx="5774">3</cx:pt>
          <cx:pt idx="5775">3</cx:pt>
          <cx:pt idx="5776">2</cx:pt>
          <cx:pt idx="5777">1</cx:pt>
          <cx:pt idx="5778">1</cx:pt>
          <cx:pt idx="5779">1</cx:pt>
          <cx:pt idx="5780">1</cx:pt>
          <cx:pt idx="5781">1</cx:pt>
          <cx:pt idx="5782">2</cx:pt>
          <cx:pt idx="5783">9</cx:pt>
          <cx:pt idx="5784">9</cx:pt>
          <cx:pt idx="5785">9</cx:pt>
          <cx:pt idx="5786">3</cx:pt>
          <cx:pt idx="5787">1</cx:pt>
          <cx:pt idx="5788">8</cx:pt>
          <cx:pt idx="5789">1</cx:pt>
          <cx:pt idx="5790">1</cx:pt>
          <cx:pt idx="5791">1</cx:pt>
          <cx:pt idx="5792">3</cx:pt>
          <cx:pt idx="5793">2</cx:pt>
          <cx:pt idx="5794">7</cx:pt>
          <cx:pt idx="5795">3</cx:pt>
          <cx:pt idx="5796">7</cx:pt>
          <cx:pt idx="5797">1</cx:pt>
          <cx:pt idx="5798">8</cx:pt>
          <cx:pt idx="5799">10</cx:pt>
          <cx:pt idx="5800">6</cx:pt>
          <cx:pt idx="5801">1</cx:pt>
          <cx:pt idx="5802">1</cx:pt>
          <cx:pt idx="5803">9</cx:pt>
          <cx:pt idx="5804">2</cx:pt>
          <cx:pt idx="5805">9</cx:pt>
          <cx:pt idx="5806">8</cx:pt>
          <cx:pt idx="5807">9</cx:pt>
          <cx:pt idx="5808">8</cx:pt>
          <cx:pt idx="5809">7</cx:pt>
          <cx:pt idx="5810">10</cx:pt>
          <cx:pt idx="5811">1</cx:pt>
          <cx:pt idx="5812">1</cx:pt>
          <cx:pt idx="5813">8</cx:pt>
          <cx:pt idx="5814">10</cx:pt>
          <cx:pt idx="5815">7</cx:pt>
          <cx:pt idx="5816">6</cx:pt>
          <cx:pt idx="5817">2</cx:pt>
          <cx:pt idx="5818">2</cx:pt>
          <cx:pt idx="5819">8</cx:pt>
          <cx:pt idx="5820">9</cx:pt>
          <cx:pt idx="5821">1</cx:pt>
          <cx:pt idx="5822">2</cx:pt>
          <cx:pt idx="5823">2</cx:pt>
          <cx:pt idx="5824">1</cx:pt>
          <cx:pt idx="5825">7</cx:pt>
          <cx:pt idx="5826">3</cx:pt>
          <cx:pt idx="5827">4</cx:pt>
          <cx:pt idx="5828">4</cx:pt>
          <cx:pt idx="5829">8</cx:pt>
          <cx:pt idx="5830">8</cx:pt>
          <cx:pt idx="5831">8</cx:pt>
          <cx:pt idx="5832">9</cx:pt>
          <cx:pt idx="5833">10</cx:pt>
          <cx:pt idx="5834">1</cx:pt>
          <cx:pt idx="5835">7</cx:pt>
          <cx:pt idx="5836">9</cx:pt>
          <cx:pt idx="5837">1</cx:pt>
          <cx:pt idx="5838">10</cx:pt>
          <cx:pt idx="5839">1</cx:pt>
          <cx:pt idx="5840">1</cx:pt>
          <cx:pt idx="5841">10</cx:pt>
          <cx:pt idx="5842">3</cx:pt>
          <cx:pt idx="5843">4</cx:pt>
          <cx:pt idx="5844">6</cx:pt>
          <cx:pt idx="5845">1</cx:pt>
          <cx:pt idx="5846">6</cx:pt>
          <cx:pt idx="5847">6</cx:pt>
          <cx:pt idx="5848">3</cx:pt>
          <cx:pt idx="5849">8</cx:pt>
          <cx:pt idx="5850">2</cx:pt>
          <cx:pt idx="5851">5</cx:pt>
          <cx:pt idx="5852">7</cx:pt>
          <cx:pt idx="5853">1</cx:pt>
          <cx:pt idx="5854">9</cx:pt>
          <cx:pt idx="5855">9</cx:pt>
          <cx:pt idx="5856">3</cx:pt>
          <cx:pt idx="5857">10</cx:pt>
          <cx:pt idx="5858">10</cx:pt>
          <cx:pt idx="5859">8</cx:pt>
          <cx:pt idx="5860">8</cx:pt>
          <cx:pt idx="5861">2</cx:pt>
          <cx:pt idx="5862">10</cx:pt>
          <cx:pt idx="5863">3</cx:pt>
          <cx:pt idx="5864">5</cx:pt>
          <cx:pt idx="5865">5</cx:pt>
          <cx:pt idx="5866">8</cx:pt>
          <cx:pt idx="5867">2</cx:pt>
          <cx:pt idx="5868">1</cx:pt>
          <cx:pt idx="5869">3</cx:pt>
          <cx:pt idx="5870">10</cx:pt>
          <cx:pt idx="5871">10</cx:pt>
          <cx:pt idx="5872">1</cx:pt>
          <cx:pt idx="5873">9</cx:pt>
          <cx:pt idx="5874">9</cx:pt>
          <cx:pt idx="5875">8</cx:pt>
          <cx:pt idx="5876">10</cx:pt>
          <cx:pt idx="5877">9</cx:pt>
          <cx:pt idx="5878">1</cx:pt>
          <cx:pt idx="5879">8</cx:pt>
          <cx:pt idx="5880">6</cx:pt>
          <cx:pt idx="5881">8</cx:pt>
          <cx:pt idx="5882">7</cx:pt>
          <cx:pt idx="5883">1</cx:pt>
          <cx:pt idx="5884">6</cx:pt>
          <cx:pt idx="5885">9</cx:pt>
          <cx:pt idx="5886">8</cx:pt>
          <cx:pt idx="5887">8</cx:pt>
          <cx:pt idx="5888">7</cx:pt>
          <cx:pt idx="5889">6</cx:pt>
          <cx:pt idx="5890">7</cx:pt>
          <cx:pt idx="5891">8</cx:pt>
          <cx:pt idx="5892">2</cx:pt>
          <cx:pt idx="5893">8</cx:pt>
          <cx:pt idx="5894">8</cx:pt>
          <cx:pt idx="5895">10</cx:pt>
          <cx:pt idx="5896">7</cx:pt>
          <cx:pt idx="5897">1</cx:pt>
          <cx:pt idx="5898">10</cx:pt>
          <cx:pt idx="5899">7</cx:pt>
          <cx:pt idx="5900">1</cx:pt>
          <cx:pt idx="5901">7</cx:pt>
          <cx:pt idx="5902">8</cx:pt>
          <cx:pt idx="5903">1</cx:pt>
          <cx:pt idx="5904">8</cx:pt>
          <cx:pt idx="5905">1</cx:pt>
          <cx:pt idx="5906">8</cx:pt>
          <cx:pt idx="5907">9</cx:pt>
          <cx:pt idx="5908">8</cx:pt>
          <cx:pt idx="5909">10</cx:pt>
          <cx:pt idx="5910">5</cx:pt>
          <cx:pt idx="5911">8</cx:pt>
          <cx:pt idx="5912">8</cx:pt>
          <cx:pt idx="5913">10</cx:pt>
          <cx:pt idx="5914">8</cx:pt>
          <cx:pt idx="5915">9</cx:pt>
          <cx:pt idx="5916">2</cx:pt>
          <cx:pt idx="5917">3</cx:pt>
          <cx:pt idx="5918">6</cx:pt>
          <cx:pt idx="5919">10</cx:pt>
          <cx:pt idx="5920">10</cx:pt>
          <cx:pt idx="5921">1</cx:pt>
          <cx:pt idx="5922">4</cx:pt>
          <cx:pt idx="5923">9</cx:pt>
          <cx:pt idx="5924">9</cx:pt>
          <cx:pt idx="5925">9</cx:pt>
          <cx:pt idx="5926">6</cx:pt>
          <cx:pt idx="5927">1</cx:pt>
          <cx:pt idx="5928">8</cx:pt>
          <cx:pt idx="5929">9</cx:pt>
          <cx:pt idx="5930">9</cx:pt>
          <cx:pt idx="5931">9</cx:pt>
          <cx:pt idx="5932">6</cx:pt>
          <cx:pt idx="5933">6</cx:pt>
          <cx:pt idx="5934">9</cx:pt>
          <cx:pt idx="5935">10</cx:pt>
          <cx:pt idx="5936">4</cx:pt>
          <cx:pt idx="5937">7</cx:pt>
          <cx:pt idx="5938">1</cx:pt>
          <cx:pt idx="5939">2</cx:pt>
          <cx:pt idx="5940">2</cx:pt>
          <cx:pt idx="5941">1</cx:pt>
          <cx:pt idx="5942">7</cx:pt>
          <cx:pt idx="5943">10</cx:pt>
          <cx:pt idx="5944">5</cx:pt>
          <cx:pt idx="5945">10</cx:pt>
          <cx:pt idx="5946">6</cx:pt>
          <cx:pt idx="5947">10</cx:pt>
          <cx:pt idx="5948">9</cx:pt>
          <cx:pt idx="5949">1</cx:pt>
          <cx:pt idx="5950">1</cx:pt>
          <cx:pt idx="5951">10</cx:pt>
          <cx:pt idx="5952">1</cx:pt>
          <cx:pt idx="5953">1</cx:pt>
          <cx:pt idx="5954">9</cx:pt>
          <cx:pt idx="5955">3</cx:pt>
          <cx:pt idx="5956">1</cx:pt>
          <cx:pt idx="5957">8</cx:pt>
          <cx:pt idx="5958">9</cx:pt>
          <cx:pt idx="5959">8</cx:pt>
          <cx:pt idx="5960">1</cx:pt>
          <cx:pt idx="5961">10</cx:pt>
          <cx:pt idx="5962">1</cx:pt>
          <cx:pt idx="5963">9</cx:pt>
          <cx:pt idx="5964">1</cx:pt>
          <cx:pt idx="5965">1</cx:pt>
          <cx:pt idx="5966">4</cx:pt>
          <cx:pt idx="5967">8</cx:pt>
          <cx:pt idx="5968">6</cx:pt>
          <cx:pt idx="5969">1</cx:pt>
          <cx:pt idx="5970">6</cx:pt>
          <cx:pt idx="5971">9</cx:pt>
          <cx:pt idx="5972">9</cx:pt>
          <cx:pt idx="5973">8</cx:pt>
          <cx:pt idx="5974">8</cx:pt>
          <cx:pt idx="5975">9</cx:pt>
          <cx:pt idx="5976">7</cx:pt>
          <cx:pt idx="5977">8</cx:pt>
          <cx:pt idx="5978">10</cx:pt>
          <cx:pt idx="5979">4</cx:pt>
          <cx:pt idx="5980">6</cx:pt>
          <cx:pt idx="5981">1</cx:pt>
          <cx:pt idx="5982">3</cx:pt>
          <cx:pt idx="5983">9</cx:pt>
          <cx:pt idx="5984">10</cx:pt>
          <cx:pt idx="5985">9</cx:pt>
          <cx:pt idx="5986">10</cx:pt>
          <cx:pt idx="5987">9</cx:pt>
          <cx:pt idx="5988">4</cx:pt>
          <cx:pt idx="5989">8</cx:pt>
          <cx:pt idx="5990">8</cx:pt>
          <cx:pt idx="5991">3</cx:pt>
          <cx:pt idx="5992">4</cx:pt>
          <cx:pt idx="5993">2</cx:pt>
          <cx:pt idx="5994">1</cx:pt>
          <cx:pt idx="5995">9</cx:pt>
          <cx:pt idx="5996">5</cx:pt>
          <cx:pt idx="5997">10</cx:pt>
          <cx:pt idx="5998">3</cx:pt>
          <cx:pt idx="5999">10</cx:pt>
          <cx:pt idx="6000">8</cx:pt>
          <cx:pt idx="6001">3</cx:pt>
          <cx:pt idx="6002">2</cx:pt>
          <cx:pt idx="6003">8</cx:pt>
          <cx:pt idx="6004">7</cx:pt>
          <cx:pt idx="6005">4</cx:pt>
          <cx:pt idx="6006">3</cx:pt>
          <cx:pt idx="6007">4</cx:pt>
          <cx:pt idx="6008">10</cx:pt>
          <cx:pt idx="6009">9</cx:pt>
          <cx:pt idx="6010">10</cx:pt>
          <cx:pt idx="6011">10</cx:pt>
          <cx:pt idx="6012">9</cx:pt>
          <cx:pt idx="6013">1</cx:pt>
          <cx:pt idx="6014">4</cx:pt>
          <cx:pt idx="6015">8</cx:pt>
          <cx:pt idx="6016">8</cx:pt>
          <cx:pt idx="6017">4</cx:pt>
          <cx:pt idx="6018">1</cx:pt>
          <cx:pt idx="6019">8</cx:pt>
          <cx:pt idx="6020">3</cx:pt>
          <cx:pt idx="6021">9</cx:pt>
          <cx:pt idx="6022">1</cx:pt>
          <cx:pt idx="6023">7</cx:pt>
          <cx:pt idx="6024">3</cx:pt>
          <cx:pt idx="6025">9</cx:pt>
          <cx:pt idx="6026">9</cx:pt>
          <cx:pt idx="6027">9</cx:pt>
          <cx:pt idx="6028">6</cx:pt>
          <cx:pt idx="6029">1</cx:pt>
          <cx:pt idx="6030">1</cx:pt>
          <cx:pt idx="6031">4</cx:pt>
          <cx:pt idx="6032">1</cx:pt>
          <cx:pt idx="6033">10</cx:pt>
          <cx:pt idx="6034">10</cx:pt>
          <cx:pt idx="6035">9</cx:pt>
          <cx:pt idx="6036">1</cx:pt>
          <cx:pt idx="6037">5</cx:pt>
          <cx:pt idx="6038">3</cx:pt>
          <cx:pt idx="6039">1</cx:pt>
          <cx:pt idx="6040">10</cx:pt>
          <cx:pt idx="6041">8</cx:pt>
          <cx:pt idx="6042">10</cx:pt>
          <cx:pt idx="6043">9</cx:pt>
          <cx:pt idx="6044">10</cx:pt>
          <cx:pt idx="6045">1</cx:pt>
          <cx:pt idx="6046">10</cx:pt>
          <cx:pt idx="6047">7</cx:pt>
          <cx:pt idx="6048">9</cx:pt>
          <cx:pt idx="6049">10</cx:pt>
          <cx:pt idx="6050">9</cx:pt>
          <cx:pt idx="6051">10</cx:pt>
          <cx:pt idx="6052">10</cx:pt>
          <cx:pt idx="6053">8</cx:pt>
          <cx:pt idx="6054">3</cx:pt>
          <cx:pt idx="6055">9</cx:pt>
          <cx:pt idx="6056">9</cx:pt>
          <cx:pt idx="6057">8</cx:pt>
          <cx:pt idx="6058">1</cx:pt>
          <cx:pt idx="6059">8</cx:pt>
          <cx:pt idx="6060">10</cx:pt>
          <cx:pt idx="6061">1</cx:pt>
          <cx:pt idx="6062">10</cx:pt>
          <cx:pt idx="6063">8</cx:pt>
          <cx:pt idx="6064">1</cx:pt>
          <cx:pt idx="6065">10</cx:pt>
          <cx:pt idx="6066">2</cx:pt>
          <cx:pt idx="6067">10</cx:pt>
          <cx:pt idx="6068">5</cx:pt>
          <cx:pt idx="6069">3</cx:pt>
          <cx:pt idx="6070">10</cx:pt>
          <cx:pt idx="6071">8</cx:pt>
          <cx:pt idx="6072">10</cx:pt>
          <cx:pt idx="6073">8</cx:pt>
          <cx:pt idx="6074">10</cx:pt>
          <cx:pt idx="6075">2</cx:pt>
          <cx:pt idx="6076">3</cx:pt>
          <cx:pt idx="6077">3</cx:pt>
          <cx:pt idx="6078">4</cx:pt>
          <cx:pt idx="6079">10</cx:pt>
          <cx:pt idx="6080">10</cx:pt>
          <cx:pt idx="6081">8</cx:pt>
          <cx:pt idx="6082">9</cx:pt>
          <cx:pt idx="6083">9</cx:pt>
          <cx:pt idx="6084">7</cx:pt>
          <cx:pt idx="6085">5</cx:pt>
          <cx:pt idx="6086">8</cx:pt>
          <cx:pt idx="6087">3</cx:pt>
          <cx:pt idx="6088">2</cx:pt>
          <cx:pt idx="6089">2</cx:pt>
          <cx:pt idx="6090">1</cx:pt>
          <cx:pt idx="6091">10</cx:pt>
          <cx:pt idx="6092">2</cx:pt>
          <cx:pt idx="6093">3</cx:pt>
          <cx:pt idx="6094">2</cx:pt>
          <cx:pt idx="6095">5</cx:pt>
          <cx:pt idx="6096">7</cx:pt>
          <cx:pt idx="6097">1</cx:pt>
          <cx:pt idx="6098">9</cx:pt>
          <cx:pt idx="6099">1</cx:pt>
          <cx:pt idx="6100">1</cx:pt>
          <cx:pt idx="6101">1</cx:pt>
          <cx:pt idx="6102">3</cx:pt>
          <cx:pt idx="6103">1</cx:pt>
          <cx:pt idx="6104">7</cx:pt>
          <cx:pt idx="6105">2</cx:pt>
          <cx:pt idx="6106">1</cx:pt>
          <cx:pt idx="6107">1</cx:pt>
          <cx:pt idx="6108">1</cx:pt>
          <cx:pt idx="6109">2</cx:pt>
          <cx:pt idx="6110">1</cx:pt>
          <cx:pt idx="6111">1</cx:pt>
          <cx:pt idx="6112">1</cx:pt>
          <cx:pt idx="6113">3</cx:pt>
          <cx:pt idx="6114">4</cx:pt>
          <cx:pt idx="6115">9</cx:pt>
          <cx:pt idx="6116">1</cx:pt>
          <cx:pt idx="6117">3</cx:pt>
          <cx:pt idx="6118">1</cx:pt>
          <cx:pt idx="6119">3</cx:pt>
          <cx:pt idx="6120">3</cx:pt>
          <cx:pt idx="6121">5</cx:pt>
          <cx:pt idx="6122">3</cx:pt>
          <cx:pt idx="6123">2</cx:pt>
          <cx:pt idx="6124">1</cx:pt>
          <cx:pt idx="6125">3</cx:pt>
          <cx:pt idx="6126">1</cx:pt>
          <cx:pt idx="6127">1</cx:pt>
          <cx:pt idx="6128">7</cx:pt>
          <cx:pt idx="6129">1</cx:pt>
          <cx:pt idx="6130">7</cx:pt>
          <cx:pt idx="6131">9</cx:pt>
          <cx:pt idx="6132">1</cx:pt>
          <cx:pt idx="6133">4</cx:pt>
          <cx:pt idx="6134">1</cx:pt>
          <cx:pt idx="6135">9</cx:pt>
          <cx:pt idx="6136">1</cx:pt>
          <cx:pt idx="6137">2</cx:pt>
          <cx:pt idx="6138">9</cx:pt>
          <cx:pt idx="6139">2</cx:pt>
          <cx:pt idx="6140">3</cx:pt>
          <cx:pt idx="6141">10</cx:pt>
          <cx:pt idx="6142">5</cx:pt>
          <cx:pt idx="6143">9</cx:pt>
          <cx:pt idx="6144">2</cx:pt>
          <cx:pt idx="6145">1</cx:pt>
          <cx:pt idx="6146">8</cx:pt>
          <cx:pt idx="6147">1</cx:pt>
          <cx:pt idx="6148">8</cx:pt>
          <cx:pt idx="6149">9</cx:pt>
          <cx:pt idx="6150">9</cx:pt>
          <cx:pt idx="6151">3</cx:pt>
          <cx:pt idx="6152">4</cx:pt>
          <cx:pt idx="6153">10</cx:pt>
          <cx:pt idx="6154">1</cx:pt>
          <cx:pt idx="6155">3</cx:pt>
          <cx:pt idx="6156">1</cx:pt>
          <cx:pt idx="6157">10</cx:pt>
          <cx:pt idx="6158">3</cx:pt>
          <cx:pt idx="6159">6</cx:pt>
          <cx:pt idx="6160">2</cx:pt>
          <cx:pt idx="6161">10</cx:pt>
          <cx:pt idx="6162">10</cx:pt>
          <cx:pt idx="6163">1</cx:pt>
          <cx:pt idx="6164">1</cx:pt>
          <cx:pt idx="6165">1</cx:pt>
          <cx:pt idx="6166">1</cx:pt>
          <cx:pt idx="6167">1</cx:pt>
          <cx:pt idx="6168">8</cx:pt>
          <cx:pt idx="6169">3</cx:pt>
          <cx:pt idx="6170">1</cx:pt>
          <cx:pt idx="6171">4</cx:pt>
          <cx:pt idx="6172">1</cx:pt>
          <cx:pt idx="6173">2</cx:pt>
          <cx:pt idx="6174">1</cx:pt>
          <cx:pt idx="6175">2</cx:pt>
          <cx:pt idx="6176">5</cx:pt>
          <cx:pt idx="6177">5</cx:pt>
          <cx:pt idx="6178">9</cx:pt>
          <cx:pt idx="6179">10</cx:pt>
          <cx:pt idx="6180">2</cx:pt>
          <cx:pt idx="6181">1</cx:pt>
          <cx:pt idx="6182">1</cx:pt>
          <cx:pt idx="6183">1</cx:pt>
          <cx:pt idx="6184">1</cx:pt>
          <cx:pt idx="6185">7</cx:pt>
          <cx:pt idx="6186">2</cx:pt>
          <cx:pt idx="6187">2</cx:pt>
          <cx:pt idx="6188">8</cx:pt>
          <cx:pt idx="6189">8</cx:pt>
          <cx:pt idx="6190">10</cx:pt>
          <cx:pt idx="6191">1</cx:pt>
          <cx:pt idx="6192">9</cx:pt>
          <cx:pt idx="6193">3</cx:pt>
          <cx:pt idx="6194">1</cx:pt>
          <cx:pt idx="6195">9</cx:pt>
          <cx:pt idx="6196">3</cx:pt>
          <cx:pt idx="6197">2</cx:pt>
          <cx:pt idx="6198">5</cx:pt>
          <cx:pt idx="6199">7</cx:pt>
          <cx:pt idx="6200">9</cx:pt>
          <cx:pt idx="6201">10</cx:pt>
          <cx:pt idx="6202">1</cx:pt>
          <cx:pt idx="6203">8</cx:pt>
          <cx:pt idx="6204">10</cx:pt>
          <cx:pt idx="6205">8</cx:pt>
          <cx:pt idx="6206">8</cx:pt>
          <cx:pt idx="6207">2</cx:pt>
          <cx:pt idx="6208">2</cx:pt>
          <cx:pt idx="6209">1</cx:pt>
          <cx:pt idx="6210">10</cx:pt>
          <cx:pt idx="6211">2</cx:pt>
          <cx:pt idx="6212">9</cx:pt>
          <cx:pt idx="6213">10</cx:pt>
          <cx:pt idx="6214">1</cx:pt>
          <cx:pt idx="6215">2</cx:pt>
          <cx:pt idx="6216">3</cx:pt>
          <cx:pt idx="6217">7</cx:pt>
          <cx:pt idx="6218">9</cx:pt>
          <cx:pt idx="6219">10</cx:pt>
          <cx:pt idx="6220">8</cx:pt>
          <cx:pt idx="6221">8</cx:pt>
          <cx:pt idx="6222">2</cx:pt>
          <cx:pt idx="6223">9</cx:pt>
          <cx:pt idx="6224">1</cx:pt>
          <cx:pt idx="6225">6</cx:pt>
          <cx:pt idx="6226">8</cx:pt>
          <cx:pt idx="6227">2</cx:pt>
          <cx:pt idx="6228">1</cx:pt>
          <cx:pt idx="6229">1</cx:pt>
          <cx:pt idx="6230">1</cx:pt>
          <cx:pt idx="6231">9</cx:pt>
          <cx:pt idx="6232">2</cx:pt>
          <cx:pt idx="6233">10</cx:pt>
          <cx:pt idx="6234">9</cx:pt>
          <cx:pt idx="6235">2</cx:pt>
          <cx:pt idx="6236">9</cx:pt>
          <cx:pt idx="6237">1</cx:pt>
          <cx:pt idx="6238">1</cx:pt>
          <cx:pt idx="6239">10</cx:pt>
          <cx:pt idx="6240">1</cx:pt>
          <cx:pt idx="6241">1</cx:pt>
          <cx:pt idx="6242">9</cx:pt>
          <cx:pt idx="6243">7</cx:pt>
          <cx:pt idx="6244">2</cx:pt>
          <cx:pt idx="6245">9</cx:pt>
          <cx:pt idx="6246">1</cx:pt>
          <cx:pt idx="6247">10</cx:pt>
          <cx:pt idx="6248">1</cx:pt>
          <cx:pt idx="6249">10</cx:pt>
          <cx:pt idx="6250">10</cx:pt>
          <cx:pt idx="6251">1</cx:pt>
          <cx:pt idx="6252">1</cx:pt>
          <cx:pt idx="6253">6</cx:pt>
          <cx:pt idx="6254">6</cx:pt>
          <cx:pt idx="6255">1</cx:pt>
          <cx:pt idx="6256">9</cx:pt>
          <cx:pt idx="6257">1</cx:pt>
          <cx:pt idx="6258">1</cx:pt>
          <cx:pt idx="6259">1</cx:pt>
          <cx:pt idx="6260">1</cx:pt>
          <cx:pt idx="6261">1</cx:pt>
          <cx:pt idx="6262">1</cx:pt>
          <cx:pt idx="6263">1</cx:pt>
          <cx:pt idx="6264">10</cx:pt>
          <cx:pt idx="6265">9</cx:pt>
          <cx:pt idx="6266">1</cx:pt>
          <cx:pt idx="6267">7</cx:pt>
          <cx:pt idx="6268">3</cx:pt>
          <cx:pt idx="6269">1</cx:pt>
          <cx:pt idx="6270">9</cx:pt>
          <cx:pt idx="6271">1</cx:pt>
          <cx:pt idx="6272">1</cx:pt>
          <cx:pt idx="6273">2</cx:pt>
          <cx:pt idx="6274">1</cx:pt>
          <cx:pt idx="6275">1</cx:pt>
          <cx:pt idx="6276">1</cx:pt>
          <cx:pt idx="6277">1</cx:pt>
          <cx:pt idx="6278">1</cx:pt>
          <cx:pt idx="6279">5</cx:pt>
          <cx:pt idx="6280">1</cx:pt>
          <cx:pt idx="6281">1</cx:pt>
          <cx:pt idx="6282">9</cx:pt>
          <cx:pt idx="6283">3</cx:pt>
          <cx:pt idx="6284">1</cx:pt>
          <cx:pt idx="6285">1</cx:pt>
          <cx:pt idx="6286">5</cx:pt>
          <cx:pt idx="6287">9</cx:pt>
          <cx:pt idx="6288">7</cx:pt>
          <cx:pt idx="6289">10</cx:pt>
          <cx:pt idx="6290">1</cx:pt>
          <cx:pt idx="6291">10</cx:pt>
          <cx:pt idx="6292">9</cx:pt>
          <cx:pt idx="6293">10</cx:pt>
          <cx:pt idx="6294">2</cx:pt>
          <cx:pt idx="6295">1</cx:pt>
          <cx:pt idx="6296">1</cx:pt>
          <cx:pt idx="6297">1</cx:pt>
          <cx:pt idx="6298">1</cx:pt>
          <cx:pt idx="6299">1</cx:pt>
          <cx:pt idx="6300">8</cx:pt>
          <cx:pt idx="6301">3</cx:pt>
          <cx:pt idx="6302">7</cx:pt>
          <cx:pt idx="6303">1</cx:pt>
          <cx:pt idx="6304">3</cx:pt>
          <cx:pt idx="6305">2</cx:pt>
          <cx:pt idx="6306">1</cx:pt>
          <cx:pt idx="6307">4</cx:pt>
          <cx:pt idx="6308">10</cx:pt>
          <cx:pt idx="6309">1</cx:pt>
          <cx:pt idx="6310">2</cx:pt>
          <cx:pt idx="6311">1</cx:pt>
          <cx:pt idx="6312">7</cx:pt>
          <cx:pt idx="6313">1</cx:pt>
          <cx:pt idx="6314">1</cx:pt>
          <cx:pt idx="6315">1</cx:pt>
          <cx:pt idx="6316">1</cx:pt>
          <cx:pt idx="6317">8</cx:pt>
          <cx:pt idx="6318">1</cx:pt>
          <cx:pt idx="6319">2</cx:pt>
          <cx:pt idx="6320">1</cx:pt>
          <cx:pt idx="6321">2</cx:pt>
          <cx:pt idx="6322">8</cx:pt>
          <cx:pt idx="6323">10</cx:pt>
          <cx:pt idx="6324">7</cx:pt>
          <cx:pt idx="6325">1</cx:pt>
          <cx:pt idx="6326">3</cx:pt>
          <cx:pt idx="6327">8</cx:pt>
          <cx:pt idx="6328">8</cx:pt>
          <cx:pt idx="6329">1</cx:pt>
          <cx:pt idx="6330">9</cx:pt>
          <cx:pt idx="6331">1</cx:pt>
          <cx:pt idx="6332">8</cx:pt>
          <cx:pt idx="6333">8</cx:pt>
          <cx:pt idx="6334">10</cx:pt>
          <cx:pt idx="6335">10</cx:pt>
          <cx:pt idx="6336">1</cx:pt>
          <cx:pt idx="6337">7</cx:pt>
          <cx:pt idx="6338">5</cx:pt>
          <cx:pt idx="6339">1</cx:pt>
          <cx:pt idx="6340">6</cx:pt>
          <cx:pt idx="6341">1</cx:pt>
          <cx:pt idx="6342">1</cx:pt>
          <cx:pt idx="6343">1</cx:pt>
          <cx:pt idx="6344">3</cx:pt>
          <cx:pt idx="6345">3</cx:pt>
          <cx:pt idx="6346">1</cx:pt>
          <cx:pt idx="6347">7</cx:pt>
          <cx:pt idx="6348">9</cx:pt>
          <cx:pt idx="6349">1</cx:pt>
          <cx:pt idx="6350">1</cx:pt>
          <cx:pt idx="6351">10</cx:pt>
          <cx:pt idx="6352">1</cx:pt>
          <cx:pt idx="6353">9</cx:pt>
          <cx:pt idx="6354">7</cx:pt>
          <cx:pt idx="6355">2</cx:pt>
          <cx:pt idx="6356">1</cx:pt>
          <cx:pt idx="6357">1</cx:pt>
          <cx:pt idx="6358">1</cx:pt>
          <cx:pt idx="6359">4</cx:pt>
          <cx:pt idx="6360">1</cx:pt>
          <cx:pt idx="6361">1</cx:pt>
          <cx:pt idx="6362">2</cx:pt>
          <cx:pt idx="6363">2</cx:pt>
          <cx:pt idx="6364">1</cx:pt>
          <cx:pt idx="6365">10</cx:pt>
          <cx:pt idx="6366">8</cx:pt>
          <cx:pt idx="6367">1</cx:pt>
          <cx:pt idx="6368">9</cx:pt>
          <cx:pt idx="6369">1</cx:pt>
          <cx:pt idx="6370">1</cx:pt>
          <cx:pt idx="6371">1</cx:pt>
          <cx:pt idx="6372">10</cx:pt>
          <cx:pt idx="6373">2</cx:pt>
          <cx:pt idx="6374">1</cx:pt>
          <cx:pt idx="6375">1</cx:pt>
          <cx:pt idx="6376">7</cx:pt>
          <cx:pt idx="6377">9</cx:pt>
          <cx:pt idx="6378">1</cx:pt>
          <cx:pt idx="6379">1</cx:pt>
          <cx:pt idx="6380">9</cx:pt>
          <cx:pt idx="6381">1</cx:pt>
          <cx:pt idx="6382">5</cx:pt>
          <cx:pt idx="6383">1</cx:pt>
          <cx:pt idx="6384">1</cx:pt>
          <cx:pt idx="6385">1</cx:pt>
          <cx:pt idx="6386">10</cx:pt>
          <cx:pt idx="6387">9</cx:pt>
          <cx:pt idx="6388">8</cx:pt>
          <cx:pt idx="6389">1</cx:pt>
          <cx:pt idx="6390">1</cx:pt>
          <cx:pt idx="6391">8</cx:pt>
          <cx:pt idx="6392">9</cx:pt>
          <cx:pt idx="6393">1</cx:pt>
          <cx:pt idx="6394">1</cx:pt>
          <cx:pt idx="6395">1</cx:pt>
          <cx:pt idx="6396">1</cx:pt>
          <cx:pt idx="6397">1</cx:pt>
          <cx:pt idx="6398">1</cx:pt>
          <cx:pt idx="6399">1</cx:pt>
          <cx:pt idx="6400">1</cx:pt>
          <cx:pt idx="6401">10</cx:pt>
          <cx:pt idx="6402">10</cx:pt>
          <cx:pt idx="6403">3</cx:pt>
          <cx:pt idx="6404">1</cx:pt>
          <cx:pt idx="6405">1</cx:pt>
          <cx:pt idx="6406">2</cx:pt>
          <cx:pt idx="6407">8</cx:pt>
          <cx:pt idx="6408">8</cx:pt>
          <cx:pt idx="6409">10</cx:pt>
          <cx:pt idx="6410">10</cx:pt>
          <cx:pt idx="6411">5</cx:pt>
          <cx:pt idx="6412">1</cx:pt>
          <cx:pt idx="6413">3</cx:pt>
          <cx:pt idx="6414">8</cx:pt>
          <cx:pt idx="6415">2</cx:pt>
          <cx:pt idx="6416">6</cx:pt>
          <cx:pt idx="6417">3</cx:pt>
          <cx:pt idx="6418">1</cx:pt>
          <cx:pt idx="6419">9</cx:pt>
          <cx:pt idx="6420">8</cx:pt>
          <cx:pt idx="6421">1</cx:pt>
          <cx:pt idx="6422">2</cx:pt>
          <cx:pt idx="6423">1</cx:pt>
          <cx:pt idx="6424">2</cx:pt>
          <cx:pt idx="6425">4</cx:pt>
          <cx:pt idx="6426">2</cx:pt>
          <cx:pt idx="6427">1</cx:pt>
          <cx:pt idx="6428">7</cx:pt>
          <cx:pt idx="6429">1</cx:pt>
          <cx:pt idx="6430">4</cx:pt>
          <cx:pt idx="6431">10</cx:pt>
          <cx:pt idx="6432">1</cx:pt>
          <cx:pt idx="6433">1</cx:pt>
          <cx:pt idx="6434">1</cx:pt>
          <cx:pt idx="6435">8</cx:pt>
          <cx:pt idx="6436">1</cx:pt>
          <cx:pt idx="6437">1</cx:pt>
          <cx:pt idx="6438">10</cx:pt>
          <cx:pt idx="6439">4</cx:pt>
          <cx:pt idx="6440">1</cx:pt>
          <cx:pt idx="6441">2</cx:pt>
          <cx:pt idx="6442">8</cx:pt>
          <cx:pt idx="6443">1</cx:pt>
          <cx:pt idx="6444">8</cx:pt>
          <cx:pt idx="6445">2</cx:pt>
          <cx:pt idx="6446">1</cx:pt>
          <cx:pt idx="6447">2</cx:pt>
          <cx:pt idx="6448">6</cx:pt>
          <cx:pt idx="6449">1</cx:pt>
          <cx:pt idx="6450">1</cx:pt>
          <cx:pt idx="6451">5</cx:pt>
          <cx:pt idx="6452">7</cx:pt>
          <cx:pt idx="6453">10</cx:pt>
          <cx:pt idx="6454">10</cx:pt>
          <cx:pt idx="6455">4</cx:pt>
          <cx:pt idx="6456">2</cx:pt>
          <cx:pt idx="6457">6</cx:pt>
          <cx:pt idx="6458">4</cx:pt>
          <cx:pt idx="6459">4</cx:pt>
          <cx:pt idx="6460">4</cx:pt>
          <cx:pt idx="6461">1</cx:pt>
          <cx:pt idx="6462">10</cx:pt>
          <cx:pt idx="6463">9</cx:pt>
          <cx:pt idx="6464">7</cx:pt>
          <cx:pt idx="6465">1</cx:pt>
          <cx:pt idx="6466">9</cx:pt>
          <cx:pt idx="6467">3</cx:pt>
          <cx:pt idx="6468">2</cx:pt>
          <cx:pt idx="6469">1</cx:pt>
          <cx:pt idx="6470">2</cx:pt>
          <cx:pt idx="6471">2</cx:pt>
          <cx:pt idx="6472">10</cx:pt>
          <cx:pt idx="6473">10</cx:pt>
          <cx:pt idx="6474">8</cx:pt>
          <cx:pt idx="6475">1</cx:pt>
          <cx:pt idx="6476">10</cx:pt>
          <cx:pt idx="6477">2</cx:pt>
          <cx:pt idx="6478">2</cx:pt>
          <cx:pt idx="6479">10</cx:pt>
          <cx:pt idx="6480">7</cx:pt>
          <cx:pt idx="6481">1</cx:pt>
          <cx:pt idx="6482">3</cx:pt>
          <cx:pt idx="6483">5</cx:pt>
          <cx:pt idx="6484">10</cx:pt>
          <cx:pt idx="6485">9</cx:pt>
          <cx:pt idx="6486">9</cx:pt>
          <cx:pt idx="6487">10</cx:pt>
          <cx:pt idx="6488">1</cx:pt>
          <cx:pt idx="6489">1</cx:pt>
          <cx:pt idx="6490">2</cx:pt>
          <cx:pt idx="6491">8</cx:pt>
          <cx:pt idx="6492">3</cx:pt>
          <cx:pt idx="6493">2</cx:pt>
          <cx:pt idx="6494">2</cx:pt>
          <cx:pt idx="6495">2</cx:pt>
          <cx:pt idx="6496">5</cx:pt>
          <cx:pt idx="6497">1</cx:pt>
          <cx:pt idx="6498">5</cx:pt>
          <cx:pt idx="6499">6</cx:pt>
          <cx:pt idx="6500">9</cx:pt>
          <cx:pt idx="6501">1</cx:pt>
          <cx:pt idx="6502">4</cx:pt>
          <cx:pt idx="6503">1</cx:pt>
          <cx:pt idx="6504">2</cx:pt>
          <cx:pt idx="6505">10</cx:pt>
          <cx:pt idx="6506">3</cx:pt>
          <cx:pt idx="6507">1</cx:pt>
          <cx:pt idx="6508">9</cx:pt>
          <cx:pt idx="6509">2</cx:pt>
          <cx:pt idx="6510">7</cx:pt>
          <cx:pt idx="6511">9</cx:pt>
          <cx:pt idx="6512">8</cx:pt>
          <cx:pt idx="6513">8</cx:pt>
          <cx:pt idx="6514">1</cx:pt>
          <cx:pt idx="6515">2</cx:pt>
          <cx:pt idx="6516">1</cx:pt>
          <cx:pt idx="6517">1</cx:pt>
          <cx:pt idx="6518">10</cx:pt>
          <cx:pt idx="6519">10</cx:pt>
          <cx:pt idx="6520">3</cx:pt>
          <cx:pt idx="6521">8</cx:pt>
          <cx:pt idx="6522">1</cx:pt>
          <cx:pt idx="6523">2</cx:pt>
          <cx:pt idx="6524">7</cx:pt>
          <cx:pt idx="6525">10</cx:pt>
          <cx:pt idx="6526">2</cx:pt>
          <cx:pt idx="6527">1</cx:pt>
          <cx:pt idx="6528">4</cx:pt>
          <cx:pt idx="6529">9</cx:pt>
          <cx:pt idx="6530">3</cx:pt>
          <cx:pt idx="6531">7</cx:pt>
          <cx:pt idx="6532">7</cx:pt>
          <cx:pt idx="6533">1</cx:pt>
          <cx:pt idx="6534">9</cx:pt>
          <cx:pt idx="6535">5</cx:pt>
          <cx:pt idx="6536">1</cx:pt>
          <cx:pt idx="6537">9</cx:pt>
          <cx:pt idx="6538">2</cx:pt>
          <cx:pt idx="6539">6</cx:pt>
          <cx:pt idx="6540">1</cx:pt>
          <cx:pt idx="6541">1</cx:pt>
          <cx:pt idx="6542">9</cx:pt>
          <cx:pt idx="6543">4</cx:pt>
          <cx:pt idx="6544">9</cx:pt>
          <cx:pt idx="6545">2</cx:pt>
          <cx:pt idx="6546">5</cx:pt>
          <cx:pt idx="6547">10</cx:pt>
          <cx:pt idx="6548">1</cx:pt>
          <cx:pt idx="6549">1</cx:pt>
          <cx:pt idx="6550">4</cx:pt>
          <cx:pt idx="6551">1</cx:pt>
          <cx:pt idx="6552">1</cx:pt>
          <cx:pt idx="6553">10</cx:pt>
          <cx:pt idx="6554">1</cx:pt>
          <cx:pt idx="6555">4</cx:pt>
          <cx:pt idx="6556">5</cx:pt>
          <cx:pt idx="6557">2</cx:pt>
          <cx:pt idx="6558">7</cx:pt>
          <cx:pt idx="6559">3</cx:pt>
          <cx:pt idx="6560">1</cx:pt>
          <cx:pt idx="6561">1</cx:pt>
          <cx:pt idx="6562">10</cx:pt>
          <cx:pt idx="6563">7</cx:pt>
          <cx:pt idx="6564">10</cx:pt>
          <cx:pt idx="6565">1</cx:pt>
          <cx:pt idx="6566">8</cx:pt>
          <cx:pt idx="6567">10</cx:pt>
          <cx:pt idx="6568">1</cx:pt>
          <cx:pt idx="6569">9</cx:pt>
          <cx:pt idx="6570">1</cx:pt>
          <cx:pt idx="6571">9</cx:pt>
          <cx:pt idx="6572">9</cx:pt>
          <cx:pt idx="6573">2</cx:pt>
          <cx:pt idx="6574">3</cx:pt>
          <cx:pt idx="6575">10</cx:pt>
          <cx:pt idx="6576">8</cx:pt>
          <cx:pt idx="6577">7</cx:pt>
          <cx:pt idx="6578">1</cx:pt>
          <cx:pt idx="6579">8</cx:pt>
          <cx:pt idx="6580">9</cx:pt>
          <cx:pt idx="6581">1</cx:pt>
          <cx:pt idx="6582">1</cx:pt>
          <cx:pt idx="6583">3</cx:pt>
          <cx:pt idx="6584">1</cx:pt>
          <cx:pt idx="6585">5</cx:pt>
          <cx:pt idx="6586">1</cx:pt>
          <cx:pt idx="6587">1</cx:pt>
          <cx:pt idx="6588">1</cx:pt>
          <cx:pt idx="6589">2</cx:pt>
          <cx:pt idx="6590">2</cx:pt>
          <cx:pt idx="6591">1</cx:pt>
          <cx:pt idx="6592">1</cx:pt>
          <cx:pt idx="6593">1</cx:pt>
          <cx:pt idx="6594">9</cx:pt>
          <cx:pt idx="6595">2</cx:pt>
          <cx:pt idx="6596">4</cx:pt>
          <cx:pt idx="6597">1</cx:pt>
          <cx:pt idx="6598">3</cx:pt>
          <cx:pt idx="6599">4</cx:pt>
          <cx:pt idx="6600">8</cx:pt>
          <cx:pt idx="6601">7</cx:pt>
          <cx:pt idx="6602">1</cx:pt>
          <cx:pt idx="6603">2</cx:pt>
          <cx:pt idx="6604">1</cx:pt>
          <cx:pt idx="6605">2</cx:pt>
          <cx:pt idx="6606">8</cx:pt>
          <cx:pt idx="6607">2</cx:pt>
          <cx:pt idx="6608">4</cx:pt>
          <cx:pt idx="6609">1</cx:pt>
          <cx:pt idx="6610">5</cx:pt>
          <cx:pt idx="6611">1</cx:pt>
          <cx:pt idx="6612">2</cx:pt>
          <cx:pt idx="6613">8</cx:pt>
          <cx:pt idx="6614">6</cx:pt>
          <cx:pt idx="6615">1</cx:pt>
          <cx:pt idx="6616">1</cx:pt>
          <cx:pt idx="6617">1</cx:pt>
          <cx:pt idx="6618">3</cx:pt>
          <cx:pt idx="6619">4</cx:pt>
          <cx:pt idx="6620">10</cx:pt>
          <cx:pt idx="6621">1</cx:pt>
          <cx:pt idx="6622">2</cx:pt>
          <cx:pt idx="6623">10</cx:pt>
          <cx:pt idx="6624">1</cx:pt>
          <cx:pt idx="6625">2</cx:pt>
          <cx:pt idx="6626">1</cx:pt>
          <cx:pt idx="6627">1</cx:pt>
          <cx:pt idx="6628">1</cx:pt>
          <cx:pt idx="6629">7</cx:pt>
          <cx:pt idx="6630">6</cx:pt>
          <cx:pt idx="6631">2</cx:pt>
          <cx:pt idx="6632">1</cx:pt>
          <cx:pt idx="6633">9</cx:pt>
          <cx:pt idx="6634">10</cx:pt>
          <cx:pt idx="6635">1</cx:pt>
          <cx:pt idx="6636">5</cx:pt>
          <cx:pt idx="6637">1</cx:pt>
          <cx:pt idx="6638">3</cx:pt>
          <cx:pt idx="6639">1</cx:pt>
          <cx:pt idx="6640">1</cx:pt>
          <cx:pt idx="6641">9</cx:pt>
          <cx:pt idx="6642">7</cx:pt>
          <cx:pt idx="6643">7</cx:pt>
          <cx:pt idx="6644">1</cx:pt>
          <cx:pt idx="6645">1</cx:pt>
          <cx:pt idx="6646">4</cx:pt>
          <cx:pt idx="6647">1</cx:pt>
          <cx:pt idx="6648">2</cx:pt>
          <cx:pt idx="6649">1</cx:pt>
          <cx:pt idx="6650">1</cx:pt>
          <cx:pt idx="6651">7</cx:pt>
          <cx:pt idx="6652">10</cx:pt>
          <cx:pt idx="6653">8</cx:pt>
          <cx:pt idx="6654">9</cx:pt>
          <cx:pt idx="6655">1</cx:pt>
          <cx:pt idx="6656">4</cx:pt>
          <cx:pt idx="6657">9</cx:pt>
          <cx:pt idx="6658">3</cx:pt>
          <cx:pt idx="6659">8</cx:pt>
          <cx:pt idx="6660">7</cx:pt>
          <cx:pt idx="6661">8</cx:pt>
          <cx:pt idx="6662">2</cx:pt>
          <cx:pt idx="6663">6</cx:pt>
          <cx:pt idx="6664">8</cx:pt>
          <cx:pt idx="6665">2</cx:pt>
          <cx:pt idx="6666">2</cx:pt>
          <cx:pt idx="6667">1</cx:pt>
          <cx:pt idx="6668">9</cx:pt>
          <cx:pt idx="6669">9</cx:pt>
          <cx:pt idx="6670">1</cx:pt>
          <cx:pt idx="6671">10</cx:pt>
          <cx:pt idx="6672">2</cx:pt>
          <cx:pt idx="6673">10</cx:pt>
          <cx:pt idx="6674">7</cx:pt>
          <cx:pt idx="6675">9</cx:pt>
          <cx:pt idx="6676">3</cx:pt>
          <cx:pt idx="6677">1</cx:pt>
          <cx:pt idx="6678">10</cx:pt>
          <cx:pt idx="6679">1</cx:pt>
          <cx:pt idx="6680">9</cx:pt>
          <cx:pt idx="6681">4</cx:pt>
          <cx:pt idx="6682">9</cx:pt>
          <cx:pt idx="6683">8</cx:pt>
          <cx:pt idx="6684">8</cx:pt>
          <cx:pt idx="6685">10</cx:pt>
          <cx:pt idx="6686">10</cx:pt>
          <cx:pt idx="6687">10</cx:pt>
          <cx:pt idx="6688">9</cx:pt>
          <cx:pt idx="6689">9</cx:pt>
          <cx:pt idx="6690">3</cx:pt>
          <cx:pt idx="6691">9</cx:pt>
          <cx:pt idx="6692">10</cx:pt>
          <cx:pt idx="6693">10</cx:pt>
          <cx:pt idx="6694">3</cx:pt>
          <cx:pt idx="6695">4</cx:pt>
          <cx:pt idx="6696">10</cx:pt>
          <cx:pt idx="6697">6</cx:pt>
          <cx:pt idx="6698">10</cx:pt>
          <cx:pt idx="6699">10</cx:pt>
          <cx:pt idx="6700">3</cx:pt>
          <cx:pt idx="6701">5</cx:pt>
          <cx:pt idx="6702">2</cx:pt>
          <cx:pt idx="6703">10</cx:pt>
          <cx:pt idx="6704">2</cx:pt>
          <cx:pt idx="6705">8</cx:pt>
          <cx:pt idx="6706">1</cx:pt>
          <cx:pt idx="6707">1</cx:pt>
          <cx:pt idx="6708">2</cx:pt>
          <cx:pt idx="6709">1</cx:pt>
          <cx:pt idx="6710">2</cx:pt>
          <cx:pt idx="6711">1</cx:pt>
          <cx:pt idx="6712">7</cx:pt>
          <cx:pt idx="6713">1</cx:pt>
          <cx:pt idx="6714">1</cx:pt>
          <cx:pt idx="6715">1</cx:pt>
          <cx:pt idx="6716">1</cx:pt>
          <cx:pt idx="6717">10</cx:pt>
          <cx:pt idx="6718">9</cx:pt>
          <cx:pt idx="6719">10</cx:pt>
          <cx:pt idx="6720">1</cx:pt>
          <cx:pt idx="6721">6</cx:pt>
          <cx:pt idx="6722">1</cx:pt>
          <cx:pt idx="6723">8</cx:pt>
          <cx:pt idx="6724">1</cx:pt>
          <cx:pt idx="6725">8</cx:pt>
          <cx:pt idx="6726">8</cx:pt>
          <cx:pt idx="6727">8</cx:pt>
          <cx:pt idx="6728">5</cx:pt>
          <cx:pt idx="6729">1</cx:pt>
          <cx:pt idx="6730">8</cx:pt>
          <cx:pt idx="6731">2</cx:pt>
          <cx:pt idx="6732">1</cx:pt>
          <cx:pt idx="6733">10</cx:pt>
          <cx:pt idx="6734">7</cx:pt>
          <cx:pt idx="6735">1</cx:pt>
          <cx:pt idx="6736">10</cx:pt>
          <cx:pt idx="6737">5</cx:pt>
          <cx:pt idx="6738">3</cx:pt>
          <cx:pt idx="6739">2</cx:pt>
          <cx:pt idx="6740">3</cx:pt>
          <cx:pt idx="6741">1</cx:pt>
          <cx:pt idx="6742">10</cx:pt>
          <cx:pt idx="6743">1</cx:pt>
          <cx:pt idx="6744">8</cx:pt>
          <cx:pt idx="6745">1</cx:pt>
          <cx:pt idx="6746">2</cx:pt>
          <cx:pt idx="6747">6</cx:pt>
          <cx:pt idx="6748">10</cx:pt>
          <cx:pt idx="6749">1</cx:pt>
          <cx:pt idx="6750">10</cx:pt>
          <cx:pt idx="6751">10</cx:pt>
          <cx:pt idx="6752">1</cx:pt>
          <cx:pt idx="6753">3</cx:pt>
          <cx:pt idx="6754">6</cx:pt>
          <cx:pt idx="6755">10</cx:pt>
          <cx:pt idx="6756">7</cx:pt>
          <cx:pt idx="6757">1</cx:pt>
          <cx:pt idx="6758">5</cx:pt>
          <cx:pt idx="6759">3</cx:pt>
          <cx:pt idx="6760">9</cx:pt>
          <cx:pt idx="6761">7</cx:pt>
          <cx:pt idx="6762">9</cx:pt>
          <cx:pt idx="6763">1</cx:pt>
          <cx:pt idx="6764">9</cx:pt>
          <cx:pt idx="6765">4</cx:pt>
          <cx:pt idx="6766">8</cx:pt>
          <cx:pt idx="6767">3</cx:pt>
          <cx:pt idx="6768">7</cx:pt>
          <cx:pt idx="6769">10</cx:pt>
          <cx:pt idx="6770">10</cx:pt>
          <cx:pt idx="6771">9</cx:pt>
          <cx:pt idx="6772">9</cx:pt>
          <cx:pt idx="6773">8</cx:pt>
          <cx:pt idx="6774">1</cx:pt>
          <cx:pt idx="6775">8</cx:pt>
          <cx:pt idx="6776">3</cx:pt>
          <cx:pt idx="6777">7</cx:pt>
          <cx:pt idx="6778">8</cx:pt>
          <cx:pt idx="6779">9</cx:pt>
          <cx:pt idx="6780">10</cx:pt>
          <cx:pt idx="6781">3</cx:pt>
          <cx:pt idx="6782">10</cx:pt>
          <cx:pt idx="6783">10</cx:pt>
          <cx:pt idx="6784">1</cx:pt>
          <cx:pt idx="6785">8</cx:pt>
          <cx:pt idx="6786">9</cx:pt>
          <cx:pt idx="6787">9</cx:pt>
          <cx:pt idx="6788">8</cx:pt>
          <cx:pt idx="6789">9</cx:pt>
          <cx:pt idx="6790">3</cx:pt>
          <cx:pt idx="6791">10</cx:pt>
          <cx:pt idx="6792">9</cx:pt>
          <cx:pt idx="6793">8</cx:pt>
          <cx:pt idx="6794">8</cx:pt>
          <cx:pt idx="6795">1</cx:pt>
          <cx:pt idx="6796">9</cx:pt>
          <cx:pt idx="6797">2</cx:pt>
          <cx:pt idx="6798">2</cx:pt>
          <cx:pt idx="6799">3</cx:pt>
          <cx:pt idx="6800">9</cx:pt>
          <cx:pt idx="6801">2</cx:pt>
          <cx:pt idx="6802">5</cx:pt>
          <cx:pt idx="6803">9</cx:pt>
          <cx:pt idx="6804">1</cx:pt>
          <cx:pt idx="6805">8</cx:pt>
          <cx:pt idx="6806">9</cx:pt>
          <cx:pt idx="6807">2</cx:pt>
          <cx:pt idx="6808">10</cx:pt>
          <cx:pt idx="6809">8</cx:pt>
          <cx:pt idx="6810">9</cx:pt>
          <cx:pt idx="6811">7</cx:pt>
          <cx:pt idx="6812">1</cx:pt>
          <cx:pt idx="6813">6</cx:pt>
          <cx:pt idx="6814">10</cx:pt>
          <cx:pt idx="6815">8</cx:pt>
          <cx:pt idx="6816">2</cx:pt>
          <cx:pt idx="6817">2</cx:pt>
          <cx:pt idx="6818">4</cx:pt>
          <cx:pt idx="6819">2</cx:pt>
          <cx:pt idx="6820">1</cx:pt>
          <cx:pt idx="6821">10</cx:pt>
          <cx:pt idx="6822">1</cx:pt>
          <cx:pt idx="6823">7</cx:pt>
          <cx:pt idx="6824">8</cx:pt>
          <cx:pt idx="6825">2</cx:pt>
          <cx:pt idx="6826">6</cx:pt>
          <cx:pt idx="6827">5</cx:pt>
          <cx:pt idx="6828">10</cx:pt>
          <cx:pt idx="6829">10</cx:pt>
          <cx:pt idx="6830">2</cx:pt>
          <cx:pt idx="6831">8</cx:pt>
          <cx:pt idx="6832">1</cx:pt>
          <cx:pt idx="6833">1</cx:pt>
          <cx:pt idx="6834">9</cx:pt>
          <cx:pt idx="6835">7</cx:pt>
          <cx:pt idx="6836">9</cx:pt>
          <cx:pt idx="6837">7</cx:pt>
          <cx:pt idx="6838">7</cx:pt>
          <cx:pt idx="6839">1</cx:pt>
          <cx:pt idx="6840">4</cx:pt>
          <cx:pt idx="6841">7</cx:pt>
          <cx:pt idx="6842">9</cx:pt>
          <cx:pt idx="6843">7</cx:pt>
          <cx:pt idx="6844">4</cx:pt>
          <cx:pt idx="6845">7</cx:pt>
          <cx:pt idx="6846">8</cx:pt>
          <cx:pt idx="6847">9</cx:pt>
          <cx:pt idx="6848">3</cx:pt>
          <cx:pt idx="6849">1</cx:pt>
          <cx:pt idx="6850">8</cx:pt>
          <cx:pt idx="6851">8</cx:pt>
          <cx:pt idx="6852">5</cx:pt>
          <cx:pt idx="6853">5</cx:pt>
          <cx:pt idx="6854">9</cx:pt>
          <cx:pt idx="6855">2</cx:pt>
          <cx:pt idx="6856">1</cx:pt>
          <cx:pt idx="6857">4</cx:pt>
          <cx:pt idx="6858">4</cx:pt>
          <cx:pt idx="6859">9</cx:pt>
          <cx:pt idx="6860">10</cx:pt>
          <cx:pt idx="6861">2</cx:pt>
          <cx:pt idx="6862">3</cx:pt>
          <cx:pt idx="6863">10</cx:pt>
          <cx:pt idx="6864">7</cx:pt>
          <cx:pt idx="6865">9</cx:pt>
          <cx:pt idx="6866">8</cx:pt>
          <cx:pt idx="6867">6</cx:pt>
          <cx:pt idx="6868">6</cx:pt>
          <cx:pt idx="6869">5</cx:pt>
          <cx:pt idx="6870">10</cx:pt>
          <cx:pt idx="6871">4</cx:pt>
          <cx:pt idx="6872">10</cx:pt>
          <cx:pt idx="6873">1</cx:pt>
          <cx:pt idx="6874">10</cx:pt>
          <cx:pt idx="6875">4</cx:pt>
          <cx:pt idx="6876">4</cx:pt>
          <cx:pt idx="6877">1</cx:pt>
          <cx:pt idx="6878">7</cx:pt>
          <cx:pt idx="6879">1</cx:pt>
          <cx:pt idx="6880">2</cx:pt>
          <cx:pt idx="6881">2</cx:pt>
          <cx:pt idx="6882">4</cx:pt>
          <cx:pt idx="6883">1</cx:pt>
          <cx:pt idx="6884">2</cx:pt>
          <cx:pt idx="6885">6</cx:pt>
          <cx:pt idx="6886">4</cx:pt>
          <cx:pt idx="6887">9</cx:pt>
          <cx:pt idx="6888">3</cx:pt>
          <cx:pt idx="6889">1</cx:pt>
          <cx:pt idx="6890">10</cx:pt>
          <cx:pt idx="6891">8</cx:pt>
          <cx:pt idx="6892">7</cx:pt>
          <cx:pt idx="6893">3</cx:pt>
          <cx:pt idx="6894">8</cx:pt>
          <cx:pt idx="6895">9</cx:pt>
          <cx:pt idx="6896">10</cx:pt>
          <cx:pt idx="6897">8</cx:pt>
          <cx:pt idx="6898">10</cx:pt>
          <cx:pt idx="6899">1</cx:pt>
          <cx:pt idx="6900">1</cx:pt>
          <cx:pt idx="6901">9</cx:pt>
          <cx:pt idx="6902">5</cx:pt>
          <cx:pt idx="6903">2</cx:pt>
          <cx:pt idx="6904">1</cx:pt>
          <cx:pt idx="6905">3</cx:pt>
          <cx:pt idx="6906">10</cx:pt>
          <cx:pt idx="6907">10</cx:pt>
          <cx:pt idx="6908">1</cx:pt>
          <cx:pt idx="6909">10</cx:pt>
          <cx:pt idx="6910">2</cx:pt>
          <cx:pt idx="6911">5</cx:pt>
          <cx:pt idx="6912">7</cx:pt>
          <cx:pt idx="6913">1</cx:pt>
          <cx:pt idx="6914">9</cx:pt>
          <cx:pt idx="6915">2</cx:pt>
          <cx:pt idx="6916">10</cx:pt>
          <cx:pt idx="6917">3</cx:pt>
          <cx:pt idx="6918">5</cx:pt>
          <cx:pt idx="6919">1</cx:pt>
          <cx:pt idx="6920">2</cx:pt>
          <cx:pt idx="6921">5</cx:pt>
          <cx:pt idx="6922">10</cx:pt>
          <cx:pt idx="6923">7</cx:pt>
          <cx:pt idx="6924">10</cx:pt>
          <cx:pt idx="6925">1</cx:pt>
          <cx:pt idx="6926">3</cx:pt>
          <cx:pt idx="6927">8</cx:pt>
          <cx:pt idx="6928">4</cx:pt>
          <cx:pt idx="6929">7</cx:pt>
          <cx:pt idx="6930">3</cx:pt>
          <cx:pt idx="6931">8</cx:pt>
          <cx:pt idx="6932">5</cx:pt>
          <cx:pt idx="6933">8</cx:pt>
          <cx:pt idx="6934">4</cx:pt>
          <cx:pt idx="6935">1</cx:pt>
          <cx:pt idx="6936">1</cx:pt>
          <cx:pt idx="6937">8</cx:pt>
          <cx:pt idx="6938">1</cx:pt>
          <cx:pt idx="6939">9</cx:pt>
          <cx:pt idx="6940">1</cx:pt>
          <cx:pt idx="6941">6</cx:pt>
          <cx:pt idx="6942">3</cx:pt>
          <cx:pt idx="6943">8</cx:pt>
          <cx:pt idx="6944">9</cx:pt>
          <cx:pt idx="6945">9</cx:pt>
          <cx:pt idx="6946">9</cx:pt>
          <cx:pt idx="6947">8</cx:pt>
          <cx:pt idx="6948">9</cx:pt>
          <cx:pt idx="6949">8</cx:pt>
          <cx:pt idx="6950">7</cx:pt>
          <cx:pt idx="6951">10</cx:pt>
          <cx:pt idx="6952">8</cx:pt>
          <cx:pt idx="6953">2</cx:pt>
          <cx:pt idx="6954">8</cx:pt>
          <cx:pt idx="6955">5</cx:pt>
          <cx:pt idx="6956">8</cx:pt>
          <cx:pt idx="6957">2</cx:pt>
          <cx:pt idx="6958">8</cx:pt>
          <cx:pt idx="6959">3</cx:pt>
          <cx:pt idx="6960">8</cx:pt>
          <cx:pt idx="6961">5</cx:pt>
          <cx:pt idx="6962">3</cx:pt>
          <cx:pt idx="6963">2</cx:pt>
          <cx:pt idx="6964">5</cx:pt>
          <cx:pt idx="6965">8</cx:pt>
          <cx:pt idx="6966">10</cx:pt>
          <cx:pt idx="6967">1</cx:pt>
          <cx:pt idx="6968">9</cx:pt>
          <cx:pt idx="6969">1</cx:pt>
          <cx:pt idx="6970">5</cx:pt>
          <cx:pt idx="6971">1</cx:pt>
          <cx:pt idx="6972">1</cx:pt>
          <cx:pt idx="6973">1</cx:pt>
          <cx:pt idx="6974">1</cx:pt>
          <cx:pt idx="6975">1</cx:pt>
          <cx:pt idx="6976">1</cx:pt>
          <cx:pt idx="6977">9</cx:pt>
          <cx:pt idx="6978">1</cx:pt>
          <cx:pt idx="6979">1</cx:pt>
          <cx:pt idx="6980">2</cx:pt>
          <cx:pt idx="6981">9</cx:pt>
          <cx:pt idx="6982">1</cx:pt>
          <cx:pt idx="6983">1</cx:pt>
          <cx:pt idx="6984">1</cx:pt>
          <cx:pt idx="6985">1</cx:pt>
          <cx:pt idx="6986">9</cx:pt>
          <cx:pt idx="6987">1</cx:pt>
          <cx:pt idx="6988">7</cx:pt>
          <cx:pt idx="6989">10</cx:pt>
          <cx:pt idx="6990">1</cx:pt>
          <cx:pt idx="6991">1</cx:pt>
          <cx:pt idx="6992">2</cx:pt>
          <cx:pt idx="6993">1</cx:pt>
          <cx:pt idx="6994">1</cx:pt>
          <cx:pt idx="6995">7</cx:pt>
          <cx:pt idx="6996">7</cx:pt>
          <cx:pt idx="6997">8</cx:pt>
          <cx:pt idx="6998">1</cx:pt>
          <cx:pt idx="6999">2</cx:pt>
          <cx:pt idx="7000">1</cx:pt>
          <cx:pt idx="7001">2</cx:pt>
          <cx:pt idx="7002">4</cx:pt>
          <cx:pt idx="7003">1</cx:pt>
          <cx:pt idx="7004">1</cx:pt>
          <cx:pt idx="7005">1</cx:pt>
          <cx:pt idx="7006">1</cx:pt>
          <cx:pt idx="7007">6</cx:pt>
          <cx:pt idx="7008">1</cx:pt>
          <cx:pt idx="7009">1</cx:pt>
          <cx:pt idx="7010">1</cx:pt>
          <cx:pt idx="7011">1</cx:pt>
          <cx:pt idx="7012">1</cx:pt>
          <cx:pt idx="7013">8</cx:pt>
          <cx:pt idx="7014">8</cx:pt>
          <cx:pt idx="7015">7</cx:pt>
          <cx:pt idx="7016">4</cx:pt>
          <cx:pt idx="7017">10</cx:pt>
          <cx:pt idx="7018">6</cx:pt>
          <cx:pt idx="7019">5</cx:pt>
          <cx:pt idx="7020">2</cx:pt>
          <cx:pt idx="7021">4</cx:pt>
          <cx:pt idx="7022">6</cx:pt>
          <cx:pt idx="7023">1</cx:pt>
          <cx:pt idx="7024">1</cx:pt>
          <cx:pt idx="7025">5</cx:pt>
          <cx:pt idx="7026">8</cx:pt>
          <cx:pt idx="7027">2</cx:pt>
          <cx:pt idx="7028">4</cx:pt>
          <cx:pt idx="7029">2</cx:pt>
          <cx:pt idx="7030">3</cx:pt>
          <cx:pt idx="7031">1</cx:pt>
          <cx:pt idx="7032">9</cx:pt>
          <cx:pt idx="7033">7</cx:pt>
          <cx:pt idx="7034">1</cx:pt>
          <cx:pt idx="7035">1</cx:pt>
          <cx:pt idx="7036">9</cx:pt>
          <cx:pt idx="7037">8</cx:pt>
          <cx:pt idx="7038">4</cx:pt>
          <cx:pt idx="7039">2</cx:pt>
          <cx:pt idx="7040">1</cx:pt>
          <cx:pt idx="7041">5</cx:pt>
          <cx:pt idx="7042">4</cx:pt>
          <cx:pt idx="7043">5</cx:pt>
          <cx:pt idx="7044">3</cx:pt>
          <cx:pt idx="7045">2</cx:pt>
          <cx:pt idx="7046">2</cx:pt>
          <cx:pt idx="7047">1</cx:pt>
          <cx:pt idx="7048">5</cx:pt>
          <cx:pt idx="7049">10</cx:pt>
          <cx:pt idx="7050">9</cx:pt>
          <cx:pt idx="7051">1</cx:pt>
          <cx:pt idx="7052">3</cx:pt>
          <cx:pt idx="7053">2</cx:pt>
          <cx:pt idx="7054">8</cx:pt>
          <cx:pt idx="7055">1</cx:pt>
          <cx:pt idx="7056">10</cx:pt>
          <cx:pt idx="7057">8</cx:pt>
          <cx:pt idx="7058">7</cx:pt>
          <cx:pt idx="7059">5</cx:pt>
          <cx:pt idx="7060">8</cx:pt>
          <cx:pt idx="7061">9</cx:pt>
          <cx:pt idx="7062">9</cx:pt>
          <cx:pt idx="7063">8</cx:pt>
          <cx:pt idx="7064">3</cx:pt>
          <cx:pt idx="7065">3</cx:pt>
          <cx:pt idx="7066">2</cx:pt>
          <cx:pt idx="7067">9</cx:pt>
          <cx:pt idx="7068">9</cx:pt>
          <cx:pt idx="7069">3</cx:pt>
          <cx:pt idx="7070">10</cx:pt>
          <cx:pt idx="7071">10</cx:pt>
          <cx:pt idx="7072">1</cx:pt>
          <cx:pt idx="7073">8</cx:pt>
          <cx:pt idx="7074">6</cx:pt>
          <cx:pt idx="7075">9</cx:pt>
          <cx:pt idx="7076">1</cx:pt>
          <cx:pt idx="7077">6</cx:pt>
          <cx:pt idx="7078">7</cx:pt>
          <cx:pt idx="7079">8</cx:pt>
          <cx:pt idx="7080">10</cx:pt>
          <cx:pt idx="7081">2</cx:pt>
          <cx:pt idx="7082">8</cx:pt>
          <cx:pt idx="7083">1</cx:pt>
          <cx:pt idx="7084">7</cx:pt>
          <cx:pt idx="7085">6</cx:pt>
          <cx:pt idx="7086">9</cx:pt>
          <cx:pt idx="7087">9</cx:pt>
          <cx:pt idx="7088">7</cx:pt>
          <cx:pt idx="7089">10</cx:pt>
          <cx:pt idx="7090">2</cx:pt>
          <cx:pt idx="7091">3</cx:pt>
          <cx:pt idx="7092">9</cx:pt>
          <cx:pt idx="7093">8</cx:pt>
          <cx:pt idx="7094">6</cx:pt>
          <cx:pt idx="7095">7</cx:pt>
          <cx:pt idx="7096">7</cx:pt>
          <cx:pt idx="7097">3</cx:pt>
          <cx:pt idx="7098">3</cx:pt>
          <cx:pt idx="7099">1</cx:pt>
          <cx:pt idx="7100">4</cx:pt>
          <cx:pt idx="7101">1</cx:pt>
          <cx:pt idx="7102">5</cx:pt>
          <cx:pt idx="7103">10</cx:pt>
          <cx:pt idx="7104">9</cx:pt>
          <cx:pt idx="7105">5</cx:pt>
          <cx:pt idx="7106">5</cx:pt>
          <cx:pt idx="7107">5</cx:pt>
          <cx:pt idx="7108">9</cx:pt>
          <cx:pt idx="7109">1</cx:pt>
          <cx:pt idx="7110">1</cx:pt>
          <cx:pt idx="7111">4</cx:pt>
          <cx:pt idx="7112">1</cx:pt>
          <cx:pt idx="7113">9</cx:pt>
          <cx:pt idx="7114">8</cx:pt>
          <cx:pt idx="7115">10</cx:pt>
          <cx:pt idx="7116">5</cx:pt>
          <cx:pt idx="7117">9</cx:pt>
          <cx:pt idx="7118">7</cx:pt>
          <cx:pt idx="7119">10</cx:pt>
          <cx:pt idx="7120">9</cx:pt>
          <cx:pt idx="7121">4</cx:pt>
          <cx:pt idx="7122">1</cx:pt>
          <cx:pt idx="7123">5</cx:pt>
          <cx:pt idx="7124">4</cx:pt>
          <cx:pt idx="7125">4</cx:pt>
          <cx:pt idx="7126">8</cx:pt>
          <cx:pt idx="7127">8</cx:pt>
          <cx:pt idx="7128">3</cx:pt>
          <cx:pt idx="7129">7</cx:pt>
          <cx:pt idx="7130">1</cx:pt>
          <cx:pt idx="7131">1</cx:pt>
          <cx:pt idx="7132">7</cx:pt>
          <cx:pt idx="7133">5</cx:pt>
          <cx:pt idx="7134">1</cx:pt>
          <cx:pt idx="7135">6</cx:pt>
          <cx:pt idx="7136">8</cx:pt>
          <cx:pt idx="7137">6</cx:pt>
          <cx:pt idx="7138">7</cx:pt>
          <cx:pt idx="7139">3</cx:pt>
          <cx:pt idx="7140">9</cx:pt>
          <cx:pt idx="7141">9</cx:pt>
          <cx:pt idx="7142">9</cx:pt>
          <cx:pt idx="7143">3</cx:pt>
          <cx:pt idx="7144">3</cx:pt>
          <cx:pt idx="7145">2</cx:pt>
          <cx:pt idx="7146">1</cx:pt>
          <cx:pt idx="7147">3</cx:pt>
          <cx:pt idx="7148">4</cx:pt>
          <cx:pt idx="7149">6</cx:pt>
          <cx:pt idx="7150">6</cx:pt>
          <cx:pt idx="7151">3</cx:pt>
          <cx:pt idx="7152">7</cx:pt>
          <cx:pt idx="7153">5</cx:pt>
          <cx:pt idx="7154">3</cx:pt>
          <cx:pt idx="7155">7</cx:pt>
          <cx:pt idx="7156">8</cx:pt>
          <cx:pt idx="7157">1</cx:pt>
          <cx:pt idx="7158">10</cx:pt>
          <cx:pt idx="7159">1</cx:pt>
          <cx:pt idx="7160">9</cx:pt>
          <cx:pt idx="7161">1</cx:pt>
          <cx:pt idx="7162">9</cx:pt>
          <cx:pt idx="7163">9</cx:pt>
          <cx:pt idx="7164">3</cx:pt>
          <cx:pt idx="7165">4</cx:pt>
          <cx:pt idx="7166">1</cx:pt>
          <cx:pt idx="7167">2</cx:pt>
          <cx:pt idx="7168">5</cx:pt>
          <cx:pt idx="7169">3</cx:pt>
          <cx:pt idx="7170">6</cx:pt>
          <cx:pt idx="7171">1</cx:pt>
          <cx:pt idx="7172">1</cx:pt>
          <cx:pt idx="7173">6</cx:pt>
          <cx:pt idx="7174">10</cx:pt>
          <cx:pt idx="7175">9</cx:pt>
          <cx:pt idx="7176">2</cx:pt>
          <cx:pt idx="7177">1</cx:pt>
          <cx:pt idx="7178">2</cx:pt>
          <cx:pt idx="7179">9</cx:pt>
          <cx:pt idx="7180">2</cx:pt>
          <cx:pt idx="7181">3</cx:pt>
          <cx:pt idx="7182">5</cx:pt>
          <cx:pt idx="7183">3</cx:pt>
          <cx:pt idx="7184">5</cx:pt>
          <cx:pt idx="7185">5</cx:pt>
          <cx:pt idx="7186">9</cx:pt>
          <cx:pt idx="7187">1</cx:pt>
          <cx:pt idx="7188">3</cx:pt>
          <cx:pt idx="7189">10</cx:pt>
          <cx:pt idx="7190">2</cx:pt>
          <cx:pt idx="7191">2</cx:pt>
          <cx:pt idx="7192">3</cx:pt>
          <cx:pt idx="7193">1</cx:pt>
          <cx:pt idx="7194">2</cx:pt>
          <cx:pt idx="7195">10</cx:pt>
          <cx:pt idx="7196">1</cx:pt>
          <cx:pt idx="7197">7</cx:pt>
          <cx:pt idx="7198">1</cx:pt>
          <cx:pt idx="7199">1</cx:pt>
          <cx:pt idx="7200">3</cx:pt>
          <cx:pt idx="7201">7</cx:pt>
          <cx:pt idx="7202">1</cx:pt>
          <cx:pt idx="7203">9</cx:pt>
          <cx:pt idx="7204">9</cx:pt>
          <cx:pt idx="7205">5</cx:pt>
          <cx:pt idx="7206">8</cx:pt>
          <cx:pt idx="7207">5</cx:pt>
          <cx:pt idx="7208">10</cx:pt>
          <cx:pt idx="7209">10</cx:pt>
          <cx:pt idx="7210">10</cx:pt>
          <cx:pt idx="7211">3</cx:pt>
          <cx:pt idx="7212">2</cx:pt>
          <cx:pt idx="7213">10</cx:pt>
          <cx:pt idx="7214">7</cx:pt>
          <cx:pt idx="7215">8</cx:pt>
          <cx:pt idx="7216">10</cx:pt>
          <cx:pt idx="7217">9</cx:pt>
          <cx:pt idx="7218">8</cx:pt>
          <cx:pt idx="7219">10</cx:pt>
          <cx:pt idx="7220">8</cx:pt>
          <cx:pt idx="7221">3</cx:pt>
          <cx:pt idx="7222">9</cx:pt>
          <cx:pt idx="7223">8</cx:pt>
          <cx:pt idx="7224">8</cx:pt>
          <cx:pt idx="7225">7</cx:pt>
          <cx:pt idx="7226">10</cx:pt>
          <cx:pt idx="7227">10</cx:pt>
          <cx:pt idx="7228">10</cx:pt>
          <cx:pt idx="7229">1</cx:pt>
          <cx:pt idx="7230">4</cx:pt>
          <cx:pt idx="7231">8</cx:pt>
          <cx:pt idx="7232">1</cx:pt>
          <cx:pt idx="7233">9</cx:pt>
          <cx:pt idx="7234">8</cx:pt>
          <cx:pt idx="7235">9</cx:pt>
          <cx:pt idx="7236">6</cx:pt>
          <cx:pt idx="7237">8</cx:pt>
          <cx:pt idx="7238">7</cx:pt>
          <cx:pt idx="7239">2</cx:pt>
          <cx:pt idx="7240">8</cx:pt>
          <cx:pt idx="7241">1</cx:pt>
          <cx:pt idx="7242">1</cx:pt>
          <cx:pt idx="7243">10</cx:pt>
          <cx:pt idx="7244">5</cx:pt>
          <cx:pt idx="7245">10</cx:pt>
          <cx:pt idx="7246">9</cx:pt>
          <cx:pt idx="7247">9</cx:pt>
          <cx:pt idx="7248">9</cx:pt>
          <cx:pt idx="7249">10</cx:pt>
          <cx:pt idx="7250">10</cx:pt>
          <cx:pt idx="7251">2</cx:pt>
          <cx:pt idx="7252">10</cx:pt>
          <cx:pt idx="7253">3</cx:pt>
          <cx:pt idx="7254">10</cx:pt>
          <cx:pt idx="7255">3</cx:pt>
          <cx:pt idx="7256">9</cx:pt>
          <cx:pt idx="7257">1</cx:pt>
          <cx:pt idx="7258">10</cx:pt>
          <cx:pt idx="7259">2</cx:pt>
          <cx:pt idx="7260">4</cx:pt>
          <cx:pt idx="7261">5</cx:pt>
          <cx:pt idx="7262">6</cx:pt>
          <cx:pt idx="7263">10</cx:pt>
          <cx:pt idx="7264">1</cx:pt>
          <cx:pt idx="7265">10</cx:pt>
          <cx:pt idx="7266">9</cx:pt>
          <cx:pt idx="7267">3</cx:pt>
          <cx:pt idx="7268">3</cx:pt>
          <cx:pt idx="7269">2</cx:pt>
          <cx:pt idx="7270">2</cx:pt>
          <cx:pt idx="7271">9</cx:pt>
          <cx:pt idx="7272">10</cx:pt>
          <cx:pt idx="7273">10</cx:pt>
          <cx:pt idx="7274">1</cx:pt>
          <cx:pt idx="7275">10</cx:pt>
          <cx:pt idx="7276">10</cx:pt>
          <cx:pt idx="7277">2</cx:pt>
          <cx:pt idx="7278">5</cx:pt>
          <cx:pt idx="7279">10</cx:pt>
          <cx:pt idx="7280">7</cx:pt>
          <cx:pt idx="7281">5</cx:pt>
          <cx:pt idx="7282">3</cx:pt>
          <cx:pt idx="7283">10</cx:pt>
          <cx:pt idx="7284">3</cx:pt>
          <cx:pt idx="7285">9</cx:pt>
          <cx:pt idx="7286">9</cx:pt>
          <cx:pt idx="7287">1</cx:pt>
          <cx:pt idx="7288">9</cx:pt>
          <cx:pt idx="7289">9</cx:pt>
          <cx:pt idx="7290">9</cx:pt>
          <cx:pt idx="7291">10</cx:pt>
          <cx:pt idx="7292">9</cx:pt>
          <cx:pt idx="7293">6</cx:pt>
          <cx:pt idx="7294">10</cx:pt>
          <cx:pt idx="7295">4</cx:pt>
          <cx:pt idx="7296">9</cx:pt>
          <cx:pt idx="7297">4</cx:pt>
          <cx:pt idx="7298">7</cx:pt>
          <cx:pt idx="7299">10</cx:pt>
          <cx:pt idx="7300">7</cx:pt>
          <cx:pt idx="7301">7</cx:pt>
          <cx:pt idx="7302">9</cx:pt>
          <cx:pt idx="7303">7</cx:pt>
          <cx:pt idx="7304">10</cx:pt>
          <cx:pt idx="7305">6</cx:pt>
          <cx:pt idx="7306">7</cx:pt>
          <cx:pt idx="7307">10</cx:pt>
          <cx:pt idx="7308">8</cx:pt>
          <cx:pt idx="7309">10</cx:pt>
          <cx:pt idx="7310">1</cx:pt>
          <cx:pt idx="7311">4</cx:pt>
          <cx:pt idx="7312">2</cx:pt>
          <cx:pt idx="7313">4</cx:pt>
          <cx:pt idx="7314">2</cx:pt>
          <cx:pt idx="7315">3</cx:pt>
          <cx:pt idx="7316">9</cx:pt>
          <cx:pt idx="7317">6</cx:pt>
          <cx:pt idx="7318">9</cx:pt>
          <cx:pt idx="7319">5</cx:pt>
          <cx:pt idx="7320">8</cx:pt>
          <cx:pt idx="7321">9</cx:pt>
          <cx:pt idx="7322">10</cx:pt>
          <cx:pt idx="7323">1</cx:pt>
          <cx:pt idx="7324">8</cx:pt>
          <cx:pt idx="7325">9</cx:pt>
          <cx:pt idx="7326">10</cx:pt>
          <cx:pt idx="7327">9</cx:pt>
          <cx:pt idx="7328">7</cx:pt>
          <cx:pt idx="7329">10</cx:pt>
          <cx:pt idx="7330">10</cx:pt>
          <cx:pt idx="7331">10</cx:pt>
          <cx:pt idx="7332">9</cx:pt>
          <cx:pt idx="7333">8</cx:pt>
          <cx:pt idx="7334">8</cx:pt>
          <cx:pt idx="7335">2</cx:pt>
          <cx:pt idx="7336">4</cx:pt>
          <cx:pt idx="7337">9</cx:pt>
          <cx:pt idx="7338">8</cx:pt>
          <cx:pt idx="7339">8</cx:pt>
          <cx:pt idx="7340">2</cx:pt>
          <cx:pt idx="7341">9</cx:pt>
          <cx:pt idx="7342">10</cx:pt>
          <cx:pt idx="7343">4</cx:pt>
          <cx:pt idx="7344">2</cx:pt>
          <cx:pt idx="7345">10</cx:pt>
          <cx:pt idx="7346">10</cx:pt>
          <cx:pt idx="7347">9</cx:pt>
          <cx:pt idx="7348">8</cx:pt>
          <cx:pt idx="7349">10</cx:pt>
          <cx:pt idx="7350">5</cx:pt>
          <cx:pt idx="7351">8</cx:pt>
          <cx:pt idx="7352">2</cx:pt>
          <cx:pt idx="7353">10</cx:pt>
          <cx:pt idx="7354">1</cx:pt>
          <cx:pt idx="7355">7</cx:pt>
          <cx:pt idx="7356">10</cx:pt>
          <cx:pt idx="7357">1</cx:pt>
          <cx:pt idx="7358">6</cx:pt>
          <cx:pt idx="7359">4</cx:pt>
          <cx:pt idx="7360">9</cx:pt>
          <cx:pt idx="7361">7</cx:pt>
          <cx:pt idx="7362">8</cx:pt>
          <cx:pt idx="7363">3</cx:pt>
          <cx:pt idx="7364">9</cx:pt>
          <cx:pt idx="7365">9</cx:pt>
          <cx:pt idx="7366">4</cx:pt>
          <cx:pt idx="7367">10</cx:pt>
          <cx:pt idx="7368">10</cx:pt>
          <cx:pt idx="7369">9</cx:pt>
          <cx:pt idx="7370">4</cx:pt>
          <cx:pt idx="7371">7</cx:pt>
          <cx:pt idx="7372">5</cx:pt>
          <cx:pt idx="7373">3</cx:pt>
          <cx:pt idx="7374">1</cx:pt>
          <cx:pt idx="7375">7</cx:pt>
          <cx:pt idx="7376">6</cx:pt>
          <cx:pt idx="7377">9</cx:pt>
          <cx:pt idx="7378">5</cx:pt>
          <cx:pt idx="7379">9</cx:pt>
          <cx:pt idx="7380">10</cx:pt>
          <cx:pt idx="7381">9</cx:pt>
          <cx:pt idx="7382">10</cx:pt>
          <cx:pt idx="7383">7</cx:pt>
          <cx:pt idx="7384">5</cx:pt>
          <cx:pt idx="7385">3</cx:pt>
          <cx:pt idx="7386">1</cx:pt>
          <cx:pt idx="7387">8</cx:pt>
          <cx:pt idx="7388">7</cx:pt>
          <cx:pt idx="7389">10</cx:pt>
          <cx:pt idx="7390">7</cx:pt>
          <cx:pt idx="7391">10</cx:pt>
          <cx:pt idx="7392">9</cx:pt>
          <cx:pt idx="7393">10</cx:pt>
          <cx:pt idx="7394">3</cx:pt>
          <cx:pt idx="7395">10</cx:pt>
          <cx:pt idx="7396">3</cx:pt>
          <cx:pt idx="7397">8</cx:pt>
          <cx:pt idx="7398">2</cx:pt>
          <cx:pt idx="7399">4</cx:pt>
          <cx:pt idx="7400">10</cx:pt>
          <cx:pt idx="7401">7</cx:pt>
          <cx:pt idx="7402">7</cx:pt>
          <cx:pt idx="7403">5</cx:pt>
          <cx:pt idx="7404">5</cx:pt>
          <cx:pt idx="7405">10</cx:pt>
          <cx:pt idx="7406">9</cx:pt>
          <cx:pt idx="7407">10</cx:pt>
          <cx:pt idx="7408">9</cx:pt>
          <cx:pt idx="7409">8</cx:pt>
          <cx:pt idx="7410">4</cx:pt>
          <cx:pt idx="7411">8</cx:pt>
          <cx:pt idx="7412">8</cx:pt>
          <cx:pt idx="7413">3</cx:pt>
          <cx:pt idx="7414">8</cx:pt>
          <cx:pt idx="7415">9</cx:pt>
          <cx:pt idx="7416">8</cx:pt>
          <cx:pt idx="7417">10</cx:pt>
          <cx:pt idx="7418">1</cx:pt>
          <cx:pt idx="7419">8</cx:pt>
          <cx:pt idx="7420">7</cx:pt>
          <cx:pt idx="7421">9</cx:pt>
          <cx:pt idx="7422">10</cx:pt>
          <cx:pt idx="7423">9</cx:pt>
          <cx:pt idx="7424">4</cx:pt>
          <cx:pt idx="7425">8</cx:pt>
          <cx:pt idx="7426">1</cx:pt>
          <cx:pt idx="7427">8</cx:pt>
          <cx:pt idx="7428">10</cx:pt>
          <cx:pt idx="7429">8</cx:pt>
          <cx:pt idx="7430">5</cx:pt>
          <cx:pt idx="7431">10</cx:pt>
          <cx:pt idx="7432">10</cx:pt>
          <cx:pt idx="7433">4</cx:pt>
          <cx:pt idx="7434">5</cx:pt>
          <cx:pt idx="7435">5</cx:pt>
          <cx:pt idx="7436">4</cx:pt>
          <cx:pt idx="7437">6</cx:pt>
          <cx:pt idx="7438">8</cx:pt>
          <cx:pt idx="7439">2</cx:pt>
          <cx:pt idx="7440">6</cx:pt>
          <cx:pt idx="7441">7</cx:pt>
          <cx:pt idx="7442">10</cx:pt>
          <cx:pt idx="7443">8</cx:pt>
          <cx:pt idx="7444">8</cx:pt>
          <cx:pt idx="7445">10</cx:pt>
          <cx:pt idx="7446">5</cx:pt>
          <cx:pt idx="7447">3</cx:pt>
          <cx:pt idx="7448">4</cx:pt>
          <cx:pt idx="7449">4</cx:pt>
          <cx:pt idx="7450">6</cx:pt>
          <cx:pt idx="7451">10</cx:pt>
          <cx:pt idx="7452">6</cx:pt>
          <cx:pt idx="7453">4</cx:pt>
          <cx:pt idx="7454">9</cx:pt>
          <cx:pt idx="7455">9</cx:pt>
          <cx:pt idx="7456">10</cx:pt>
          <cx:pt idx="7457">10</cx:pt>
          <cx:pt idx="7458">8</cx:pt>
          <cx:pt idx="7459">8</cx:pt>
          <cx:pt idx="7460">10</cx:pt>
          <cx:pt idx="7461">9</cx:pt>
          <cx:pt idx="7462">9</cx:pt>
          <cx:pt idx="7463">5</cx:pt>
          <cx:pt idx="7464">8</cx:pt>
          <cx:pt idx="7465">7</cx:pt>
          <cx:pt idx="7466">1</cx:pt>
          <cx:pt idx="7467">10</cx:pt>
          <cx:pt idx="7468">9</cx:pt>
          <cx:pt idx="7469">10</cx:pt>
          <cx:pt idx="7470">2</cx:pt>
          <cx:pt idx="7471">4</cx:pt>
          <cx:pt idx="7472">8</cx:pt>
          <cx:pt idx="7473">9</cx:pt>
          <cx:pt idx="7474">3</cx:pt>
          <cx:pt idx="7475">7</cx:pt>
          <cx:pt idx="7476">7</cx:pt>
          <cx:pt idx="7477">10</cx:pt>
          <cx:pt idx="7478">9</cx:pt>
          <cx:pt idx="7479">10</cx:pt>
          <cx:pt idx="7480">9</cx:pt>
          <cx:pt idx="7481">8</cx:pt>
          <cx:pt idx="7482">9</cx:pt>
          <cx:pt idx="7483">7</cx:pt>
          <cx:pt idx="7484">10</cx:pt>
          <cx:pt idx="7485">10</cx:pt>
          <cx:pt idx="7486">8</cx:pt>
          <cx:pt idx="7487">5</cx:pt>
          <cx:pt idx="7488">10</cx:pt>
          <cx:pt idx="7489">8</cx:pt>
          <cx:pt idx="7490">10</cx:pt>
          <cx:pt idx="7491">8</cx:pt>
          <cx:pt idx="7492">9</cx:pt>
          <cx:pt idx="7493">7</cx:pt>
          <cx:pt idx="7494">8</cx:pt>
          <cx:pt idx="7495">8</cx:pt>
          <cx:pt idx="7496">2</cx:pt>
          <cx:pt idx="7497">6</cx:pt>
          <cx:pt idx="7498">7</cx:pt>
          <cx:pt idx="7499">9</cx:pt>
          <cx:pt idx="7500">9</cx:pt>
          <cx:pt idx="7501">9</cx:pt>
          <cx:pt idx="7502">6</cx:pt>
          <cx:pt idx="7503">9</cx:pt>
          <cx:pt idx="7504">9</cx:pt>
          <cx:pt idx="7505">9</cx:pt>
          <cx:pt idx="7506">10</cx:pt>
          <cx:pt idx="7507">8</cx:pt>
          <cx:pt idx="7508">9</cx:pt>
          <cx:pt idx="7509">1</cx:pt>
          <cx:pt idx="7510">8</cx:pt>
          <cx:pt idx="7511">10</cx:pt>
          <cx:pt idx="7512">10</cx:pt>
          <cx:pt idx="7513">10</cx:pt>
          <cx:pt idx="7514">7</cx:pt>
          <cx:pt idx="7515">1</cx:pt>
          <cx:pt idx="7516">9</cx:pt>
          <cx:pt idx="7517">8</cx:pt>
          <cx:pt idx="7518">10</cx:pt>
          <cx:pt idx="7519">5</cx:pt>
          <cx:pt idx="7520">3</cx:pt>
          <cx:pt idx="7521">10</cx:pt>
          <cx:pt idx="7522">1</cx:pt>
          <cx:pt idx="7523">8</cx:pt>
          <cx:pt idx="7524">9</cx:pt>
          <cx:pt idx="7525">9</cx:pt>
          <cx:pt idx="7526">9</cx:pt>
          <cx:pt idx="7527">9</cx:pt>
          <cx:pt idx="7528">10</cx:pt>
          <cx:pt idx="7529">10</cx:pt>
          <cx:pt idx="7530">10</cx:pt>
          <cx:pt idx="7531">10</cx:pt>
          <cx:pt idx="7532">7</cx:pt>
          <cx:pt idx="7533">7</cx:pt>
          <cx:pt idx="7534">2</cx:pt>
          <cx:pt idx="7535">1</cx:pt>
          <cx:pt idx="7536">7</cx:pt>
          <cx:pt idx="7537">7</cx:pt>
          <cx:pt idx="7538">4</cx:pt>
          <cx:pt idx="7539">2</cx:pt>
          <cx:pt idx="7540">5</cx:pt>
          <cx:pt idx="7541">2</cx:pt>
          <cx:pt idx="7542">2</cx:pt>
          <cx:pt idx="7543">9</cx:pt>
          <cx:pt idx="7544">9</cx:pt>
          <cx:pt idx="7545">10</cx:pt>
          <cx:pt idx="7546">9</cx:pt>
          <cx:pt idx="7547">2</cx:pt>
          <cx:pt idx="7548">1</cx:pt>
          <cx:pt idx="7549">9</cx:pt>
          <cx:pt idx="7550">10</cx:pt>
          <cx:pt idx="7551">7</cx:pt>
          <cx:pt idx="7552">6</cx:pt>
          <cx:pt idx="7553">7</cx:pt>
          <cx:pt idx="7554">9</cx:pt>
          <cx:pt idx="7555">10</cx:pt>
          <cx:pt idx="7556">9</cx:pt>
          <cx:pt idx="7557">9</cx:pt>
          <cx:pt idx="7558">9</cx:pt>
          <cx:pt idx="7559">7</cx:pt>
          <cx:pt idx="7560">10</cx:pt>
          <cx:pt idx="7561">5</cx:pt>
          <cx:pt idx="7562">10</cx:pt>
          <cx:pt idx="7563">5</cx:pt>
          <cx:pt idx="7564">8</cx:pt>
          <cx:pt idx="7565">7</cx:pt>
          <cx:pt idx="7566">1</cx:pt>
          <cx:pt idx="7567">9</cx:pt>
          <cx:pt idx="7568">10</cx:pt>
          <cx:pt idx="7569">7</cx:pt>
          <cx:pt idx="7570">9</cx:pt>
          <cx:pt idx="7571">8</cx:pt>
          <cx:pt idx="7572">7</cx:pt>
          <cx:pt idx="7573">9</cx:pt>
          <cx:pt idx="7574">6</cx:pt>
          <cx:pt idx="7575">10</cx:pt>
          <cx:pt idx="7576">9</cx:pt>
          <cx:pt idx="7577">10</cx:pt>
          <cx:pt idx="7578">2</cx:pt>
          <cx:pt idx="7579">10</cx:pt>
          <cx:pt idx="7580">10</cx:pt>
          <cx:pt idx="7581">8</cx:pt>
          <cx:pt idx="7582">10</cx:pt>
          <cx:pt idx="7583">9</cx:pt>
          <cx:pt idx="7584">6</cx:pt>
          <cx:pt idx="7585">5</cx:pt>
          <cx:pt idx="7586">4</cx:pt>
          <cx:pt idx="7587">2</cx:pt>
          <cx:pt idx="7588">8</cx:pt>
          <cx:pt idx="7589">5</cx:pt>
          <cx:pt idx="7590">9</cx:pt>
          <cx:pt idx="7591">3</cx:pt>
          <cx:pt idx="7592">9</cx:pt>
          <cx:pt idx="7593">10</cx:pt>
          <cx:pt idx="7594">9</cx:pt>
          <cx:pt idx="7595">10</cx:pt>
          <cx:pt idx="7596">7</cx:pt>
          <cx:pt idx="7597">9</cx:pt>
          <cx:pt idx="7598">1</cx:pt>
          <cx:pt idx="7599">9</cx:pt>
          <cx:pt idx="7600">10</cx:pt>
          <cx:pt idx="7601">8</cx:pt>
          <cx:pt idx="7602">8</cx:pt>
          <cx:pt idx="7603">9</cx:pt>
          <cx:pt idx="7604">8</cx:pt>
          <cx:pt idx="7605">10</cx:pt>
          <cx:pt idx="7606">8</cx:pt>
          <cx:pt idx="7607">3</cx:pt>
          <cx:pt idx="7608">10</cx:pt>
          <cx:pt idx="7609">4</cx:pt>
          <cx:pt idx="7610">4</cx:pt>
          <cx:pt idx="7611">8</cx:pt>
          <cx:pt idx="7612">9</cx:pt>
          <cx:pt idx="7613">8</cx:pt>
          <cx:pt idx="7614">4</cx:pt>
          <cx:pt idx="7615">9</cx:pt>
          <cx:pt idx="7616">9</cx:pt>
          <cx:pt idx="7617">6</cx:pt>
          <cx:pt idx="7618">10</cx:pt>
          <cx:pt idx="7619">7</cx:pt>
          <cx:pt idx="7620">7</cx:pt>
          <cx:pt idx="7621">8</cx:pt>
          <cx:pt idx="7622">8</cx:pt>
          <cx:pt idx="7623">10</cx:pt>
          <cx:pt idx="7624">10</cx:pt>
          <cx:pt idx="7625">9</cx:pt>
          <cx:pt idx="7626">9</cx:pt>
          <cx:pt idx="7627">9</cx:pt>
          <cx:pt idx="7628">1</cx:pt>
          <cx:pt idx="7629">8</cx:pt>
          <cx:pt idx="7630">10</cx:pt>
          <cx:pt idx="7631">1</cx:pt>
          <cx:pt idx="7632">10</cx:pt>
          <cx:pt idx="7633">10</cx:pt>
          <cx:pt idx="7634">10</cx:pt>
          <cx:pt idx="7635">1</cx:pt>
          <cx:pt idx="7636">4</cx:pt>
          <cx:pt idx="7637">6</cx:pt>
          <cx:pt idx="7638">5</cx:pt>
          <cx:pt idx="7639">7</cx:pt>
          <cx:pt idx="7640">1</cx:pt>
          <cx:pt idx="7641">10</cx:pt>
          <cx:pt idx="7642">10</cx:pt>
          <cx:pt idx="7643">8</cx:pt>
          <cx:pt idx="7644">9</cx:pt>
          <cx:pt idx="7645">10</cx:pt>
          <cx:pt idx="7646">9</cx:pt>
          <cx:pt idx="7647">9</cx:pt>
          <cx:pt idx="7648">10</cx:pt>
          <cx:pt idx="7649">7</cx:pt>
          <cx:pt idx="7650">10</cx:pt>
          <cx:pt idx="7651">8</cx:pt>
          <cx:pt idx="7652">10</cx:pt>
          <cx:pt idx="7653">3</cx:pt>
          <cx:pt idx="7654">3</cx:pt>
          <cx:pt idx="7655">8</cx:pt>
          <cx:pt idx="7656">2</cx:pt>
          <cx:pt idx="7657">7</cx:pt>
          <cx:pt idx="7658">5</cx:pt>
          <cx:pt idx="7659">10</cx:pt>
          <cx:pt idx="7660">3</cx:pt>
          <cx:pt idx="7661">8</cx:pt>
          <cx:pt idx="7662">4</cx:pt>
          <cx:pt idx="7663">1</cx:pt>
          <cx:pt idx="7664">3</cx:pt>
          <cx:pt idx="7665">10</cx:pt>
          <cx:pt idx="7666">10</cx:pt>
          <cx:pt idx="7667">3</cx:pt>
          <cx:pt idx="7668">1</cx:pt>
          <cx:pt idx="7669">5</cx:pt>
          <cx:pt idx="7670">10</cx:pt>
          <cx:pt idx="7671">4</cx:pt>
          <cx:pt idx="7672">3</cx:pt>
          <cx:pt idx="7673">10</cx:pt>
          <cx:pt idx="7674">3</cx:pt>
          <cx:pt idx="7675">8</cx:pt>
          <cx:pt idx="7676">5</cx:pt>
          <cx:pt idx="7677">5</cx:pt>
          <cx:pt idx="7678">1</cx:pt>
          <cx:pt idx="7679">6</cx:pt>
          <cx:pt idx="7680">1</cx:pt>
          <cx:pt idx="7681">1</cx:pt>
          <cx:pt idx="7682">6</cx:pt>
          <cx:pt idx="7683">1</cx:pt>
          <cx:pt idx="7684">1</cx:pt>
          <cx:pt idx="7685">1</cx:pt>
          <cx:pt idx="7686">2</cx:pt>
          <cx:pt idx="7687">10</cx:pt>
          <cx:pt idx="7688">7</cx:pt>
          <cx:pt idx="7689">9</cx:pt>
          <cx:pt idx="7690">1</cx:pt>
          <cx:pt idx="7691">9</cx:pt>
          <cx:pt idx="7692">8</cx:pt>
          <cx:pt idx="7693">1</cx:pt>
          <cx:pt idx="7694">6</cx:pt>
          <cx:pt idx="7695">1</cx:pt>
          <cx:pt idx="7696">3</cx:pt>
          <cx:pt idx="7697">2</cx:pt>
          <cx:pt idx="7698">9</cx:pt>
          <cx:pt idx="7699">10</cx:pt>
          <cx:pt idx="7700">5</cx:pt>
          <cx:pt idx="7701">10</cx:pt>
          <cx:pt idx="7702">9</cx:pt>
          <cx:pt idx="7703">9</cx:pt>
          <cx:pt idx="7704">10</cx:pt>
          <cx:pt idx="7705">9</cx:pt>
          <cx:pt idx="7706">10</cx:pt>
          <cx:pt idx="7707">9</cx:pt>
          <cx:pt idx="7708">10</cx:pt>
          <cx:pt idx="7709">7</cx:pt>
          <cx:pt idx="7710">8</cx:pt>
          <cx:pt idx="7711">1</cx:pt>
          <cx:pt idx="7712">9</cx:pt>
          <cx:pt idx="7713">1</cx:pt>
          <cx:pt idx="7714">8</cx:pt>
          <cx:pt idx="7715">10</cx:pt>
          <cx:pt idx="7716">5</cx:pt>
          <cx:pt idx="7717">2</cx:pt>
          <cx:pt idx="7718">5</cx:pt>
          <cx:pt idx="7719">7</cx:pt>
          <cx:pt idx="7720">10</cx:pt>
          <cx:pt idx="7721">10</cx:pt>
          <cx:pt idx="7722">10</cx:pt>
          <cx:pt idx="7723">10</cx:pt>
          <cx:pt idx="7724">10</cx:pt>
          <cx:pt idx="7725">7</cx:pt>
          <cx:pt idx="7726">7</cx:pt>
          <cx:pt idx="7727">2</cx:pt>
          <cx:pt idx="7728">8</cx:pt>
          <cx:pt idx="7729">10</cx:pt>
          <cx:pt idx="7730">10</cx:pt>
          <cx:pt idx="7731">1</cx:pt>
          <cx:pt idx="7732">7</cx:pt>
          <cx:pt idx="7733">9</cx:pt>
          <cx:pt idx="7734">2</cx:pt>
          <cx:pt idx="7735">4</cx:pt>
          <cx:pt idx="7736">1</cx:pt>
          <cx:pt idx="7737">5</cx:pt>
          <cx:pt idx="7738">3</cx:pt>
          <cx:pt idx="7739">10</cx:pt>
          <cx:pt idx="7740">10</cx:pt>
          <cx:pt idx="7741">8</cx:pt>
          <cx:pt idx="7742">7</cx:pt>
          <cx:pt idx="7743">9</cx:pt>
          <cx:pt idx="7744">1</cx:pt>
          <cx:pt idx="7745">8</cx:pt>
          <cx:pt idx="7746">1</cx:pt>
          <cx:pt idx="7747">8</cx:pt>
          <cx:pt idx="7748">8</cx:pt>
          <cx:pt idx="7749">10</cx:pt>
          <cx:pt idx="7750">5</cx:pt>
          <cx:pt idx="7751">10</cx:pt>
          <cx:pt idx="7752">8</cx:pt>
          <cx:pt idx="7753">10</cx:pt>
          <cx:pt idx="7754">10</cx:pt>
          <cx:pt idx="7755">10</cx:pt>
          <cx:pt idx="7756">10</cx:pt>
          <cx:pt idx="7757">10</cx:pt>
          <cx:pt idx="7758">7</cx:pt>
          <cx:pt idx="7759">10</cx:pt>
          <cx:pt idx="7760">10</cx:pt>
          <cx:pt idx="7761">10</cx:pt>
          <cx:pt idx="7762">9</cx:pt>
          <cx:pt idx="7763">10</cx:pt>
          <cx:pt idx="7764">10</cx:pt>
          <cx:pt idx="7765">10</cx:pt>
          <cx:pt idx="7766">10</cx:pt>
          <cx:pt idx="7767">10</cx:pt>
          <cx:pt idx="7768">10</cx:pt>
          <cx:pt idx="7769">1</cx:pt>
          <cx:pt idx="7770">8</cx:pt>
          <cx:pt idx="7771">8</cx:pt>
          <cx:pt idx="7772">10</cx:pt>
          <cx:pt idx="7773">10</cx:pt>
          <cx:pt idx="7774">7</cx:pt>
          <cx:pt idx="7775">10</cx:pt>
          <cx:pt idx="7776">9</cx:pt>
          <cx:pt idx="7777">8</cx:pt>
          <cx:pt idx="7778">8</cx:pt>
          <cx:pt idx="7779">10</cx:pt>
          <cx:pt idx="7780">5</cx:pt>
          <cx:pt idx="7781">9</cx:pt>
          <cx:pt idx="7782">10</cx:pt>
          <cx:pt idx="7783">4</cx:pt>
          <cx:pt idx="7784">8</cx:pt>
          <cx:pt idx="7785">10</cx:pt>
          <cx:pt idx="7786">7</cx:pt>
          <cx:pt idx="7787">9</cx:pt>
          <cx:pt idx="7788">5</cx:pt>
          <cx:pt idx="7789">10</cx:pt>
          <cx:pt idx="7790">7</cx:pt>
          <cx:pt idx="7791">10</cx:pt>
          <cx:pt idx="7792">9</cx:pt>
          <cx:pt idx="7793">2</cx:pt>
          <cx:pt idx="7794">10</cx:pt>
          <cx:pt idx="7795">10</cx:pt>
          <cx:pt idx="7796">9</cx:pt>
          <cx:pt idx="7797">7</cx:pt>
          <cx:pt idx="7798">8</cx:pt>
          <cx:pt idx="7799">1</cx:pt>
          <cx:pt idx="7800">7</cx:pt>
          <cx:pt idx="7801">8</cx:pt>
          <cx:pt idx="7802">10</cx:pt>
          <cx:pt idx="7803">2</cx:pt>
          <cx:pt idx="7804">9</cx:pt>
          <cx:pt idx="7805">7</cx:pt>
          <cx:pt idx="7806">5</cx:pt>
          <cx:pt idx="7807">7</cx:pt>
          <cx:pt idx="7808">9</cx:pt>
          <cx:pt idx="7809">7</cx:pt>
          <cx:pt idx="7810">9</cx:pt>
          <cx:pt idx="7811">7</cx:pt>
          <cx:pt idx="7812">9</cx:pt>
          <cx:pt idx="7813">10</cx:pt>
          <cx:pt idx="7814">8</cx:pt>
          <cx:pt idx="7815">6</cx:pt>
          <cx:pt idx="7816">8</cx:pt>
          <cx:pt idx="7817">10</cx:pt>
          <cx:pt idx="7818">10</cx:pt>
          <cx:pt idx="7819">10</cx:pt>
          <cx:pt idx="7820">9</cx:pt>
          <cx:pt idx="7821">10</cx:pt>
          <cx:pt idx="7822">10</cx:pt>
          <cx:pt idx="7823">10</cx:pt>
          <cx:pt idx="7824">1</cx:pt>
          <cx:pt idx="7825">8</cx:pt>
          <cx:pt idx="7826">3</cx:pt>
          <cx:pt idx="7827">10</cx:pt>
          <cx:pt idx="7828">4</cx:pt>
          <cx:pt idx="7829">6</cx:pt>
          <cx:pt idx="7830">9</cx:pt>
          <cx:pt idx="7831">8</cx:pt>
          <cx:pt idx="7832">4</cx:pt>
          <cx:pt idx="7833">9</cx:pt>
          <cx:pt idx="7834">9</cx:pt>
          <cx:pt idx="7835">10</cx:pt>
          <cx:pt idx="7836">10</cx:pt>
          <cx:pt idx="7837">1</cx:pt>
          <cx:pt idx="7838">5</cx:pt>
          <cx:pt idx="7839">10</cx:pt>
          <cx:pt idx="7840">10</cx:pt>
          <cx:pt idx="7841">4</cx:pt>
          <cx:pt idx="7842">6</cx:pt>
          <cx:pt idx="7843">10</cx:pt>
          <cx:pt idx="7844">7</cx:pt>
          <cx:pt idx="7845">10</cx:pt>
          <cx:pt idx="7846">7</cx:pt>
          <cx:pt idx="7847">10</cx:pt>
          <cx:pt idx="7848">10</cx:pt>
          <cx:pt idx="7849">9</cx:pt>
          <cx:pt idx="7850">10</cx:pt>
          <cx:pt idx="7851">10</cx:pt>
          <cx:pt idx="7852">10</cx:pt>
          <cx:pt idx="7853">10</cx:pt>
          <cx:pt idx="7854">8</cx:pt>
          <cx:pt idx="7855">10</cx:pt>
          <cx:pt idx="7856">9</cx:pt>
          <cx:pt idx="7857">8</cx:pt>
          <cx:pt idx="7858">9</cx:pt>
          <cx:pt idx="7859">8</cx:pt>
          <cx:pt idx="7860">8</cx:pt>
          <cx:pt idx="7861">10</cx:pt>
          <cx:pt idx="7862">7</cx:pt>
          <cx:pt idx="7863">10</cx:pt>
          <cx:pt idx="7864">10</cx:pt>
          <cx:pt idx="7865">7</cx:pt>
          <cx:pt idx="7866">6</cx:pt>
          <cx:pt idx="7867">9</cx:pt>
          <cx:pt idx="7868">8</cx:pt>
          <cx:pt idx="7869">10</cx:pt>
          <cx:pt idx="7870">9</cx:pt>
          <cx:pt idx="7871">10</cx:pt>
          <cx:pt idx="7872">10</cx:pt>
          <cx:pt idx="7873">10</cx:pt>
          <cx:pt idx="7874">9</cx:pt>
          <cx:pt idx="7875">8</cx:pt>
          <cx:pt idx="7876">9</cx:pt>
          <cx:pt idx="7877">9</cx:pt>
          <cx:pt idx="7878">9</cx:pt>
          <cx:pt idx="7879">10</cx:pt>
          <cx:pt idx="7880">7</cx:pt>
          <cx:pt idx="7881">9</cx:pt>
          <cx:pt idx="7882">10</cx:pt>
          <cx:pt idx="7883">10</cx:pt>
          <cx:pt idx="7884">9</cx:pt>
          <cx:pt idx="7885">7</cx:pt>
          <cx:pt idx="7886">9</cx:pt>
          <cx:pt idx="7887">8</cx:pt>
          <cx:pt idx="7888">5</cx:pt>
          <cx:pt idx="7889">6</cx:pt>
          <cx:pt idx="7890">10</cx:pt>
          <cx:pt idx="7891">9</cx:pt>
          <cx:pt idx="7892">8</cx:pt>
          <cx:pt idx="7893">6</cx:pt>
          <cx:pt idx="7894">7</cx:pt>
          <cx:pt idx="7895">8</cx:pt>
          <cx:pt idx="7896">9</cx:pt>
          <cx:pt idx="7897">1</cx:pt>
          <cx:pt idx="7898">6</cx:pt>
          <cx:pt idx="7899">10</cx:pt>
          <cx:pt idx="7900">10</cx:pt>
          <cx:pt idx="7901">6</cx:pt>
          <cx:pt idx="7902">9</cx:pt>
          <cx:pt idx="7903">9</cx:pt>
          <cx:pt idx="7904">10</cx:pt>
          <cx:pt idx="7905">10</cx:pt>
          <cx:pt idx="7906">9</cx:pt>
          <cx:pt idx="7907">9</cx:pt>
          <cx:pt idx="7908">2</cx:pt>
          <cx:pt idx="7909">9</cx:pt>
          <cx:pt idx="7910">10</cx:pt>
          <cx:pt idx="7911">9</cx:pt>
          <cx:pt idx="7912">10</cx:pt>
          <cx:pt idx="7913">9</cx:pt>
          <cx:pt idx="7914">9</cx:pt>
          <cx:pt idx="7915">8</cx:pt>
          <cx:pt idx="7916">9</cx:pt>
          <cx:pt idx="7917">2</cx:pt>
          <cx:pt idx="7918">9</cx:pt>
          <cx:pt idx="7919">1</cx:pt>
          <cx:pt idx="7920">8</cx:pt>
          <cx:pt idx="7921">1</cx:pt>
          <cx:pt idx="7922">2</cx:pt>
          <cx:pt idx="7923">7</cx:pt>
          <cx:pt idx="7924">9</cx:pt>
          <cx:pt idx="7925">10</cx:pt>
          <cx:pt idx="7926">2</cx:pt>
          <cx:pt idx="7927">10</cx:pt>
          <cx:pt idx="7928">9</cx:pt>
          <cx:pt idx="7929">10</cx:pt>
          <cx:pt idx="7930">10</cx:pt>
          <cx:pt idx="7931">7</cx:pt>
          <cx:pt idx="7932">10</cx:pt>
          <cx:pt idx="7933">2</cx:pt>
          <cx:pt idx="7934">7</cx:pt>
          <cx:pt idx="7935">9</cx:pt>
          <cx:pt idx="7936">9</cx:pt>
          <cx:pt idx="7937">9</cx:pt>
          <cx:pt idx="7938">1</cx:pt>
          <cx:pt idx="7939">9</cx:pt>
          <cx:pt idx="7940">1</cx:pt>
          <cx:pt idx="7941">10</cx:pt>
          <cx:pt idx="7942">8</cx:pt>
          <cx:pt idx="7943">1</cx:pt>
          <cx:pt idx="7944">2</cx:pt>
          <cx:pt idx="7945">10</cx:pt>
          <cx:pt idx="7946">4</cx:pt>
          <cx:pt idx="7947">1</cx:pt>
          <cx:pt idx="7948">9</cx:pt>
          <cx:pt idx="7949">10</cx:pt>
          <cx:pt idx="7950">1</cx:pt>
          <cx:pt idx="7951">7</cx:pt>
          <cx:pt idx="7952">5</cx:pt>
          <cx:pt idx="7953">8</cx:pt>
          <cx:pt idx="7954">7</cx:pt>
          <cx:pt idx="7955">9</cx:pt>
          <cx:pt idx="7956">1</cx:pt>
          <cx:pt idx="7957">1</cx:pt>
          <cx:pt idx="7958">10</cx:pt>
          <cx:pt idx="7959">5</cx:pt>
          <cx:pt idx="7960">10</cx:pt>
          <cx:pt idx="7961">10</cx:pt>
          <cx:pt idx="7962">2</cx:pt>
          <cx:pt idx="7963">2</cx:pt>
          <cx:pt idx="7964">9</cx:pt>
          <cx:pt idx="7965">8</cx:pt>
          <cx:pt idx="7966">4</cx:pt>
          <cx:pt idx="7967">10</cx:pt>
          <cx:pt idx="7968">10</cx:pt>
          <cx:pt idx="7969">7</cx:pt>
          <cx:pt idx="7970">3</cx:pt>
          <cx:pt idx="7971">5</cx:pt>
          <cx:pt idx="7972">3</cx:pt>
          <cx:pt idx="7973">6</cx:pt>
          <cx:pt idx="7974">6</cx:pt>
          <cx:pt idx="7975">9</cx:pt>
          <cx:pt idx="7976">9</cx:pt>
          <cx:pt idx="7977">8</cx:pt>
          <cx:pt idx="7978">8</cx:pt>
          <cx:pt idx="7979">9</cx:pt>
          <cx:pt idx="7980">5</cx:pt>
          <cx:pt idx="7981">4</cx:pt>
          <cx:pt idx="7982">3</cx:pt>
          <cx:pt idx="7983">2</cx:pt>
          <cx:pt idx="7984">9</cx:pt>
          <cx:pt idx="7985">9</cx:pt>
          <cx:pt idx="7986">8</cx:pt>
          <cx:pt idx="7987">1</cx:pt>
          <cx:pt idx="7988">10</cx:pt>
          <cx:pt idx="7989">10</cx:pt>
          <cx:pt idx="7990">2</cx:pt>
          <cx:pt idx="7991">1</cx:pt>
          <cx:pt idx="7992">9</cx:pt>
          <cx:pt idx="7993">10</cx:pt>
          <cx:pt idx="7994">1</cx:pt>
          <cx:pt idx="7995">1</cx:pt>
          <cx:pt idx="7996">4</cx:pt>
          <cx:pt idx="7997">10</cx:pt>
          <cx:pt idx="7998">7</cx:pt>
          <cx:pt idx="7999">8</cx:pt>
          <cx:pt idx="8000">10</cx:pt>
          <cx:pt idx="8001">10</cx:pt>
          <cx:pt idx="8002">1</cx:pt>
          <cx:pt idx="8003">3</cx:pt>
          <cx:pt idx="8004">1</cx:pt>
          <cx:pt idx="8005">8</cx:pt>
          <cx:pt idx="8006">9</cx:pt>
          <cx:pt idx="8007">6</cx:pt>
          <cx:pt idx="8008">1</cx:pt>
          <cx:pt idx="8009">1</cx:pt>
          <cx:pt idx="8010">9</cx:pt>
          <cx:pt idx="8011">9</cx:pt>
          <cx:pt idx="8012">2</cx:pt>
          <cx:pt idx="8013">9</cx:pt>
          <cx:pt idx="8014">3</cx:pt>
          <cx:pt idx="8015">9</cx:pt>
          <cx:pt idx="8016">7</cx:pt>
          <cx:pt idx="8017">8</cx:pt>
          <cx:pt idx="8018">9</cx:pt>
          <cx:pt idx="8019">4</cx:pt>
          <cx:pt idx="8020">6</cx:pt>
          <cx:pt idx="8021">1</cx:pt>
          <cx:pt idx="8022">9</cx:pt>
          <cx:pt idx="8023">9</cx:pt>
          <cx:pt idx="8024">8</cx:pt>
          <cx:pt idx="8025">3</cx:pt>
          <cx:pt idx="8026">9</cx:pt>
          <cx:pt idx="8027">10</cx:pt>
          <cx:pt idx="8028">3</cx:pt>
          <cx:pt idx="8029">1</cx:pt>
          <cx:pt idx="8030">9</cx:pt>
          <cx:pt idx="8031">6</cx:pt>
          <cx:pt idx="8032">8</cx:pt>
          <cx:pt idx="8033">8</cx:pt>
          <cx:pt idx="8034">1</cx:pt>
          <cx:pt idx="8035">1</cx:pt>
          <cx:pt idx="8036">2</cx:pt>
          <cx:pt idx="8037">6</cx:pt>
          <cx:pt idx="8038">4</cx:pt>
          <cx:pt idx="8039">1</cx:pt>
          <cx:pt idx="8040">10</cx:pt>
          <cx:pt idx="8041">4</cx:pt>
          <cx:pt idx="8042">8</cx:pt>
          <cx:pt idx="8043">9</cx:pt>
          <cx:pt idx="8044">7</cx:pt>
          <cx:pt idx="8045">1</cx:pt>
          <cx:pt idx="8046">9</cx:pt>
          <cx:pt idx="8047">9</cx:pt>
          <cx:pt idx="8048">2</cx:pt>
          <cx:pt idx="8049">8</cx:pt>
          <cx:pt idx="8050">7</cx:pt>
          <cx:pt idx="8051">1</cx:pt>
          <cx:pt idx="8052">10</cx:pt>
          <cx:pt idx="8053">10</cx:pt>
          <cx:pt idx="8054">10</cx:pt>
          <cx:pt idx="8055">10</cx:pt>
          <cx:pt idx="8056">10</cx:pt>
          <cx:pt idx="8057">10</cx:pt>
          <cx:pt idx="8058">9</cx:pt>
          <cx:pt idx="8059">8</cx:pt>
          <cx:pt idx="8060">9</cx:pt>
          <cx:pt idx="8061">1</cx:pt>
          <cx:pt idx="8062">9</cx:pt>
          <cx:pt idx="8063">8</cx:pt>
          <cx:pt idx="8064">9</cx:pt>
          <cx:pt idx="8065">9</cx:pt>
          <cx:pt idx="8066">7</cx:pt>
          <cx:pt idx="8067">8</cx:pt>
          <cx:pt idx="8068">4</cx:pt>
          <cx:pt idx="8069">3</cx:pt>
          <cx:pt idx="8070">1</cx:pt>
          <cx:pt idx="8071">10</cx:pt>
          <cx:pt idx="8072">10</cx:pt>
          <cx:pt idx="8073">8</cx:pt>
          <cx:pt idx="8074">7</cx:pt>
          <cx:pt idx="8075">8</cx:pt>
          <cx:pt idx="8076">10</cx:pt>
          <cx:pt idx="8077">7</cx:pt>
          <cx:pt idx="8078">1</cx:pt>
          <cx:pt idx="8079">9</cx:pt>
          <cx:pt idx="8080">7</cx:pt>
          <cx:pt idx="8081">10</cx:pt>
          <cx:pt idx="8082">10</cx:pt>
          <cx:pt idx="8083">3</cx:pt>
          <cx:pt idx="8084">6</cx:pt>
          <cx:pt idx="8085">1</cx:pt>
          <cx:pt idx="8086">10</cx:pt>
          <cx:pt idx="8087">7</cx:pt>
          <cx:pt idx="8088">10</cx:pt>
          <cx:pt idx="8089">8</cx:pt>
          <cx:pt idx="8090">10</cx:pt>
          <cx:pt idx="8091">7</cx:pt>
          <cx:pt idx="8092">6</cx:pt>
          <cx:pt idx="8093">7</cx:pt>
          <cx:pt idx="8094">9</cx:pt>
          <cx:pt idx="8095">7</cx:pt>
          <cx:pt idx="8096">10</cx:pt>
          <cx:pt idx="8097">2</cx:pt>
          <cx:pt idx="8098">10</cx:pt>
          <cx:pt idx="8099">10</cx:pt>
        </cx:lvl>
      </cx:numDim>
    </cx:data>
  </cx:chartData>
  <cx:chart>
    <cx:title pos="t" align="ctr" overlay="0">
      <cx:tx>
        <cx:rich>
          <a:bodyPr vertOverflow="overflow" horzOverflow="overflow" wrap="square" lIns="0" tIns="0" rIns="0" bIns="0"/>
          <a:lstStyle/>
          <a:p>
            <a:pPr algn="ctr" rtl="0">
              <a:defRPr sz="1400" b="0" i="0">
                <a:solidFill>
                  <a:srgbClr val="59595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r>
              <a:rPr lang="en-US"/>
              <a:t>Box Plot of Overall Rating by Class</a:t>
            </a:r>
            <a:endParaRPr lang="hy-AM"/>
          </a:p>
        </cx:rich>
      </cx:tx>
    </cx:title>
    <cx:plotArea>
      <cx:plotAreaRegion>
        <cx:series layoutId="boxWhisker" uniqueId="{F3B509FC-479C-4A3E-8824-655A4D6D2622}">
          <cx:tx>
            <cx:txData>
              <cx:f>Dataset_1!$P$1</cx:f>
              <cx:v>Overall Rating</cx:v>
            </cx:txData>
          </cx:tx>
          <cx:spPr>
            <a:solidFill>
              <a:srgbClr val="E2508B"/>
            </a:solidFill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txData>
              <cx:v>Travel Class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</a:rPr>
                <a:t>Travel Class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hy-AM">
              <a:solidFill>
                <a:schemeClr val="tx1"/>
              </a:solidFill>
            </a:endParaRPr>
          </a:p>
        </cx:txPr>
      </cx:axis>
      <cx:axis id="1">
        <cx:valScaling max="10"/>
        <cx:title>
          <cx:tx>
            <cx:txData>
              <cx:v>Overall  Rating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</a:rPr>
                <a:t>Overall  Rating</a:t>
              </a:r>
            </a:p>
          </cx:txPr>
        </cx:title>
        <cx:majorGridlines>
          <cx:spPr>
            <a:ln>
              <a:noFill/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hy-AM">
              <a:solidFill>
                <a:schemeClr val="tx1"/>
              </a:solidFill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Dataset_1!$G$2:$G$8101</cx:f>
        <cx:lvl ptCount="8100">
          <cx:pt idx="0">Solo Leisure</cx:pt>
          <cx:pt idx="1">Solo Leisure</cx:pt>
          <cx:pt idx="2">Family Leisure</cx:pt>
          <cx:pt idx="3">Solo Leisure</cx:pt>
          <cx:pt idx="4">Family Leisure</cx:pt>
          <cx:pt idx="5">Solo Leisure</cx:pt>
          <cx:pt idx="6">Solo Leisure</cx:pt>
          <cx:pt idx="7">Family Leisure</cx:pt>
          <cx:pt idx="8">Business</cx:pt>
          <cx:pt idx="9">Family Leisure</cx:pt>
          <cx:pt idx="10">Solo Leisure</cx:pt>
          <cx:pt idx="11">Family Leisure</cx:pt>
          <cx:pt idx="12">Solo Leisure</cx:pt>
          <cx:pt idx="13">Solo Leisure</cx:pt>
          <cx:pt idx="14">Family Leisure</cx:pt>
          <cx:pt idx="15">Solo Leisure</cx:pt>
          <cx:pt idx="16">Solo Leisure</cx:pt>
          <cx:pt idx="17">Solo Leisure</cx:pt>
          <cx:pt idx="18">Solo Leisure</cx:pt>
          <cx:pt idx="19">Couple Leisure</cx:pt>
          <cx:pt idx="20">Family Leisure</cx:pt>
          <cx:pt idx="21">Solo Leisure</cx:pt>
          <cx:pt idx="22">Couple Leisure</cx:pt>
          <cx:pt idx="23">Solo Leisure</cx:pt>
          <cx:pt idx="24">Family Leisure</cx:pt>
          <cx:pt idx="25">Business</cx:pt>
          <cx:pt idx="26">Family Leisure</cx:pt>
          <cx:pt idx="27">Family Leisure</cx:pt>
          <cx:pt idx="28">Solo Leisure</cx:pt>
          <cx:pt idx="29">Business</cx:pt>
          <cx:pt idx="30">Solo Leisure</cx:pt>
          <cx:pt idx="31">Family Leisure</cx:pt>
          <cx:pt idx="32">Couple Leisure</cx:pt>
          <cx:pt idx="33">Couple Leisure</cx:pt>
          <cx:pt idx="34">Solo Leisure</cx:pt>
          <cx:pt idx="35">Solo Leisure</cx:pt>
          <cx:pt idx="36">Family Leisure</cx:pt>
          <cx:pt idx="37">Couple Leisure</cx:pt>
          <cx:pt idx="38">Couple Leisure</cx:pt>
          <cx:pt idx="39">Couple Leisure</cx:pt>
          <cx:pt idx="40">Business</cx:pt>
          <cx:pt idx="41">Solo Leisure</cx:pt>
          <cx:pt idx="42">Family Leisure</cx:pt>
          <cx:pt idx="43">Solo Leisure</cx:pt>
          <cx:pt idx="44">Couple Leisure</cx:pt>
          <cx:pt idx="45">Family Leisure</cx:pt>
          <cx:pt idx="46">Family Leisure</cx:pt>
          <cx:pt idx="47">Solo Leisure</cx:pt>
          <cx:pt idx="48">Solo Leisure</cx:pt>
          <cx:pt idx="49">Solo Leisure</cx:pt>
          <cx:pt idx="50">Business</cx:pt>
          <cx:pt idx="51">Business</cx:pt>
          <cx:pt idx="52">Solo Leisure</cx:pt>
          <cx:pt idx="53">Couple Leisure</cx:pt>
          <cx:pt idx="54">Couple Leisure</cx:pt>
          <cx:pt idx="55">Couple Leisure</cx:pt>
          <cx:pt idx="56">Couple Leisure</cx:pt>
          <cx:pt idx="57">Couple Leisure</cx:pt>
          <cx:pt idx="58">Solo Leisure</cx:pt>
          <cx:pt idx="59">Family Leisure</cx:pt>
          <cx:pt idx="60">Couple Leisure</cx:pt>
          <cx:pt idx="61">Couple Leisure</cx:pt>
          <cx:pt idx="62">Couple Leisure</cx:pt>
          <cx:pt idx="63">Family Leisure</cx:pt>
          <cx:pt idx="64">Business</cx:pt>
          <cx:pt idx="65">Business</cx:pt>
          <cx:pt idx="66">Solo Leisure</cx:pt>
          <cx:pt idx="67">Solo Leisure</cx:pt>
          <cx:pt idx="68">Family Leisure</cx:pt>
          <cx:pt idx="69">Couple Leisure</cx:pt>
          <cx:pt idx="70">Solo Leisure</cx:pt>
          <cx:pt idx="71">Family Leisure</cx:pt>
          <cx:pt idx="72">Couple Leisure</cx:pt>
          <cx:pt idx="73">Business</cx:pt>
          <cx:pt idx="74">Solo Leisure</cx:pt>
          <cx:pt idx="75">Family Leisure</cx:pt>
          <cx:pt idx="76">Family Leisure</cx:pt>
          <cx:pt idx="77">Couple Leisure</cx:pt>
          <cx:pt idx="78">Couple Leisure</cx:pt>
          <cx:pt idx="79">Family Leisure</cx:pt>
          <cx:pt idx="80">Solo Leisure</cx:pt>
          <cx:pt idx="81">Family Leisure</cx:pt>
          <cx:pt idx="82">Solo Leisure</cx:pt>
          <cx:pt idx="83">Family Leisure</cx:pt>
          <cx:pt idx="84">Family Leisure</cx:pt>
          <cx:pt idx="85">Family Leisure</cx:pt>
          <cx:pt idx="86">Solo Leisure</cx:pt>
          <cx:pt idx="87">Couple Leisure</cx:pt>
          <cx:pt idx="88">Couple Leisure</cx:pt>
          <cx:pt idx="89">Solo Leisure</cx:pt>
          <cx:pt idx="90">Couple Leisure</cx:pt>
          <cx:pt idx="91">Family Leisure</cx:pt>
          <cx:pt idx="92">Solo Leisure</cx:pt>
          <cx:pt idx="93">Business</cx:pt>
          <cx:pt idx="94">Solo Leisure</cx:pt>
          <cx:pt idx="95">Solo Leisure</cx:pt>
          <cx:pt idx="96">Solo Leisure</cx:pt>
          <cx:pt idx="97">Business</cx:pt>
          <cx:pt idx="98">Business</cx:pt>
          <cx:pt idx="99">Couple Leisure</cx:pt>
          <cx:pt idx="100">Business</cx:pt>
          <cx:pt idx="101">Solo Leisure</cx:pt>
          <cx:pt idx="102">Couple Leisure</cx:pt>
          <cx:pt idx="103">Family Leisure</cx:pt>
          <cx:pt idx="104">Couple Leisure</cx:pt>
          <cx:pt idx="105">Solo Leisure</cx:pt>
          <cx:pt idx="106">Couple Leisure</cx:pt>
          <cx:pt idx="107">Couple Leisure</cx:pt>
          <cx:pt idx="108">Couple Leisure</cx:pt>
          <cx:pt idx="109">Solo Leisure</cx:pt>
          <cx:pt idx="110">Solo Leisure</cx:pt>
          <cx:pt idx="111">Couple Leisure</cx:pt>
          <cx:pt idx="112">Solo Leisure</cx:pt>
          <cx:pt idx="113">Business</cx:pt>
          <cx:pt idx="114">Couple Leisure</cx:pt>
          <cx:pt idx="115">Solo Leisure</cx:pt>
          <cx:pt idx="116">Couple Leisure</cx:pt>
          <cx:pt idx="117">Family Leisure</cx:pt>
          <cx:pt idx="118">Business</cx:pt>
          <cx:pt idx="119">Solo Leisure</cx:pt>
          <cx:pt idx="120">Couple Leisure</cx:pt>
          <cx:pt idx="121">Couple Leisure</cx:pt>
          <cx:pt idx="122">Couple Leisure</cx:pt>
          <cx:pt idx="123">Family Leisure</cx:pt>
          <cx:pt idx="124">Business</cx:pt>
          <cx:pt idx="125">Business</cx:pt>
          <cx:pt idx="126">Couple Leisure</cx:pt>
          <cx:pt idx="127">Couple Leisure</cx:pt>
          <cx:pt idx="128">Business</cx:pt>
          <cx:pt idx="129">Couple Leisure</cx:pt>
          <cx:pt idx="130">Solo Leisure</cx:pt>
          <cx:pt idx="131">Couple Leisure</cx:pt>
          <cx:pt idx="132">Family Leisure</cx:pt>
          <cx:pt idx="133">Couple Leisure</cx:pt>
          <cx:pt idx="134">Couple Leisure</cx:pt>
          <cx:pt idx="135">Family Leisure</cx:pt>
          <cx:pt idx="136">Solo Leisure</cx:pt>
          <cx:pt idx="137">Business</cx:pt>
          <cx:pt idx="138">Family Leisure</cx:pt>
          <cx:pt idx="139">Couple Leisure</cx:pt>
          <cx:pt idx="140">Solo Leisure</cx:pt>
          <cx:pt idx="141">Solo Leisure</cx:pt>
          <cx:pt idx="142">Solo Leisure</cx:pt>
          <cx:pt idx="143">Couple Leisure</cx:pt>
          <cx:pt idx="144">Couple Leisure</cx:pt>
          <cx:pt idx="145">Family Leisure</cx:pt>
          <cx:pt idx="146">Couple Leisure</cx:pt>
          <cx:pt idx="147">Family Leisure</cx:pt>
          <cx:pt idx="148">Couple Leisure</cx:pt>
          <cx:pt idx="149">Family Leisure</cx:pt>
          <cx:pt idx="150">Couple Leisure</cx:pt>
          <cx:pt idx="151">Couple Leisure</cx:pt>
          <cx:pt idx="152">Solo Leisure</cx:pt>
          <cx:pt idx="153">Couple Leisure</cx:pt>
          <cx:pt idx="154">Solo Leisure</cx:pt>
          <cx:pt idx="155">Solo Leisure</cx:pt>
          <cx:pt idx="156">Couple Leisure</cx:pt>
          <cx:pt idx="157">Couple Leisure</cx:pt>
          <cx:pt idx="158">Couple Leisure</cx:pt>
          <cx:pt idx="159">Solo Leisure</cx:pt>
          <cx:pt idx="160">Couple Leisure</cx:pt>
          <cx:pt idx="161">Couple Leisure</cx:pt>
          <cx:pt idx="162">Solo Leisure</cx:pt>
          <cx:pt idx="163">Couple Leisure</cx:pt>
          <cx:pt idx="164">Family Leisure</cx:pt>
          <cx:pt idx="165">Family Leisure</cx:pt>
          <cx:pt idx="166">Couple Leisure</cx:pt>
          <cx:pt idx="167">Couple Leisure</cx:pt>
          <cx:pt idx="168">Couple Leisure</cx:pt>
          <cx:pt idx="169">Solo Leisure</cx:pt>
          <cx:pt idx="170">Family Leisure</cx:pt>
          <cx:pt idx="171">Couple Leisure</cx:pt>
          <cx:pt idx="172">Couple Leisure</cx:pt>
          <cx:pt idx="173">Couple Leisure</cx:pt>
          <cx:pt idx="174">Solo Leisure</cx:pt>
          <cx:pt idx="175">Solo Leisure</cx:pt>
          <cx:pt idx="176">Solo Leisure</cx:pt>
          <cx:pt idx="177">Solo Leisure</cx:pt>
          <cx:pt idx="178">Solo Leisure</cx:pt>
          <cx:pt idx="179">Family Leisure</cx:pt>
          <cx:pt idx="180">Couple Leisure</cx:pt>
          <cx:pt idx="181">Couple Leisure</cx:pt>
          <cx:pt idx="182">Family Leisure</cx:pt>
          <cx:pt idx="183">Couple Leisure</cx:pt>
          <cx:pt idx="184">Couple Leisure</cx:pt>
          <cx:pt idx="185">Business</cx:pt>
          <cx:pt idx="186">Family Leisure</cx:pt>
          <cx:pt idx="187">Couple Leisure</cx:pt>
          <cx:pt idx="188">Solo Leisure</cx:pt>
          <cx:pt idx="189">Family Leisure</cx:pt>
          <cx:pt idx="190">Solo Leisure</cx:pt>
          <cx:pt idx="191">Couple Leisure</cx:pt>
          <cx:pt idx="192">Business</cx:pt>
          <cx:pt idx="193">Business</cx:pt>
          <cx:pt idx="194">Solo Leisure</cx:pt>
          <cx:pt idx="195">Solo Leisure</cx:pt>
          <cx:pt idx="196">Solo Leisure</cx:pt>
          <cx:pt idx="197">Solo Leisure</cx:pt>
          <cx:pt idx="198">Solo Leisure</cx:pt>
          <cx:pt idx="199">Family Leisure</cx:pt>
          <cx:pt idx="200">Solo Leisure</cx:pt>
          <cx:pt idx="201">Solo Leisure</cx:pt>
          <cx:pt idx="202">Solo Leisure</cx:pt>
          <cx:pt idx="203">Solo Leisure</cx:pt>
          <cx:pt idx="204">Couple Leisure</cx:pt>
          <cx:pt idx="205">Business</cx:pt>
          <cx:pt idx="206">Business</cx:pt>
          <cx:pt idx="207">Business</cx:pt>
          <cx:pt idx="208">Solo Leisure</cx:pt>
          <cx:pt idx="209">Solo Leisure</cx:pt>
          <cx:pt idx="210">Couple Leisure</cx:pt>
          <cx:pt idx="211">Solo Leisure</cx:pt>
          <cx:pt idx="212">Family Leisure</cx:pt>
          <cx:pt idx="213">Solo Leisure</cx:pt>
          <cx:pt idx="214">Family Leisure</cx:pt>
          <cx:pt idx="215">Solo Leisure</cx:pt>
          <cx:pt idx="216">Business</cx:pt>
          <cx:pt idx="217">Solo Leisure</cx:pt>
          <cx:pt idx="218">Family Leisure</cx:pt>
          <cx:pt idx="219">Couple Leisure</cx:pt>
          <cx:pt idx="220">Family Leisure</cx:pt>
          <cx:pt idx="221">Solo Leisure</cx:pt>
          <cx:pt idx="222">Solo Leisure</cx:pt>
          <cx:pt idx="223">Solo Leisure</cx:pt>
          <cx:pt idx="224">Couple Leisure</cx:pt>
          <cx:pt idx="225">Business</cx:pt>
          <cx:pt idx="226">Solo Leisure</cx:pt>
          <cx:pt idx="227">Couple Leisure</cx:pt>
          <cx:pt idx="228">Business</cx:pt>
          <cx:pt idx="229">Couple Leisure</cx:pt>
          <cx:pt idx="230">Couple Leisure</cx:pt>
          <cx:pt idx="231">Solo Leisure</cx:pt>
          <cx:pt idx="232">Couple Leisure</cx:pt>
          <cx:pt idx="233">Solo Leisure</cx:pt>
          <cx:pt idx="234">Solo Leisure</cx:pt>
          <cx:pt idx="235">Solo Leisure</cx:pt>
          <cx:pt idx="236">Couple Leisure</cx:pt>
          <cx:pt idx="237">Solo Leisure</cx:pt>
          <cx:pt idx="238">Couple Leisure</cx:pt>
          <cx:pt idx="239">Business</cx:pt>
          <cx:pt idx="240">Business</cx:pt>
          <cx:pt idx="241">Solo Leisure</cx:pt>
          <cx:pt idx="242">Couple Leisure</cx:pt>
          <cx:pt idx="243">Solo Leisure</cx:pt>
          <cx:pt idx="244">Solo Leisure</cx:pt>
          <cx:pt idx="245">Couple Leisure</cx:pt>
          <cx:pt idx="246">Couple Leisure</cx:pt>
          <cx:pt idx="247">Business</cx:pt>
          <cx:pt idx="248">Solo Leisure</cx:pt>
          <cx:pt idx="249">Family Leisure</cx:pt>
          <cx:pt idx="250">Solo Leisure</cx:pt>
          <cx:pt idx="251">Couple Leisure</cx:pt>
          <cx:pt idx="252">Family Leisure</cx:pt>
          <cx:pt idx="253">Couple Leisure</cx:pt>
          <cx:pt idx="254">Couple Leisure</cx:pt>
          <cx:pt idx="255">Family Leisure</cx:pt>
          <cx:pt idx="256">Family Leisure</cx:pt>
          <cx:pt idx="257">Couple Leisure</cx:pt>
          <cx:pt idx="258">Couple Leisure</cx:pt>
          <cx:pt idx="259">Solo Leisure</cx:pt>
          <cx:pt idx="260">Solo Leisure</cx:pt>
          <cx:pt idx="261">Solo Leisure</cx:pt>
          <cx:pt idx="262">Solo Leisure</cx:pt>
          <cx:pt idx="263">Solo Leisure</cx:pt>
          <cx:pt idx="264">Couple Leisure</cx:pt>
          <cx:pt idx="265">Business</cx:pt>
          <cx:pt idx="266">Solo Leisure</cx:pt>
          <cx:pt idx="267">Business</cx:pt>
          <cx:pt idx="268">Solo Leisure</cx:pt>
          <cx:pt idx="269">Solo Leisure</cx:pt>
          <cx:pt idx="270">Solo Leisure</cx:pt>
          <cx:pt idx="271">Family Leisure</cx:pt>
          <cx:pt idx="272">Solo Leisure</cx:pt>
          <cx:pt idx="273">Solo Leisure</cx:pt>
          <cx:pt idx="274">Couple Leisure</cx:pt>
          <cx:pt idx="275">Solo Leisure</cx:pt>
          <cx:pt idx="276">Solo Leisure</cx:pt>
          <cx:pt idx="277">Solo Leisure</cx:pt>
          <cx:pt idx="278">Couple Leisure</cx:pt>
          <cx:pt idx="279">Couple Leisure</cx:pt>
          <cx:pt idx="280">Solo Leisure</cx:pt>
          <cx:pt idx="281">Solo Leisure</cx:pt>
          <cx:pt idx="282">Solo Leisure</cx:pt>
          <cx:pt idx="283">Family Leisure</cx:pt>
          <cx:pt idx="284">Couple Leisure</cx:pt>
          <cx:pt idx="285">Solo Leisure</cx:pt>
          <cx:pt idx="286">Solo Leisure</cx:pt>
          <cx:pt idx="287">Solo Leisure</cx:pt>
          <cx:pt idx="288">Family Leisure</cx:pt>
          <cx:pt idx="289">Family Leisure</cx:pt>
          <cx:pt idx="290">Couple Leisure</cx:pt>
          <cx:pt idx="291">Business</cx:pt>
          <cx:pt idx="292">Couple Leisure</cx:pt>
          <cx:pt idx="293">Business</cx:pt>
          <cx:pt idx="294">Couple Leisure</cx:pt>
          <cx:pt idx="295">Solo Leisure</cx:pt>
          <cx:pt idx="296">Solo Leisure</cx:pt>
          <cx:pt idx="297">Family Leisure</cx:pt>
          <cx:pt idx="298">Business</cx:pt>
          <cx:pt idx="299">Family Leisure</cx:pt>
          <cx:pt idx="300">Family Leisure</cx:pt>
          <cx:pt idx="301">Solo Leisure</cx:pt>
          <cx:pt idx="302">Solo Leisure</cx:pt>
          <cx:pt idx="303">Solo Leisure</cx:pt>
          <cx:pt idx="304">Solo Leisure</cx:pt>
          <cx:pt idx="305">Solo Leisure</cx:pt>
          <cx:pt idx="306">Business</cx:pt>
          <cx:pt idx="307">Couple Leisure</cx:pt>
          <cx:pt idx="308">Couple Leisure</cx:pt>
          <cx:pt idx="309">Couple Leisure</cx:pt>
          <cx:pt idx="310">Family Leisure</cx:pt>
          <cx:pt idx="311">Couple Leisure</cx:pt>
          <cx:pt idx="312">Solo Leisure</cx:pt>
          <cx:pt idx="313">Solo Leisure</cx:pt>
          <cx:pt idx="314">Couple Leisure</cx:pt>
          <cx:pt idx="315">Couple Leisure</cx:pt>
          <cx:pt idx="316">Couple Leisure</cx:pt>
          <cx:pt idx="317">Couple Leisure</cx:pt>
          <cx:pt idx="318">Couple Leisure</cx:pt>
          <cx:pt idx="319">Solo Leisure</cx:pt>
          <cx:pt idx="320">Couple Leisure</cx:pt>
          <cx:pt idx="321">Family Leisure</cx:pt>
          <cx:pt idx="322">Solo Leisure</cx:pt>
          <cx:pt idx="323">Solo Leisure</cx:pt>
          <cx:pt idx="324">Family Leisure</cx:pt>
          <cx:pt idx="325">Family Leisure</cx:pt>
          <cx:pt idx="326">Family Leisure</cx:pt>
          <cx:pt idx="327">Family Leisure</cx:pt>
          <cx:pt idx="328">Couple Leisure</cx:pt>
          <cx:pt idx="329">Solo Leisure</cx:pt>
          <cx:pt idx="330">Couple Leisure</cx:pt>
          <cx:pt idx="331">Solo Leisure</cx:pt>
          <cx:pt idx="332">Couple Leisure</cx:pt>
          <cx:pt idx="333">Family Leisure</cx:pt>
          <cx:pt idx="334">Couple Leisure</cx:pt>
          <cx:pt idx="335">Family Leisure</cx:pt>
          <cx:pt idx="336">Couple Leisure</cx:pt>
          <cx:pt idx="337">Couple Leisure</cx:pt>
          <cx:pt idx="338">Couple Leisure</cx:pt>
          <cx:pt idx="339">Family Leisure</cx:pt>
          <cx:pt idx="340">Family Leisure</cx:pt>
          <cx:pt idx="341">Family Leisure</cx:pt>
          <cx:pt idx="342">Family Leisure</cx:pt>
          <cx:pt idx="343">Solo Leisure</cx:pt>
          <cx:pt idx="344">Family Leisure</cx:pt>
          <cx:pt idx="345">Family Leisure</cx:pt>
          <cx:pt idx="346">Family Leisure</cx:pt>
          <cx:pt idx="347">Couple Leisure</cx:pt>
          <cx:pt idx="348">Family Leisure</cx:pt>
          <cx:pt idx="349">Couple Leisure</cx:pt>
          <cx:pt idx="350">Solo Leisure</cx:pt>
          <cx:pt idx="351">Family Leisure</cx:pt>
          <cx:pt idx="352">Business</cx:pt>
          <cx:pt idx="353">Solo Leisure</cx:pt>
          <cx:pt idx="354">Solo Leisure</cx:pt>
          <cx:pt idx="355">Solo Leisure</cx:pt>
          <cx:pt idx="356">Family Leisure</cx:pt>
          <cx:pt idx="357">Business</cx:pt>
          <cx:pt idx="358">Business</cx:pt>
          <cx:pt idx="359">Couple Leisure</cx:pt>
          <cx:pt idx="360">Couple Leisure</cx:pt>
          <cx:pt idx="361">Solo Leisure</cx:pt>
          <cx:pt idx="362">Business</cx:pt>
          <cx:pt idx="363">Solo Leisure</cx:pt>
          <cx:pt idx="364">Business</cx:pt>
          <cx:pt idx="365">Family Leisure</cx:pt>
          <cx:pt idx="366">Couple Leisure</cx:pt>
          <cx:pt idx="367">Family Leisure</cx:pt>
          <cx:pt idx="368">Family Leisure</cx:pt>
          <cx:pt idx="369">Solo Leisure</cx:pt>
          <cx:pt idx="370">Solo Leisure</cx:pt>
          <cx:pt idx="371">Solo Leisure</cx:pt>
          <cx:pt idx="372">Couple Leisure</cx:pt>
          <cx:pt idx="373">Couple Leisure</cx:pt>
          <cx:pt idx="374">Couple Leisure</cx:pt>
          <cx:pt idx="375">Couple Leisure</cx:pt>
          <cx:pt idx="376">Solo Leisure</cx:pt>
          <cx:pt idx="377">Solo Leisure</cx:pt>
          <cx:pt idx="378">Couple Leisure</cx:pt>
          <cx:pt idx="379">Solo Leisure</cx:pt>
          <cx:pt idx="380">Solo Leisure</cx:pt>
          <cx:pt idx="381">Couple Leisure</cx:pt>
          <cx:pt idx="382">Couple Leisure</cx:pt>
          <cx:pt idx="383">Couple Leisure</cx:pt>
          <cx:pt idx="384">Business</cx:pt>
          <cx:pt idx="385">Solo Leisure</cx:pt>
          <cx:pt idx="386">Solo Leisure</cx:pt>
          <cx:pt idx="387">Business</cx:pt>
          <cx:pt idx="388">Family Leisure</cx:pt>
          <cx:pt idx="389">Family Leisure</cx:pt>
          <cx:pt idx="390">Solo Leisure</cx:pt>
          <cx:pt idx="391">Family Leisure</cx:pt>
          <cx:pt idx="392">Family Leisure</cx:pt>
          <cx:pt idx="393">Solo Leisure</cx:pt>
          <cx:pt idx="394">Couple Leisure</cx:pt>
          <cx:pt idx="395">Solo Leisure</cx:pt>
          <cx:pt idx="396">Solo Leisure</cx:pt>
          <cx:pt idx="397">Solo Leisure</cx:pt>
          <cx:pt idx="398">Solo Leisure</cx:pt>
          <cx:pt idx="399">Solo Leisure</cx:pt>
          <cx:pt idx="400">Business</cx:pt>
          <cx:pt idx="401">Family Leisure</cx:pt>
          <cx:pt idx="402">Family Leisure</cx:pt>
          <cx:pt idx="403">Couple Leisure</cx:pt>
          <cx:pt idx="404">Business</cx:pt>
          <cx:pt idx="405">Couple Leisure</cx:pt>
          <cx:pt idx="406">Family Leisure</cx:pt>
          <cx:pt idx="407">Business</cx:pt>
          <cx:pt idx="408">Solo Leisure</cx:pt>
          <cx:pt idx="409">Solo Leisure</cx:pt>
          <cx:pt idx="410">Solo Leisure</cx:pt>
          <cx:pt idx="411">Solo Leisure</cx:pt>
          <cx:pt idx="412">Family Leisure</cx:pt>
          <cx:pt idx="413">Solo Leisure</cx:pt>
          <cx:pt idx="414">Family Leisure</cx:pt>
          <cx:pt idx="415">Family Leisure</cx:pt>
          <cx:pt idx="416">Family Leisure</cx:pt>
          <cx:pt idx="417">Solo Leisure</cx:pt>
          <cx:pt idx="418">Solo Leisure</cx:pt>
          <cx:pt idx="419">Solo Leisure</cx:pt>
          <cx:pt idx="420">Solo Leisure</cx:pt>
          <cx:pt idx="421">Couple Leisure</cx:pt>
          <cx:pt idx="422">Solo Leisure</cx:pt>
          <cx:pt idx="423">Solo Leisure</cx:pt>
          <cx:pt idx="424">Family Leisure</cx:pt>
          <cx:pt idx="425">Solo Leisure</cx:pt>
          <cx:pt idx="426">Solo Leisure</cx:pt>
          <cx:pt idx="427">Family Leisure</cx:pt>
          <cx:pt idx="428">Couple Leisure</cx:pt>
          <cx:pt idx="429">Solo Leisure</cx:pt>
          <cx:pt idx="430">Business</cx:pt>
          <cx:pt idx="431">Couple Leisure</cx:pt>
          <cx:pt idx="432">Solo Leisure</cx:pt>
          <cx:pt idx="433">Business</cx:pt>
          <cx:pt idx="434">Family Leisure</cx:pt>
          <cx:pt idx="435">Family Leisure</cx:pt>
          <cx:pt idx="436">Couple Leisure</cx:pt>
          <cx:pt idx="437">Couple Leisure</cx:pt>
          <cx:pt idx="438">Solo Leisure</cx:pt>
          <cx:pt idx="439">Solo Leisure</cx:pt>
          <cx:pt idx="440">Business</cx:pt>
          <cx:pt idx="441">Family Leisure</cx:pt>
          <cx:pt idx="442">Business</cx:pt>
          <cx:pt idx="443">Solo Leisure</cx:pt>
          <cx:pt idx="444">Solo Leisure</cx:pt>
          <cx:pt idx="445">Couple Leisure</cx:pt>
          <cx:pt idx="446">Family Leisure</cx:pt>
          <cx:pt idx="447">Couple Leisure</cx:pt>
          <cx:pt idx="448">Solo Leisure</cx:pt>
          <cx:pt idx="449">Family Leisure</cx:pt>
          <cx:pt idx="450">Solo Leisure</cx:pt>
          <cx:pt idx="451">Couple Leisure</cx:pt>
          <cx:pt idx="452">Couple Leisure</cx:pt>
          <cx:pt idx="453">Family Leisure</cx:pt>
          <cx:pt idx="454">Solo Leisure</cx:pt>
          <cx:pt idx="455">Family Leisure</cx:pt>
          <cx:pt idx="456">Couple Leisure</cx:pt>
          <cx:pt idx="457">Business</cx:pt>
          <cx:pt idx="458">Solo Leisure</cx:pt>
          <cx:pt idx="459">Family Leisure</cx:pt>
          <cx:pt idx="460">Solo Leisure</cx:pt>
          <cx:pt idx="461">Solo Leisure</cx:pt>
          <cx:pt idx="462">Business</cx:pt>
          <cx:pt idx="463">Family Leisure</cx:pt>
          <cx:pt idx="464">Family Leisure</cx:pt>
          <cx:pt idx="465">Family Leisure</cx:pt>
          <cx:pt idx="466">Family Leisure</cx:pt>
          <cx:pt idx="467">Solo Leisure</cx:pt>
          <cx:pt idx="468">Solo Leisure</cx:pt>
          <cx:pt idx="469">Solo Leisure</cx:pt>
          <cx:pt idx="470">Couple Leisure</cx:pt>
          <cx:pt idx="471">Solo Leisure</cx:pt>
          <cx:pt idx="472">Business</cx:pt>
          <cx:pt idx="473">Solo Leisure</cx:pt>
          <cx:pt idx="474">Business</cx:pt>
          <cx:pt idx="475">Family Leisure</cx:pt>
          <cx:pt idx="476">Family Leisure</cx:pt>
          <cx:pt idx="477">Couple Leisure</cx:pt>
          <cx:pt idx="478">Couple Leisure</cx:pt>
          <cx:pt idx="479">Couple Leisure</cx:pt>
          <cx:pt idx="480">Solo Leisure</cx:pt>
          <cx:pt idx="481">Couple Leisure</cx:pt>
          <cx:pt idx="482">Business</cx:pt>
          <cx:pt idx="483">Couple Leisure</cx:pt>
          <cx:pt idx="484">Couple Leisure</cx:pt>
          <cx:pt idx="485">Solo Leisure</cx:pt>
          <cx:pt idx="486">Solo Leisure</cx:pt>
          <cx:pt idx="487">Solo Leisure</cx:pt>
          <cx:pt idx="488">Solo Leisure</cx:pt>
          <cx:pt idx="489">Solo Leisure</cx:pt>
          <cx:pt idx="490">Family Leisure</cx:pt>
          <cx:pt idx="491">Couple Leisure</cx:pt>
          <cx:pt idx="492">Family Leisure</cx:pt>
          <cx:pt idx="493">Couple Leisure</cx:pt>
          <cx:pt idx="494">Family Leisure</cx:pt>
          <cx:pt idx="495">Family Leisure</cx:pt>
          <cx:pt idx="496">Family Leisure</cx:pt>
          <cx:pt idx="497">Family Leisure</cx:pt>
          <cx:pt idx="498">Solo Leisure</cx:pt>
          <cx:pt idx="499">Family Leisure</cx:pt>
          <cx:pt idx="500">Couple Leisure</cx:pt>
          <cx:pt idx="501">Business</cx:pt>
          <cx:pt idx="502">Business</cx:pt>
          <cx:pt idx="503">Couple Leisure</cx:pt>
          <cx:pt idx="504">Couple Leisure</cx:pt>
          <cx:pt idx="505">Solo Leisure</cx:pt>
          <cx:pt idx="506">Business</cx:pt>
          <cx:pt idx="507">Solo Leisure</cx:pt>
          <cx:pt idx="508">Couple Leisure</cx:pt>
          <cx:pt idx="509">Business</cx:pt>
          <cx:pt idx="510">Solo Leisure</cx:pt>
          <cx:pt idx="511">Family Leisure</cx:pt>
          <cx:pt idx="512">Couple Leisure</cx:pt>
          <cx:pt idx="513">Family Leisure</cx:pt>
          <cx:pt idx="514">Family Leisure</cx:pt>
          <cx:pt idx="515">Couple Leisure</cx:pt>
          <cx:pt idx="516">Business</cx:pt>
          <cx:pt idx="517">Business</cx:pt>
          <cx:pt idx="518">Solo Leisure</cx:pt>
          <cx:pt idx="519">Solo Leisure</cx:pt>
          <cx:pt idx="520">Couple Leisure</cx:pt>
          <cx:pt idx="521">Solo Leisure</cx:pt>
          <cx:pt idx="522">Couple Leisure</cx:pt>
          <cx:pt idx="523">Solo Leisure</cx:pt>
          <cx:pt idx="524">Solo Leisure</cx:pt>
          <cx:pt idx="525">Family Leisure</cx:pt>
          <cx:pt idx="526">Family Leisure</cx:pt>
          <cx:pt idx="527">Couple Leisure</cx:pt>
          <cx:pt idx="528">Family Leisure</cx:pt>
          <cx:pt idx="529">Family Leisure</cx:pt>
          <cx:pt idx="530">Couple Leisure</cx:pt>
          <cx:pt idx="531">Family Leisure</cx:pt>
          <cx:pt idx="532">Family Leisure</cx:pt>
          <cx:pt idx="533">Family Leisure</cx:pt>
          <cx:pt idx="534">Solo Leisure</cx:pt>
          <cx:pt idx="535">Family Leisure</cx:pt>
          <cx:pt idx="536">Couple Leisure</cx:pt>
          <cx:pt idx="537">Solo Leisure</cx:pt>
          <cx:pt idx="538">Solo Leisure</cx:pt>
          <cx:pt idx="539">Couple Leisure</cx:pt>
          <cx:pt idx="540">Business</cx:pt>
          <cx:pt idx="541">Family Leisure</cx:pt>
          <cx:pt idx="542">Family Leisure</cx:pt>
          <cx:pt idx="543">Solo Leisure</cx:pt>
          <cx:pt idx="544">Family Leisure</cx:pt>
          <cx:pt idx="545">Couple Leisure</cx:pt>
          <cx:pt idx="546">Couple Leisure</cx:pt>
          <cx:pt idx="547">Solo Leisure</cx:pt>
          <cx:pt idx="548">Family Leisure</cx:pt>
          <cx:pt idx="549">Family Leisure</cx:pt>
          <cx:pt idx="550">Solo Leisure</cx:pt>
          <cx:pt idx="551">Solo Leisure</cx:pt>
          <cx:pt idx="552">Solo Leisure</cx:pt>
          <cx:pt idx="553">Couple Leisure</cx:pt>
          <cx:pt idx="554">Couple Leisure</cx:pt>
          <cx:pt idx="555">Couple Leisure</cx:pt>
          <cx:pt idx="556">Solo Leisure</cx:pt>
          <cx:pt idx="557">Family Leisure</cx:pt>
          <cx:pt idx="558">Family Leisure</cx:pt>
          <cx:pt idx="559">Family Leisure</cx:pt>
          <cx:pt idx="560">Business</cx:pt>
          <cx:pt idx="561">Business</cx:pt>
          <cx:pt idx="562">Family Leisure</cx:pt>
          <cx:pt idx="563">Business</cx:pt>
          <cx:pt idx="564">Business</cx:pt>
          <cx:pt idx="565">Couple Leisure</cx:pt>
          <cx:pt idx="566">Solo Leisure</cx:pt>
          <cx:pt idx="567">Couple Leisure</cx:pt>
          <cx:pt idx="568">Business</cx:pt>
          <cx:pt idx="569">Solo Leisure</cx:pt>
          <cx:pt idx="570">Business</cx:pt>
          <cx:pt idx="571">Couple Leisure</cx:pt>
          <cx:pt idx="572">Business</cx:pt>
          <cx:pt idx="573">Couple Leisure</cx:pt>
          <cx:pt idx="574">Business</cx:pt>
          <cx:pt idx="575">Business</cx:pt>
          <cx:pt idx="576">Couple Leisure</cx:pt>
          <cx:pt idx="577">Family Leisure</cx:pt>
          <cx:pt idx="578">Solo Leisure</cx:pt>
          <cx:pt idx="579">Solo Leisure</cx:pt>
          <cx:pt idx="580">Business</cx:pt>
          <cx:pt idx="581">Couple Leisure</cx:pt>
          <cx:pt idx="582">Business</cx:pt>
          <cx:pt idx="583">Business</cx:pt>
          <cx:pt idx="584">Couple Leisure</cx:pt>
          <cx:pt idx="585">Couple Leisure</cx:pt>
          <cx:pt idx="586">Business</cx:pt>
          <cx:pt idx="587">Business</cx:pt>
          <cx:pt idx="588">Family Leisure</cx:pt>
          <cx:pt idx="589">Solo Leisure</cx:pt>
          <cx:pt idx="590">Family Leisure</cx:pt>
          <cx:pt idx="591">Business</cx:pt>
          <cx:pt idx="592">Couple Leisure</cx:pt>
          <cx:pt idx="593">Business</cx:pt>
          <cx:pt idx="594">Couple Leisure</cx:pt>
          <cx:pt idx="595">Family Leisure</cx:pt>
          <cx:pt idx="596">Family Leisure</cx:pt>
          <cx:pt idx="597">Solo Leisure</cx:pt>
          <cx:pt idx="598">Couple Leisure</cx:pt>
          <cx:pt idx="599">Couple Leisure</cx:pt>
          <cx:pt idx="600">Solo Leisure</cx:pt>
          <cx:pt idx="601">Business</cx:pt>
          <cx:pt idx="602">Business</cx:pt>
          <cx:pt idx="603">Solo Leisure</cx:pt>
          <cx:pt idx="604">Family Leisure</cx:pt>
          <cx:pt idx="605">Family Leisure</cx:pt>
          <cx:pt idx="606">Couple Leisure</cx:pt>
          <cx:pt idx="607">Couple Leisure</cx:pt>
          <cx:pt idx="608">Couple Leisure</cx:pt>
          <cx:pt idx="609">Couple Leisure</cx:pt>
          <cx:pt idx="610">Business</cx:pt>
          <cx:pt idx="611">Business</cx:pt>
          <cx:pt idx="612">Family Leisure</cx:pt>
          <cx:pt idx="613">Family Leisure</cx:pt>
          <cx:pt idx="614">Solo Leisure</cx:pt>
          <cx:pt idx="615">Business</cx:pt>
          <cx:pt idx="616">Couple Leisure</cx:pt>
          <cx:pt idx="617">Solo Leisure</cx:pt>
          <cx:pt idx="618">Solo Leisure</cx:pt>
          <cx:pt idx="619">Family Leisure</cx:pt>
          <cx:pt idx="620">Solo Leisure</cx:pt>
          <cx:pt idx="621">Solo Leisure</cx:pt>
          <cx:pt idx="622">Business</cx:pt>
          <cx:pt idx="623">Solo Leisure</cx:pt>
          <cx:pt idx="624">Solo Leisure</cx:pt>
          <cx:pt idx="625">Business</cx:pt>
          <cx:pt idx="626">Family Leisure</cx:pt>
          <cx:pt idx="627">Business</cx:pt>
          <cx:pt idx="628">Solo Leisure</cx:pt>
          <cx:pt idx="629">Couple Leisure</cx:pt>
          <cx:pt idx="630">Solo Leisure</cx:pt>
          <cx:pt idx="631">Family Leisure</cx:pt>
          <cx:pt idx="632">Business</cx:pt>
          <cx:pt idx="633">Family Leisure</cx:pt>
          <cx:pt idx="634">Family Leisure</cx:pt>
          <cx:pt idx="635">Couple Leisure</cx:pt>
          <cx:pt idx="636">Solo Leisure</cx:pt>
          <cx:pt idx="637">Solo Leisure</cx:pt>
          <cx:pt idx="638">Business</cx:pt>
          <cx:pt idx="639">Couple Leisure</cx:pt>
          <cx:pt idx="640">Solo Leisure</cx:pt>
          <cx:pt idx="641">Business</cx:pt>
          <cx:pt idx="642">Family Leisure</cx:pt>
          <cx:pt idx="643">Solo Leisure</cx:pt>
          <cx:pt idx="644">Couple Leisure</cx:pt>
          <cx:pt idx="645">Business</cx:pt>
          <cx:pt idx="646">Solo Leisure</cx:pt>
          <cx:pt idx="647">Solo Leisure</cx:pt>
          <cx:pt idx="648">Solo Leisure</cx:pt>
          <cx:pt idx="649">Family Leisure</cx:pt>
          <cx:pt idx="650">Solo Leisure</cx:pt>
          <cx:pt idx="651">Solo Leisure</cx:pt>
          <cx:pt idx="652">Business</cx:pt>
          <cx:pt idx="653">Couple Leisure</cx:pt>
          <cx:pt idx="654">Business</cx:pt>
          <cx:pt idx="655">Solo Leisure</cx:pt>
          <cx:pt idx="656">Family Leisure</cx:pt>
          <cx:pt idx="657">Business</cx:pt>
          <cx:pt idx="658">Family Leisure</cx:pt>
          <cx:pt idx="659">Couple Leisure</cx:pt>
          <cx:pt idx="660">Couple Leisure</cx:pt>
          <cx:pt idx="661">Solo Leisure</cx:pt>
          <cx:pt idx="662">Couple Leisure</cx:pt>
          <cx:pt idx="663">Couple Leisure</cx:pt>
          <cx:pt idx="664">Couple Leisure</cx:pt>
          <cx:pt idx="665">Couple Leisure</cx:pt>
          <cx:pt idx="666">Couple Leisure</cx:pt>
          <cx:pt idx="667">Business</cx:pt>
          <cx:pt idx="668">Family Leisure</cx:pt>
          <cx:pt idx="669">Couple Leisure</cx:pt>
          <cx:pt idx="670">Business</cx:pt>
          <cx:pt idx="671">Couple Leisure</cx:pt>
          <cx:pt idx="672">Business</cx:pt>
          <cx:pt idx="673">Solo Leisure</cx:pt>
          <cx:pt idx="674">Couple Leisure</cx:pt>
          <cx:pt idx="675">Solo Leisure</cx:pt>
          <cx:pt idx="676">Business</cx:pt>
          <cx:pt idx="677">Business</cx:pt>
          <cx:pt idx="678">Solo Leisure</cx:pt>
          <cx:pt idx="679">Family Leisure</cx:pt>
          <cx:pt idx="680">Couple Leisure</cx:pt>
          <cx:pt idx="681">Business</cx:pt>
          <cx:pt idx="682">Business</cx:pt>
          <cx:pt idx="683">Couple Leisure</cx:pt>
          <cx:pt idx="684">Solo Leisure</cx:pt>
          <cx:pt idx="685">Solo Leisure</cx:pt>
          <cx:pt idx="686">Couple Leisure</cx:pt>
          <cx:pt idx="687">Solo Leisure</cx:pt>
          <cx:pt idx="688">Solo Leisure</cx:pt>
          <cx:pt idx="689">Business</cx:pt>
          <cx:pt idx="690">Business</cx:pt>
          <cx:pt idx="691">Couple Leisure</cx:pt>
          <cx:pt idx="692">Solo Leisure</cx:pt>
          <cx:pt idx="693">Solo Leisure</cx:pt>
          <cx:pt idx="694">Solo Leisure</cx:pt>
          <cx:pt idx="695">Couple Leisure</cx:pt>
          <cx:pt idx="696">Couple Leisure</cx:pt>
          <cx:pt idx="697">Solo Leisure</cx:pt>
          <cx:pt idx="698">Couple Leisure</cx:pt>
          <cx:pt idx="699">Solo Leisure</cx:pt>
          <cx:pt idx="700">Solo Leisure</cx:pt>
          <cx:pt idx="701">Solo Leisure</cx:pt>
          <cx:pt idx="702">Family Leisure</cx:pt>
          <cx:pt idx="703">Solo Leisure</cx:pt>
          <cx:pt idx="704">Solo Leisure</cx:pt>
          <cx:pt idx="705">Family Leisure</cx:pt>
          <cx:pt idx="706">Solo Leisure</cx:pt>
          <cx:pt idx="707">Family Leisure</cx:pt>
          <cx:pt idx="708">Solo Leisure</cx:pt>
          <cx:pt idx="709">Solo Leisure</cx:pt>
          <cx:pt idx="710">Solo Leisure</cx:pt>
          <cx:pt idx="711">Solo Leisure</cx:pt>
          <cx:pt idx="712">Solo Leisure</cx:pt>
          <cx:pt idx="713">Solo Leisure</cx:pt>
          <cx:pt idx="714">Solo Leisure</cx:pt>
          <cx:pt idx="715">Business</cx:pt>
          <cx:pt idx="716">Couple Leisure</cx:pt>
          <cx:pt idx="717">Solo Leisure</cx:pt>
          <cx:pt idx="718">Solo Leisure</cx:pt>
          <cx:pt idx="719">Couple Leisure</cx:pt>
          <cx:pt idx="720">Couple Leisure</cx:pt>
          <cx:pt idx="721">Solo Leisure</cx:pt>
          <cx:pt idx="722">Couple Leisure</cx:pt>
          <cx:pt idx="723">Solo Leisure</cx:pt>
          <cx:pt idx="724">Solo Leisure</cx:pt>
          <cx:pt idx="725">Solo Leisure</cx:pt>
          <cx:pt idx="726">Solo Leisure</cx:pt>
          <cx:pt idx="727">Couple Leisure</cx:pt>
          <cx:pt idx="728">Solo Leisure</cx:pt>
          <cx:pt idx="729">Solo Leisure</cx:pt>
          <cx:pt idx="730">Family Leisure</cx:pt>
          <cx:pt idx="731">Solo Leisure</cx:pt>
          <cx:pt idx="732">Solo Leisure</cx:pt>
          <cx:pt idx="733">Family Leisure</cx:pt>
          <cx:pt idx="734">Family Leisure</cx:pt>
          <cx:pt idx="735">Business</cx:pt>
          <cx:pt idx="736">Couple Leisure</cx:pt>
          <cx:pt idx="737">Business</cx:pt>
          <cx:pt idx="738">Solo Leisure</cx:pt>
          <cx:pt idx="739">Solo Leisure</cx:pt>
          <cx:pt idx="740">Solo Leisure</cx:pt>
          <cx:pt idx="741">Solo Leisure</cx:pt>
          <cx:pt idx="742">Solo Leisure</cx:pt>
          <cx:pt idx="743">Couple Leisure</cx:pt>
          <cx:pt idx="744">Solo Leisure</cx:pt>
          <cx:pt idx="745">Solo Leisure</cx:pt>
          <cx:pt idx="746">Solo Leisure</cx:pt>
          <cx:pt idx="747">Couple Leisure</cx:pt>
          <cx:pt idx="748">Business</cx:pt>
          <cx:pt idx="749">Family Leisure</cx:pt>
          <cx:pt idx="750">Couple Leisure</cx:pt>
          <cx:pt idx="751">Couple Leisure</cx:pt>
          <cx:pt idx="752">Business</cx:pt>
          <cx:pt idx="753">Business</cx:pt>
          <cx:pt idx="754">Business</cx:pt>
          <cx:pt idx="755">Solo Leisure</cx:pt>
          <cx:pt idx="756">Business</cx:pt>
          <cx:pt idx="757">Family Leisure</cx:pt>
          <cx:pt idx="758">Solo Leisure</cx:pt>
          <cx:pt idx="759">Solo Leisure</cx:pt>
          <cx:pt idx="760">Solo Leisure</cx:pt>
          <cx:pt idx="761">Solo Leisure</cx:pt>
          <cx:pt idx="762">Couple Leisure</cx:pt>
          <cx:pt idx="763">Family Leisure</cx:pt>
          <cx:pt idx="764">Family Leisure</cx:pt>
          <cx:pt idx="765">Couple Leisure</cx:pt>
          <cx:pt idx="766">Solo Leisure</cx:pt>
          <cx:pt idx="767">Family Leisure</cx:pt>
          <cx:pt idx="768">Solo Leisure</cx:pt>
          <cx:pt idx="769">Couple Leisure</cx:pt>
          <cx:pt idx="770">Business</cx:pt>
          <cx:pt idx="771">Family Leisure</cx:pt>
          <cx:pt idx="772">Family Leisure</cx:pt>
          <cx:pt idx="773">Business</cx:pt>
          <cx:pt idx="774">Family Leisure</cx:pt>
          <cx:pt idx="775">Business</cx:pt>
          <cx:pt idx="776">Couple Leisure</cx:pt>
          <cx:pt idx="777">Solo Leisure</cx:pt>
          <cx:pt idx="778">Business</cx:pt>
          <cx:pt idx="779">Solo Leisure</cx:pt>
          <cx:pt idx="780">Solo Leisure</cx:pt>
          <cx:pt idx="781">Solo Leisure</cx:pt>
          <cx:pt idx="782">Solo Leisure</cx:pt>
          <cx:pt idx="783">Couple Leisure</cx:pt>
          <cx:pt idx="784">Family Leisure</cx:pt>
          <cx:pt idx="785">Business</cx:pt>
          <cx:pt idx="786">Couple Leisure</cx:pt>
          <cx:pt idx="787">Business</cx:pt>
          <cx:pt idx="788">Couple Leisure</cx:pt>
          <cx:pt idx="789">Family Leisure</cx:pt>
          <cx:pt idx="790">Family Leisure</cx:pt>
          <cx:pt idx="791">Solo Leisure</cx:pt>
          <cx:pt idx="792">Solo Leisure</cx:pt>
          <cx:pt idx="793">Couple Leisure</cx:pt>
          <cx:pt idx="794">Business</cx:pt>
          <cx:pt idx="795">Solo Leisure</cx:pt>
          <cx:pt idx="796">Couple Leisure</cx:pt>
          <cx:pt idx="797">Couple Leisure</cx:pt>
          <cx:pt idx="798">Business</cx:pt>
          <cx:pt idx="799">Solo Leisure</cx:pt>
          <cx:pt idx="800">Business</cx:pt>
          <cx:pt idx="801">Solo Leisure</cx:pt>
          <cx:pt idx="802">Solo Leisure</cx:pt>
          <cx:pt idx="803">Solo Leisure</cx:pt>
          <cx:pt idx="804">Couple Leisure</cx:pt>
          <cx:pt idx="805">Solo Leisure</cx:pt>
          <cx:pt idx="806">Solo Leisure</cx:pt>
          <cx:pt idx="807">Couple Leisure</cx:pt>
          <cx:pt idx="808">Solo Leisure</cx:pt>
          <cx:pt idx="809">Business</cx:pt>
          <cx:pt idx="810">Business</cx:pt>
          <cx:pt idx="811">Couple Leisure</cx:pt>
          <cx:pt idx="812">Solo Leisure</cx:pt>
          <cx:pt idx="813">Solo Leisure</cx:pt>
          <cx:pt idx="814">Solo Leisure</cx:pt>
          <cx:pt idx="815">Solo Leisure</cx:pt>
          <cx:pt idx="816">Solo Leisure</cx:pt>
          <cx:pt idx="817">Couple Leisure</cx:pt>
          <cx:pt idx="818">Solo Leisure</cx:pt>
          <cx:pt idx="819">Couple Leisure</cx:pt>
          <cx:pt idx="820">Business</cx:pt>
          <cx:pt idx="821">Family Leisure</cx:pt>
          <cx:pt idx="822">Solo Leisure</cx:pt>
          <cx:pt idx="823">Business</cx:pt>
          <cx:pt idx="824">Family Leisure</cx:pt>
          <cx:pt idx="825">Business</cx:pt>
          <cx:pt idx="826">Solo Leisure</cx:pt>
          <cx:pt idx="827">Couple Leisure</cx:pt>
          <cx:pt idx="828">Business</cx:pt>
          <cx:pt idx="829">Couple Leisure</cx:pt>
          <cx:pt idx="830">Business</cx:pt>
          <cx:pt idx="831">Business</cx:pt>
          <cx:pt idx="832">Family Leisure</cx:pt>
          <cx:pt idx="833">Business</cx:pt>
          <cx:pt idx="834">Business</cx:pt>
          <cx:pt idx="835">Couple Leisure</cx:pt>
          <cx:pt idx="836">Business</cx:pt>
          <cx:pt idx="837">Solo Leisure</cx:pt>
          <cx:pt idx="838">Family Leisure</cx:pt>
          <cx:pt idx="839">Solo Leisure</cx:pt>
          <cx:pt idx="840">Solo Leisure</cx:pt>
          <cx:pt idx="841">Business</cx:pt>
          <cx:pt idx="842">Family Leisure</cx:pt>
          <cx:pt idx="843">Family Leisure</cx:pt>
          <cx:pt idx="844">Solo Leisure</cx:pt>
          <cx:pt idx="845">Business</cx:pt>
          <cx:pt idx="846">Couple Leisure</cx:pt>
          <cx:pt idx="847">Solo Leisure</cx:pt>
          <cx:pt idx="848">Solo Leisure</cx:pt>
          <cx:pt idx="849">Business</cx:pt>
          <cx:pt idx="850">Couple Leisure</cx:pt>
          <cx:pt idx="851">Couple Leisure</cx:pt>
          <cx:pt idx="852">Solo Leisure</cx:pt>
          <cx:pt idx="853">Business</cx:pt>
          <cx:pt idx="854">Couple Leisure</cx:pt>
          <cx:pt idx="855">Solo Leisure</cx:pt>
          <cx:pt idx="856">Family Leisure</cx:pt>
          <cx:pt idx="857">Family Leisure</cx:pt>
          <cx:pt idx="858">Family Leisure</cx:pt>
          <cx:pt idx="859">Family Leisure</cx:pt>
          <cx:pt idx="860">Couple Leisure</cx:pt>
          <cx:pt idx="861">Couple Leisure</cx:pt>
          <cx:pt idx="862">Business</cx:pt>
          <cx:pt idx="863">Family Leisure</cx:pt>
          <cx:pt idx="864">Family Leisure</cx:pt>
          <cx:pt idx="865">Business</cx:pt>
          <cx:pt idx="866">Solo Leisure</cx:pt>
          <cx:pt idx="867">Couple Leisure</cx:pt>
          <cx:pt idx="868">Solo Leisure</cx:pt>
          <cx:pt idx="869">Business</cx:pt>
          <cx:pt idx="870">Couple Leisure</cx:pt>
          <cx:pt idx="871">Solo Leisure</cx:pt>
          <cx:pt idx="872">Business</cx:pt>
          <cx:pt idx="873">Solo Leisure</cx:pt>
          <cx:pt idx="874">Solo Leisure</cx:pt>
          <cx:pt idx="875">Solo Leisure</cx:pt>
          <cx:pt idx="876">Business</cx:pt>
          <cx:pt idx="877">Business</cx:pt>
          <cx:pt idx="878">Solo Leisure</cx:pt>
          <cx:pt idx="879">Couple Leisure</cx:pt>
          <cx:pt idx="880">Couple Leisure</cx:pt>
          <cx:pt idx="881">Business</cx:pt>
          <cx:pt idx="882">Solo Leisure</cx:pt>
          <cx:pt idx="883">Solo Leisure</cx:pt>
          <cx:pt idx="884">Solo Leisure</cx:pt>
          <cx:pt idx="885">Solo Leisure</cx:pt>
          <cx:pt idx="886">Solo Leisure</cx:pt>
          <cx:pt idx="887">Couple Leisure</cx:pt>
          <cx:pt idx="888">Couple Leisure</cx:pt>
          <cx:pt idx="889">Solo Leisure</cx:pt>
          <cx:pt idx="890">Solo Leisure</cx:pt>
          <cx:pt idx="891">Couple Leisure</cx:pt>
          <cx:pt idx="892">Business</cx:pt>
          <cx:pt idx="893">Couple Leisure</cx:pt>
          <cx:pt idx="894">Couple Leisure</cx:pt>
          <cx:pt idx="895">Solo Leisure</cx:pt>
          <cx:pt idx="896">Business</cx:pt>
          <cx:pt idx="897">Family Leisure</cx:pt>
          <cx:pt idx="898">Solo Leisure</cx:pt>
          <cx:pt idx="899">Couple Leisure</cx:pt>
          <cx:pt idx="900">Solo Leisure</cx:pt>
          <cx:pt idx="901">Solo Leisure</cx:pt>
          <cx:pt idx="902">Solo Leisure</cx:pt>
          <cx:pt idx="903">Solo Leisure</cx:pt>
          <cx:pt idx="904">Couple Leisure</cx:pt>
          <cx:pt idx="905">Couple Leisure</cx:pt>
          <cx:pt idx="906">Solo Leisure</cx:pt>
          <cx:pt idx="907">Solo Leisure</cx:pt>
          <cx:pt idx="908">Solo Leisure</cx:pt>
          <cx:pt idx="909">Solo Leisure</cx:pt>
          <cx:pt idx="910">Solo Leisure</cx:pt>
          <cx:pt idx="911">Family Leisure</cx:pt>
          <cx:pt idx="912">Couple Leisure</cx:pt>
          <cx:pt idx="913">Couple Leisure</cx:pt>
          <cx:pt idx="914">Couple Leisure</cx:pt>
          <cx:pt idx="915">Couple Leisure</cx:pt>
          <cx:pt idx="916">Business</cx:pt>
          <cx:pt idx="917">Solo Leisure</cx:pt>
          <cx:pt idx="918">Solo Leisure</cx:pt>
          <cx:pt idx="919">Couple Leisure</cx:pt>
          <cx:pt idx="920">Couple Leisure</cx:pt>
          <cx:pt idx="921">Couple Leisure</cx:pt>
          <cx:pt idx="922">Family Leisure</cx:pt>
          <cx:pt idx="923">Couple Leisure</cx:pt>
          <cx:pt idx="924">Solo Leisure</cx:pt>
          <cx:pt idx="925">Business</cx:pt>
          <cx:pt idx="926">Solo Leisure</cx:pt>
          <cx:pt idx="927">Couple Leisure</cx:pt>
          <cx:pt idx="928">Business</cx:pt>
          <cx:pt idx="929">Family Leisure</cx:pt>
          <cx:pt idx="930">Couple Leisure</cx:pt>
          <cx:pt idx="931">Solo Leisure</cx:pt>
          <cx:pt idx="932">Couple Leisure</cx:pt>
          <cx:pt idx="933">Solo Leisure</cx:pt>
          <cx:pt idx="934">Family Leisure</cx:pt>
          <cx:pt idx="935">Couple Leisure</cx:pt>
          <cx:pt idx="936">Couple Leisure</cx:pt>
          <cx:pt idx="937">Family Leisure</cx:pt>
          <cx:pt idx="938">Family Leisure</cx:pt>
          <cx:pt idx="939">Family Leisure</cx:pt>
          <cx:pt idx="940">Couple Leisure</cx:pt>
          <cx:pt idx="941">Business</cx:pt>
          <cx:pt idx="942">Solo Leisure</cx:pt>
          <cx:pt idx="943">Business</cx:pt>
          <cx:pt idx="944">Solo Leisure</cx:pt>
          <cx:pt idx="945">Solo Leisure</cx:pt>
          <cx:pt idx="946">Solo Leisure</cx:pt>
          <cx:pt idx="947">Solo Leisure</cx:pt>
          <cx:pt idx="948">Couple Leisure</cx:pt>
          <cx:pt idx="949">Solo Leisure</cx:pt>
          <cx:pt idx="950">Couple Leisure</cx:pt>
          <cx:pt idx="951">Family Leisure</cx:pt>
          <cx:pt idx="952">Solo Leisure</cx:pt>
          <cx:pt idx="953">Business</cx:pt>
          <cx:pt idx="954">Solo Leisure</cx:pt>
          <cx:pt idx="955">Solo Leisure</cx:pt>
          <cx:pt idx="956">Business</cx:pt>
          <cx:pt idx="957">Solo Leisure</cx:pt>
          <cx:pt idx="958">Family Leisure</cx:pt>
          <cx:pt idx="959">Business</cx:pt>
          <cx:pt idx="960">Family Leisure</cx:pt>
          <cx:pt idx="961">Solo Leisure</cx:pt>
          <cx:pt idx="962">Solo Leisure</cx:pt>
          <cx:pt idx="963">Solo Leisure</cx:pt>
          <cx:pt idx="964">Couple Leisure</cx:pt>
          <cx:pt idx="965">Family Leisure</cx:pt>
          <cx:pt idx="966">Solo Leisure</cx:pt>
          <cx:pt idx="967">Business</cx:pt>
          <cx:pt idx="968">Solo Leisure</cx:pt>
          <cx:pt idx="969">Business</cx:pt>
          <cx:pt idx="970">Business</cx:pt>
          <cx:pt idx="971">Solo Leisure</cx:pt>
          <cx:pt idx="972">Solo Leisure</cx:pt>
          <cx:pt idx="973">Couple Leisure</cx:pt>
          <cx:pt idx="974">Business</cx:pt>
          <cx:pt idx="975">Couple Leisure</cx:pt>
          <cx:pt idx="976">Couple Leisure</cx:pt>
          <cx:pt idx="977">Family Leisure</cx:pt>
          <cx:pt idx="978">Family Leisure</cx:pt>
          <cx:pt idx="979">Couple Leisure</cx:pt>
          <cx:pt idx="980">Business</cx:pt>
          <cx:pt idx="981">Solo Leisure</cx:pt>
          <cx:pt idx="982">Solo Leisure</cx:pt>
          <cx:pt idx="983">Couple Leisure</cx:pt>
          <cx:pt idx="984">Solo Leisure</cx:pt>
          <cx:pt idx="985">Business</cx:pt>
          <cx:pt idx="986">Family Leisure</cx:pt>
          <cx:pt idx="987">Solo Leisure</cx:pt>
          <cx:pt idx="988">Solo Leisure</cx:pt>
          <cx:pt idx="989">Solo Leisure</cx:pt>
          <cx:pt idx="990">Solo Leisure</cx:pt>
          <cx:pt idx="991">Business</cx:pt>
          <cx:pt idx="992">Business</cx:pt>
          <cx:pt idx="993">Couple Leisure</cx:pt>
          <cx:pt idx="994">Couple Leisure</cx:pt>
          <cx:pt idx="995">Solo Leisure</cx:pt>
          <cx:pt idx="996">Couple Leisure</cx:pt>
          <cx:pt idx="997">Solo Leisure</cx:pt>
          <cx:pt idx="998">Couple Leisure</cx:pt>
          <cx:pt idx="999">Couple Leisure</cx:pt>
          <cx:pt idx="1000">Business</cx:pt>
          <cx:pt idx="1001">Solo Leisure</cx:pt>
          <cx:pt idx="1002">Solo Leisure</cx:pt>
          <cx:pt idx="1003">Couple Leisure</cx:pt>
          <cx:pt idx="1004">Couple Leisure</cx:pt>
          <cx:pt idx="1005">Solo Leisure</cx:pt>
          <cx:pt idx="1006">Solo Leisure</cx:pt>
          <cx:pt idx="1007">Solo Leisure</cx:pt>
          <cx:pt idx="1008">Business</cx:pt>
          <cx:pt idx="1009">Couple Leisure</cx:pt>
          <cx:pt idx="1010">Couple Leisure</cx:pt>
          <cx:pt idx="1011">Couple Leisure</cx:pt>
          <cx:pt idx="1012">Business</cx:pt>
          <cx:pt idx="1013">Couple Leisure</cx:pt>
          <cx:pt idx="1014">Family Leisure</cx:pt>
          <cx:pt idx="1015">Solo Leisure</cx:pt>
          <cx:pt idx="1016">Solo Leisure</cx:pt>
          <cx:pt idx="1017">Solo Leisure</cx:pt>
          <cx:pt idx="1018">Couple Leisure</cx:pt>
          <cx:pt idx="1019">Solo Leisure</cx:pt>
          <cx:pt idx="1020">Solo Leisure</cx:pt>
          <cx:pt idx="1021">Solo Leisure</cx:pt>
          <cx:pt idx="1022">Solo Leisure</cx:pt>
          <cx:pt idx="1023">Solo Leisure</cx:pt>
          <cx:pt idx="1024">Solo Leisure</cx:pt>
          <cx:pt idx="1025">Business</cx:pt>
          <cx:pt idx="1026">Solo Leisure</cx:pt>
          <cx:pt idx="1027">Solo Leisure</cx:pt>
          <cx:pt idx="1028">Solo Leisure</cx:pt>
          <cx:pt idx="1029">Solo Leisure</cx:pt>
          <cx:pt idx="1030">Family Leisure</cx:pt>
          <cx:pt idx="1031">Family Leisure</cx:pt>
          <cx:pt idx="1032">Family Leisure</cx:pt>
          <cx:pt idx="1033">Solo Leisure</cx:pt>
          <cx:pt idx="1034">Solo Leisure</cx:pt>
          <cx:pt idx="1035">Solo Leisure</cx:pt>
          <cx:pt idx="1036">Couple Leisure</cx:pt>
          <cx:pt idx="1037">Business</cx:pt>
          <cx:pt idx="1038">Business</cx:pt>
          <cx:pt idx="1039">Business</cx:pt>
          <cx:pt idx="1040">Couple Leisure</cx:pt>
          <cx:pt idx="1041">Couple Leisure</cx:pt>
          <cx:pt idx="1042">Couple Leisure</cx:pt>
          <cx:pt idx="1043">Couple Leisure</cx:pt>
          <cx:pt idx="1044">Solo Leisure</cx:pt>
          <cx:pt idx="1045">Couple Leisure</cx:pt>
          <cx:pt idx="1046">Business</cx:pt>
          <cx:pt idx="1047">Business</cx:pt>
          <cx:pt idx="1048">Family Leisure</cx:pt>
          <cx:pt idx="1049">Couple Leisure</cx:pt>
          <cx:pt idx="1050">Family Leisure</cx:pt>
          <cx:pt idx="1051">Solo Leisure</cx:pt>
          <cx:pt idx="1052">Business</cx:pt>
          <cx:pt idx="1053">Solo Leisure</cx:pt>
          <cx:pt idx="1054">Couple Leisure</cx:pt>
          <cx:pt idx="1055">Solo Leisure</cx:pt>
          <cx:pt idx="1056">Couple Leisure</cx:pt>
          <cx:pt idx="1057">Solo Leisure</cx:pt>
          <cx:pt idx="1058">Family Leisure</cx:pt>
          <cx:pt idx="1059">Business</cx:pt>
          <cx:pt idx="1060">Solo Leisure</cx:pt>
          <cx:pt idx="1061">Solo Leisure</cx:pt>
          <cx:pt idx="1062">Business</cx:pt>
          <cx:pt idx="1063">Solo Leisure</cx:pt>
          <cx:pt idx="1064">Family Leisure</cx:pt>
          <cx:pt idx="1065">Couple Leisure</cx:pt>
          <cx:pt idx="1066">Business</cx:pt>
          <cx:pt idx="1067">Couple Leisure</cx:pt>
          <cx:pt idx="1068">Solo Leisure</cx:pt>
          <cx:pt idx="1069">Family Leisure</cx:pt>
          <cx:pt idx="1070">Solo Leisure</cx:pt>
          <cx:pt idx="1071">Solo Leisure</cx:pt>
          <cx:pt idx="1072">Couple Leisure</cx:pt>
          <cx:pt idx="1073">Business</cx:pt>
          <cx:pt idx="1074">Solo Leisure</cx:pt>
          <cx:pt idx="1075">Solo Leisure</cx:pt>
          <cx:pt idx="1076">Family Leisure</cx:pt>
          <cx:pt idx="1077">Business</cx:pt>
          <cx:pt idx="1078">Family Leisure</cx:pt>
          <cx:pt idx="1079">Business</cx:pt>
          <cx:pt idx="1080">Solo Leisure</cx:pt>
          <cx:pt idx="1081">Solo Leisure</cx:pt>
          <cx:pt idx="1082">Solo Leisure</cx:pt>
          <cx:pt idx="1083">Solo Leisure</cx:pt>
          <cx:pt idx="1084">Solo Leisure</cx:pt>
          <cx:pt idx="1085">Solo Leisure</cx:pt>
          <cx:pt idx="1086">Business</cx:pt>
          <cx:pt idx="1087">Family Leisure</cx:pt>
          <cx:pt idx="1088">Solo Leisure</cx:pt>
          <cx:pt idx="1089">Couple Leisure</cx:pt>
          <cx:pt idx="1090">Solo Leisure</cx:pt>
          <cx:pt idx="1091">Solo Leisure</cx:pt>
          <cx:pt idx="1092">Couple Leisure</cx:pt>
          <cx:pt idx="1093">Solo Leisure</cx:pt>
          <cx:pt idx="1094">Business</cx:pt>
          <cx:pt idx="1095">Solo Leisure</cx:pt>
          <cx:pt idx="1096">Business</cx:pt>
          <cx:pt idx="1097">Family Leisure</cx:pt>
          <cx:pt idx="1098">Family Leisure</cx:pt>
          <cx:pt idx="1099">Business</cx:pt>
          <cx:pt idx="1100">Family Leisure</cx:pt>
          <cx:pt idx="1101">Business</cx:pt>
          <cx:pt idx="1102">Family Leisure</cx:pt>
          <cx:pt idx="1103">Solo Leisure</cx:pt>
          <cx:pt idx="1104">Business</cx:pt>
          <cx:pt idx="1105">Solo Leisure</cx:pt>
          <cx:pt idx="1106">Solo Leisure</cx:pt>
          <cx:pt idx="1107">Family Leisure</cx:pt>
          <cx:pt idx="1108">Solo Leisure</cx:pt>
          <cx:pt idx="1109">Family Leisure</cx:pt>
          <cx:pt idx="1110">Business</cx:pt>
          <cx:pt idx="1111">Family Leisure</cx:pt>
          <cx:pt idx="1112">Solo Leisure</cx:pt>
          <cx:pt idx="1113">Solo Leisure</cx:pt>
          <cx:pt idx="1114">Solo Leisure</cx:pt>
          <cx:pt idx="1115">Solo Leisure</cx:pt>
          <cx:pt idx="1116">Solo Leisure</cx:pt>
          <cx:pt idx="1117">Business</cx:pt>
          <cx:pt idx="1118">Family Leisure</cx:pt>
          <cx:pt idx="1119">Business</cx:pt>
          <cx:pt idx="1120">Solo Leisure</cx:pt>
          <cx:pt idx="1121">Business</cx:pt>
          <cx:pt idx="1122">Family Leisure</cx:pt>
          <cx:pt idx="1123">Solo Leisure</cx:pt>
          <cx:pt idx="1124">Solo Leisure</cx:pt>
          <cx:pt idx="1125">Solo Leisure</cx:pt>
          <cx:pt idx="1126">Couple Leisure</cx:pt>
          <cx:pt idx="1127">Solo Leisure</cx:pt>
          <cx:pt idx="1128">Solo Leisure</cx:pt>
          <cx:pt idx="1129">Business</cx:pt>
          <cx:pt idx="1130">Couple Leisure</cx:pt>
          <cx:pt idx="1131">Solo Leisure</cx:pt>
          <cx:pt idx="1132">Couple Leisure</cx:pt>
          <cx:pt idx="1133">Solo Leisure</cx:pt>
          <cx:pt idx="1134">Business</cx:pt>
          <cx:pt idx="1135">Solo Leisure</cx:pt>
          <cx:pt idx="1136">Couple Leisure</cx:pt>
          <cx:pt idx="1137">Couple Leisure</cx:pt>
          <cx:pt idx="1138">Couple Leisure</cx:pt>
          <cx:pt idx="1139">Family Leisure</cx:pt>
          <cx:pt idx="1140">Solo Leisure</cx:pt>
          <cx:pt idx="1141">Solo Leisure</cx:pt>
          <cx:pt idx="1142">Business</cx:pt>
          <cx:pt idx="1143">Solo Leisure</cx:pt>
          <cx:pt idx="1144">Solo Leisure</cx:pt>
          <cx:pt idx="1145">Solo Leisure</cx:pt>
          <cx:pt idx="1146">Solo Leisure</cx:pt>
          <cx:pt idx="1147">Solo Leisure</cx:pt>
          <cx:pt idx="1148">Solo Leisure</cx:pt>
          <cx:pt idx="1149">Family Leisure</cx:pt>
          <cx:pt idx="1150">Solo Leisure</cx:pt>
          <cx:pt idx="1151">Solo Leisure</cx:pt>
          <cx:pt idx="1152">Couple Leisure</cx:pt>
          <cx:pt idx="1153">Solo Leisure</cx:pt>
          <cx:pt idx="1154">Solo Leisure</cx:pt>
          <cx:pt idx="1155">Couple Leisure</cx:pt>
          <cx:pt idx="1156">Solo Leisure</cx:pt>
          <cx:pt idx="1157">Solo Leisure</cx:pt>
          <cx:pt idx="1158">Solo Leisure</cx:pt>
          <cx:pt idx="1159">Business</cx:pt>
          <cx:pt idx="1160">Family Leisure</cx:pt>
          <cx:pt idx="1161">Solo Leisure</cx:pt>
          <cx:pt idx="1162">Solo Leisure</cx:pt>
          <cx:pt idx="1163">Solo Leisure</cx:pt>
          <cx:pt idx="1164">Couple Leisure</cx:pt>
          <cx:pt idx="1165">Couple Leisure</cx:pt>
          <cx:pt idx="1166">Couple Leisure</cx:pt>
          <cx:pt idx="1167">Solo Leisure</cx:pt>
          <cx:pt idx="1168">Couple Leisure</cx:pt>
          <cx:pt idx="1169">Solo Leisure</cx:pt>
          <cx:pt idx="1170">Solo Leisure</cx:pt>
          <cx:pt idx="1171">Solo Leisure</cx:pt>
          <cx:pt idx="1172">Couple Leisure</cx:pt>
          <cx:pt idx="1173">Business</cx:pt>
          <cx:pt idx="1174">Solo Leisure</cx:pt>
          <cx:pt idx="1175">Family Leisure</cx:pt>
          <cx:pt idx="1176">Solo Leisure</cx:pt>
          <cx:pt idx="1177">Business</cx:pt>
          <cx:pt idx="1178">Solo Leisure</cx:pt>
          <cx:pt idx="1179">Solo Leisure</cx:pt>
          <cx:pt idx="1180">Family Leisure</cx:pt>
          <cx:pt idx="1181">Couple Leisure</cx:pt>
          <cx:pt idx="1182">Couple Leisure</cx:pt>
          <cx:pt idx="1183">Business</cx:pt>
          <cx:pt idx="1184">Solo Leisure</cx:pt>
          <cx:pt idx="1185">Business</cx:pt>
          <cx:pt idx="1186">Family Leisure</cx:pt>
          <cx:pt idx="1187">Solo Leisure</cx:pt>
          <cx:pt idx="1188">Family Leisure</cx:pt>
          <cx:pt idx="1189">Solo Leisure</cx:pt>
          <cx:pt idx="1190">Family Leisure</cx:pt>
          <cx:pt idx="1191">Solo Leisure</cx:pt>
          <cx:pt idx="1192">Couple Leisure</cx:pt>
          <cx:pt idx="1193">Business</cx:pt>
          <cx:pt idx="1194">Business</cx:pt>
          <cx:pt idx="1195">Solo Leisure</cx:pt>
          <cx:pt idx="1196">Family Leisure</cx:pt>
          <cx:pt idx="1197">Couple Leisure</cx:pt>
          <cx:pt idx="1198">Solo Leisure</cx:pt>
          <cx:pt idx="1199">Solo Leisure</cx:pt>
          <cx:pt idx="1200">Couple Leisure</cx:pt>
          <cx:pt idx="1201">Couple Leisure</cx:pt>
          <cx:pt idx="1202">Family Leisure</cx:pt>
          <cx:pt idx="1203">Solo Leisure</cx:pt>
          <cx:pt idx="1204">Business</cx:pt>
          <cx:pt idx="1205">Solo Leisure</cx:pt>
          <cx:pt idx="1206">Solo Leisure</cx:pt>
          <cx:pt idx="1207">Business</cx:pt>
          <cx:pt idx="1208">Couple Leisure</cx:pt>
          <cx:pt idx="1209">Solo Leisure</cx:pt>
          <cx:pt idx="1210">Solo Leisure</cx:pt>
          <cx:pt idx="1211">Solo Leisure</cx:pt>
          <cx:pt idx="1212">Solo Leisure</cx:pt>
          <cx:pt idx="1213">Solo Leisure</cx:pt>
          <cx:pt idx="1214">Solo Leisure</cx:pt>
          <cx:pt idx="1215">Family Leisure</cx:pt>
          <cx:pt idx="1216">Business</cx:pt>
          <cx:pt idx="1217">Couple Leisure</cx:pt>
          <cx:pt idx="1218">Solo Leisure</cx:pt>
          <cx:pt idx="1219">Couple Leisure</cx:pt>
          <cx:pt idx="1220">Business</cx:pt>
          <cx:pt idx="1221">Couple Leisure</cx:pt>
          <cx:pt idx="1222">Couple Leisure</cx:pt>
          <cx:pt idx="1223">Couple Leisure</cx:pt>
          <cx:pt idx="1224">Solo Leisure</cx:pt>
          <cx:pt idx="1225">Solo Leisure</cx:pt>
          <cx:pt idx="1226">Couple Leisure</cx:pt>
          <cx:pt idx="1227">Solo Leisure</cx:pt>
          <cx:pt idx="1228">Couple Leisure</cx:pt>
          <cx:pt idx="1229">Family Leisure</cx:pt>
          <cx:pt idx="1230">Family Leisure</cx:pt>
          <cx:pt idx="1231">Couple Leisure</cx:pt>
          <cx:pt idx="1232">Solo Leisure</cx:pt>
          <cx:pt idx="1233">Business</cx:pt>
          <cx:pt idx="1234">Couple Leisure</cx:pt>
          <cx:pt idx="1235">Solo Leisure</cx:pt>
          <cx:pt idx="1236">Solo Leisure</cx:pt>
          <cx:pt idx="1237">Couple Leisure</cx:pt>
          <cx:pt idx="1238">Business</cx:pt>
          <cx:pt idx="1239">Couple Leisure</cx:pt>
          <cx:pt idx="1240">Business</cx:pt>
          <cx:pt idx="1241">Solo Leisure</cx:pt>
          <cx:pt idx="1242">Solo Leisure</cx:pt>
          <cx:pt idx="1243">Couple Leisure</cx:pt>
          <cx:pt idx="1244">Solo Leisure</cx:pt>
          <cx:pt idx="1245">Family Leisure</cx:pt>
          <cx:pt idx="1246">Solo Leisure</cx:pt>
          <cx:pt idx="1247">Family Leisure</cx:pt>
          <cx:pt idx="1248">Family Leisure</cx:pt>
          <cx:pt idx="1249">Family Leisure</cx:pt>
          <cx:pt idx="1250">Business</cx:pt>
          <cx:pt idx="1251">Business</cx:pt>
          <cx:pt idx="1252">Family Leisure</cx:pt>
          <cx:pt idx="1253">Solo Leisure</cx:pt>
          <cx:pt idx="1254">Couple Leisure</cx:pt>
          <cx:pt idx="1255">Couple Leisure</cx:pt>
          <cx:pt idx="1256">Couple Leisure</cx:pt>
          <cx:pt idx="1257">Solo Leisure</cx:pt>
          <cx:pt idx="1258">Solo Leisure</cx:pt>
          <cx:pt idx="1259">Couple Leisure</cx:pt>
          <cx:pt idx="1260">Couple Leisure</cx:pt>
          <cx:pt idx="1261">Solo Leisure</cx:pt>
          <cx:pt idx="1262">Solo Leisure</cx:pt>
          <cx:pt idx="1263">Solo Leisure</cx:pt>
          <cx:pt idx="1264">Couple Leisure</cx:pt>
          <cx:pt idx="1265">Solo Leisure</cx:pt>
          <cx:pt idx="1266">Solo Leisure</cx:pt>
          <cx:pt idx="1267">Couple Leisure</cx:pt>
          <cx:pt idx="1268">Couple Leisure</cx:pt>
          <cx:pt idx="1269">Couple Leisure</cx:pt>
          <cx:pt idx="1270">Family Leisure</cx:pt>
          <cx:pt idx="1271">Solo Leisure</cx:pt>
          <cx:pt idx="1272">Couple Leisure</cx:pt>
          <cx:pt idx="1273">Business</cx:pt>
          <cx:pt idx="1274">Business</cx:pt>
          <cx:pt idx="1275">Family Leisure</cx:pt>
          <cx:pt idx="1276">Solo Leisure</cx:pt>
          <cx:pt idx="1277">Solo Leisure</cx:pt>
          <cx:pt idx="1278">Couple Leisure</cx:pt>
          <cx:pt idx="1279">Solo Leisure</cx:pt>
          <cx:pt idx="1280">Solo Leisure</cx:pt>
          <cx:pt idx="1281">Business</cx:pt>
          <cx:pt idx="1282">Business</cx:pt>
          <cx:pt idx="1283">Business</cx:pt>
          <cx:pt idx="1284">Solo Leisure</cx:pt>
          <cx:pt idx="1285">Couple Leisure</cx:pt>
          <cx:pt idx="1286">Business</cx:pt>
          <cx:pt idx="1287">Solo Leisure</cx:pt>
          <cx:pt idx="1288">Business</cx:pt>
          <cx:pt idx="1289">Family Leisure</cx:pt>
          <cx:pt idx="1290">Solo Leisure</cx:pt>
          <cx:pt idx="1291">Couple Leisure</cx:pt>
          <cx:pt idx="1292">Solo Leisure</cx:pt>
          <cx:pt idx="1293">Solo Leisure</cx:pt>
          <cx:pt idx="1294">Couple Leisure</cx:pt>
          <cx:pt idx="1295">Couple Leisure</cx:pt>
          <cx:pt idx="1296">Solo Leisure</cx:pt>
          <cx:pt idx="1297">Couple Leisure</cx:pt>
          <cx:pt idx="1298">Business</cx:pt>
          <cx:pt idx="1299">Couple Leisure</cx:pt>
          <cx:pt idx="1300">Couple Leisure</cx:pt>
          <cx:pt idx="1301">Solo Leisure</cx:pt>
          <cx:pt idx="1302">Solo Leisure</cx:pt>
          <cx:pt idx="1303">Family Leisure</cx:pt>
          <cx:pt idx="1304">Business</cx:pt>
          <cx:pt idx="1305">Family Leisure</cx:pt>
          <cx:pt idx="1306">Solo Leisure</cx:pt>
          <cx:pt idx="1307">Couple Leisure</cx:pt>
          <cx:pt idx="1308">Business</cx:pt>
          <cx:pt idx="1309">Business</cx:pt>
          <cx:pt idx="1310">Business</cx:pt>
          <cx:pt idx="1311">Family Leisure</cx:pt>
          <cx:pt idx="1312">Solo Leisure</cx:pt>
          <cx:pt idx="1313">Solo Leisure</cx:pt>
          <cx:pt idx="1314">Couple Leisure</cx:pt>
          <cx:pt idx="1315">Solo Leisure</cx:pt>
          <cx:pt idx="1316">Family Leisure</cx:pt>
          <cx:pt idx="1317">Solo Leisure</cx:pt>
          <cx:pt idx="1318">Family Leisure</cx:pt>
          <cx:pt idx="1319">Solo Leisure</cx:pt>
          <cx:pt idx="1320">Family Leisure</cx:pt>
          <cx:pt idx="1321">Family Leisure</cx:pt>
          <cx:pt idx="1322">Family Leisure</cx:pt>
          <cx:pt idx="1323">Couple Leisure</cx:pt>
          <cx:pt idx="1324">Solo Leisure</cx:pt>
          <cx:pt idx="1325">Solo Leisure</cx:pt>
          <cx:pt idx="1326">Solo Leisure</cx:pt>
          <cx:pt idx="1327">Solo Leisure</cx:pt>
          <cx:pt idx="1328">Couple Leisure</cx:pt>
          <cx:pt idx="1329">Solo Leisure</cx:pt>
          <cx:pt idx="1330">Solo Leisure</cx:pt>
          <cx:pt idx="1331">Couple Leisure</cx:pt>
          <cx:pt idx="1332">Family Leisure</cx:pt>
          <cx:pt idx="1333">Solo Leisure</cx:pt>
          <cx:pt idx="1334">Solo Leisure</cx:pt>
          <cx:pt idx="1335">Solo Leisure</cx:pt>
          <cx:pt idx="1336">Solo Leisure</cx:pt>
          <cx:pt idx="1337">Solo Leisure</cx:pt>
          <cx:pt idx="1338">Business</cx:pt>
          <cx:pt idx="1339">Business</cx:pt>
          <cx:pt idx="1340">Solo Leisure</cx:pt>
          <cx:pt idx="1341">Family Leisure</cx:pt>
          <cx:pt idx="1342">Business</cx:pt>
          <cx:pt idx="1343">Solo Leisure</cx:pt>
          <cx:pt idx="1344">Business</cx:pt>
          <cx:pt idx="1345">Business</cx:pt>
          <cx:pt idx="1346">Family Leisure</cx:pt>
          <cx:pt idx="1347">Business</cx:pt>
          <cx:pt idx="1348">Family Leisure</cx:pt>
          <cx:pt idx="1349">Solo Leisure</cx:pt>
          <cx:pt idx="1350">Solo Leisure</cx:pt>
          <cx:pt idx="1351">Business</cx:pt>
          <cx:pt idx="1352">Family Leisure</cx:pt>
          <cx:pt idx="1353">Couple Leisure</cx:pt>
          <cx:pt idx="1354">Couple Leisure</cx:pt>
          <cx:pt idx="1355">Family Leisure</cx:pt>
          <cx:pt idx="1356">Family Leisure</cx:pt>
          <cx:pt idx="1357">Couple Leisure</cx:pt>
          <cx:pt idx="1358">Couple Leisure</cx:pt>
          <cx:pt idx="1359">Family Leisure</cx:pt>
          <cx:pt idx="1360">Couple Leisure</cx:pt>
          <cx:pt idx="1361">Solo Leisure</cx:pt>
          <cx:pt idx="1362">Couple Leisure</cx:pt>
          <cx:pt idx="1363">Solo Leisure</cx:pt>
          <cx:pt idx="1364">Solo Leisure</cx:pt>
          <cx:pt idx="1365">Business</cx:pt>
          <cx:pt idx="1366">Couple Leisure</cx:pt>
          <cx:pt idx="1367">Business</cx:pt>
          <cx:pt idx="1368">Solo Leisure</cx:pt>
          <cx:pt idx="1369">Solo Leisure</cx:pt>
          <cx:pt idx="1370">Couple Leisure</cx:pt>
          <cx:pt idx="1371">Solo Leisure</cx:pt>
          <cx:pt idx="1372">Solo Leisure</cx:pt>
          <cx:pt idx="1373">Solo Leisure</cx:pt>
          <cx:pt idx="1374">Solo Leisure</cx:pt>
          <cx:pt idx="1375">Couple Leisure</cx:pt>
          <cx:pt idx="1376">Solo Leisure</cx:pt>
          <cx:pt idx="1377">Solo Leisure</cx:pt>
          <cx:pt idx="1378">Solo Leisure</cx:pt>
          <cx:pt idx="1379">Family Leisure</cx:pt>
          <cx:pt idx="1380">Solo Leisure</cx:pt>
          <cx:pt idx="1381">Solo Leisure</cx:pt>
          <cx:pt idx="1382">Family Leisure</cx:pt>
          <cx:pt idx="1383">Business</cx:pt>
          <cx:pt idx="1384">Solo Leisure</cx:pt>
          <cx:pt idx="1385">Solo Leisure</cx:pt>
          <cx:pt idx="1386">Solo Leisure</cx:pt>
          <cx:pt idx="1387">Solo Leisure</cx:pt>
          <cx:pt idx="1388">Business</cx:pt>
          <cx:pt idx="1389">Solo Leisure</cx:pt>
          <cx:pt idx="1390">Solo Leisure</cx:pt>
          <cx:pt idx="1391">Business</cx:pt>
          <cx:pt idx="1392">Solo Leisure</cx:pt>
          <cx:pt idx="1393">Solo Leisure</cx:pt>
          <cx:pt idx="1394">Solo Leisure</cx:pt>
          <cx:pt idx="1395">Couple Leisure</cx:pt>
          <cx:pt idx="1396">Solo Leisure</cx:pt>
          <cx:pt idx="1397">Solo Leisure</cx:pt>
          <cx:pt idx="1398">Family Leisure</cx:pt>
          <cx:pt idx="1399">Solo Leisure</cx:pt>
          <cx:pt idx="1400">Solo Leisure</cx:pt>
          <cx:pt idx="1401">Couple Leisure</cx:pt>
          <cx:pt idx="1402">Business</cx:pt>
          <cx:pt idx="1403">Solo Leisure</cx:pt>
          <cx:pt idx="1404">Business</cx:pt>
          <cx:pt idx="1405">Family Leisure</cx:pt>
          <cx:pt idx="1406">Solo Leisure</cx:pt>
          <cx:pt idx="1407">Family Leisure</cx:pt>
          <cx:pt idx="1408">Family Leisure</cx:pt>
          <cx:pt idx="1409">Solo Leisure</cx:pt>
          <cx:pt idx="1410">Business</cx:pt>
          <cx:pt idx="1411">Solo Leisure</cx:pt>
          <cx:pt idx="1412">Solo Leisure</cx:pt>
          <cx:pt idx="1413">Solo Leisure</cx:pt>
          <cx:pt idx="1414">Solo Leisure</cx:pt>
          <cx:pt idx="1415">Family Leisure</cx:pt>
          <cx:pt idx="1416">Solo Leisure</cx:pt>
          <cx:pt idx="1417">Solo Leisure</cx:pt>
          <cx:pt idx="1418">Solo Leisure</cx:pt>
          <cx:pt idx="1419">Solo Leisure</cx:pt>
          <cx:pt idx="1420">Business</cx:pt>
          <cx:pt idx="1421">Solo Leisure</cx:pt>
          <cx:pt idx="1422">Solo Leisure</cx:pt>
          <cx:pt idx="1423">Solo Leisure</cx:pt>
          <cx:pt idx="1424">Solo Leisure</cx:pt>
          <cx:pt idx="1425">Solo Leisure</cx:pt>
          <cx:pt idx="1426">Family Leisure</cx:pt>
          <cx:pt idx="1427">Solo Leisure</cx:pt>
          <cx:pt idx="1428">Couple Leisure</cx:pt>
          <cx:pt idx="1429">Couple Leisure</cx:pt>
          <cx:pt idx="1430">Family Leisure</cx:pt>
          <cx:pt idx="1431">Family Leisure</cx:pt>
          <cx:pt idx="1432">Business</cx:pt>
          <cx:pt idx="1433">Family Leisure</cx:pt>
          <cx:pt idx="1434">Couple Leisure</cx:pt>
          <cx:pt idx="1435">Solo Leisure</cx:pt>
          <cx:pt idx="1436">Family Leisure</cx:pt>
          <cx:pt idx="1437">Family Leisure</cx:pt>
          <cx:pt idx="1438">Couple Leisure</cx:pt>
          <cx:pt idx="1439">Solo Leisure</cx:pt>
          <cx:pt idx="1440">Solo Leisure</cx:pt>
          <cx:pt idx="1441">Business</cx:pt>
          <cx:pt idx="1442">Solo Leisure</cx:pt>
          <cx:pt idx="1443">Business</cx:pt>
          <cx:pt idx="1444">Solo Leisure</cx:pt>
          <cx:pt idx="1445">Solo Leisure</cx:pt>
          <cx:pt idx="1446">Solo Leisure</cx:pt>
          <cx:pt idx="1447">Couple Leisure</cx:pt>
          <cx:pt idx="1448">Couple Leisure</cx:pt>
          <cx:pt idx="1449">Family Leisure</cx:pt>
          <cx:pt idx="1450">Family Leisure</cx:pt>
          <cx:pt idx="1451">Solo Leisure</cx:pt>
          <cx:pt idx="1452">Business</cx:pt>
          <cx:pt idx="1453">Solo Leisure</cx:pt>
          <cx:pt idx="1454">Couple Leisure</cx:pt>
          <cx:pt idx="1455">Solo Leisure</cx:pt>
          <cx:pt idx="1456">Solo Leisure</cx:pt>
          <cx:pt idx="1457">Family Leisure</cx:pt>
          <cx:pt idx="1458">Couple Leisure</cx:pt>
          <cx:pt idx="1459">Couple Leisure</cx:pt>
          <cx:pt idx="1460">Family Leisure</cx:pt>
          <cx:pt idx="1461">Family Leisure</cx:pt>
          <cx:pt idx="1462">Solo Leisure</cx:pt>
          <cx:pt idx="1463">Solo Leisure</cx:pt>
          <cx:pt idx="1464">Couple Leisure</cx:pt>
          <cx:pt idx="1465">Solo Leisure</cx:pt>
          <cx:pt idx="1466">Solo Leisure</cx:pt>
          <cx:pt idx="1467">Couple Leisure</cx:pt>
          <cx:pt idx="1468">Couple Leisure</cx:pt>
          <cx:pt idx="1469">Business</cx:pt>
          <cx:pt idx="1470">Business</cx:pt>
          <cx:pt idx="1471">Business</cx:pt>
          <cx:pt idx="1472">Solo Leisure</cx:pt>
          <cx:pt idx="1473">Couple Leisure</cx:pt>
          <cx:pt idx="1474">Family Leisure</cx:pt>
          <cx:pt idx="1475">Couple Leisure</cx:pt>
          <cx:pt idx="1476">Business</cx:pt>
          <cx:pt idx="1477">Family Leisure</cx:pt>
          <cx:pt idx="1478">Business</cx:pt>
          <cx:pt idx="1479">Solo Leisure</cx:pt>
          <cx:pt idx="1480">Solo Leisure</cx:pt>
          <cx:pt idx="1481">Business</cx:pt>
          <cx:pt idx="1482">Solo Leisure</cx:pt>
          <cx:pt idx="1483">Solo Leisure</cx:pt>
          <cx:pt idx="1484">Family Leisure</cx:pt>
          <cx:pt idx="1485">Solo Leisure</cx:pt>
          <cx:pt idx="1486">Solo Leisure</cx:pt>
          <cx:pt idx="1487">Solo Leisure</cx:pt>
          <cx:pt idx="1488">Business</cx:pt>
          <cx:pt idx="1489">Solo Leisure</cx:pt>
          <cx:pt idx="1490">Family Leisure</cx:pt>
          <cx:pt idx="1491">Solo Leisure</cx:pt>
          <cx:pt idx="1492">Solo Leisure</cx:pt>
          <cx:pt idx="1493">Solo Leisure</cx:pt>
          <cx:pt idx="1494">Solo Leisure</cx:pt>
          <cx:pt idx="1495">Solo Leisure</cx:pt>
          <cx:pt idx="1496">Solo Leisure</cx:pt>
          <cx:pt idx="1497">Solo Leisure</cx:pt>
          <cx:pt idx="1498">Business</cx:pt>
          <cx:pt idx="1499">Family Leisure</cx:pt>
          <cx:pt idx="1500">Business</cx:pt>
          <cx:pt idx="1501">Solo Leisure</cx:pt>
          <cx:pt idx="1502">Solo Leisure</cx:pt>
          <cx:pt idx="1503">Couple Leisure</cx:pt>
          <cx:pt idx="1504">Solo Leisure</cx:pt>
          <cx:pt idx="1505">Couple Leisure</cx:pt>
          <cx:pt idx="1506">Solo Leisure</cx:pt>
          <cx:pt idx="1507">Couple Leisure</cx:pt>
          <cx:pt idx="1508">Solo Leisure</cx:pt>
          <cx:pt idx="1509">Family Leisure</cx:pt>
          <cx:pt idx="1510">Family Leisure</cx:pt>
          <cx:pt idx="1511">Solo Leisure</cx:pt>
          <cx:pt idx="1512">Business</cx:pt>
          <cx:pt idx="1513">Solo Leisure</cx:pt>
          <cx:pt idx="1514">Family Leisure</cx:pt>
          <cx:pt idx="1515">Solo Leisure</cx:pt>
          <cx:pt idx="1516">Couple Leisure</cx:pt>
          <cx:pt idx="1517">Solo Leisure</cx:pt>
          <cx:pt idx="1518">Couple Leisure</cx:pt>
          <cx:pt idx="1519">Solo Leisure</cx:pt>
          <cx:pt idx="1520">Family Leisure</cx:pt>
          <cx:pt idx="1521">Solo Leisure</cx:pt>
          <cx:pt idx="1522">Business</cx:pt>
          <cx:pt idx="1523">Family Leisure</cx:pt>
          <cx:pt idx="1524">Family Leisure</cx:pt>
          <cx:pt idx="1525">Solo Leisure</cx:pt>
          <cx:pt idx="1526">Couple Leisure</cx:pt>
          <cx:pt idx="1527">Solo Leisure</cx:pt>
          <cx:pt idx="1528">Solo Leisure</cx:pt>
          <cx:pt idx="1529">Couple Leisure</cx:pt>
          <cx:pt idx="1530">Family Leisure</cx:pt>
          <cx:pt idx="1531">Family Leisure</cx:pt>
          <cx:pt idx="1532">Solo Leisure</cx:pt>
          <cx:pt idx="1533">Solo Leisure</cx:pt>
          <cx:pt idx="1534">Business</cx:pt>
          <cx:pt idx="1535">Solo Leisure</cx:pt>
          <cx:pt idx="1536">Solo Leisure</cx:pt>
          <cx:pt idx="1537">Solo Leisure</cx:pt>
          <cx:pt idx="1538">Solo Leisure</cx:pt>
          <cx:pt idx="1539">Solo Leisure</cx:pt>
          <cx:pt idx="1540">Solo Leisure</cx:pt>
          <cx:pt idx="1541">Solo Leisure</cx:pt>
          <cx:pt idx="1542">Business</cx:pt>
          <cx:pt idx="1543">Family Leisure</cx:pt>
          <cx:pt idx="1544">Solo Leisure</cx:pt>
          <cx:pt idx="1545">Solo Leisure</cx:pt>
          <cx:pt idx="1546">Business</cx:pt>
          <cx:pt idx="1547">Business</cx:pt>
          <cx:pt idx="1548">Solo Leisure</cx:pt>
          <cx:pt idx="1549">Solo Leisure</cx:pt>
          <cx:pt idx="1550">Solo Leisure</cx:pt>
          <cx:pt idx="1551">Family Leisure</cx:pt>
          <cx:pt idx="1552">Business</cx:pt>
          <cx:pt idx="1553">Solo Leisure</cx:pt>
          <cx:pt idx="1554">Family Leisure</cx:pt>
          <cx:pt idx="1555">Family Leisure</cx:pt>
          <cx:pt idx="1556">Family Leisure</cx:pt>
          <cx:pt idx="1557">Couple Leisure</cx:pt>
          <cx:pt idx="1558">Solo Leisure</cx:pt>
          <cx:pt idx="1559">Solo Leisure</cx:pt>
          <cx:pt idx="1560">Solo Leisure</cx:pt>
          <cx:pt idx="1561">Solo Leisure</cx:pt>
          <cx:pt idx="1562">Couple Leisure</cx:pt>
          <cx:pt idx="1563">Solo Leisure</cx:pt>
          <cx:pt idx="1564">Business</cx:pt>
          <cx:pt idx="1565">Solo Leisure</cx:pt>
          <cx:pt idx="1566">Business</cx:pt>
          <cx:pt idx="1567">Solo Leisure</cx:pt>
          <cx:pt idx="1568">Couple Leisure</cx:pt>
          <cx:pt idx="1569">Solo Leisure</cx:pt>
          <cx:pt idx="1570">Couple Leisure</cx:pt>
          <cx:pt idx="1571">Solo Leisure</cx:pt>
          <cx:pt idx="1572">Couple Leisure</cx:pt>
          <cx:pt idx="1573">Business</cx:pt>
          <cx:pt idx="1574">Family Leisure</cx:pt>
          <cx:pt idx="1575">Family Leisure</cx:pt>
          <cx:pt idx="1576">Solo Leisure</cx:pt>
          <cx:pt idx="1577">Solo Leisure</cx:pt>
          <cx:pt idx="1578">Business</cx:pt>
          <cx:pt idx="1579">Solo Leisure</cx:pt>
          <cx:pt idx="1580">Couple Leisure</cx:pt>
          <cx:pt idx="1581">Solo Leisure</cx:pt>
          <cx:pt idx="1582">Business</cx:pt>
          <cx:pt idx="1583">Business</cx:pt>
          <cx:pt idx="1584">Business</cx:pt>
          <cx:pt idx="1585">Family Leisure</cx:pt>
          <cx:pt idx="1586">Solo Leisure</cx:pt>
          <cx:pt idx="1587">Couple Leisure</cx:pt>
          <cx:pt idx="1588">Family Leisure</cx:pt>
          <cx:pt idx="1589">Business</cx:pt>
          <cx:pt idx="1590">Solo Leisure</cx:pt>
          <cx:pt idx="1591">Solo Leisure</cx:pt>
          <cx:pt idx="1592">Solo Leisure</cx:pt>
          <cx:pt idx="1593">Solo Leisure</cx:pt>
          <cx:pt idx="1594">Family Leisure</cx:pt>
          <cx:pt idx="1595">Couple Leisure</cx:pt>
          <cx:pt idx="1596">Solo Leisure</cx:pt>
          <cx:pt idx="1597">Family Leisure</cx:pt>
          <cx:pt idx="1598">Solo Leisure</cx:pt>
          <cx:pt idx="1599">Solo Leisure</cx:pt>
          <cx:pt idx="1600">Couple Leisure</cx:pt>
          <cx:pt idx="1601">Solo Leisure</cx:pt>
          <cx:pt idx="1602">Business</cx:pt>
          <cx:pt idx="1603">Solo Leisure</cx:pt>
          <cx:pt idx="1604">Solo Leisure</cx:pt>
          <cx:pt idx="1605">Solo Leisure</cx:pt>
          <cx:pt idx="1606">Solo Leisure</cx:pt>
          <cx:pt idx="1607">Solo Leisure</cx:pt>
          <cx:pt idx="1608">Business</cx:pt>
          <cx:pt idx="1609">Couple Leisure</cx:pt>
          <cx:pt idx="1610">Couple Leisure</cx:pt>
          <cx:pt idx="1611">Family Leisure</cx:pt>
          <cx:pt idx="1612">Solo Leisure</cx:pt>
          <cx:pt idx="1613">Couple Leisure</cx:pt>
          <cx:pt idx="1614">Solo Leisure</cx:pt>
          <cx:pt idx="1615">Family Leisure</cx:pt>
          <cx:pt idx="1616">Couple Leisure</cx:pt>
          <cx:pt idx="1617">Solo Leisure</cx:pt>
          <cx:pt idx="1618">Solo Leisure</cx:pt>
          <cx:pt idx="1619">Business</cx:pt>
          <cx:pt idx="1620">Family Leisure</cx:pt>
          <cx:pt idx="1621">Solo Leisure</cx:pt>
          <cx:pt idx="1622">Solo Leisure</cx:pt>
          <cx:pt idx="1623">Business</cx:pt>
          <cx:pt idx="1624">Family Leisure</cx:pt>
          <cx:pt idx="1625">Solo Leisure</cx:pt>
          <cx:pt idx="1626">Business</cx:pt>
          <cx:pt idx="1627">Family Leisure</cx:pt>
          <cx:pt idx="1628">Solo Leisure</cx:pt>
          <cx:pt idx="1629">Business</cx:pt>
          <cx:pt idx="1630">Business</cx:pt>
          <cx:pt idx="1631">Couple Leisure</cx:pt>
          <cx:pt idx="1632">Solo Leisure</cx:pt>
          <cx:pt idx="1633">Solo Leisure</cx:pt>
          <cx:pt idx="1634">Solo Leisure</cx:pt>
          <cx:pt idx="1635">Solo Leisure</cx:pt>
          <cx:pt idx="1636">Solo Leisure</cx:pt>
          <cx:pt idx="1637">Solo Leisure</cx:pt>
          <cx:pt idx="1638">Solo Leisure</cx:pt>
          <cx:pt idx="1639">Solo Leisure</cx:pt>
          <cx:pt idx="1640">Couple Leisure</cx:pt>
          <cx:pt idx="1641">Family Leisure</cx:pt>
          <cx:pt idx="1642">Solo Leisure</cx:pt>
          <cx:pt idx="1643">Business</cx:pt>
          <cx:pt idx="1644">Family Leisure</cx:pt>
          <cx:pt idx="1645">Solo Leisure</cx:pt>
          <cx:pt idx="1646">Couple Leisure</cx:pt>
          <cx:pt idx="1647">Business</cx:pt>
          <cx:pt idx="1648">Solo Leisure</cx:pt>
          <cx:pt idx="1649">Solo Leisure</cx:pt>
          <cx:pt idx="1650">Family Leisure</cx:pt>
          <cx:pt idx="1651">Solo Leisure</cx:pt>
          <cx:pt idx="1652">Solo Leisure</cx:pt>
          <cx:pt idx="1653">Family Leisure</cx:pt>
          <cx:pt idx="1654">Family Leisure</cx:pt>
          <cx:pt idx="1655">Solo Leisure</cx:pt>
          <cx:pt idx="1656">Couple Leisure</cx:pt>
          <cx:pt idx="1657">Solo Leisure</cx:pt>
          <cx:pt idx="1658">Solo Leisure</cx:pt>
          <cx:pt idx="1659">Solo Leisure</cx:pt>
          <cx:pt idx="1660">Couple Leisure</cx:pt>
          <cx:pt idx="1661">Solo Leisure</cx:pt>
          <cx:pt idx="1662">Couple Leisure</cx:pt>
          <cx:pt idx="1663">Family Leisure</cx:pt>
          <cx:pt idx="1664">Couple Leisure</cx:pt>
          <cx:pt idx="1665">Business</cx:pt>
          <cx:pt idx="1666">Solo Leisure</cx:pt>
          <cx:pt idx="1667">Solo Leisure</cx:pt>
          <cx:pt idx="1668">Couple Leisure</cx:pt>
          <cx:pt idx="1669">Couple Leisure</cx:pt>
          <cx:pt idx="1670">Family Leisure</cx:pt>
          <cx:pt idx="1671">Family Leisure</cx:pt>
          <cx:pt idx="1672">Business</cx:pt>
          <cx:pt idx="1673">Couple Leisure</cx:pt>
          <cx:pt idx="1674">Family Leisure</cx:pt>
          <cx:pt idx="1675">Business</cx:pt>
          <cx:pt idx="1676">Family Leisure</cx:pt>
          <cx:pt idx="1677">Family Leisure</cx:pt>
          <cx:pt idx="1678">Couple Leisure</cx:pt>
          <cx:pt idx="1679">Solo Leisure</cx:pt>
          <cx:pt idx="1680">Solo Leisure</cx:pt>
          <cx:pt idx="1681">Solo Leisure</cx:pt>
          <cx:pt idx="1682">Couple Leisure</cx:pt>
          <cx:pt idx="1683">Family Leisure</cx:pt>
          <cx:pt idx="1684">Couple Leisure</cx:pt>
          <cx:pt idx="1685">Business</cx:pt>
          <cx:pt idx="1686">Solo Leisure</cx:pt>
          <cx:pt idx="1687">Couple Leisure</cx:pt>
          <cx:pt idx="1688">Solo Leisure</cx:pt>
          <cx:pt idx="1689">Couple Leisure</cx:pt>
          <cx:pt idx="1690">Business</cx:pt>
          <cx:pt idx="1691">Business</cx:pt>
          <cx:pt idx="1692">Couple Leisure</cx:pt>
          <cx:pt idx="1693">Couple Leisure</cx:pt>
          <cx:pt idx="1694">Solo Leisure</cx:pt>
          <cx:pt idx="1695">Solo Leisure</cx:pt>
          <cx:pt idx="1696">Business</cx:pt>
          <cx:pt idx="1697">Couple Leisure</cx:pt>
          <cx:pt idx="1698">Couple Leisure</cx:pt>
          <cx:pt idx="1699">Solo Leisure</cx:pt>
          <cx:pt idx="1700">Family Leisure</cx:pt>
          <cx:pt idx="1701">Couple Leisure</cx:pt>
          <cx:pt idx="1702">Solo Leisure</cx:pt>
          <cx:pt idx="1703">Business</cx:pt>
          <cx:pt idx="1704">Solo Leisure</cx:pt>
          <cx:pt idx="1705">Solo Leisure</cx:pt>
          <cx:pt idx="1706">Couple Leisure</cx:pt>
          <cx:pt idx="1707">Solo Leisure</cx:pt>
          <cx:pt idx="1708">Business</cx:pt>
          <cx:pt idx="1709">Couple Leisure</cx:pt>
          <cx:pt idx="1710">Solo Leisure</cx:pt>
          <cx:pt idx="1711">Business</cx:pt>
          <cx:pt idx="1712">Couple Leisure</cx:pt>
          <cx:pt idx="1713">Couple Leisure</cx:pt>
          <cx:pt idx="1714">Family Leisure</cx:pt>
          <cx:pt idx="1715">Solo Leisure</cx:pt>
          <cx:pt idx="1716">Couple Leisure</cx:pt>
          <cx:pt idx="1717">Family Leisure</cx:pt>
          <cx:pt idx="1718">Business</cx:pt>
          <cx:pt idx="1719">Solo Leisure</cx:pt>
          <cx:pt idx="1720">Couple Leisure</cx:pt>
          <cx:pt idx="1721">Couple Leisure</cx:pt>
          <cx:pt idx="1722">Solo Leisure</cx:pt>
          <cx:pt idx="1723">Solo Leisure</cx:pt>
          <cx:pt idx="1724">Couple Leisure</cx:pt>
          <cx:pt idx="1725">Solo Leisure</cx:pt>
          <cx:pt idx="1726">Solo Leisure</cx:pt>
          <cx:pt idx="1727">Couple Leisure</cx:pt>
          <cx:pt idx="1728">Couple Leisure</cx:pt>
          <cx:pt idx="1729">Solo Leisure</cx:pt>
          <cx:pt idx="1730">Solo Leisure</cx:pt>
          <cx:pt idx="1731">Solo Leisure</cx:pt>
          <cx:pt idx="1732">Solo Leisure</cx:pt>
          <cx:pt idx="1733">Couple Leisure</cx:pt>
          <cx:pt idx="1734">Couple Leisure</cx:pt>
          <cx:pt idx="1735">Solo Leisure</cx:pt>
          <cx:pt idx="1736">Couple Leisure</cx:pt>
          <cx:pt idx="1737">Couple Leisure</cx:pt>
          <cx:pt idx="1738">Business</cx:pt>
          <cx:pt idx="1739">Solo Leisure</cx:pt>
          <cx:pt idx="1740">Couple Leisure</cx:pt>
          <cx:pt idx="1741">Solo Leisure</cx:pt>
          <cx:pt idx="1742">Family Leisure</cx:pt>
          <cx:pt idx="1743">Couple Leisure</cx:pt>
          <cx:pt idx="1744">Couple Leisure</cx:pt>
          <cx:pt idx="1745">Business</cx:pt>
          <cx:pt idx="1746">Couple Leisure</cx:pt>
          <cx:pt idx="1747">Couple Leisure</cx:pt>
          <cx:pt idx="1748">Couple Leisure</cx:pt>
          <cx:pt idx="1749">Solo Leisure</cx:pt>
          <cx:pt idx="1750">Couple Leisure</cx:pt>
          <cx:pt idx="1751">Couple Leisure</cx:pt>
          <cx:pt idx="1752">Couple Leisure</cx:pt>
          <cx:pt idx="1753">Couple Leisure</cx:pt>
          <cx:pt idx="1754">Solo Leisure</cx:pt>
          <cx:pt idx="1755">Solo Leisure</cx:pt>
          <cx:pt idx="1756">Solo Leisure</cx:pt>
          <cx:pt idx="1757">Solo Leisure</cx:pt>
          <cx:pt idx="1758">Solo Leisure</cx:pt>
          <cx:pt idx="1759">Solo Leisure</cx:pt>
          <cx:pt idx="1760">Business</cx:pt>
          <cx:pt idx="1761">Family Leisure</cx:pt>
          <cx:pt idx="1762">Solo Leisure</cx:pt>
          <cx:pt idx="1763">Solo Leisure</cx:pt>
          <cx:pt idx="1764">Family Leisure</cx:pt>
          <cx:pt idx="1765">Business</cx:pt>
          <cx:pt idx="1766">Couple Leisure</cx:pt>
          <cx:pt idx="1767">Solo Leisure</cx:pt>
          <cx:pt idx="1768">Family Leisure</cx:pt>
          <cx:pt idx="1769">Couple Leisure</cx:pt>
          <cx:pt idx="1770">Couple Leisure</cx:pt>
          <cx:pt idx="1771">Family Leisure</cx:pt>
          <cx:pt idx="1772">Solo Leisure</cx:pt>
          <cx:pt idx="1773">Business</cx:pt>
          <cx:pt idx="1774">Business</cx:pt>
          <cx:pt idx="1775">Business</cx:pt>
          <cx:pt idx="1776">Family Leisure</cx:pt>
          <cx:pt idx="1777">Couple Leisure</cx:pt>
          <cx:pt idx="1778">Business</cx:pt>
          <cx:pt idx="1779">Business</cx:pt>
          <cx:pt idx="1780">Family Leisure</cx:pt>
          <cx:pt idx="1781">Family Leisure</cx:pt>
          <cx:pt idx="1782">Business</cx:pt>
          <cx:pt idx="1783">Family Leisure</cx:pt>
          <cx:pt idx="1784">Solo Leisure</cx:pt>
          <cx:pt idx="1785">Solo Leisure</cx:pt>
          <cx:pt idx="1786">Solo Leisure</cx:pt>
          <cx:pt idx="1787">Couple Leisure</cx:pt>
          <cx:pt idx="1788">Solo Leisure</cx:pt>
          <cx:pt idx="1789">Solo Leisure</cx:pt>
          <cx:pt idx="1790">Solo Leisure</cx:pt>
          <cx:pt idx="1791">Solo Leisure</cx:pt>
          <cx:pt idx="1792">Solo Leisure</cx:pt>
          <cx:pt idx="1793">Solo Leisure</cx:pt>
          <cx:pt idx="1794">Business</cx:pt>
          <cx:pt idx="1795">Solo Leisure</cx:pt>
          <cx:pt idx="1796">Business</cx:pt>
          <cx:pt idx="1797">Couple Leisure</cx:pt>
          <cx:pt idx="1798">Family Leisure</cx:pt>
          <cx:pt idx="1799">Solo Leisure</cx:pt>
          <cx:pt idx="1800">Couple Leisure</cx:pt>
          <cx:pt idx="1801">Couple Leisure</cx:pt>
          <cx:pt idx="1802">Couple Leisure</cx:pt>
          <cx:pt idx="1803">Business</cx:pt>
          <cx:pt idx="1804">Family Leisure</cx:pt>
          <cx:pt idx="1805">Business</cx:pt>
          <cx:pt idx="1806">Business</cx:pt>
          <cx:pt idx="1807">Family Leisure</cx:pt>
          <cx:pt idx="1808">Business</cx:pt>
          <cx:pt idx="1809">Family Leisure</cx:pt>
          <cx:pt idx="1810">Couple Leisure</cx:pt>
          <cx:pt idx="1811">Business</cx:pt>
          <cx:pt idx="1812">Family Leisure</cx:pt>
          <cx:pt idx="1813">Solo Leisure</cx:pt>
          <cx:pt idx="1814">Business</cx:pt>
          <cx:pt idx="1815">Solo Leisure</cx:pt>
          <cx:pt idx="1816">Solo Leisure</cx:pt>
          <cx:pt idx="1817">Solo Leisure</cx:pt>
          <cx:pt idx="1818">Solo Leisure</cx:pt>
          <cx:pt idx="1819">Family Leisure</cx:pt>
          <cx:pt idx="1820">Solo Leisure</cx:pt>
          <cx:pt idx="1821">Solo Leisure</cx:pt>
          <cx:pt idx="1822">Solo Leisure</cx:pt>
          <cx:pt idx="1823">Couple Leisure</cx:pt>
          <cx:pt idx="1824">Family Leisure</cx:pt>
          <cx:pt idx="1825">Solo Leisure</cx:pt>
          <cx:pt idx="1826">Solo Leisure</cx:pt>
          <cx:pt idx="1827">Solo Leisure</cx:pt>
          <cx:pt idx="1828">Business</cx:pt>
          <cx:pt idx="1829">Business</cx:pt>
          <cx:pt idx="1830">Couple Leisure</cx:pt>
          <cx:pt idx="1831">Solo Leisure</cx:pt>
          <cx:pt idx="1832">Family Leisure</cx:pt>
          <cx:pt idx="1833">Solo Leisure</cx:pt>
          <cx:pt idx="1834">Solo Leisure</cx:pt>
          <cx:pt idx="1835">Solo Leisure</cx:pt>
          <cx:pt idx="1836">Business</cx:pt>
          <cx:pt idx="1837">Solo Leisure</cx:pt>
          <cx:pt idx="1838">Couple Leisure</cx:pt>
          <cx:pt idx="1839">Couple Leisure</cx:pt>
          <cx:pt idx="1840">Business</cx:pt>
          <cx:pt idx="1841">Business</cx:pt>
          <cx:pt idx="1842">Couple Leisure</cx:pt>
          <cx:pt idx="1843">Solo Leisure</cx:pt>
          <cx:pt idx="1844">Solo Leisure</cx:pt>
          <cx:pt idx="1845">Solo Leisure</cx:pt>
          <cx:pt idx="1846">Business</cx:pt>
          <cx:pt idx="1847">Couple Leisure</cx:pt>
          <cx:pt idx="1848">Couple Leisure</cx:pt>
          <cx:pt idx="1849">Solo Leisure</cx:pt>
          <cx:pt idx="1850">Couple Leisure</cx:pt>
          <cx:pt idx="1851">Solo Leisure</cx:pt>
          <cx:pt idx="1852">Couple Leisure</cx:pt>
          <cx:pt idx="1853">Couple Leisure</cx:pt>
          <cx:pt idx="1854">Couple Leisure</cx:pt>
          <cx:pt idx="1855">Business</cx:pt>
          <cx:pt idx="1856">Family Leisure</cx:pt>
          <cx:pt idx="1857">Family Leisure</cx:pt>
          <cx:pt idx="1858">Solo Leisure</cx:pt>
          <cx:pt idx="1859">Business</cx:pt>
          <cx:pt idx="1860">Family Leisure</cx:pt>
          <cx:pt idx="1861">Solo Leisure</cx:pt>
          <cx:pt idx="1862">Solo Leisure</cx:pt>
          <cx:pt idx="1863">Couple Leisure</cx:pt>
          <cx:pt idx="1864">Solo Leisure</cx:pt>
          <cx:pt idx="1865">Business</cx:pt>
          <cx:pt idx="1866">Solo Leisure</cx:pt>
          <cx:pt idx="1867">Solo Leisure</cx:pt>
          <cx:pt idx="1868">Family Leisure</cx:pt>
          <cx:pt idx="1869">Family Leisure</cx:pt>
          <cx:pt idx="1870">Family Leisure</cx:pt>
          <cx:pt idx="1871">Solo Leisure</cx:pt>
          <cx:pt idx="1872">Solo Leisure</cx:pt>
          <cx:pt idx="1873">Family Leisure</cx:pt>
          <cx:pt idx="1874">Solo Leisure</cx:pt>
          <cx:pt idx="1875">Solo Leisure</cx:pt>
          <cx:pt idx="1876">Solo Leisure</cx:pt>
          <cx:pt idx="1877">Business</cx:pt>
          <cx:pt idx="1878">Business</cx:pt>
          <cx:pt idx="1879">Family Leisure</cx:pt>
          <cx:pt idx="1880">Family Leisure</cx:pt>
          <cx:pt idx="1881">Solo Leisure</cx:pt>
          <cx:pt idx="1882">Family Leisure</cx:pt>
          <cx:pt idx="1883">Family Leisure</cx:pt>
          <cx:pt idx="1884">Family Leisure</cx:pt>
          <cx:pt idx="1885">Business</cx:pt>
          <cx:pt idx="1886">Business</cx:pt>
          <cx:pt idx="1887">Family Leisure</cx:pt>
          <cx:pt idx="1888">Solo Leisure</cx:pt>
          <cx:pt idx="1889">Solo Leisure</cx:pt>
          <cx:pt idx="1890">Couple Leisure</cx:pt>
          <cx:pt idx="1891">Couple Leisure</cx:pt>
          <cx:pt idx="1892">Solo Leisure</cx:pt>
          <cx:pt idx="1893">Family Leisure</cx:pt>
          <cx:pt idx="1894">Business</cx:pt>
          <cx:pt idx="1895">Solo Leisure</cx:pt>
          <cx:pt idx="1896">Solo Leisure</cx:pt>
          <cx:pt idx="1897">Couple Leisure</cx:pt>
          <cx:pt idx="1898">Solo Leisure</cx:pt>
          <cx:pt idx="1899">Business</cx:pt>
          <cx:pt idx="1900">Solo Leisure</cx:pt>
          <cx:pt idx="1901">Family Leisure</cx:pt>
          <cx:pt idx="1902">Business</cx:pt>
          <cx:pt idx="1903">Business</cx:pt>
          <cx:pt idx="1904">Family Leisure</cx:pt>
          <cx:pt idx="1905">Business</cx:pt>
          <cx:pt idx="1906">Business</cx:pt>
          <cx:pt idx="1907">Family Leisure</cx:pt>
          <cx:pt idx="1908">Solo Leisure</cx:pt>
          <cx:pt idx="1909">Couple Leisure</cx:pt>
          <cx:pt idx="1910">Family Leisure</cx:pt>
          <cx:pt idx="1911">Solo Leisure</cx:pt>
          <cx:pt idx="1912">Solo Leisure</cx:pt>
          <cx:pt idx="1913">Solo Leisure</cx:pt>
          <cx:pt idx="1914">Business</cx:pt>
          <cx:pt idx="1915">Family Leisure</cx:pt>
          <cx:pt idx="1916">Business</cx:pt>
          <cx:pt idx="1917">Family Leisure</cx:pt>
          <cx:pt idx="1918">Couple Leisure</cx:pt>
          <cx:pt idx="1919">Business</cx:pt>
          <cx:pt idx="1920">Couple Leisure</cx:pt>
          <cx:pt idx="1921">Business</cx:pt>
          <cx:pt idx="1922">Couple Leisure</cx:pt>
          <cx:pt idx="1923">Business</cx:pt>
          <cx:pt idx="1924">Solo Leisure</cx:pt>
          <cx:pt idx="1925">Solo Leisure</cx:pt>
          <cx:pt idx="1926">Couple Leisure</cx:pt>
          <cx:pt idx="1927">Solo Leisure</cx:pt>
          <cx:pt idx="1928">Solo Leisure</cx:pt>
          <cx:pt idx="1929">Solo Leisure</cx:pt>
          <cx:pt idx="1930">Family Leisure</cx:pt>
          <cx:pt idx="1931">Solo Leisure</cx:pt>
          <cx:pt idx="1932">Business</cx:pt>
          <cx:pt idx="1933">Solo Leisure</cx:pt>
          <cx:pt idx="1934">Business</cx:pt>
          <cx:pt idx="1935">Couple Leisure</cx:pt>
          <cx:pt idx="1936">Solo Leisure</cx:pt>
          <cx:pt idx="1937">Family Leisure</cx:pt>
          <cx:pt idx="1938">Solo Leisure</cx:pt>
          <cx:pt idx="1939">Solo Leisure</cx:pt>
          <cx:pt idx="1940">Business</cx:pt>
          <cx:pt idx="1941">Solo Leisure</cx:pt>
          <cx:pt idx="1942">Couple Leisure</cx:pt>
          <cx:pt idx="1943">Couple Leisure</cx:pt>
          <cx:pt idx="1944">Couple Leisure</cx:pt>
          <cx:pt idx="1945">Solo Leisure</cx:pt>
          <cx:pt idx="1946">Solo Leisure</cx:pt>
          <cx:pt idx="1947">Couple Leisure</cx:pt>
          <cx:pt idx="1948">Solo Leisure</cx:pt>
          <cx:pt idx="1949">Solo Leisure</cx:pt>
          <cx:pt idx="1950">Couple Leisure</cx:pt>
          <cx:pt idx="1951">Solo Leisure</cx:pt>
          <cx:pt idx="1952">Family Leisure</cx:pt>
          <cx:pt idx="1953">Family Leisure</cx:pt>
          <cx:pt idx="1954">Family Leisure</cx:pt>
          <cx:pt idx="1955">Solo Leisure</cx:pt>
          <cx:pt idx="1956">Solo Leisure</cx:pt>
          <cx:pt idx="1957">Solo Leisure</cx:pt>
          <cx:pt idx="1958">Solo Leisure</cx:pt>
          <cx:pt idx="1959">Couple Leisure</cx:pt>
          <cx:pt idx="1960">Family Leisure</cx:pt>
          <cx:pt idx="1961">Solo Leisure</cx:pt>
          <cx:pt idx="1962">Solo Leisure</cx:pt>
          <cx:pt idx="1963">Couple Leisure</cx:pt>
          <cx:pt idx="1964">Couple Leisure</cx:pt>
          <cx:pt idx="1965">Family Leisure</cx:pt>
          <cx:pt idx="1966">Couple Leisure</cx:pt>
          <cx:pt idx="1967">Couple Leisure</cx:pt>
          <cx:pt idx="1968">Business</cx:pt>
          <cx:pt idx="1969">Family Leisure</cx:pt>
          <cx:pt idx="1970">Solo Leisure</cx:pt>
          <cx:pt idx="1971">Couple Leisure</cx:pt>
          <cx:pt idx="1972">Family Leisure</cx:pt>
          <cx:pt idx="1973">Solo Leisure</cx:pt>
          <cx:pt idx="1974">Couple Leisure</cx:pt>
          <cx:pt idx="1975">Family Leisure</cx:pt>
          <cx:pt idx="1976">Solo Leisure</cx:pt>
          <cx:pt idx="1977">Family Leisure</cx:pt>
          <cx:pt idx="1978">Couple Leisure</cx:pt>
          <cx:pt idx="1979">Solo Leisure</cx:pt>
          <cx:pt idx="1980">Solo Leisure</cx:pt>
          <cx:pt idx="1981">Family Leisure</cx:pt>
          <cx:pt idx="1982">Solo Leisure</cx:pt>
          <cx:pt idx="1983">Solo Leisure</cx:pt>
          <cx:pt idx="1984">Solo Leisure</cx:pt>
          <cx:pt idx="1985">Solo Leisure</cx:pt>
          <cx:pt idx="1986">Solo Leisure</cx:pt>
          <cx:pt idx="1987">Business</cx:pt>
          <cx:pt idx="1988">Family Leisure</cx:pt>
          <cx:pt idx="1989">Solo Leisure</cx:pt>
          <cx:pt idx="1990">Solo Leisure</cx:pt>
          <cx:pt idx="1991">Couple Leisure</cx:pt>
          <cx:pt idx="1992">Solo Leisure</cx:pt>
          <cx:pt idx="1993">Family Leisure</cx:pt>
          <cx:pt idx="1994">Business</cx:pt>
          <cx:pt idx="1995">Solo Leisure</cx:pt>
          <cx:pt idx="1996">Business</cx:pt>
          <cx:pt idx="1997">Solo Leisure</cx:pt>
          <cx:pt idx="1998">Family Leisure</cx:pt>
          <cx:pt idx="1999">Family Leisure</cx:pt>
          <cx:pt idx="2000">Solo Leisure</cx:pt>
          <cx:pt idx="2001">Couple Leisure</cx:pt>
          <cx:pt idx="2002">Family Leisure</cx:pt>
          <cx:pt idx="2003">Solo Leisure</cx:pt>
          <cx:pt idx="2004">Solo Leisure</cx:pt>
          <cx:pt idx="2005">Solo Leisure</cx:pt>
          <cx:pt idx="2006">Family Leisure</cx:pt>
          <cx:pt idx="2007">Business</cx:pt>
          <cx:pt idx="2008">Solo Leisure</cx:pt>
          <cx:pt idx="2009">Solo Leisure</cx:pt>
          <cx:pt idx="2010">Solo Leisure</cx:pt>
          <cx:pt idx="2011">Family Leisure</cx:pt>
          <cx:pt idx="2012">Solo Leisure</cx:pt>
          <cx:pt idx="2013">Solo Leisure</cx:pt>
          <cx:pt idx="2014">Solo Leisure</cx:pt>
          <cx:pt idx="2015">Solo Leisure</cx:pt>
          <cx:pt idx="2016">Business</cx:pt>
          <cx:pt idx="2017">Family Leisure</cx:pt>
          <cx:pt idx="2018">Couple Leisure</cx:pt>
          <cx:pt idx="2019">Solo Leisure</cx:pt>
          <cx:pt idx="2020">Business</cx:pt>
          <cx:pt idx="2021">Solo Leisure</cx:pt>
          <cx:pt idx="2022">Couple Leisure</cx:pt>
          <cx:pt idx="2023">Couple Leisure</cx:pt>
          <cx:pt idx="2024">Solo Leisure</cx:pt>
          <cx:pt idx="2025">Solo Leisure</cx:pt>
          <cx:pt idx="2026">Family Leisure</cx:pt>
          <cx:pt idx="2027">Couple Leisure</cx:pt>
          <cx:pt idx="2028">Business</cx:pt>
          <cx:pt idx="2029">Family Leisure</cx:pt>
          <cx:pt idx="2030">Solo Leisure</cx:pt>
          <cx:pt idx="2031">Family Leisure</cx:pt>
          <cx:pt idx="2032">Business</cx:pt>
          <cx:pt idx="2033">Couple Leisure</cx:pt>
          <cx:pt idx="2034">Couple Leisure</cx:pt>
          <cx:pt idx="2035">Solo Leisure</cx:pt>
          <cx:pt idx="2036">Couple Leisure</cx:pt>
          <cx:pt idx="2037">Solo Leisure</cx:pt>
          <cx:pt idx="2038">Couple Leisure</cx:pt>
          <cx:pt idx="2039">Solo Leisure</cx:pt>
          <cx:pt idx="2040">Family Leisure</cx:pt>
          <cx:pt idx="2041">Solo Leisure</cx:pt>
          <cx:pt idx="2042">Solo Leisure</cx:pt>
          <cx:pt idx="2043">Solo Leisure</cx:pt>
          <cx:pt idx="2044">Business</cx:pt>
          <cx:pt idx="2045">Solo Leisure</cx:pt>
          <cx:pt idx="2046">Solo Leisure</cx:pt>
          <cx:pt idx="2047">Solo Leisure</cx:pt>
          <cx:pt idx="2048">Solo Leisure</cx:pt>
          <cx:pt idx="2049">Solo Leisure</cx:pt>
          <cx:pt idx="2050">Solo Leisure</cx:pt>
          <cx:pt idx="2051">Solo Leisure</cx:pt>
          <cx:pt idx="2052">Solo Leisure</cx:pt>
          <cx:pt idx="2053">Business</cx:pt>
          <cx:pt idx="2054">Business</cx:pt>
          <cx:pt idx="2055">Couple Leisure</cx:pt>
          <cx:pt idx="2056">Business</cx:pt>
          <cx:pt idx="2057">Family Leisure</cx:pt>
          <cx:pt idx="2058">Family Leisure</cx:pt>
          <cx:pt idx="2059">Solo Leisure</cx:pt>
          <cx:pt idx="2060">Solo Leisure</cx:pt>
          <cx:pt idx="2061">Solo Leisure</cx:pt>
          <cx:pt idx="2062">Solo Leisure</cx:pt>
          <cx:pt idx="2063">Business</cx:pt>
          <cx:pt idx="2064">Couple Leisure</cx:pt>
          <cx:pt idx="2065">Solo Leisure</cx:pt>
          <cx:pt idx="2066">Business</cx:pt>
          <cx:pt idx="2067">Couple Leisure</cx:pt>
          <cx:pt idx="2068">Solo Leisure</cx:pt>
          <cx:pt idx="2069">Couple Leisure</cx:pt>
          <cx:pt idx="2070">Solo Leisure</cx:pt>
          <cx:pt idx="2071">Family Leisure</cx:pt>
          <cx:pt idx="2072">Family Leisure</cx:pt>
          <cx:pt idx="2073">Couple Leisure</cx:pt>
          <cx:pt idx="2074">Solo Leisure</cx:pt>
          <cx:pt idx="2075">Solo Leisure</cx:pt>
          <cx:pt idx="2076">Family Leisure</cx:pt>
          <cx:pt idx="2077">Family Leisure</cx:pt>
          <cx:pt idx="2078">Couple Leisure</cx:pt>
          <cx:pt idx="2079">Solo Leisure</cx:pt>
          <cx:pt idx="2080">Solo Leisure</cx:pt>
          <cx:pt idx="2081">Solo Leisure</cx:pt>
          <cx:pt idx="2082">Solo Leisure</cx:pt>
          <cx:pt idx="2083">Family Leisure</cx:pt>
          <cx:pt idx="2084">Family Leisure</cx:pt>
          <cx:pt idx="2085">Family Leisure</cx:pt>
          <cx:pt idx="2086">Couple Leisure</cx:pt>
          <cx:pt idx="2087">Solo Leisure</cx:pt>
          <cx:pt idx="2088">Solo Leisure</cx:pt>
          <cx:pt idx="2089">Family Leisure</cx:pt>
          <cx:pt idx="2090">Business</cx:pt>
          <cx:pt idx="2091">Solo Leisure</cx:pt>
          <cx:pt idx="2092">Solo Leisure</cx:pt>
          <cx:pt idx="2093">Couple Leisure</cx:pt>
          <cx:pt idx="2094">Solo Leisure</cx:pt>
          <cx:pt idx="2095">Business</cx:pt>
          <cx:pt idx="2096">Solo Leisure</cx:pt>
          <cx:pt idx="2097">Solo Leisure</cx:pt>
          <cx:pt idx="2098">Solo Leisure</cx:pt>
          <cx:pt idx="2099">Business</cx:pt>
          <cx:pt idx="2100">Business</cx:pt>
          <cx:pt idx="2101">Business</cx:pt>
          <cx:pt idx="2102">Family Leisure</cx:pt>
          <cx:pt idx="2103">Solo Leisure</cx:pt>
          <cx:pt idx="2104">Family Leisure</cx:pt>
          <cx:pt idx="2105">Solo Leisure</cx:pt>
          <cx:pt idx="2106">Solo Leisure</cx:pt>
          <cx:pt idx="2107">Couple Leisure</cx:pt>
          <cx:pt idx="2108">Couple Leisure</cx:pt>
          <cx:pt idx="2109">Solo Leisure</cx:pt>
          <cx:pt idx="2110">Solo Leisure</cx:pt>
          <cx:pt idx="2111">Couple Leisure</cx:pt>
          <cx:pt idx="2112">Couple Leisure</cx:pt>
          <cx:pt idx="2113">Solo Leisure</cx:pt>
          <cx:pt idx="2114">Solo Leisure</cx:pt>
          <cx:pt idx="2115">Solo Leisure</cx:pt>
          <cx:pt idx="2116">Family Leisure</cx:pt>
          <cx:pt idx="2117">Business</cx:pt>
          <cx:pt idx="2118">Family Leisure</cx:pt>
          <cx:pt idx="2119">Couple Leisure</cx:pt>
          <cx:pt idx="2120">Business</cx:pt>
          <cx:pt idx="2121">Solo Leisure</cx:pt>
          <cx:pt idx="2122">Solo Leisure</cx:pt>
          <cx:pt idx="2123">Couple Leisure</cx:pt>
          <cx:pt idx="2124">Solo Leisure</cx:pt>
          <cx:pt idx="2125">Solo Leisure</cx:pt>
          <cx:pt idx="2126">Business</cx:pt>
          <cx:pt idx="2127">Business</cx:pt>
          <cx:pt idx="2128">Couple Leisure</cx:pt>
          <cx:pt idx="2129">Solo Leisure</cx:pt>
          <cx:pt idx="2130">Solo Leisure</cx:pt>
          <cx:pt idx="2131">Solo Leisure</cx:pt>
          <cx:pt idx="2132">Solo Leisure</cx:pt>
          <cx:pt idx="2133">Family Leisure</cx:pt>
          <cx:pt idx="2134">Solo Leisure</cx:pt>
          <cx:pt idx="2135">Business</cx:pt>
          <cx:pt idx="2136">Couple Leisure</cx:pt>
          <cx:pt idx="2137">Couple Leisure</cx:pt>
          <cx:pt idx="2138">Couple Leisure</cx:pt>
          <cx:pt idx="2139">Couple Leisure</cx:pt>
          <cx:pt idx="2140">Family Leisure</cx:pt>
          <cx:pt idx="2141">Couple Leisure</cx:pt>
          <cx:pt idx="2142">Solo Leisure</cx:pt>
          <cx:pt idx="2143">Solo Leisure</cx:pt>
          <cx:pt idx="2144">Solo Leisure</cx:pt>
          <cx:pt idx="2145">Couple Leisure</cx:pt>
          <cx:pt idx="2146">Couple Leisure</cx:pt>
          <cx:pt idx="2147">Solo Leisure</cx:pt>
          <cx:pt idx="2148">Family Leisure</cx:pt>
          <cx:pt idx="2149">Solo Leisure</cx:pt>
          <cx:pt idx="2150">Family Leisure</cx:pt>
          <cx:pt idx="2151">Business</cx:pt>
          <cx:pt idx="2152">Business</cx:pt>
          <cx:pt idx="2153">Business</cx:pt>
          <cx:pt idx="2154">Solo Leisure</cx:pt>
          <cx:pt idx="2155">Business</cx:pt>
          <cx:pt idx="2156">Solo Leisure</cx:pt>
          <cx:pt idx="2157">Solo Leisure</cx:pt>
          <cx:pt idx="2158">Solo Leisure</cx:pt>
          <cx:pt idx="2159">Family Leisure</cx:pt>
          <cx:pt idx="2160">Solo Leisure</cx:pt>
          <cx:pt idx="2161">Business</cx:pt>
          <cx:pt idx="2162">Business</cx:pt>
          <cx:pt idx="2163">Business</cx:pt>
          <cx:pt idx="2164">Solo Leisure</cx:pt>
          <cx:pt idx="2165">Family Leisure</cx:pt>
          <cx:pt idx="2166">Solo Leisure</cx:pt>
          <cx:pt idx="2167">Solo Leisure</cx:pt>
          <cx:pt idx="2168">Solo Leisure</cx:pt>
          <cx:pt idx="2169">Solo Leisure</cx:pt>
          <cx:pt idx="2170">Solo Leisure</cx:pt>
          <cx:pt idx="2171">Solo Leisure</cx:pt>
          <cx:pt idx="2172">Business</cx:pt>
          <cx:pt idx="2173">Solo Leisure</cx:pt>
          <cx:pt idx="2174">Solo Leisure</cx:pt>
          <cx:pt idx="2175">Solo Leisure</cx:pt>
          <cx:pt idx="2176">Family Leisure</cx:pt>
          <cx:pt idx="2177">Solo Leisure</cx:pt>
          <cx:pt idx="2178">Solo Leisure</cx:pt>
          <cx:pt idx="2179">Solo Leisure</cx:pt>
          <cx:pt idx="2180">Couple Leisure</cx:pt>
          <cx:pt idx="2181">Solo Leisure</cx:pt>
          <cx:pt idx="2182">Couple Leisure</cx:pt>
          <cx:pt idx="2183">Solo Leisure</cx:pt>
          <cx:pt idx="2184">Solo Leisure</cx:pt>
          <cx:pt idx="2185">Business</cx:pt>
          <cx:pt idx="2186">Solo Leisure</cx:pt>
          <cx:pt idx="2187">Business</cx:pt>
          <cx:pt idx="2188">Business</cx:pt>
          <cx:pt idx="2189">Business</cx:pt>
          <cx:pt idx="2190">Solo Leisure</cx:pt>
          <cx:pt idx="2191">Solo Leisure</cx:pt>
          <cx:pt idx="2192">Family Leisure</cx:pt>
          <cx:pt idx="2193">Family Leisure</cx:pt>
          <cx:pt idx="2194">Couple Leisure</cx:pt>
          <cx:pt idx="2195">Couple Leisure</cx:pt>
          <cx:pt idx="2196">Couple Leisure</cx:pt>
          <cx:pt idx="2197">Solo Leisure</cx:pt>
          <cx:pt idx="2198">Solo Leisure</cx:pt>
          <cx:pt idx="2199">Solo Leisure</cx:pt>
          <cx:pt idx="2200">Couple Leisure</cx:pt>
          <cx:pt idx="2201">Couple Leisure</cx:pt>
          <cx:pt idx="2202">Solo Leisure</cx:pt>
          <cx:pt idx="2203">Business</cx:pt>
          <cx:pt idx="2204">Solo Leisure</cx:pt>
          <cx:pt idx="2205">Business</cx:pt>
          <cx:pt idx="2206">Couple Leisure</cx:pt>
          <cx:pt idx="2207">Solo Leisure</cx:pt>
          <cx:pt idx="2208">Couple Leisure</cx:pt>
          <cx:pt idx="2209">Couple Leisure</cx:pt>
          <cx:pt idx="2210">Family Leisure</cx:pt>
          <cx:pt idx="2211">Solo Leisure</cx:pt>
          <cx:pt idx="2212">Business</cx:pt>
          <cx:pt idx="2213">Couple Leisure</cx:pt>
          <cx:pt idx="2214">Couple Leisure</cx:pt>
          <cx:pt idx="2215">Couple Leisure</cx:pt>
          <cx:pt idx="2216">Family Leisure</cx:pt>
          <cx:pt idx="2217">Solo Leisure</cx:pt>
          <cx:pt idx="2218">Couple Leisure</cx:pt>
          <cx:pt idx="2219">Solo Leisure</cx:pt>
          <cx:pt idx="2220">Solo Leisure</cx:pt>
          <cx:pt idx="2221">Solo Leisure</cx:pt>
          <cx:pt idx="2222">Couple Leisure</cx:pt>
          <cx:pt idx="2223">Couple Leisure</cx:pt>
          <cx:pt idx="2224">Couple Leisure</cx:pt>
          <cx:pt idx="2225">Solo Leisure</cx:pt>
          <cx:pt idx="2226">Solo Leisure</cx:pt>
          <cx:pt idx="2227">Solo Leisure</cx:pt>
          <cx:pt idx="2228">Business</cx:pt>
          <cx:pt idx="2229">Couple Leisure</cx:pt>
          <cx:pt idx="2230">Couple Leisure</cx:pt>
          <cx:pt idx="2231">Business</cx:pt>
          <cx:pt idx="2232">Business</cx:pt>
          <cx:pt idx="2233">Couple Leisure</cx:pt>
          <cx:pt idx="2234">Solo Leisure</cx:pt>
          <cx:pt idx="2235">Couple Leisure</cx:pt>
          <cx:pt idx="2236">Couple Leisure</cx:pt>
          <cx:pt idx="2237">Solo Leisure</cx:pt>
          <cx:pt idx="2238">Couple Leisure</cx:pt>
          <cx:pt idx="2239">Business</cx:pt>
          <cx:pt idx="2240">Business</cx:pt>
          <cx:pt idx="2241">Business</cx:pt>
          <cx:pt idx="2242">Business</cx:pt>
          <cx:pt idx="2243">Business</cx:pt>
          <cx:pt idx="2244">Business</cx:pt>
          <cx:pt idx="2245">Solo Leisure</cx:pt>
          <cx:pt idx="2246">Solo Leisure</cx:pt>
          <cx:pt idx="2247">Family Leisure</cx:pt>
          <cx:pt idx="2248">Solo Leisure</cx:pt>
          <cx:pt idx="2249">Business</cx:pt>
          <cx:pt idx="2250">Solo Leisure</cx:pt>
          <cx:pt idx="2251">Family Leisure</cx:pt>
          <cx:pt idx="2252">Family Leisure</cx:pt>
          <cx:pt idx="2253">Solo Leisure</cx:pt>
          <cx:pt idx="2254">Solo Leisure</cx:pt>
          <cx:pt idx="2255">Business</cx:pt>
          <cx:pt idx="2256">Solo Leisure</cx:pt>
          <cx:pt idx="2257">Solo Leisure</cx:pt>
          <cx:pt idx="2258">Solo Leisure</cx:pt>
          <cx:pt idx="2259">Solo Leisure</cx:pt>
          <cx:pt idx="2260">Solo Leisure</cx:pt>
          <cx:pt idx="2261">Solo Leisure</cx:pt>
          <cx:pt idx="2262">Couple Leisure</cx:pt>
          <cx:pt idx="2263">Couple Leisure</cx:pt>
          <cx:pt idx="2264">Couple Leisure</cx:pt>
          <cx:pt idx="2265">Solo Leisure</cx:pt>
          <cx:pt idx="2266">Business</cx:pt>
          <cx:pt idx="2267">Couple Leisure</cx:pt>
          <cx:pt idx="2268">Solo Leisure</cx:pt>
          <cx:pt idx="2269">Couple Leisure</cx:pt>
          <cx:pt idx="2270">Solo Leisure</cx:pt>
          <cx:pt idx="2271">Solo Leisure</cx:pt>
          <cx:pt idx="2272">Solo Leisure</cx:pt>
          <cx:pt idx="2273">Solo Leisure</cx:pt>
          <cx:pt idx="2274">Solo Leisure</cx:pt>
          <cx:pt idx="2275">Solo Leisure</cx:pt>
          <cx:pt idx="2276">Family Leisure</cx:pt>
          <cx:pt idx="2277">Solo Leisure</cx:pt>
          <cx:pt idx="2278">Business</cx:pt>
          <cx:pt idx="2279">Solo Leisure</cx:pt>
          <cx:pt idx="2280">Solo Leisure</cx:pt>
          <cx:pt idx="2281">Solo Leisure</cx:pt>
          <cx:pt idx="2282">Solo Leisure</cx:pt>
          <cx:pt idx="2283">Solo Leisure</cx:pt>
          <cx:pt idx="2284">Solo Leisure</cx:pt>
          <cx:pt idx="2285">Family Leisure</cx:pt>
          <cx:pt idx="2286">Solo Leisure</cx:pt>
          <cx:pt idx="2287">Family Leisure</cx:pt>
          <cx:pt idx="2288">Family Leisure</cx:pt>
          <cx:pt idx="2289">Couple Leisure</cx:pt>
          <cx:pt idx="2290">Solo Leisure</cx:pt>
          <cx:pt idx="2291">Family Leisure</cx:pt>
          <cx:pt idx="2292">Couple Leisure</cx:pt>
          <cx:pt idx="2293">Solo Leisure</cx:pt>
          <cx:pt idx="2294">Couple Leisure</cx:pt>
          <cx:pt idx="2295">Business</cx:pt>
          <cx:pt idx="2296">Solo Leisure</cx:pt>
          <cx:pt idx="2297">Couple Leisure</cx:pt>
          <cx:pt idx="2298">Family Leisure</cx:pt>
          <cx:pt idx="2299">Solo Leisure</cx:pt>
          <cx:pt idx="2300">Business</cx:pt>
          <cx:pt idx="2301">Business</cx:pt>
          <cx:pt idx="2302">Solo Leisure</cx:pt>
          <cx:pt idx="2303">Business</cx:pt>
          <cx:pt idx="2304">Couple Leisure</cx:pt>
          <cx:pt idx="2305">Couple Leisure</cx:pt>
          <cx:pt idx="2306">Business</cx:pt>
          <cx:pt idx="2307">Solo Leisure</cx:pt>
          <cx:pt idx="2308">Business</cx:pt>
          <cx:pt idx="2309">Family Leisure</cx:pt>
          <cx:pt idx="2310">Family Leisure</cx:pt>
          <cx:pt idx="2311">Solo Leisure</cx:pt>
          <cx:pt idx="2312">Solo Leisure</cx:pt>
          <cx:pt idx="2313">Solo Leisure</cx:pt>
          <cx:pt idx="2314">Family Leisure</cx:pt>
          <cx:pt idx="2315">Family Leisure</cx:pt>
          <cx:pt idx="2316">Family Leisure</cx:pt>
          <cx:pt idx="2317">Solo Leisure</cx:pt>
          <cx:pt idx="2318">Family Leisure</cx:pt>
          <cx:pt idx="2319">Solo Leisure</cx:pt>
          <cx:pt idx="2320">Solo Leisure</cx:pt>
          <cx:pt idx="2321">Couple Leisure</cx:pt>
          <cx:pt idx="2322">Solo Leisure</cx:pt>
          <cx:pt idx="2323">Couple Leisure</cx:pt>
          <cx:pt idx="2324">Solo Leisure</cx:pt>
          <cx:pt idx="2325">Family Leisure</cx:pt>
          <cx:pt idx="2326">Couple Leisure</cx:pt>
          <cx:pt idx="2327">Family Leisure</cx:pt>
          <cx:pt idx="2328">Couple Leisure</cx:pt>
          <cx:pt idx="2329">Couple Leisure</cx:pt>
          <cx:pt idx="2330">Business</cx:pt>
          <cx:pt idx="2331">Couple Leisure</cx:pt>
          <cx:pt idx="2332">Family Leisure</cx:pt>
          <cx:pt idx="2333">Couple Leisure</cx:pt>
          <cx:pt idx="2334">Solo Leisure</cx:pt>
          <cx:pt idx="2335">Family Leisure</cx:pt>
          <cx:pt idx="2336">Couple Leisure</cx:pt>
          <cx:pt idx="2337">Couple Leisure</cx:pt>
          <cx:pt idx="2338">Solo Leisure</cx:pt>
          <cx:pt idx="2339">Business</cx:pt>
          <cx:pt idx="2340">Business</cx:pt>
          <cx:pt idx="2341">Couple Leisure</cx:pt>
          <cx:pt idx="2342">Solo Leisure</cx:pt>
          <cx:pt idx="2343">Business</cx:pt>
          <cx:pt idx="2344">Couple Leisure</cx:pt>
          <cx:pt idx="2345">Solo Leisure</cx:pt>
          <cx:pt idx="2346">Solo Leisure</cx:pt>
          <cx:pt idx="2347">Solo Leisure</cx:pt>
          <cx:pt idx="2348">Family Leisure</cx:pt>
          <cx:pt idx="2349">Solo Leisure</cx:pt>
          <cx:pt idx="2350">Family Leisure</cx:pt>
          <cx:pt idx="2351">Business</cx:pt>
          <cx:pt idx="2352">Solo Leisure</cx:pt>
          <cx:pt idx="2353">Business</cx:pt>
          <cx:pt idx="2354">Business</cx:pt>
          <cx:pt idx="2355">Solo Leisure</cx:pt>
          <cx:pt idx="2356">Business</cx:pt>
          <cx:pt idx="2357">Solo Leisure</cx:pt>
          <cx:pt idx="2358">Couple Leisure</cx:pt>
          <cx:pt idx="2359">Solo Leisure</cx:pt>
          <cx:pt idx="2360">Couple Leisure</cx:pt>
          <cx:pt idx="2361">Couple Leisure</cx:pt>
          <cx:pt idx="2362">Solo Leisure</cx:pt>
          <cx:pt idx="2363">Solo Leisure</cx:pt>
          <cx:pt idx="2364">Solo Leisure</cx:pt>
          <cx:pt idx="2365">Solo Leisure</cx:pt>
          <cx:pt idx="2366">Solo Leisure</cx:pt>
          <cx:pt idx="2367">Solo Leisure</cx:pt>
          <cx:pt idx="2368">Solo Leisure</cx:pt>
          <cx:pt idx="2369">Family Leisure</cx:pt>
          <cx:pt idx="2370">Family Leisure</cx:pt>
          <cx:pt idx="2371">Solo Leisure</cx:pt>
          <cx:pt idx="2372">Couple Leisure</cx:pt>
          <cx:pt idx="2373">Couple Leisure</cx:pt>
          <cx:pt idx="2374">Solo Leisure</cx:pt>
          <cx:pt idx="2375">Family Leisure</cx:pt>
          <cx:pt idx="2376">Family Leisure</cx:pt>
          <cx:pt idx="2377">Couple Leisure</cx:pt>
          <cx:pt idx="2378">Family Leisure</cx:pt>
          <cx:pt idx="2379">Business</cx:pt>
          <cx:pt idx="2380">Business</cx:pt>
          <cx:pt idx="2381">Solo Leisure</cx:pt>
          <cx:pt idx="2382">Solo Leisure</cx:pt>
          <cx:pt idx="2383">Couple Leisure</cx:pt>
          <cx:pt idx="2384">Business</cx:pt>
          <cx:pt idx="2385">Couple Leisure</cx:pt>
          <cx:pt idx="2386">Couple Leisure</cx:pt>
          <cx:pt idx="2387">Couple Leisure</cx:pt>
          <cx:pt idx="2388">Couple Leisure</cx:pt>
          <cx:pt idx="2389">Solo Leisure</cx:pt>
          <cx:pt idx="2390">Family Leisure</cx:pt>
          <cx:pt idx="2391">Couple Leisure</cx:pt>
          <cx:pt idx="2392">Couple Leisure</cx:pt>
          <cx:pt idx="2393">Solo Leisure</cx:pt>
          <cx:pt idx="2394">Solo Leisure</cx:pt>
          <cx:pt idx="2395">Solo Leisure</cx:pt>
          <cx:pt idx="2396">Solo Leisure</cx:pt>
          <cx:pt idx="2397">Business</cx:pt>
          <cx:pt idx="2398">Business</cx:pt>
          <cx:pt idx="2399">Solo Leisure</cx:pt>
          <cx:pt idx="2400">Couple Leisure</cx:pt>
          <cx:pt idx="2401">Solo Leisure</cx:pt>
          <cx:pt idx="2402">Solo Leisure</cx:pt>
          <cx:pt idx="2403">Solo Leisure</cx:pt>
          <cx:pt idx="2404">Solo Leisure</cx:pt>
          <cx:pt idx="2405">Solo Leisure</cx:pt>
          <cx:pt idx="2406">Solo Leisure</cx:pt>
          <cx:pt idx="2407">Couple Leisure</cx:pt>
          <cx:pt idx="2408">Couple Leisure</cx:pt>
          <cx:pt idx="2409">Family Leisure</cx:pt>
          <cx:pt idx="2410">Family Leisure</cx:pt>
          <cx:pt idx="2411">Family Leisure</cx:pt>
          <cx:pt idx="2412">Family Leisure</cx:pt>
          <cx:pt idx="2413">Family Leisure</cx:pt>
          <cx:pt idx="2414">Business</cx:pt>
          <cx:pt idx="2415">Solo Leisure</cx:pt>
          <cx:pt idx="2416">Solo Leisure</cx:pt>
          <cx:pt idx="2417">Business</cx:pt>
          <cx:pt idx="2418">Business</cx:pt>
          <cx:pt idx="2419">Solo Leisure</cx:pt>
          <cx:pt idx="2420">Business</cx:pt>
          <cx:pt idx="2421">Solo Leisure</cx:pt>
          <cx:pt idx="2422">Couple Leisure</cx:pt>
          <cx:pt idx="2423">Couple Leisure</cx:pt>
          <cx:pt idx="2424">Couple Leisure</cx:pt>
          <cx:pt idx="2425">Couple Leisure</cx:pt>
          <cx:pt idx="2426">Couple Leisure</cx:pt>
          <cx:pt idx="2427">Couple Leisure</cx:pt>
          <cx:pt idx="2428">Couple Leisure</cx:pt>
          <cx:pt idx="2429">Solo Leisure</cx:pt>
          <cx:pt idx="2430">Family Leisure</cx:pt>
          <cx:pt idx="2431">Solo Leisure</cx:pt>
          <cx:pt idx="2432">Family Leisure</cx:pt>
          <cx:pt idx="2433">Family Leisure</cx:pt>
          <cx:pt idx="2434">Family Leisure</cx:pt>
          <cx:pt idx="2435">Solo Leisure</cx:pt>
          <cx:pt idx="2436">Solo Leisure</cx:pt>
          <cx:pt idx="2437">Couple Leisure</cx:pt>
          <cx:pt idx="2438">Family Leisure</cx:pt>
          <cx:pt idx="2439">Solo Leisure</cx:pt>
          <cx:pt idx="2440">Family Leisure</cx:pt>
          <cx:pt idx="2441">Business</cx:pt>
          <cx:pt idx="2442">Couple Leisure</cx:pt>
          <cx:pt idx="2443">Solo Leisure</cx:pt>
          <cx:pt idx="2444">Solo Leisure</cx:pt>
          <cx:pt idx="2445">Family Leisure</cx:pt>
          <cx:pt idx="2446">Solo Leisure</cx:pt>
          <cx:pt idx="2447">Couple Leisure</cx:pt>
          <cx:pt idx="2448">Solo Leisure</cx:pt>
          <cx:pt idx="2449">Solo Leisure</cx:pt>
          <cx:pt idx="2450">Couple Leisure</cx:pt>
          <cx:pt idx="2451">Solo Leisure</cx:pt>
          <cx:pt idx="2452">Couple Leisure</cx:pt>
          <cx:pt idx="2453">Solo Leisure</cx:pt>
          <cx:pt idx="2454">Couple Leisure</cx:pt>
          <cx:pt idx="2455">Couple Leisure</cx:pt>
          <cx:pt idx="2456">Solo Leisure</cx:pt>
          <cx:pt idx="2457">Couple Leisure</cx:pt>
          <cx:pt idx="2458">Business</cx:pt>
          <cx:pt idx="2459">Family Leisure</cx:pt>
          <cx:pt idx="2460">Couple Leisure</cx:pt>
          <cx:pt idx="2461">Couple Leisure</cx:pt>
          <cx:pt idx="2462">Business</cx:pt>
          <cx:pt idx="2463">Solo Leisure</cx:pt>
          <cx:pt idx="2464">Solo Leisure</cx:pt>
          <cx:pt idx="2465">Solo Leisure</cx:pt>
          <cx:pt idx="2466">Business</cx:pt>
          <cx:pt idx="2467">Solo Leisure</cx:pt>
          <cx:pt idx="2468">Business</cx:pt>
          <cx:pt idx="2469">Solo Leisure</cx:pt>
          <cx:pt idx="2470">Solo Leisure</cx:pt>
          <cx:pt idx="2471">Solo Leisure</cx:pt>
          <cx:pt idx="2472">Couple Leisure</cx:pt>
          <cx:pt idx="2473">Couple Leisure</cx:pt>
          <cx:pt idx="2474">Solo Leisure</cx:pt>
          <cx:pt idx="2475">Solo Leisure</cx:pt>
          <cx:pt idx="2476">Family Leisure</cx:pt>
          <cx:pt idx="2477">Solo Leisure</cx:pt>
          <cx:pt idx="2478">Business</cx:pt>
          <cx:pt idx="2479">Couple Leisure</cx:pt>
          <cx:pt idx="2480">Couple Leisure</cx:pt>
          <cx:pt idx="2481">Solo Leisure</cx:pt>
          <cx:pt idx="2482">Solo Leisure</cx:pt>
          <cx:pt idx="2483">Business</cx:pt>
          <cx:pt idx="2484">Solo Leisure</cx:pt>
          <cx:pt idx="2485">Business</cx:pt>
          <cx:pt idx="2486">Solo Leisure</cx:pt>
          <cx:pt idx="2487">Couple Leisure</cx:pt>
          <cx:pt idx="2488">Couple Leisure</cx:pt>
          <cx:pt idx="2489">Business</cx:pt>
          <cx:pt idx="2490">Solo Leisure</cx:pt>
          <cx:pt idx="2491">Solo Leisure</cx:pt>
          <cx:pt idx="2492">Solo Leisure</cx:pt>
          <cx:pt idx="2493">Couple Leisure</cx:pt>
          <cx:pt idx="2494">Couple Leisure</cx:pt>
          <cx:pt idx="2495">Couple Leisure</cx:pt>
          <cx:pt idx="2496">Couple Leisure</cx:pt>
          <cx:pt idx="2497">Business</cx:pt>
          <cx:pt idx="2498">Solo Leisure</cx:pt>
          <cx:pt idx="2499">Business</cx:pt>
          <cx:pt idx="2500">Solo Leisure</cx:pt>
          <cx:pt idx="2501">Couple Leisure</cx:pt>
          <cx:pt idx="2502">Couple Leisure</cx:pt>
          <cx:pt idx="2503">Couple Leisure</cx:pt>
          <cx:pt idx="2504">Solo Leisure</cx:pt>
          <cx:pt idx="2505">Solo Leisure</cx:pt>
          <cx:pt idx="2506">Solo Leisure</cx:pt>
          <cx:pt idx="2507">Solo Leisure</cx:pt>
          <cx:pt idx="2508">Couple Leisure</cx:pt>
          <cx:pt idx="2509">Couple Leisure</cx:pt>
          <cx:pt idx="2510">Business</cx:pt>
          <cx:pt idx="2511">Family Leisure</cx:pt>
          <cx:pt idx="2512">Solo Leisure</cx:pt>
          <cx:pt idx="2513">Solo Leisure</cx:pt>
          <cx:pt idx="2514">Couple Leisure</cx:pt>
          <cx:pt idx="2515">Solo Leisure</cx:pt>
          <cx:pt idx="2516">Business</cx:pt>
          <cx:pt idx="2517">Solo Leisure</cx:pt>
          <cx:pt idx="2518">Couple Leisure</cx:pt>
          <cx:pt idx="2519">Business</cx:pt>
          <cx:pt idx="2520">Business</cx:pt>
          <cx:pt idx="2521">Solo Leisure</cx:pt>
          <cx:pt idx="2522">Family Leisure</cx:pt>
          <cx:pt idx="2523">Solo Leisure</cx:pt>
          <cx:pt idx="2524">Solo Leisure</cx:pt>
          <cx:pt idx="2525">Solo Leisure</cx:pt>
          <cx:pt idx="2526">Family Leisure</cx:pt>
          <cx:pt idx="2527">Solo Leisure</cx:pt>
          <cx:pt idx="2528">Solo Leisure</cx:pt>
          <cx:pt idx="2529">Business</cx:pt>
          <cx:pt idx="2530">Couple Leisure</cx:pt>
          <cx:pt idx="2531">Couple Leisure</cx:pt>
          <cx:pt idx="2532">Couple Leisure</cx:pt>
          <cx:pt idx="2533">Couple Leisure</cx:pt>
          <cx:pt idx="2534">Couple Leisure</cx:pt>
          <cx:pt idx="2535">Solo Leisure</cx:pt>
          <cx:pt idx="2536">Business</cx:pt>
          <cx:pt idx="2537">Solo Leisure</cx:pt>
          <cx:pt idx="2538">Couple Leisure</cx:pt>
          <cx:pt idx="2539">Couple Leisure</cx:pt>
          <cx:pt idx="2540">Solo Leisure</cx:pt>
          <cx:pt idx="2541">Business</cx:pt>
          <cx:pt idx="2542">Solo Leisure</cx:pt>
          <cx:pt idx="2543">Business</cx:pt>
          <cx:pt idx="2544">Solo Leisure</cx:pt>
          <cx:pt idx="2545">Couple Leisure</cx:pt>
          <cx:pt idx="2546">Business</cx:pt>
          <cx:pt idx="2547">Business</cx:pt>
          <cx:pt idx="2548">Business</cx:pt>
          <cx:pt idx="2549">Solo Leisure</cx:pt>
          <cx:pt idx="2550">Family Leisure</cx:pt>
          <cx:pt idx="2551">Family Leisure</cx:pt>
          <cx:pt idx="2552">Solo Leisure</cx:pt>
          <cx:pt idx="2553">Solo Leisure</cx:pt>
          <cx:pt idx="2554">Solo Leisure</cx:pt>
          <cx:pt idx="2555">Solo Leisure</cx:pt>
          <cx:pt idx="2556">Solo Leisure</cx:pt>
          <cx:pt idx="2557">Solo Leisure</cx:pt>
          <cx:pt idx="2558">Business</cx:pt>
          <cx:pt idx="2559">Couple Leisure</cx:pt>
          <cx:pt idx="2560">Couple Leisure</cx:pt>
          <cx:pt idx="2561">Couple Leisure</cx:pt>
          <cx:pt idx="2562">Family Leisure</cx:pt>
          <cx:pt idx="2563">Family Leisure</cx:pt>
          <cx:pt idx="2564">Couple Leisure</cx:pt>
          <cx:pt idx="2565">Solo Leisure</cx:pt>
          <cx:pt idx="2566">Solo Leisure</cx:pt>
          <cx:pt idx="2567">Solo Leisure</cx:pt>
          <cx:pt idx="2568">Solo Leisure</cx:pt>
          <cx:pt idx="2569">Couple Leisure</cx:pt>
          <cx:pt idx="2570">Couple Leisure</cx:pt>
          <cx:pt idx="2571">Business</cx:pt>
          <cx:pt idx="2572">Solo Leisure</cx:pt>
          <cx:pt idx="2573">Couple Leisure</cx:pt>
          <cx:pt idx="2574">Business</cx:pt>
          <cx:pt idx="2575">Solo Leisure</cx:pt>
          <cx:pt idx="2576">Family Leisure</cx:pt>
          <cx:pt idx="2577">Couple Leisure</cx:pt>
          <cx:pt idx="2578">Couple Leisure</cx:pt>
          <cx:pt idx="2579">Business</cx:pt>
          <cx:pt idx="2580">Business</cx:pt>
          <cx:pt idx="2581">Couple Leisure</cx:pt>
          <cx:pt idx="2582">Business</cx:pt>
          <cx:pt idx="2583">Solo Leisure</cx:pt>
          <cx:pt idx="2584">Solo Leisure</cx:pt>
          <cx:pt idx="2585">Business</cx:pt>
          <cx:pt idx="2586">Business</cx:pt>
          <cx:pt idx="2587">Family Leisure</cx:pt>
          <cx:pt idx="2588">Solo Leisure</cx:pt>
          <cx:pt idx="2589">Couple Leisure</cx:pt>
          <cx:pt idx="2590">Solo Leisure</cx:pt>
          <cx:pt idx="2591">Couple Leisure</cx:pt>
          <cx:pt idx="2592">Couple Leisure</cx:pt>
          <cx:pt idx="2593">Solo Leisure</cx:pt>
          <cx:pt idx="2594">Solo Leisure</cx:pt>
          <cx:pt idx="2595">Couple Leisure</cx:pt>
          <cx:pt idx="2596">Couple Leisure</cx:pt>
          <cx:pt idx="2597">Business</cx:pt>
          <cx:pt idx="2598">Solo Leisure</cx:pt>
          <cx:pt idx="2599">Couple Leisure</cx:pt>
          <cx:pt idx="2600">Family Leisure</cx:pt>
          <cx:pt idx="2601">Solo Leisure</cx:pt>
          <cx:pt idx="2602">Business</cx:pt>
          <cx:pt idx="2603">Solo Leisure</cx:pt>
          <cx:pt idx="2604">Family Leisure</cx:pt>
          <cx:pt idx="2605">Couple Leisure</cx:pt>
          <cx:pt idx="2606">Couple Leisure</cx:pt>
          <cx:pt idx="2607">Solo Leisure</cx:pt>
          <cx:pt idx="2608">Couple Leisure</cx:pt>
          <cx:pt idx="2609">Family Leisure</cx:pt>
          <cx:pt idx="2610">Business</cx:pt>
          <cx:pt idx="2611">Couple Leisure</cx:pt>
          <cx:pt idx="2612">Solo Leisure</cx:pt>
          <cx:pt idx="2613">Solo Leisure</cx:pt>
          <cx:pt idx="2614">Family Leisure</cx:pt>
          <cx:pt idx="2615">Couple Leisure</cx:pt>
          <cx:pt idx="2616">Couple Leisure</cx:pt>
          <cx:pt idx="2617">Business</cx:pt>
          <cx:pt idx="2618">Business</cx:pt>
          <cx:pt idx="2619">Couple Leisure</cx:pt>
          <cx:pt idx="2620">Family Leisure</cx:pt>
          <cx:pt idx="2621">Family Leisure</cx:pt>
          <cx:pt idx="2622">Couple Leisure</cx:pt>
          <cx:pt idx="2623">Family Leisure</cx:pt>
          <cx:pt idx="2624">Couple Leisure</cx:pt>
          <cx:pt idx="2625">Business</cx:pt>
          <cx:pt idx="2626">Couple Leisure</cx:pt>
          <cx:pt idx="2627">Solo Leisure</cx:pt>
          <cx:pt idx="2628">Solo Leisure</cx:pt>
          <cx:pt idx="2629">Solo Leisure</cx:pt>
          <cx:pt idx="2630">Couple Leisure</cx:pt>
          <cx:pt idx="2631">Solo Leisure</cx:pt>
          <cx:pt idx="2632">Solo Leisure</cx:pt>
          <cx:pt idx="2633">Solo Leisure</cx:pt>
          <cx:pt idx="2634">Solo Leisure</cx:pt>
          <cx:pt idx="2635">Solo Leisure</cx:pt>
          <cx:pt idx="2636">Family Leisure</cx:pt>
          <cx:pt idx="2637">Family Leisure</cx:pt>
          <cx:pt idx="2638">Couple Leisure</cx:pt>
          <cx:pt idx="2639">Solo Leisure</cx:pt>
          <cx:pt idx="2640">Solo Leisure</cx:pt>
          <cx:pt idx="2641">Solo Leisure</cx:pt>
          <cx:pt idx="2642">Solo Leisure</cx:pt>
          <cx:pt idx="2643">Solo Leisure</cx:pt>
          <cx:pt idx="2644">Solo Leisure</cx:pt>
          <cx:pt idx="2645">Solo Leisure</cx:pt>
          <cx:pt idx="2646">Couple Leisure</cx:pt>
          <cx:pt idx="2647">Couple Leisure</cx:pt>
          <cx:pt idx="2648">Solo Leisure</cx:pt>
          <cx:pt idx="2649">Family Leisure</cx:pt>
          <cx:pt idx="2650">Couple Leisure</cx:pt>
          <cx:pt idx="2651">Family Leisure</cx:pt>
          <cx:pt idx="2652">Solo Leisure</cx:pt>
          <cx:pt idx="2653">Solo Leisure</cx:pt>
          <cx:pt idx="2654">Solo Leisure</cx:pt>
          <cx:pt idx="2655">Solo Leisure</cx:pt>
          <cx:pt idx="2656">Solo Leisure</cx:pt>
          <cx:pt idx="2657">Solo Leisure</cx:pt>
          <cx:pt idx="2658">Solo Leisure</cx:pt>
          <cx:pt idx="2659">Family Leisure</cx:pt>
          <cx:pt idx="2660">Family Leisure</cx:pt>
          <cx:pt idx="2661">Family Leisure</cx:pt>
          <cx:pt idx="2662">Solo Leisure</cx:pt>
          <cx:pt idx="2663">Family Leisure</cx:pt>
          <cx:pt idx="2664">Couple Leisure</cx:pt>
          <cx:pt idx="2665">Solo Leisure</cx:pt>
          <cx:pt idx="2666">Couple Leisure</cx:pt>
          <cx:pt idx="2667">Solo Leisure</cx:pt>
          <cx:pt idx="2668">Solo Leisure</cx:pt>
          <cx:pt idx="2669">Family Leisure</cx:pt>
          <cx:pt idx="2670">Family Leisure</cx:pt>
          <cx:pt idx="2671">Business</cx:pt>
          <cx:pt idx="2672">Couple Leisure</cx:pt>
          <cx:pt idx="2673">Family Leisure</cx:pt>
          <cx:pt idx="2674">Couple Leisure</cx:pt>
          <cx:pt idx="2675">Family Leisure</cx:pt>
          <cx:pt idx="2676">Solo Leisure</cx:pt>
          <cx:pt idx="2677">Solo Leisure</cx:pt>
          <cx:pt idx="2678">Solo Leisure</cx:pt>
          <cx:pt idx="2679">Family Leisure</cx:pt>
          <cx:pt idx="2680">Solo Leisure</cx:pt>
          <cx:pt idx="2681">Couple Leisure</cx:pt>
          <cx:pt idx="2682">Couple Leisure</cx:pt>
          <cx:pt idx="2683">Solo Leisure</cx:pt>
          <cx:pt idx="2684">Solo Leisure</cx:pt>
          <cx:pt idx="2685">Solo Leisure</cx:pt>
          <cx:pt idx="2686">Couple Leisure</cx:pt>
          <cx:pt idx="2687">Couple Leisure</cx:pt>
          <cx:pt idx="2688">Business</cx:pt>
          <cx:pt idx="2689">Family Leisure</cx:pt>
          <cx:pt idx="2690">Business</cx:pt>
          <cx:pt idx="2691">Solo Leisure</cx:pt>
          <cx:pt idx="2692">Solo Leisure</cx:pt>
          <cx:pt idx="2693">Solo Leisure</cx:pt>
          <cx:pt idx="2694">Family Leisure</cx:pt>
          <cx:pt idx="2695">Family Leisure</cx:pt>
          <cx:pt idx="2696">Couple Leisure</cx:pt>
          <cx:pt idx="2697">Family Leisure</cx:pt>
          <cx:pt idx="2698">Couple Leisure</cx:pt>
          <cx:pt idx="2699">Solo Leisure</cx:pt>
          <cx:pt idx="2700">Couple Leisure</cx:pt>
          <cx:pt idx="2701">Family Leisure</cx:pt>
          <cx:pt idx="2702">Family Leisure</cx:pt>
          <cx:pt idx="2703">Family Leisure</cx:pt>
          <cx:pt idx="2704">Family Leisure</cx:pt>
          <cx:pt idx="2705">Family Leisure</cx:pt>
          <cx:pt idx="2706">Family Leisure</cx:pt>
          <cx:pt idx="2707">Couple Leisure</cx:pt>
          <cx:pt idx="2708">Solo Leisure</cx:pt>
          <cx:pt idx="2709">Family Leisure</cx:pt>
          <cx:pt idx="2710">Solo Leisure</cx:pt>
          <cx:pt idx="2711">Solo Leisure</cx:pt>
          <cx:pt idx="2712">Solo Leisure</cx:pt>
          <cx:pt idx="2713">Family Leisure</cx:pt>
          <cx:pt idx="2714">Solo Leisure</cx:pt>
          <cx:pt idx="2715">Family Leisure</cx:pt>
          <cx:pt idx="2716">Family Leisure</cx:pt>
          <cx:pt idx="2717">Solo Leisure</cx:pt>
          <cx:pt idx="2718">Solo Leisure</cx:pt>
          <cx:pt idx="2719">Couple Leisure</cx:pt>
          <cx:pt idx="2720">Solo Leisure</cx:pt>
          <cx:pt idx="2721">Business</cx:pt>
          <cx:pt idx="2722">Solo Leisure</cx:pt>
          <cx:pt idx="2723">Family Leisure</cx:pt>
          <cx:pt idx="2724">Business</cx:pt>
          <cx:pt idx="2725">Family Leisure</cx:pt>
          <cx:pt idx="2726">Couple Leisure</cx:pt>
          <cx:pt idx="2727">Solo Leisure</cx:pt>
          <cx:pt idx="2728">Solo Leisure</cx:pt>
          <cx:pt idx="2729">Solo Leisure</cx:pt>
          <cx:pt idx="2730">Solo Leisure</cx:pt>
          <cx:pt idx="2731">Business</cx:pt>
          <cx:pt idx="2732">Family Leisure</cx:pt>
          <cx:pt idx="2733">Family Leisure</cx:pt>
          <cx:pt idx="2734">Solo Leisure</cx:pt>
          <cx:pt idx="2735">Solo Leisure</cx:pt>
          <cx:pt idx="2736">Family Leisure</cx:pt>
          <cx:pt idx="2737">Solo Leisure</cx:pt>
          <cx:pt idx="2738">Family Leisure</cx:pt>
          <cx:pt idx="2739">Family Leisure</cx:pt>
          <cx:pt idx="2740">Solo Leisure</cx:pt>
          <cx:pt idx="2741">Family Leisure</cx:pt>
          <cx:pt idx="2742">Family Leisure</cx:pt>
          <cx:pt idx="2743">Solo Leisure</cx:pt>
          <cx:pt idx="2744">Couple Leisure</cx:pt>
          <cx:pt idx="2745">Couple Leisure</cx:pt>
          <cx:pt idx="2746">Solo Leisure</cx:pt>
          <cx:pt idx="2747">Business</cx:pt>
          <cx:pt idx="2748">Solo Leisure</cx:pt>
          <cx:pt idx="2749">Couple Leisure</cx:pt>
          <cx:pt idx="2750">Business</cx:pt>
          <cx:pt idx="2751">Solo Leisure</cx:pt>
          <cx:pt idx="2752">Solo Leisure</cx:pt>
          <cx:pt idx="2753">Solo Leisure</cx:pt>
          <cx:pt idx="2754">Solo Leisure</cx:pt>
          <cx:pt idx="2755">Family Leisure</cx:pt>
          <cx:pt idx="2756">Couple Leisure</cx:pt>
          <cx:pt idx="2757">Solo Leisure</cx:pt>
          <cx:pt idx="2758">Couple Leisure</cx:pt>
          <cx:pt idx="2759">Solo Leisure</cx:pt>
          <cx:pt idx="2760">Couple Leisure</cx:pt>
          <cx:pt idx="2761">Couple Leisure</cx:pt>
          <cx:pt idx="2762">Couple Leisure</cx:pt>
          <cx:pt idx="2763">Solo Leisure</cx:pt>
          <cx:pt idx="2764">Family Leisure</cx:pt>
          <cx:pt idx="2765">Solo Leisure</cx:pt>
          <cx:pt idx="2766">Solo Leisure</cx:pt>
          <cx:pt idx="2767">Solo Leisure</cx:pt>
          <cx:pt idx="2768">Solo Leisure</cx:pt>
          <cx:pt idx="2769">Business</cx:pt>
          <cx:pt idx="2770">Solo Leisure</cx:pt>
          <cx:pt idx="2771">Solo Leisure</cx:pt>
          <cx:pt idx="2772">Couple Leisure</cx:pt>
          <cx:pt idx="2773">Business</cx:pt>
          <cx:pt idx="2774">Couple Leisure</cx:pt>
          <cx:pt idx="2775">Couple Leisure</cx:pt>
          <cx:pt idx="2776">Family Leisure</cx:pt>
          <cx:pt idx="2777">Family Leisure</cx:pt>
          <cx:pt idx="2778">Solo Leisure</cx:pt>
          <cx:pt idx="2779">Solo Leisure</cx:pt>
          <cx:pt idx="2780">Solo Leisure</cx:pt>
          <cx:pt idx="2781">Solo Leisure</cx:pt>
          <cx:pt idx="2782">Couple Leisure</cx:pt>
          <cx:pt idx="2783">Family Leisure</cx:pt>
          <cx:pt idx="2784">Family Leisure</cx:pt>
          <cx:pt idx="2785">Couple Leisure</cx:pt>
          <cx:pt idx="2786">Couple Leisure</cx:pt>
          <cx:pt idx="2787">Solo Leisure</cx:pt>
          <cx:pt idx="2788">Family Leisure</cx:pt>
          <cx:pt idx="2789">Solo Leisure</cx:pt>
          <cx:pt idx="2790">Solo Leisure</cx:pt>
          <cx:pt idx="2791">Solo Leisure</cx:pt>
          <cx:pt idx="2792">Family Leisure</cx:pt>
          <cx:pt idx="2793">Solo Leisure</cx:pt>
          <cx:pt idx="2794">Solo Leisure</cx:pt>
          <cx:pt idx="2795">Solo Leisure</cx:pt>
          <cx:pt idx="2796">Family Leisure</cx:pt>
          <cx:pt idx="2797">Couple Leisure</cx:pt>
          <cx:pt idx="2798">Family Leisure</cx:pt>
          <cx:pt idx="2799">Solo Leisure</cx:pt>
          <cx:pt idx="2800">Family Leisure</cx:pt>
          <cx:pt idx="2801">Family Leisure</cx:pt>
          <cx:pt idx="2802">Couple Leisure</cx:pt>
          <cx:pt idx="2803">Solo Leisure</cx:pt>
          <cx:pt idx="2804">Solo Leisure</cx:pt>
          <cx:pt idx="2805">Solo Leisure</cx:pt>
          <cx:pt idx="2806">Solo Leisure</cx:pt>
          <cx:pt idx="2807">Business</cx:pt>
          <cx:pt idx="2808">Business</cx:pt>
          <cx:pt idx="2809">Business</cx:pt>
          <cx:pt idx="2810">Couple Leisure</cx:pt>
          <cx:pt idx="2811">Couple Leisure</cx:pt>
          <cx:pt idx="2812">Family Leisure</cx:pt>
          <cx:pt idx="2813">Couple Leisure</cx:pt>
          <cx:pt idx="2814">Family Leisure</cx:pt>
          <cx:pt idx="2815">Family Leisure</cx:pt>
          <cx:pt idx="2816">Family Leisure</cx:pt>
          <cx:pt idx="2817">Family Leisure</cx:pt>
          <cx:pt idx="2818">Business</cx:pt>
          <cx:pt idx="2819">Family Leisure</cx:pt>
          <cx:pt idx="2820">Business</cx:pt>
          <cx:pt idx="2821">Solo Leisure</cx:pt>
          <cx:pt idx="2822">Solo Leisure</cx:pt>
          <cx:pt idx="2823">Business</cx:pt>
          <cx:pt idx="2824">Couple Leisure</cx:pt>
          <cx:pt idx="2825">Couple Leisure</cx:pt>
          <cx:pt idx="2826">Couple Leisure</cx:pt>
          <cx:pt idx="2827">Solo Leisure</cx:pt>
          <cx:pt idx="2828">Solo Leisure</cx:pt>
          <cx:pt idx="2829">Solo Leisure</cx:pt>
          <cx:pt idx="2830">Solo Leisure</cx:pt>
          <cx:pt idx="2831">Solo Leisure</cx:pt>
          <cx:pt idx="2832">Business</cx:pt>
          <cx:pt idx="2833">Couple Leisure</cx:pt>
          <cx:pt idx="2834">Business</cx:pt>
          <cx:pt idx="2835">Solo Leisure</cx:pt>
          <cx:pt idx="2836">Couple Leisure</cx:pt>
          <cx:pt idx="2837">Solo Leisure</cx:pt>
          <cx:pt idx="2838">Solo Leisure</cx:pt>
          <cx:pt idx="2839">Solo Leisure</cx:pt>
          <cx:pt idx="2840">Solo Leisure</cx:pt>
          <cx:pt idx="2841">Couple Leisure</cx:pt>
          <cx:pt idx="2842">Family Leisure</cx:pt>
          <cx:pt idx="2843">Solo Leisure</cx:pt>
          <cx:pt idx="2844">Solo Leisure</cx:pt>
          <cx:pt idx="2845">Business</cx:pt>
          <cx:pt idx="2846">Business</cx:pt>
          <cx:pt idx="2847">Solo Leisure</cx:pt>
          <cx:pt idx="2848">Business</cx:pt>
          <cx:pt idx="2849">Solo Leisure</cx:pt>
          <cx:pt idx="2850">Family Leisure</cx:pt>
          <cx:pt idx="2851">Couple Leisure</cx:pt>
          <cx:pt idx="2852">Solo Leisure</cx:pt>
          <cx:pt idx="2853">Solo Leisure</cx:pt>
          <cx:pt idx="2854">Family Leisure</cx:pt>
          <cx:pt idx="2855">Solo Leisure</cx:pt>
          <cx:pt idx="2856">Couple Leisure</cx:pt>
          <cx:pt idx="2857">Solo Leisure</cx:pt>
          <cx:pt idx="2858">Business</cx:pt>
          <cx:pt idx="2859">Couple Leisure</cx:pt>
          <cx:pt idx="2860">Solo Leisure</cx:pt>
          <cx:pt idx="2861">Solo Leisure</cx:pt>
          <cx:pt idx="2862">Family Leisure</cx:pt>
          <cx:pt idx="2863">Solo Leisure</cx:pt>
          <cx:pt idx="2864">Solo Leisure</cx:pt>
          <cx:pt idx="2865">Family Leisure</cx:pt>
          <cx:pt idx="2866">Solo Leisure</cx:pt>
          <cx:pt idx="2867">Solo Leisure</cx:pt>
          <cx:pt idx="2868">Solo Leisure</cx:pt>
          <cx:pt idx="2869">Family Leisure</cx:pt>
          <cx:pt idx="2870">Solo Leisure</cx:pt>
          <cx:pt idx="2871">Couple Leisure</cx:pt>
          <cx:pt idx="2872">Family Leisure</cx:pt>
          <cx:pt idx="2873">Solo Leisure</cx:pt>
          <cx:pt idx="2874">Solo Leisure</cx:pt>
          <cx:pt idx="2875">Solo Leisure</cx:pt>
          <cx:pt idx="2876">Business</cx:pt>
          <cx:pt idx="2877">Solo Leisure</cx:pt>
          <cx:pt idx="2878">Solo Leisure</cx:pt>
          <cx:pt idx="2879">Business</cx:pt>
          <cx:pt idx="2880">Solo Leisure</cx:pt>
          <cx:pt idx="2881">Solo Leisure</cx:pt>
          <cx:pt idx="2882">Family Leisure</cx:pt>
          <cx:pt idx="2883">Solo Leisure</cx:pt>
          <cx:pt idx="2884">Couple Leisure</cx:pt>
          <cx:pt idx="2885">Couple Leisure</cx:pt>
          <cx:pt idx="2886">Business</cx:pt>
          <cx:pt idx="2887">Solo Leisure</cx:pt>
          <cx:pt idx="2888">Couple Leisure</cx:pt>
          <cx:pt idx="2889">Couple Leisure</cx:pt>
          <cx:pt idx="2890">Couple Leisure</cx:pt>
          <cx:pt idx="2891">Family Leisure</cx:pt>
          <cx:pt idx="2892">Solo Leisure</cx:pt>
          <cx:pt idx="2893">Solo Leisure</cx:pt>
          <cx:pt idx="2894">Family Leisure</cx:pt>
          <cx:pt idx="2895">Couple Leisure</cx:pt>
          <cx:pt idx="2896">Family Leisure</cx:pt>
          <cx:pt idx="2897">Couple Leisure</cx:pt>
          <cx:pt idx="2898">Couple Leisure</cx:pt>
          <cx:pt idx="2899">Solo Leisure</cx:pt>
          <cx:pt idx="2900">Family Leisure</cx:pt>
          <cx:pt idx="2901">Family Leisure</cx:pt>
          <cx:pt idx="2902">Family Leisure</cx:pt>
          <cx:pt idx="2903">Solo Leisure</cx:pt>
          <cx:pt idx="2904">Solo Leisure</cx:pt>
          <cx:pt idx="2905">Couple Leisure</cx:pt>
          <cx:pt idx="2906">Solo Leisure</cx:pt>
          <cx:pt idx="2907">Couple Leisure</cx:pt>
          <cx:pt idx="2908">Business</cx:pt>
          <cx:pt idx="2909">Couple Leisure</cx:pt>
          <cx:pt idx="2910">Family Leisure</cx:pt>
          <cx:pt idx="2911">Solo Leisure</cx:pt>
          <cx:pt idx="2912">Family Leisure</cx:pt>
          <cx:pt idx="2913">Solo Leisure</cx:pt>
          <cx:pt idx="2914">Solo Leisure</cx:pt>
          <cx:pt idx="2915">Family Leisure</cx:pt>
          <cx:pt idx="2916">Family Leisure</cx:pt>
          <cx:pt idx="2917">Solo Leisure</cx:pt>
          <cx:pt idx="2918">Family Leisure</cx:pt>
          <cx:pt idx="2919">Solo Leisure</cx:pt>
          <cx:pt idx="2920">Family Leisure</cx:pt>
          <cx:pt idx="2921">Business</cx:pt>
          <cx:pt idx="2922">Business</cx:pt>
          <cx:pt idx="2923">Couple Leisure</cx:pt>
          <cx:pt idx="2924">Solo Leisure</cx:pt>
          <cx:pt idx="2925">Couple Leisure</cx:pt>
          <cx:pt idx="2926">Solo Leisure</cx:pt>
          <cx:pt idx="2927">Couple Leisure</cx:pt>
          <cx:pt idx="2928">Business</cx:pt>
          <cx:pt idx="2929">Business</cx:pt>
          <cx:pt idx="2930">Solo Leisure</cx:pt>
          <cx:pt idx="2931">Family Leisure</cx:pt>
          <cx:pt idx="2932">Couple Leisure</cx:pt>
          <cx:pt idx="2933">Solo Leisure</cx:pt>
          <cx:pt idx="2934">Family Leisure</cx:pt>
          <cx:pt idx="2935">Business</cx:pt>
          <cx:pt idx="2936">Couple Leisure</cx:pt>
          <cx:pt idx="2937">Family Leisure</cx:pt>
          <cx:pt idx="2938">Solo Leisure</cx:pt>
          <cx:pt idx="2939">Solo Leisure</cx:pt>
          <cx:pt idx="2940">Solo Leisure</cx:pt>
          <cx:pt idx="2941">Solo Leisure</cx:pt>
          <cx:pt idx="2942">Family Leisure</cx:pt>
          <cx:pt idx="2943">Couple Leisure</cx:pt>
          <cx:pt idx="2944">Family Leisure</cx:pt>
          <cx:pt idx="2945">Couple Leisure</cx:pt>
          <cx:pt idx="2946">Couple Leisure</cx:pt>
          <cx:pt idx="2947">Couple Leisure</cx:pt>
          <cx:pt idx="2948">Couple Leisure</cx:pt>
          <cx:pt idx="2949">Couple Leisure</cx:pt>
          <cx:pt idx="2950">Solo Leisure</cx:pt>
          <cx:pt idx="2951">Couple Leisure</cx:pt>
          <cx:pt idx="2952">Solo Leisure</cx:pt>
          <cx:pt idx="2953">Couple Leisure</cx:pt>
          <cx:pt idx="2954">Couple Leisure</cx:pt>
          <cx:pt idx="2955">Family Leisure</cx:pt>
          <cx:pt idx="2956">Family Leisure</cx:pt>
          <cx:pt idx="2957">Family Leisure</cx:pt>
          <cx:pt idx="2958">Family Leisure</cx:pt>
          <cx:pt idx="2959">Solo Leisure</cx:pt>
          <cx:pt idx="2960">Family Leisure</cx:pt>
          <cx:pt idx="2961">Solo Leisure</cx:pt>
          <cx:pt idx="2962">Solo Leisure</cx:pt>
          <cx:pt idx="2963">Business</cx:pt>
          <cx:pt idx="2964">Solo Leisure</cx:pt>
          <cx:pt idx="2965">Family Leisure</cx:pt>
          <cx:pt idx="2966">Solo Leisure</cx:pt>
          <cx:pt idx="2967">Couple Leisure</cx:pt>
          <cx:pt idx="2968">Family Leisure</cx:pt>
          <cx:pt idx="2969">Solo Leisure</cx:pt>
          <cx:pt idx="2970">Couple Leisure</cx:pt>
          <cx:pt idx="2971">Family Leisure</cx:pt>
          <cx:pt idx="2972">Family Leisure</cx:pt>
          <cx:pt idx="2973">Couple Leisure</cx:pt>
          <cx:pt idx="2974">Business</cx:pt>
          <cx:pt idx="2975">Solo Leisure</cx:pt>
          <cx:pt idx="2976">Solo Leisure</cx:pt>
          <cx:pt idx="2977">Solo Leisure</cx:pt>
          <cx:pt idx="2978">Family Leisure</cx:pt>
          <cx:pt idx="2979">Family Leisure</cx:pt>
          <cx:pt idx="2980">Business</cx:pt>
          <cx:pt idx="2981">Solo Leisure</cx:pt>
          <cx:pt idx="2982">Family Leisure</cx:pt>
          <cx:pt idx="2983">Family Leisure</cx:pt>
          <cx:pt idx="2984">Couple Leisure</cx:pt>
          <cx:pt idx="2985">Couple Leisure</cx:pt>
          <cx:pt idx="2986">Couple Leisure</cx:pt>
          <cx:pt idx="2987">Solo Leisure</cx:pt>
          <cx:pt idx="2988">Couple Leisure</cx:pt>
          <cx:pt idx="2989">Solo Leisure</cx:pt>
          <cx:pt idx="2990">Solo Leisure</cx:pt>
          <cx:pt idx="2991">Business</cx:pt>
          <cx:pt idx="2992">Solo Leisure</cx:pt>
          <cx:pt idx="2993">Solo Leisure</cx:pt>
          <cx:pt idx="2994">Couple Leisure</cx:pt>
          <cx:pt idx="2995">Family Leisure</cx:pt>
          <cx:pt idx="2996">Solo Leisure</cx:pt>
          <cx:pt idx="2997">Couple Leisure</cx:pt>
          <cx:pt idx="2998">Couple Leisure</cx:pt>
          <cx:pt idx="2999">Family Leisure</cx:pt>
          <cx:pt idx="3000">Solo Leisure</cx:pt>
          <cx:pt idx="3001">Solo Leisure</cx:pt>
          <cx:pt idx="3002">Solo Leisure</cx:pt>
          <cx:pt idx="3003">Couple Leisure</cx:pt>
          <cx:pt idx="3004">Family Leisure</cx:pt>
          <cx:pt idx="3005">Solo Leisure</cx:pt>
          <cx:pt idx="3006">Couple Leisure</cx:pt>
          <cx:pt idx="3007">Solo Leisure</cx:pt>
          <cx:pt idx="3008">Solo Leisure</cx:pt>
          <cx:pt idx="3009">Couple Leisure</cx:pt>
          <cx:pt idx="3010">Solo Leisure</cx:pt>
          <cx:pt idx="3011">Family Leisure</cx:pt>
          <cx:pt idx="3012">Couple Leisure</cx:pt>
          <cx:pt idx="3013">Family Leisure</cx:pt>
          <cx:pt idx="3014">Couple Leisure</cx:pt>
          <cx:pt idx="3015">Business</cx:pt>
          <cx:pt idx="3016">Couple Leisure</cx:pt>
          <cx:pt idx="3017">Family Leisure</cx:pt>
          <cx:pt idx="3018">Solo Leisure</cx:pt>
          <cx:pt idx="3019">Solo Leisure</cx:pt>
          <cx:pt idx="3020">Solo Leisure</cx:pt>
          <cx:pt idx="3021">Couple Leisure</cx:pt>
          <cx:pt idx="3022">Business</cx:pt>
          <cx:pt idx="3023">Solo Leisure</cx:pt>
          <cx:pt idx="3024">Family Leisure</cx:pt>
          <cx:pt idx="3025">Family Leisure</cx:pt>
          <cx:pt idx="3026">Couple Leisure</cx:pt>
          <cx:pt idx="3027">Couple Leisure</cx:pt>
          <cx:pt idx="3028">Solo Leisure</cx:pt>
          <cx:pt idx="3029">Solo Leisure</cx:pt>
          <cx:pt idx="3030">Couple Leisure</cx:pt>
          <cx:pt idx="3031">Family Leisure</cx:pt>
          <cx:pt idx="3032">Solo Leisure</cx:pt>
          <cx:pt idx="3033">Family Leisure</cx:pt>
          <cx:pt idx="3034">Solo Leisure</cx:pt>
          <cx:pt idx="3035">Solo Leisure</cx:pt>
          <cx:pt idx="3036">Business</cx:pt>
          <cx:pt idx="3037">Family Leisure</cx:pt>
          <cx:pt idx="3038">Business</cx:pt>
          <cx:pt idx="3039">Solo Leisure</cx:pt>
          <cx:pt idx="3040">Business</cx:pt>
          <cx:pt idx="3041">Solo Leisure</cx:pt>
          <cx:pt idx="3042">Family Leisure</cx:pt>
          <cx:pt idx="3043">Business</cx:pt>
          <cx:pt idx="3044">Solo Leisure</cx:pt>
          <cx:pt idx="3045">Business</cx:pt>
          <cx:pt idx="3046">Family Leisure</cx:pt>
          <cx:pt idx="3047">Solo Leisure</cx:pt>
          <cx:pt idx="3048">Solo Leisure</cx:pt>
          <cx:pt idx="3049">Family Leisure</cx:pt>
          <cx:pt idx="3050">Solo Leisure</cx:pt>
          <cx:pt idx="3051">Solo Leisure</cx:pt>
          <cx:pt idx="3052">Business</cx:pt>
          <cx:pt idx="3053">Couple Leisure</cx:pt>
          <cx:pt idx="3054">Solo Leisure</cx:pt>
          <cx:pt idx="3055">Solo Leisure</cx:pt>
          <cx:pt idx="3056">Family Leisure</cx:pt>
          <cx:pt idx="3057">Family Leisure</cx:pt>
          <cx:pt idx="3058">Business</cx:pt>
          <cx:pt idx="3059">Family Leisure</cx:pt>
          <cx:pt idx="3060">Business</cx:pt>
          <cx:pt idx="3061">Couple Leisure</cx:pt>
          <cx:pt idx="3062">Family Leisure</cx:pt>
          <cx:pt idx="3063">Solo Leisure</cx:pt>
          <cx:pt idx="3064">Couple Leisure</cx:pt>
          <cx:pt idx="3065">Solo Leisure</cx:pt>
          <cx:pt idx="3066">Family Leisure</cx:pt>
          <cx:pt idx="3067">Couple Leisure</cx:pt>
          <cx:pt idx="3068">Couple Leisure</cx:pt>
          <cx:pt idx="3069">Family Leisure</cx:pt>
          <cx:pt idx="3070">Family Leisure</cx:pt>
          <cx:pt idx="3071">Solo Leisure</cx:pt>
          <cx:pt idx="3072">Couple Leisure</cx:pt>
          <cx:pt idx="3073">Couple Leisure</cx:pt>
          <cx:pt idx="3074">Couple Leisure</cx:pt>
          <cx:pt idx="3075">Business</cx:pt>
          <cx:pt idx="3076">Business</cx:pt>
          <cx:pt idx="3077">Solo Leisure</cx:pt>
          <cx:pt idx="3078">Solo Leisure</cx:pt>
          <cx:pt idx="3079">Solo Leisure</cx:pt>
          <cx:pt idx="3080">Solo Leisure</cx:pt>
          <cx:pt idx="3081">Solo Leisure</cx:pt>
          <cx:pt idx="3082">Solo Leisure</cx:pt>
          <cx:pt idx="3083">Family Leisure</cx:pt>
          <cx:pt idx="3084">Solo Leisure</cx:pt>
          <cx:pt idx="3085">Family Leisure</cx:pt>
          <cx:pt idx="3086">Solo Leisure</cx:pt>
          <cx:pt idx="3087">Business</cx:pt>
          <cx:pt idx="3088">Couple Leisure</cx:pt>
          <cx:pt idx="3089">Couple Leisure</cx:pt>
          <cx:pt idx="3090">Solo Leisure</cx:pt>
          <cx:pt idx="3091">Couple Leisure</cx:pt>
          <cx:pt idx="3092">Solo Leisure</cx:pt>
          <cx:pt idx="3093">Business</cx:pt>
          <cx:pt idx="3094">Family Leisure</cx:pt>
          <cx:pt idx="3095">Family Leisure</cx:pt>
          <cx:pt idx="3096">Solo Leisure</cx:pt>
          <cx:pt idx="3097">Solo Leisure</cx:pt>
          <cx:pt idx="3098">Solo Leisure</cx:pt>
          <cx:pt idx="3099">Solo Leisure</cx:pt>
          <cx:pt idx="3100">Couple Leisure</cx:pt>
          <cx:pt idx="3101">Business</cx:pt>
          <cx:pt idx="3102">Family Leisure</cx:pt>
          <cx:pt idx="3103">Couple Leisure</cx:pt>
          <cx:pt idx="3104">Solo Leisure</cx:pt>
          <cx:pt idx="3105">Couple Leisure</cx:pt>
          <cx:pt idx="3106">Solo Leisure</cx:pt>
          <cx:pt idx="3107">Family Leisure</cx:pt>
          <cx:pt idx="3108">Family Leisure</cx:pt>
          <cx:pt idx="3109">Solo Leisure</cx:pt>
          <cx:pt idx="3110">Business</cx:pt>
          <cx:pt idx="3111">Family Leisure</cx:pt>
          <cx:pt idx="3112">Solo Leisure</cx:pt>
          <cx:pt idx="3113">Family Leisure</cx:pt>
          <cx:pt idx="3114">Solo Leisure</cx:pt>
          <cx:pt idx="3115">Solo Leisure</cx:pt>
          <cx:pt idx="3116">Solo Leisure</cx:pt>
          <cx:pt idx="3117">Family Leisure</cx:pt>
          <cx:pt idx="3118">Couple Leisure</cx:pt>
          <cx:pt idx="3119">Solo Leisure</cx:pt>
          <cx:pt idx="3120">Couple Leisure</cx:pt>
          <cx:pt idx="3121">Couple Leisure</cx:pt>
          <cx:pt idx="3122">Solo Leisure</cx:pt>
          <cx:pt idx="3123">Solo Leisure</cx:pt>
          <cx:pt idx="3124">Couple Leisure</cx:pt>
          <cx:pt idx="3125">Solo Leisure</cx:pt>
          <cx:pt idx="3126">Solo Leisure</cx:pt>
          <cx:pt idx="3127">Business</cx:pt>
          <cx:pt idx="3128">Family Leisure</cx:pt>
          <cx:pt idx="3129">Solo Leisure</cx:pt>
          <cx:pt idx="3130">Solo Leisure</cx:pt>
          <cx:pt idx="3131">Family Leisure</cx:pt>
          <cx:pt idx="3132">Couple Leisure</cx:pt>
          <cx:pt idx="3133">Couple Leisure</cx:pt>
          <cx:pt idx="3134">Family Leisure</cx:pt>
          <cx:pt idx="3135">Family Leisure</cx:pt>
          <cx:pt idx="3136">Family Leisure</cx:pt>
          <cx:pt idx="3137">Family Leisure</cx:pt>
          <cx:pt idx="3138">Family Leisure</cx:pt>
          <cx:pt idx="3139">Family Leisure</cx:pt>
          <cx:pt idx="3140">Couple Leisure</cx:pt>
          <cx:pt idx="3141">Family Leisure</cx:pt>
          <cx:pt idx="3142">Business</cx:pt>
          <cx:pt idx="3143">Solo Leisure</cx:pt>
          <cx:pt idx="3144">Family Leisure</cx:pt>
          <cx:pt idx="3145">Solo Leisure</cx:pt>
          <cx:pt idx="3146">Family Leisure</cx:pt>
          <cx:pt idx="3147">Business</cx:pt>
          <cx:pt idx="3148">Couple Leisure</cx:pt>
          <cx:pt idx="3149">Business</cx:pt>
          <cx:pt idx="3150">Family Leisure</cx:pt>
          <cx:pt idx="3151">Family Leisure</cx:pt>
          <cx:pt idx="3152">Solo Leisure</cx:pt>
          <cx:pt idx="3153">Family Leisure</cx:pt>
          <cx:pt idx="3154">Solo Leisure</cx:pt>
          <cx:pt idx="3155">Couple Leisure</cx:pt>
          <cx:pt idx="3156">Couple Leisure</cx:pt>
          <cx:pt idx="3157">Family Leisure</cx:pt>
          <cx:pt idx="3158">Business</cx:pt>
          <cx:pt idx="3159">Couple Leisure</cx:pt>
          <cx:pt idx="3160">Couple Leisure</cx:pt>
          <cx:pt idx="3161">Business</cx:pt>
          <cx:pt idx="3162">Business</cx:pt>
          <cx:pt idx="3163">Solo Leisure</cx:pt>
          <cx:pt idx="3164">Solo Leisure</cx:pt>
          <cx:pt idx="3165">Business</cx:pt>
          <cx:pt idx="3166">Family Leisure</cx:pt>
          <cx:pt idx="3167">Solo Leisure</cx:pt>
          <cx:pt idx="3168">Solo Leisure</cx:pt>
          <cx:pt idx="3169">Couple Leisure</cx:pt>
          <cx:pt idx="3170">Solo Leisure</cx:pt>
          <cx:pt idx="3171">Solo Leisure</cx:pt>
          <cx:pt idx="3172">Solo Leisure</cx:pt>
          <cx:pt idx="3173">Family Leisure</cx:pt>
          <cx:pt idx="3174">Couple Leisure</cx:pt>
          <cx:pt idx="3175">Business</cx:pt>
          <cx:pt idx="3176">Couple Leisure</cx:pt>
          <cx:pt idx="3177">Business</cx:pt>
          <cx:pt idx="3178">Couple Leisure</cx:pt>
          <cx:pt idx="3179">Couple Leisure</cx:pt>
          <cx:pt idx="3180">Solo Leisure</cx:pt>
          <cx:pt idx="3181">Family Leisure</cx:pt>
          <cx:pt idx="3182">Business</cx:pt>
          <cx:pt idx="3183">Business</cx:pt>
          <cx:pt idx="3184">Family Leisure</cx:pt>
          <cx:pt idx="3185">Business</cx:pt>
          <cx:pt idx="3186">Family Leisure</cx:pt>
          <cx:pt idx="3187">Couple Leisure</cx:pt>
          <cx:pt idx="3188">Business</cx:pt>
          <cx:pt idx="3189">Couple Leisure</cx:pt>
          <cx:pt idx="3190">Family Leisure</cx:pt>
          <cx:pt idx="3191">Business</cx:pt>
          <cx:pt idx="3192">Family Leisure</cx:pt>
          <cx:pt idx="3193">Family Leisure</cx:pt>
          <cx:pt idx="3194">Family Leisure</cx:pt>
          <cx:pt idx="3195">Family Leisure</cx:pt>
          <cx:pt idx="3196">Couple Leisure</cx:pt>
          <cx:pt idx="3197">Solo Leisure</cx:pt>
          <cx:pt idx="3198">Couple Leisure</cx:pt>
          <cx:pt idx="3199">Couple Leisure</cx:pt>
          <cx:pt idx="3200">Solo Leisure</cx:pt>
          <cx:pt idx="3201">Solo Leisure</cx:pt>
          <cx:pt idx="3202">Solo Leisure</cx:pt>
          <cx:pt idx="3203">Couple Leisure</cx:pt>
          <cx:pt idx="3204">Family Leisure</cx:pt>
          <cx:pt idx="3205">Family Leisure</cx:pt>
          <cx:pt idx="3206">Solo Leisure</cx:pt>
          <cx:pt idx="3207">Solo Leisure</cx:pt>
          <cx:pt idx="3208">Solo Leisure</cx:pt>
          <cx:pt idx="3209">Family Leisure</cx:pt>
          <cx:pt idx="3210">Business</cx:pt>
          <cx:pt idx="3211">Family Leisure</cx:pt>
          <cx:pt idx="3212">Couple Leisure</cx:pt>
          <cx:pt idx="3213">Solo Leisure</cx:pt>
          <cx:pt idx="3214">Business</cx:pt>
          <cx:pt idx="3215">Solo Leisure</cx:pt>
          <cx:pt idx="3216">Couple Leisure</cx:pt>
          <cx:pt idx="3217">Solo Leisure</cx:pt>
          <cx:pt idx="3218">Business</cx:pt>
          <cx:pt idx="3219">Business</cx:pt>
          <cx:pt idx="3220">Couple Leisure</cx:pt>
          <cx:pt idx="3221">Couple Leisure</cx:pt>
          <cx:pt idx="3222">Solo Leisure</cx:pt>
          <cx:pt idx="3223">Family Leisure</cx:pt>
          <cx:pt idx="3224">Family Leisure</cx:pt>
          <cx:pt idx="3225">Solo Leisure</cx:pt>
          <cx:pt idx="3226">Family Leisure</cx:pt>
          <cx:pt idx="3227">Business</cx:pt>
          <cx:pt idx="3228">Family Leisure</cx:pt>
          <cx:pt idx="3229">Couple Leisure</cx:pt>
          <cx:pt idx="3230">Couple Leisure</cx:pt>
          <cx:pt idx="3231">Couple Leisure</cx:pt>
          <cx:pt idx="3232">Business</cx:pt>
          <cx:pt idx="3233">Couple Leisure</cx:pt>
          <cx:pt idx="3234">Couple Leisure</cx:pt>
          <cx:pt idx="3235">Business</cx:pt>
          <cx:pt idx="3236">Business</cx:pt>
          <cx:pt idx="3237">Solo Leisure</cx:pt>
          <cx:pt idx="3238">Family Leisure</cx:pt>
          <cx:pt idx="3239">Solo Leisure</cx:pt>
          <cx:pt idx="3240">Couple Leisure</cx:pt>
          <cx:pt idx="3241">Family Leisure</cx:pt>
          <cx:pt idx="3242">Business</cx:pt>
          <cx:pt idx="3243">Family Leisure</cx:pt>
          <cx:pt idx="3244">Solo Leisure</cx:pt>
          <cx:pt idx="3245">Solo Leisure</cx:pt>
          <cx:pt idx="3246">Solo Leisure</cx:pt>
          <cx:pt idx="3247">Family Leisure</cx:pt>
          <cx:pt idx="3248">Solo Leisure</cx:pt>
          <cx:pt idx="3249">Couple Leisure</cx:pt>
          <cx:pt idx="3250">Solo Leisure</cx:pt>
          <cx:pt idx="3251">Family Leisure</cx:pt>
          <cx:pt idx="3252">Couple Leisure</cx:pt>
          <cx:pt idx="3253">Family Leisure</cx:pt>
          <cx:pt idx="3254">Solo Leisure</cx:pt>
          <cx:pt idx="3255">Business</cx:pt>
          <cx:pt idx="3256">Business</cx:pt>
          <cx:pt idx="3257">Solo Leisure</cx:pt>
          <cx:pt idx="3258">Solo Leisure</cx:pt>
          <cx:pt idx="3259">Family Leisure</cx:pt>
          <cx:pt idx="3260">Solo Leisure</cx:pt>
          <cx:pt idx="3261">Solo Leisure</cx:pt>
          <cx:pt idx="3262">Business</cx:pt>
          <cx:pt idx="3263">Couple Leisure</cx:pt>
          <cx:pt idx="3264">Couple Leisure</cx:pt>
          <cx:pt idx="3265">Family Leisure</cx:pt>
          <cx:pt idx="3266">Business</cx:pt>
          <cx:pt idx="3267">Family Leisure</cx:pt>
          <cx:pt idx="3268">Solo Leisure</cx:pt>
          <cx:pt idx="3269">Solo Leisure</cx:pt>
          <cx:pt idx="3270">Solo Leisure</cx:pt>
          <cx:pt idx="3271">Solo Leisure</cx:pt>
          <cx:pt idx="3272">Business</cx:pt>
          <cx:pt idx="3273">Couple Leisure</cx:pt>
          <cx:pt idx="3274">Couple Leisure</cx:pt>
          <cx:pt idx="3275">Solo Leisure</cx:pt>
          <cx:pt idx="3276">Solo Leisure</cx:pt>
          <cx:pt idx="3277">Family Leisure</cx:pt>
          <cx:pt idx="3278">Couple Leisure</cx:pt>
          <cx:pt idx="3279">Solo Leisure</cx:pt>
          <cx:pt idx="3280">Business</cx:pt>
          <cx:pt idx="3281">Business</cx:pt>
          <cx:pt idx="3282">Business</cx:pt>
          <cx:pt idx="3283">Solo Leisure</cx:pt>
          <cx:pt idx="3284">Business</cx:pt>
          <cx:pt idx="3285">Business</cx:pt>
          <cx:pt idx="3286">Family Leisure</cx:pt>
          <cx:pt idx="3287">Solo Leisure</cx:pt>
          <cx:pt idx="3288">Business</cx:pt>
          <cx:pt idx="3289">Couple Leisure</cx:pt>
          <cx:pt idx="3290">Solo Leisure</cx:pt>
          <cx:pt idx="3291">Solo Leisure</cx:pt>
          <cx:pt idx="3292">Family Leisure</cx:pt>
          <cx:pt idx="3293">Family Leisure</cx:pt>
          <cx:pt idx="3294">Couple Leisure</cx:pt>
          <cx:pt idx="3295">Couple Leisure</cx:pt>
          <cx:pt idx="3296">Business</cx:pt>
          <cx:pt idx="3297">Solo Leisure</cx:pt>
          <cx:pt idx="3298">Solo Leisure</cx:pt>
          <cx:pt idx="3299">Couple Leisure</cx:pt>
          <cx:pt idx="3300">Couple Leisure</cx:pt>
          <cx:pt idx="3301">Solo Leisure</cx:pt>
          <cx:pt idx="3302">Solo Leisure</cx:pt>
          <cx:pt idx="3303">Family Leisure</cx:pt>
          <cx:pt idx="3304">Solo Leisure</cx:pt>
          <cx:pt idx="3305">Family Leisure</cx:pt>
          <cx:pt idx="3306">Family Leisure</cx:pt>
          <cx:pt idx="3307">Business</cx:pt>
          <cx:pt idx="3308">Couple Leisure</cx:pt>
          <cx:pt idx="3309">Family Leisure</cx:pt>
          <cx:pt idx="3310">Couple Leisure</cx:pt>
          <cx:pt idx="3311">Business</cx:pt>
          <cx:pt idx="3312">Solo Leisure</cx:pt>
          <cx:pt idx="3313">Business</cx:pt>
          <cx:pt idx="3314">Couple Leisure</cx:pt>
          <cx:pt idx="3315">Business</cx:pt>
          <cx:pt idx="3316">Couple Leisure</cx:pt>
          <cx:pt idx="3317">Couple Leisure</cx:pt>
          <cx:pt idx="3318">Business</cx:pt>
          <cx:pt idx="3319">Couple Leisure</cx:pt>
          <cx:pt idx="3320">Business</cx:pt>
          <cx:pt idx="3321">Couple Leisure</cx:pt>
          <cx:pt idx="3322">Solo Leisure</cx:pt>
          <cx:pt idx="3323">Solo Leisure</cx:pt>
          <cx:pt idx="3324">Business</cx:pt>
          <cx:pt idx="3325">Family Leisure</cx:pt>
          <cx:pt idx="3326">Solo Leisure</cx:pt>
          <cx:pt idx="3327">Family Leisure</cx:pt>
          <cx:pt idx="3328">Solo Leisure</cx:pt>
          <cx:pt idx="3329">Family Leisure</cx:pt>
          <cx:pt idx="3330">Couple Leisure</cx:pt>
          <cx:pt idx="3331">Family Leisure</cx:pt>
          <cx:pt idx="3332">Family Leisure</cx:pt>
          <cx:pt idx="3333">Couple Leisure</cx:pt>
          <cx:pt idx="3334">Family Leisure</cx:pt>
          <cx:pt idx="3335">Business</cx:pt>
          <cx:pt idx="3336">Solo Leisure</cx:pt>
          <cx:pt idx="3337">Solo Leisure</cx:pt>
          <cx:pt idx="3338">Solo Leisure</cx:pt>
          <cx:pt idx="3339">Solo Leisure</cx:pt>
          <cx:pt idx="3340">Business</cx:pt>
          <cx:pt idx="3341">Solo Leisure</cx:pt>
          <cx:pt idx="3342">Solo Leisure</cx:pt>
          <cx:pt idx="3343">Solo Leisure</cx:pt>
          <cx:pt idx="3344">Family Leisure</cx:pt>
          <cx:pt idx="3345">Solo Leisure</cx:pt>
          <cx:pt idx="3346">Family Leisure</cx:pt>
          <cx:pt idx="3347">Solo Leisure</cx:pt>
          <cx:pt idx="3348">Family Leisure</cx:pt>
          <cx:pt idx="3349">Business</cx:pt>
          <cx:pt idx="3350">Solo Leisure</cx:pt>
          <cx:pt idx="3351">Couple Leisure</cx:pt>
          <cx:pt idx="3352">Solo Leisure</cx:pt>
          <cx:pt idx="3353">Solo Leisure</cx:pt>
          <cx:pt idx="3354">Solo Leisure</cx:pt>
          <cx:pt idx="3355">Couple Leisure</cx:pt>
          <cx:pt idx="3356">Business</cx:pt>
          <cx:pt idx="3357">Family Leisure</cx:pt>
          <cx:pt idx="3358">Couple Leisure</cx:pt>
          <cx:pt idx="3359">Family Leisure</cx:pt>
          <cx:pt idx="3360">Family Leisure</cx:pt>
          <cx:pt idx="3361">Business</cx:pt>
          <cx:pt idx="3362">Family Leisure</cx:pt>
          <cx:pt idx="3363">Family Leisure</cx:pt>
          <cx:pt idx="3364">Couple Leisure</cx:pt>
          <cx:pt idx="3365">Couple Leisure</cx:pt>
          <cx:pt idx="3366">Business</cx:pt>
          <cx:pt idx="3367">Solo Leisure</cx:pt>
          <cx:pt idx="3368">Couple Leisure</cx:pt>
          <cx:pt idx="3369">Family Leisure</cx:pt>
          <cx:pt idx="3370">Couple Leisure</cx:pt>
          <cx:pt idx="3371">Business</cx:pt>
          <cx:pt idx="3372">Family Leisure</cx:pt>
          <cx:pt idx="3373">Solo Leisure</cx:pt>
          <cx:pt idx="3374">Business</cx:pt>
          <cx:pt idx="3375">Solo Leisure</cx:pt>
          <cx:pt idx="3376">Business</cx:pt>
          <cx:pt idx="3377">Solo Leisure</cx:pt>
          <cx:pt idx="3378">Family Leisure</cx:pt>
          <cx:pt idx="3379">Solo Leisure</cx:pt>
          <cx:pt idx="3380">Business</cx:pt>
          <cx:pt idx="3381">Family Leisure</cx:pt>
          <cx:pt idx="3382">Solo Leisure</cx:pt>
          <cx:pt idx="3383">Solo Leisure</cx:pt>
          <cx:pt idx="3384">Couple Leisure</cx:pt>
          <cx:pt idx="3385">Business</cx:pt>
          <cx:pt idx="3386">Couple Leisure</cx:pt>
          <cx:pt idx="3387">Solo Leisure</cx:pt>
          <cx:pt idx="3388">Solo Leisure</cx:pt>
          <cx:pt idx="3389">Solo Leisure</cx:pt>
          <cx:pt idx="3390">Business</cx:pt>
          <cx:pt idx="3391">Family Leisure</cx:pt>
          <cx:pt idx="3392">Business</cx:pt>
          <cx:pt idx="3393">Business</cx:pt>
          <cx:pt idx="3394">Couple Leisure</cx:pt>
          <cx:pt idx="3395">Family Leisure</cx:pt>
          <cx:pt idx="3396">Couple Leisure</cx:pt>
          <cx:pt idx="3397">Family Leisure</cx:pt>
          <cx:pt idx="3398">Solo Leisure</cx:pt>
          <cx:pt idx="3399">Business</cx:pt>
          <cx:pt idx="3400">Couple Leisure</cx:pt>
          <cx:pt idx="3401">Couple Leisure</cx:pt>
          <cx:pt idx="3402">Family Leisure</cx:pt>
          <cx:pt idx="3403">Couple Leisure</cx:pt>
          <cx:pt idx="3404">Couple Leisure</cx:pt>
          <cx:pt idx="3405">Business</cx:pt>
          <cx:pt idx="3406">Family Leisure</cx:pt>
          <cx:pt idx="3407">Business</cx:pt>
          <cx:pt idx="3408">Solo Leisure</cx:pt>
          <cx:pt idx="3409">Family Leisure</cx:pt>
          <cx:pt idx="3410">Solo Leisure</cx:pt>
          <cx:pt idx="3411">Business</cx:pt>
          <cx:pt idx="3412">Couple Leisure</cx:pt>
          <cx:pt idx="3413">Couple Leisure</cx:pt>
          <cx:pt idx="3414">Solo Leisure</cx:pt>
          <cx:pt idx="3415">Family Leisure</cx:pt>
          <cx:pt idx="3416">Family Leisure</cx:pt>
          <cx:pt idx="3417">Family Leisure</cx:pt>
          <cx:pt idx="3418">Couple Leisure</cx:pt>
          <cx:pt idx="3419">Family Leisure</cx:pt>
          <cx:pt idx="3420">Couple Leisure</cx:pt>
          <cx:pt idx="3421">Business</cx:pt>
          <cx:pt idx="3422">Business</cx:pt>
          <cx:pt idx="3423">Solo Leisure</cx:pt>
          <cx:pt idx="3424">Solo Leisure</cx:pt>
          <cx:pt idx="3425">Business</cx:pt>
          <cx:pt idx="3426">Solo Leisure</cx:pt>
          <cx:pt idx="3427">Couple Leisure</cx:pt>
          <cx:pt idx="3428">Solo Leisure</cx:pt>
          <cx:pt idx="3429">Solo Leisure</cx:pt>
          <cx:pt idx="3430">Family Leisure</cx:pt>
          <cx:pt idx="3431">Couple Leisure</cx:pt>
          <cx:pt idx="3432">Couple Leisure</cx:pt>
          <cx:pt idx="3433">Family Leisure</cx:pt>
          <cx:pt idx="3434">Solo Leisure</cx:pt>
          <cx:pt idx="3435">Family Leisure</cx:pt>
          <cx:pt idx="3436">Family Leisure</cx:pt>
          <cx:pt idx="3437">Couple Leisure</cx:pt>
          <cx:pt idx="3438">Solo Leisure</cx:pt>
          <cx:pt idx="3439">Family Leisure</cx:pt>
          <cx:pt idx="3440">Business</cx:pt>
          <cx:pt idx="3441">Couple Leisure</cx:pt>
          <cx:pt idx="3442">Solo Leisure</cx:pt>
          <cx:pt idx="3443">Couple Leisure</cx:pt>
          <cx:pt idx="3444">Business</cx:pt>
          <cx:pt idx="3445">Couple Leisure</cx:pt>
          <cx:pt idx="3446">Family Leisure</cx:pt>
          <cx:pt idx="3447">Business</cx:pt>
          <cx:pt idx="3448">Business</cx:pt>
          <cx:pt idx="3449">Family Leisure</cx:pt>
          <cx:pt idx="3450">Business</cx:pt>
          <cx:pt idx="3451">Business</cx:pt>
          <cx:pt idx="3452">Family Leisure</cx:pt>
          <cx:pt idx="3453">Couple Leisure</cx:pt>
          <cx:pt idx="3454">Solo Leisure</cx:pt>
          <cx:pt idx="3455">Family Leisure</cx:pt>
          <cx:pt idx="3456">Solo Leisure</cx:pt>
          <cx:pt idx="3457">Solo Leisure</cx:pt>
          <cx:pt idx="3458">Business</cx:pt>
          <cx:pt idx="3459">Business</cx:pt>
          <cx:pt idx="3460">Couple Leisure</cx:pt>
          <cx:pt idx="3461">Solo Leisure</cx:pt>
          <cx:pt idx="3462">Business</cx:pt>
          <cx:pt idx="3463">Couple Leisure</cx:pt>
          <cx:pt idx="3464">Couple Leisure</cx:pt>
          <cx:pt idx="3465">Couple Leisure</cx:pt>
          <cx:pt idx="3466">Solo Leisure</cx:pt>
          <cx:pt idx="3467">Family Leisure</cx:pt>
          <cx:pt idx="3468">Couple Leisure</cx:pt>
          <cx:pt idx="3469">Solo Leisure</cx:pt>
          <cx:pt idx="3470">Family Leisure</cx:pt>
          <cx:pt idx="3471">Family Leisure</cx:pt>
          <cx:pt idx="3472">Solo Leisure</cx:pt>
          <cx:pt idx="3473">Family Leisure</cx:pt>
          <cx:pt idx="3474">Solo Leisure</cx:pt>
          <cx:pt idx="3475">Couple Leisure</cx:pt>
          <cx:pt idx="3476">Couple Leisure</cx:pt>
          <cx:pt idx="3477">Business</cx:pt>
          <cx:pt idx="3478">Solo Leisure</cx:pt>
          <cx:pt idx="3479">Couple Leisure</cx:pt>
          <cx:pt idx="3480">Family Leisure</cx:pt>
          <cx:pt idx="3481">Family Leisure</cx:pt>
          <cx:pt idx="3482">Business</cx:pt>
          <cx:pt idx="3483">Couple Leisure</cx:pt>
          <cx:pt idx="3484">Business</cx:pt>
          <cx:pt idx="3485">Business</cx:pt>
          <cx:pt idx="3486">Solo Leisure</cx:pt>
          <cx:pt idx="3487">Business</cx:pt>
          <cx:pt idx="3488">Solo Leisure</cx:pt>
          <cx:pt idx="3489">Solo Leisure</cx:pt>
          <cx:pt idx="3490">Couple Leisure</cx:pt>
          <cx:pt idx="3491">Family Leisure</cx:pt>
          <cx:pt idx="3492">Solo Leisure</cx:pt>
          <cx:pt idx="3493">Family Leisure</cx:pt>
          <cx:pt idx="3494">Solo Leisure</cx:pt>
          <cx:pt idx="3495">Solo Leisure</cx:pt>
          <cx:pt idx="3496">Business</cx:pt>
          <cx:pt idx="3497">Couple Leisure</cx:pt>
          <cx:pt idx="3498">Solo Leisure</cx:pt>
          <cx:pt idx="3499">Solo Leisure</cx:pt>
          <cx:pt idx="3500">Solo Leisure</cx:pt>
          <cx:pt idx="3501">Solo Leisure</cx:pt>
          <cx:pt idx="3502">Family Leisure</cx:pt>
          <cx:pt idx="3503">Business</cx:pt>
          <cx:pt idx="3504">Solo Leisure</cx:pt>
          <cx:pt idx="3505">Family Leisure</cx:pt>
          <cx:pt idx="3506">Solo Leisure</cx:pt>
          <cx:pt idx="3507">Solo Leisure</cx:pt>
          <cx:pt idx="3508">Family Leisure</cx:pt>
          <cx:pt idx="3509">Family Leisure</cx:pt>
          <cx:pt idx="3510">Solo Leisure</cx:pt>
          <cx:pt idx="3511">Solo Leisure</cx:pt>
          <cx:pt idx="3512">Solo Leisure</cx:pt>
          <cx:pt idx="3513">Family Leisure</cx:pt>
          <cx:pt idx="3514">Couple Leisure</cx:pt>
          <cx:pt idx="3515">Couple Leisure</cx:pt>
          <cx:pt idx="3516">Family Leisure</cx:pt>
          <cx:pt idx="3517">Family Leisure</cx:pt>
          <cx:pt idx="3518">Family Leisure</cx:pt>
          <cx:pt idx="3519">Solo Leisure</cx:pt>
          <cx:pt idx="3520">Couple Leisure</cx:pt>
          <cx:pt idx="3521">Family Leisure</cx:pt>
          <cx:pt idx="3522">Couple Leisure</cx:pt>
          <cx:pt idx="3523">Family Leisure</cx:pt>
          <cx:pt idx="3524">Business</cx:pt>
          <cx:pt idx="3525">Solo Leisure</cx:pt>
          <cx:pt idx="3526">Couple Leisure</cx:pt>
          <cx:pt idx="3527">Couple Leisure</cx:pt>
          <cx:pt idx="3528">Solo Leisure</cx:pt>
          <cx:pt idx="3529">Couple Leisure</cx:pt>
          <cx:pt idx="3530">Business</cx:pt>
          <cx:pt idx="3531">Couple Leisure</cx:pt>
          <cx:pt idx="3532">Couple Leisure</cx:pt>
          <cx:pt idx="3533">Couple Leisure</cx:pt>
          <cx:pt idx="3534">Couple Leisure</cx:pt>
          <cx:pt idx="3535">Family Leisure</cx:pt>
          <cx:pt idx="3536">Business</cx:pt>
          <cx:pt idx="3537">Couple Leisure</cx:pt>
          <cx:pt idx="3538">Family Leisure</cx:pt>
          <cx:pt idx="3539">Solo Leisure</cx:pt>
          <cx:pt idx="3540">Solo Leisure</cx:pt>
          <cx:pt idx="3541">Solo Leisure</cx:pt>
          <cx:pt idx="3542">Couple Leisure</cx:pt>
          <cx:pt idx="3543">Couple Leisure</cx:pt>
          <cx:pt idx="3544">Business</cx:pt>
          <cx:pt idx="3545">Business</cx:pt>
          <cx:pt idx="3546">Business</cx:pt>
          <cx:pt idx="3547">Solo Leisure</cx:pt>
          <cx:pt idx="3548">Couple Leisure</cx:pt>
          <cx:pt idx="3549">Family Leisure</cx:pt>
          <cx:pt idx="3550">Solo Leisure</cx:pt>
          <cx:pt idx="3551">Couple Leisure</cx:pt>
          <cx:pt idx="3552">Couple Leisure</cx:pt>
          <cx:pt idx="3553">Family Leisure</cx:pt>
          <cx:pt idx="3554">Solo Leisure</cx:pt>
          <cx:pt idx="3555">Business</cx:pt>
          <cx:pt idx="3556">Business</cx:pt>
          <cx:pt idx="3557">Family Leisure</cx:pt>
          <cx:pt idx="3558">Family Leisure</cx:pt>
          <cx:pt idx="3559">Business</cx:pt>
          <cx:pt idx="3560">Couple Leisure</cx:pt>
          <cx:pt idx="3561">Business</cx:pt>
          <cx:pt idx="3562">Family Leisure</cx:pt>
          <cx:pt idx="3563">Family Leisure</cx:pt>
          <cx:pt idx="3564">Family Leisure</cx:pt>
          <cx:pt idx="3565">Solo Leisure</cx:pt>
          <cx:pt idx="3566">Couple Leisure</cx:pt>
          <cx:pt idx="3567">Business</cx:pt>
          <cx:pt idx="3568">Couple Leisure</cx:pt>
          <cx:pt idx="3569">Couple Leisure</cx:pt>
          <cx:pt idx="3570">Family Leisure</cx:pt>
          <cx:pt idx="3571">Solo Leisure</cx:pt>
          <cx:pt idx="3572">Business</cx:pt>
          <cx:pt idx="3573">Business</cx:pt>
          <cx:pt idx="3574">Business</cx:pt>
          <cx:pt idx="3575">Solo Leisure</cx:pt>
          <cx:pt idx="3576">Solo Leisure</cx:pt>
          <cx:pt idx="3577">Business</cx:pt>
          <cx:pt idx="3578">Couple Leisure</cx:pt>
          <cx:pt idx="3579">Couple Leisure</cx:pt>
          <cx:pt idx="3580">Solo Leisure</cx:pt>
          <cx:pt idx="3581">Solo Leisure</cx:pt>
          <cx:pt idx="3582">Family Leisure</cx:pt>
          <cx:pt idx="3583">Family Leisure</cx:pt>
          <cx:pt idx="3584">Family Leisure</cx:pt>
          <cx:pt idx="3585">Family Leisure</cx:pt>
          <cx:pt idx="3586">Solo Leisure</cx:pt>
          <cx:pt idx="3587">Solo Leisure</cx:pt>
          <cx:pt idx="3588">Solo Leisure</cx:pt>
          <cx:pt idx="3589">Solo Leisure</cx:pt>
          <cx:pt idx="3590">Family Leisure</cx:pt>
          <cx:pt idx="3591">Solo Leisure</cx:pt>
          <cx:pt idx="3592">Solo Leisure</cx:pt>
          <cx:pt idx="3593">Family Leisure</cx:pt>
          <cx:pt idx="3594">Solo Leisure</cx:pt>
          <cx:pt idx="3595">Couple Leisure</cx:pt>
          <cx:pt idx="3596">Solo Leisure</cx:pt>
          <cx:pt idx="3597">Solo Leisure</cx:pt>
          <cx:pt idx="3598">Family Leisure</cx:pt>
          <cx:pt idx="3599">Solo Leisure</cx:pt>
          <cx:pt idx="3600">Business</cx:pt>
          <cx:pt idx="3601">Family Leisure</cx:pt>
          <cx:pt idx="3602">Solo Leisure</cx:pt>
          <cx:pt idx="3603">Solo Leisure</cx:pt>
          <cx:pt idx="3604">Family Leisure</cx:pt>
          <cx:pt idx="3605">Family Leisure</cx:pt>
          <cx:pt idx="3606">Business</cx:pt>
          <cx:pt idx="3607">Family Leisure</cx:pt>
          <cx:pt idx="3608">Couple Leisure</cx:pt>
          <cx:pt idx="3609">Couple Leisure</cx:pt>
          <cx:pt idx="3610">Business</cx:pt>
          <cx:pt idx="3611">Family Leisure</cx:pt>
          <cx:pt idx="3612">Family Leisure</cx:pt>
          <cx:pt idx="3613">Couple Leisure</cx:pt>
          <cx:pt idx="3614">Solo Leisure</cx:pt>
          <cx:pt idx="3615">Solo Leisure</cx:pt>
          <cx:pt idx="3616">Couple Leisure</cx:pt>
          <cx:pt idx="3617">Family Leisure</cx:pt>
          <cx:pt idx="3618">Couple Leisure</cx:pt>
          <cx:pt idx="3619">Solo Leisure</cx:pt>
          <cx:pt idx="3620">Family Leisure</cx:pt>
          <cx:pt idx="3621">Family Leisure</cx:pt>
          <cx:pt idx="3622">Family Leisure</cx:pt>
          <cx:pt idx="3623">Family Leisure</cx:pt>
          <cx:pt idx="3624">Solo Leisure</cx:pt>
          <cx:pt idx="3625">Family Leisure</cx:pt>
          <cx:pt idx="3626">Couple Leisure</cx:pt>
          <cx:pt idx="3627">Couple Leisure</cx:pt>
          <cx:pt idx="3628">Solo Leisure</cx:pt>
          <cx:pt idx="3629">Solo Leisure</cx:pt>
          <cx:pt idx="3630">Couple Leisure</cx:pt>
          <cx:pt idx="3631">Couple Leisure</cx:pt>
          <cx:pt idx="3632">Couple Leisure</cx:pt>
          <cx:pt idx="3633">Couple Leisure</cx:pt>
          <cx:pt idx="3634">Solo Leisure</cx:pt>
          <cx:pt idx="3635">Couple Leisure</cx:pt>
          <cx:pt idx="3636">Solo Leisure</cx:pt>
          <cx:pt idx="3637">Solo Leisure</cx:pt>
          <cx:pt idx="3638">Solo Leisure</cx:pt>
          <cx:pt idx="3639">Couple Leisure</cx:pt>
          <cx:pt idx="3640">Solo Leisure</cx:pt>
          <cx:pt idx="3641">Family Leisure</cx:pt>
          <cx:pt idx="3642">Family Leisure</cx:pt>
          <cx:pt idx="3643">Business</cx:pt>
          <cx:pt idx="3644">Business</cx:pt>
          <cx:pt idx="3645">Family Leisure</cx:pt>
          <cx:pt idx="3646">Family Leisure</cx:pt>
          <cx:pt idx="3647">Business</cx:pt>
          <cx:pt idx="3648">Family Leisure</cx:pt>
          <cx:pt idx="3649">Business</cx:pt>
          <cx:pt idx="3650">Business</cx:pt>
          <cx:pt idx="3651">Solo Leisure</cx:pt>
          <cx:pt idx="3652">Solo Leisure</cx:pt>
          <cx:pt idx="3653">Couple Leisure</cx:pt>
          <cx:pt idx="3654">Business</cx:pt>
          <cx:pt idx="3655">Couple Leisure</cx:pt>
          <cx:pt idx="3656">Solo Leisure</cx:pt>
          <cx:pt idx="3657">Family Leisure</cx:pt>
          <cx:pt idx="3658">Family Leisure</cx:pt>
          <cx:pt idx="3659">Couple Leisure</cx:pt>
          <cx:pt idx="3660">Business</cx:pt>
          <cx:pt idx="3661">Solo Leisure</cx:pt>
          <cx:pt idx="3662">Solo Leisure</cx:pt>
          <cx:pt idx="3663">Solo Leisure</cx:pt>
          <cx:pt idx="3664">Couple Leisure</cx:pt>
          <cx:pt idx="3665">Solo Leisure</cx:pt>
          <cx:pt idx="3666">Solo Leisure</cx:pt>
          <cx:pt idx="3667">Family Leisure</cx:pt>
          <cx:pt idx="3668">Family Leisure</cx:pt>
          <cx:pt idx="3669">Solo Leisure</cx:pt>
          <cx:pt idx="3670">Couple Leisure</cx:pt>
          <cx:pt idx="3671">Solo Leisure</cx:pt>
          <cx:pt idx="3672">Couple Leisure</cx:pt>
          <cx:pt idx="3673">Couple Leisure</cx:pt>
          <cx:pt idx="3674">Business</cx:pt>
          <cx:pt idx="3675">Couple Leisure</cx:pt>
          <cx:pt idx="3676">Couple Leisure</cx:pt>
          <cx:pt idx="3677">Business</cx:pt>
          <cx:pt idx="3678">Family Leisure</cx:pt>
          <cx:pt idx="3679">Family Leisure</cx:pt>
          <cx:pt idx="3680">Solo Leisure</cx:pt>
          <cx:pt idx="3681">Business</cx:pt>
          <cx:pt idx="3682">Solo Leisure</cx:pt>
          <cx:pt idx="3683">Solo Leisure</cx:pt>
          <cx:pt idx="3684">Couple Leisure</cx:pt>
          <cx:pt idx="3685">Family Leisure</cx:pt>
          <cx:pt idx="3686">Family Leisure</cx:pt>
          <cx:pt idx="3687">Solo Leisure</cx:pt>
          <cx:pt idx="3688">Solo Leisure</cx:pt>
          <cx:pt idx="3689">Family Leisure</cx:pt>
          <cx:pt idx="3690">Solo Leisure</cx:pt>
          <cx:pt idx="3691">Couple Leisure</cx:pt>
          <cx:pt idx="3692">Solo Leisure</cx:pt>
          <cx:pt idx="3693">Family Leisure</cx:pt>
          <cx:pt idx="3694">Business</cx:pt>
          <cx:pt idx="3695">Family Leisure</cx:pt>
          <cx:pt idx="3696">Solo Leisure</cx:pt>
          <cx:pt idx="3697">Couple Leisure</cx:pt>
          <cx:pt idx="3698">Business</cx:pt>
          <cx:pt idx="3699">Business</cx:pt>
          <cx:pt idx="3700">Solo Leisure</cx:pt>
          <cx:pt idx="3701">Solo Leisure</cx:pt>
          <cx:pt idx="3702">Solo Leisure</cx:pt>
          <cx:pt idx="3703">Couple Leisure</cx:pt>
          <cx:pt idx="3704">Family Leisure</cx:pt>
          <cx:pt idx="3705">Solo Leisure</cx:pt>
          <cx:pt idx="3706">Couple Leisure</cx:pt>
          <cx:pt idx="3707">Solo Leisure</cx:pt>
          <cx:pt idx="3708">Business</cx:pt>
          <cx:pt idx="3709">Solo Leisure</cx:pt>
          <cx:pt idx="3710">Family Leisure</cx:pt>
          <cx:pt idx="3711">Solo Leisure</cx:pt>
          <cx:pt idx="3712">Business</cx:pt>
          <cx:pt idx="3713">Couple Leisure</cx:pt>
          <cx:pt idx="3714">Solo Leisure</cx:pt>
          <cx:pt idx="3715">Solo Leisure</cx:pt>
          <cx:pt idx="3716">Solo Leisure</cx:pt>
          <cx:pt idx="3717">Solo Leisure</cx:pt>
          <cx:pt idx="3718">Solo Leisure</cx:pt>
          <cx:pt idx="3719">Business</cx:pt>
          <cx:pt idx="3720">Business</cx:pt>
          <cx:pt idx="3721">Family Leisure</cx:pt>
          <cx:pt idx="3722">Business</cx:pt>
          <cx:pt idx="3723">Couple Leisure</cx:pt>
          <cx:pt idx="3724">Family Leisure</cx:pt>
          <cx:pt idx="3725">Solo Leisure</cx:pt>
          <cx:pt idx="3726">Solo Leisure</cx:pt>
          <cx:pt idx="3727">Solo Leisure</cx:pt>
          <cx:pt idx="3728">Business</cx:pt>
          <cx:pt idx="3729">Solo Leisure</cx:pt>
          <cx:pt idx="3730">Solo Leisure</cx:pt>
          <cx:pt idx="3731">Solo Leisure</cx:pt>
          <cx:pt idx="3732">Couple Leisure</cx:pt>
          <cx:pt idx="3733">Family Leisure</cx:pt>
          <cx:pt idx="3734">Business</cx:pt>
          <cx:pt idx="3735">Family Leisure</cx:pt>
          <cx:pt idx="3736">Business</cx:pt>
          <cx:pt idx="3737">Solo Leisure</cx:pt>
          <cx:pt idx="3738">Couple Leisure</cx:pt>
          <cx:pt idx="3739">Solo Leisure</cx:pt>
          <cx:pt idx="3740">Family Leisure</cx:pt>
          <cx:pt idx="3741">Family Leisure</cx:pt>
          <cx:pt idx="3742">Couple Leisure</cx:pt>
          <cx:pt idx="3743">Solo Leisure</cx:pt>
          <cx:pt idx="3744">Family Leisure</cx:pt>
          <cx:pt idx="3745">Couple Leisure</cx:pt>
          <cx:pt idx="3746">Solo Leisure</cx:pt>
          <cx:pt idx="3747">Business</cx:pt>
          <cx:pt idx="3748">Solo Leisure</cx:pt>
          <cx:pt idx="3749">Solo Leisure</cx:pt>
          <cx:pt idx="3750">Business</cx:pt>
          <cx:pt idx="3751">Couple Leisure</cx:pt>
          <cx:pt idx="3752">Couple Leisure</cx:pt>
          <cx:pt idx="3753">Solo Leisure</cx:pt>
          <cx:pt idx="3754">Couple Leisure</cx:pt>
          <cx:pt idx="3755">Family Leisure</cx:pt>
          <cx:pt idx="3756">Couple Leisure</cx:pt>
          <cx:pt idx="3757">Family Leisure</cx:pt>
          <cx:pt idx="3758">Business</cx:pt>
          <cx:pt idx="3759">Family Leisure</cx:pt>
          <cx:pt idx="3760">Family Leisure</cx:pt>
          <cx:pt idx="3761">Family Leisure</cx:pt>
          <cx:pt idx="3762">Couple Leisure</cx:pt>
          <cx:pt idx="3763">Couple Leisure</cx:pt>
          <cx:pt idx="3764">Family Leisure</cx:pt>
          <cx:pt idx="3765">Business</cx:pt>
          <cx:pt idx="3766">Solo Leisure</cx:pt>
          <cx:pt idx="3767">Solo Leisure</cx:pt>
          <cx:pt idx="3768">Business</cx:pt>
          <cx:pt idx="3769">Family Leisure</cx:pt>
          <cx:pt idx="3770">Couple Leisure</cx:pt>
          <cx:pt idx="3771">Couple Leisure</cx:pt>
          <cx:pt idx="3772">Solo Leisure</cx:pt>
          <cx:pt idx="3773">Solo Leisure</cx:pt>
          <cx:pt idx="3774">Solo Leisure</cx:pt>
          <cx:pt idx="3775">Couple Leisure</cx:pt>
          <cx:pt idx="3776">Solo Leisure</cx:pt>
          <cx:pt idx="3777">Business</cx:pt>
          <cx:pt idx="3778">Solo Leisure</cx:pt>
          <cx:pt idx="3779">Solo Leisure</cx:pt>
          <cx:pt idx="3780">Solo Leisure</cx:pt>
          <cx:pt idx="3781">Couple Leisure</cx:pt>
          <cx:pt idx="3782">Business</cx:pt>
          <cx:pt idx="3783">Solo Leisure</cx:pt>
          <cx:pt idx="3784">Solo Leisure</cx:pt>
          <cx:pt idx="3785">Couple Leisure</cx:pt>
          <cx:pt idx="3786">Business</cx:pt>
          <cx:pt idx="3787">Solo Leisure</cx:pt>
          <cx:pt idx="3788">Family Leisure</cx:pt>
          <cx:pt idx="3789">Business</cx:pt>
          <cx:pt idx="3790">Solo Leisure</cx:pt>
          <cx:pt idx="3791">Business</cx:pt>
          <cx:pt idx="3792">Solo Leisure</cx:pt>
          <cx:pt idx="3793">Solo Leisure</cx:pt>
          <cx:pt idx="3794">Business</cx:pt>
          <cx:pt idx="3795">Solo Leisure</cx:pt>
          <cx:pt idx="3796">Solo Leisure</cx:pt>
          <cx:pt idx="3797">Solo Leisure</cx:pt>
          <cx:pt idx="3798">Family Leisure</cx:pt>
          <cx:pt idx="3799">Family Leisure</cx:pt>
          <cx:pt idx="3800">Family Leisure</cx:pt>
          <cx:pt idx="3801">Solo Leisure</cx:pt>
          <cx:pt idx="3802">Solo Leisure</cx:pt>
          <cx:pt idx="3803">Family Leisure</cx:pt>
          <cx:pt idx="3804">Solo Leisure</cx:pt>
          <cx:pt idx="3805">Solo Leisure</cx:pt>
          <cx:pt idx="3806">Solo Leisure</cx:pt>
          <cx:pt idx="3807">Solo Leisure</cx:pt>
          <cx:pt idx="3808">Solo Leisure</cx:pt>
          <cx:pt idx="3809">Couple Leisure</cx:pt>
          <cx:pt idx="3810">Couple Leisure</cx:pt>
          <cx:pt idx="3811">Business</cx:pt>
          <cx:pt idx="3812">Couple Leisure</cx:pt>
          <cx:pt idx="3813">Solo Leisure</cx:pt>
          <cx:pt idx="3814">Couple Leisure</cx:pt>
          <cx:pt idx="3815">Couple Leisure</cx:pt>
          <cx:pt idx="3816">Couple Leisure</cx:pt>
          <cx:pt idx="3817">Couple Leisure</cx:pt>
          <cx:pt idx="3818">Solo Leisure</cx:pt>
          <cx:pt idx="3819">Business</cx:pt>
          <cx:pt idx="3820">Solo Leisure</cx:pt>
          <cx:pt idx="3821">Solo Leisure</cx:pt>
          <cx:pt idx="3822">Couple Leisure</cx:pt>
          <cx:pt idx="3823">Family Leisure</cx:pt>
          <cx:pt idx="3824">Couple Leisure</cx:pt>
          <cx:pt idx="3825">Couple Leisure</cx:pt>
          <cx:pt idx="3826">Couple Leisure</cx:pt>
          <cx:pt idx="3827">Couple Leisure</cx:pt>
          <cx:pt idx="3828">Business</cx:pt>
          <cx:pt idx="3829">Family Leisure</cx:pt>
          <cx:pt idx="3830">Couple Leisure</cx:pt>
          <cx:pt idx="3831">Couple Leisure</cx:pt>
          <cx:pt idx="3832">Solo Leisure</cx:pt>
          <cx:pt idx="3833">Couple Leisure</cx:pt>
          <cx:pt idx="3834">Couple Leisure</cx:pt>
          <cx:pt idx="3835">Couple Leisure</cx:pt>
          <cx:pt idx="3836">Business</cx:pt>
          <cx:pt idx="3837">Solo Leisure</cx:pt>
          <cx:pt idx="3838">Couple Leisure</cx:pt>
          <cx:pt idx="3839">Couple Leisure</cx:pt>
          <cx:pt idx="3840">Couple Leisure</cx:pt>
          <cx:pt idx="3841">Solo Leisure</cx:pt>
          <cx:pt idx="3842">Couple Leisure</cx:pt>
          <cx:pt idx="3843">Couple Leisure</cx:pt>
          <cx:pt idx="3844">Solo Leisure</cx:pt>
          <cx:pt idx="3845">Solo Leisure</cx:pt>
          <cx:pt idx="3846">Business</cx:pt>
          <cx:pt idx="3847">Family Leisure</cx:pt>
          <cx:pt idx="3848">Business</cx:pt>
          <cx:pt idx="3849">Family Leisure</cx:pt>
          <cx:pt idx="3850">Couple Leisure</cx:pt>
          <cx:pt idx="3851">Solo Leisure</cx:pt>
          <cx:pt idx="3852">Couple Leisure</cx:pt>
          <cx:pt idx="3853">Business</cx:pt>
          <cx:pt idx="3854">Family Leisure</cx:pt>
          <cx:pt idx="3855">Business</cx:pt>
          <cx:pt idx="3856">Solo Leisure</cx:pt>
          <cx:pt idx="3857">Solo Leisure</cx:pt>
          <cx:pt idx="3858">Family Leisure</cx:pt>
          <cx:pt idx="3859">Business</cx:pt>
          <cx:pt idx="3860">Couple Leisure</cx:pt>
          <cx:pt idx="3861">Solo Leisure</cx:pt>
          <cx:pt idx="3862">Solo Leisure</cx:pt>
          <cx:pt idx="3863">Solo Leisure</cx:pt>
          <cx:pt idx="3864">Couple Leisure</cx:pt>
          <cx:pt idx="3865">Business</cx:pt>
          <cx:pt idx="3866">Couple Leisure</cx:pt>
          <cx:pt idx="3867">Business</cx:pt>
          <cx:pt idx="3868">Family Leisure</cx:pt>
          <cx:pt idx="3869">Solo Leisure</cx:pt>
          <cx:pt idx="3870">Family Leisure</cx:pt>
          <cx:pt idx="3871">Solo Leisure</cx:pt>
          <cx:pt idx="3872">Solo Leisure</cx:pt>
          <cx:pt idx="3873">Family Leisure</cx:pt>
          <cx:pt idx="3874">Solo Leisure</cx:pt>
          <cx:pt idx="3875">Family Leisure</cx:pt>
          <cx:pt idx="3876">Business</cx:pt>
          <cx:pt idx="3877">Family Leisure</cx:pt>
          <cx:pt idx="3878">Solo Leisure</cx:pt>
          <cx:pt idx="3879">Couple Leisure</cx:pt>
          <cx:pt idx="3880">Couple Leisure</cx:pt>
          <cx:pt idx="3881">Family Leisure</cx:pt>
          <cx:pt idx="3882">Couple Leisure</cx:pt>
          <cx:pt idx="3883">Solo Leisure</cx:pt>
          <cx:pt idx="3884">Solo Leisure</cx:pt>
          <cx:pt idx="3885">Family Leisure</cx:pt>
          <cx:pt idx="3886">Family Leisure</cx:pt>
          <cx:pt idx="3887">Business</cx:pt>
          <cx:pt idx="3888">Solo Leisure</cx:pt>
          <cx:pt idx="3889">Solo Leisure</cx:pt>
          <cx:pt idx="3890">Solo Leisure</cx:pt>
          <cx:pt idx="3891">Business</cx:pt>
          <cx:pt idx="3892">Business</cx:pt>
          <cx:pt idx="3893">Business</cx:pt>
          <cx:pt idx="3894">Solo Leisure</cx:pt>
          <cx:pt idx="3895">Business</cx:pt>
          <cx:pt idx="3896">Family Leisure</cx:pt>
          <cx:pt idx="3897">Solo Leisure</cx:pt>
          <cx:pt idx="3898">Family Leisure</cx:pt>
          <cx:pt idx="3899">Business</cx:pt>
          <cx:pt idx="3900">Solo Leisure</cx:pt>
          <cx:pt idx="3901">Couple Leisure</cx:pt>
          <cx:pt idx="3902">Couple Leisure</cx:pt>
          <cx:pt idx="3903">Couple Leisure</cx:pt>
          <cx:pt idx="3904">Family Leisure</cx:pt>
          <cx:pt idx="3905">Couple Leisure</cx:pt>
          <cx:pt idx="3906">Solo Leisure</cx:pt>
          <cx:pt idx="3907">Solo Leisure</cx:pt>
          <cx:pt idx="3908">Couple Leisure</cx:pt>
          <cx:pt idx="3909">Business</cx:pt>
          <cx:pt idx="3910">Solo Leisure</cx:pt>
          <cx:pt idx="3911">Couple Leisure</cx:pt>
          <cx:pt idx="3912">Solo Leisure</cx:pt>
          <cx:pt idx="3913">Solo Leisure</cx:pt>
          <cx:pt idx="3914">Solo Leisure</cx:pt>
          <cx:pt idx="3915">Solo Leisure</cx:pt>
          <cx:pt idx="3916">Solo Leisure</cx:pt>
          <cx:pt idx="3917">Couple Leisure</cx:pt>
          <cx:pt idx="3918">Solo Leisure</cx:pt>
          <cx:pt idx="3919">Business</cx:pt>
          <cx:pt idx="3920">Solo Leisure</cx:pt>
          <cx:pt idx="3921">Family Leisure</cx:pt>
          <cx:pt idx="3922">Family Leisure</cx:pt>
          <cx:pt idx="3923">Solo Leisure</cx:pt>
          <cx:pt idx="3924">Couple Leisure</cx:pt>
          <cx:pt idx="3925">Business</cx:pt>
          <cx:pt idx="3926">Solo Leisure</cx:pt>
          <cx:pt idx="3927">Solo Leisure</cx:pt>
          <cx:pt idx="3928">Couple Leisure</cx:pt>
          <cx:pt idx="3929">Solo Leisure</cx:pt>
          <cx:pt idx="3930">Solo Leisure</cx:pt>
          <cx:pt idx="3931">Business</cx:pt>
          <cx:pt idx="3932">Couple Leisure</cx:pt>
          <cx:pt idx="3933">Business</cx:pt>
          <cx:pt idx="3934">Couple Leisure</cx:pt>
          <cx:pt idx="3935">Family Leisure</cx:pt>
          <cx:pt idx="3936">Solo Leisure</cx:pt>
          <cx:pt idx="3937">Business</cx:pt>
          <cx:pt idx="3938">Solo Leisure</cx:pt>
          <cx:pt idx="3939">Couple Leisure</cx:pt>
          <cx:pt idx="3940">Business</cx:pt>
          <cx:pt idx="3941">Solo Leisure</cx:pt>
          <cx:pt idx="3942">Couple Leisure</cx:pt>
          <cx:pt idx="3943">Family Leisure</cx:pt>
          <cx:pt idx="3944">Solo Leisure</cx:pt>
          <cx:pt idx="3945">Solo Leisure</cx:pt>
          <cx:pt idx="3946">Business</cx:pt>
          <cx:pt idx="3947">Solo Leisure</cx:pt>
          <cx:pt idx="3948">Couple Leisure</cx:pt>
          <cx:pt idx="3949">Solo Leisure</cx:pt>
          <cx:pt idx="3950">Solo Leisure</cx:pt>
          <cx:pt idx="3951">Couple Leisure</cx:pt>
          <cx:pt idx="3952">Business</cx:pt>
          <cx:pt idx="3953">Couple Leisure</cx:pt>
          <cx:pt idx="3954">Couple Leisure</cx:pt>
          <cx:pt idx="3955">Business</cx:pt>
          <cx:pt idx="3956">Solo Leisure</cx:pt>
          <cx:pt idx="3957">Solo Leisure</cx:pt>
          <cx:pt idx="3958">Solo Leisure</cx:pt>
          <cx:pt idx="3959">Couple Leisure</cx:pt>
          <cx:pt idx="3960">Couple Leisure</cx:pt>
          <cx:pt idx="3961">Solo Leisure</cx:pt>
          <cx:pt idx="3962">Couple Leisure</cx:pt>
          <cx:pt idx="3963">Solo Leisure</cx:pt>
          <cx:pt idx="3964">Couple Leisure</cx:pt>
          <cx:pt idx="3965">Couple Leisure</cx:pt>
          <cx:pt idx="3966">Family Leisure</cx:pt>
          <cx:pt idx="3967">Couple Leisure</cx:pt>
          <cx:pt idx="3968">Solo Leisure</cx:pt>
          <cx:pt idx="3969">Family Leisure</cx:pt>
          <cx:pt idx="3970">Family Leisure</cx:pt>
          <cx:pt idx="3971">Solo Leisure</cx:pt>
          <cx:pt idx="3972">Family Leisure</cx:pt>
          <cx:pt idx="3973">Couple Leisure</cx:pt>
          <cx:pt idx="3974">Business</cx:pt>
          <cx:pt idx="3975">Solo Leisure</cx:pt>
          <cx:pt idx="3976">Solo Leisure</cx:pt>
          <cx:pt idx="3977">Solo Leisure</cx:pt>
          <cx:pt idx="3978">Solo Leisure</cx:pt>
          <cx:pt idx="3979">Solo Leisure</cx:pt>
          <cx:pt idx="3980">Family Leisure</cx:pt>
          <cx:pt idx="3981">Business</cx:pt>
          <cx:pt idx="3982">Couple Leisure</cx:pt>
          <cx:pt idx="3983">Family Leisure</cx:pt>
          <cx:pt idx="3984">Couple Leisure</cx:pt>
          <cx:pt idx="3985">Couple Leisure</cx:pt>
          <cx:pt idx="3986">Couple Leisure</cx:pt>
          <cx:pt idx="3987">Family Leisure</cx:pt>
          <cx:pt idx="3988">Business</cx:pt>
          <cx:pt idx="3989">Family Leisure</cx:pt>
          <cx:pt idx="3990">Couple Leisure</cx:pt>
          <cx:pt idx="3991">Solo Leisure</cx:pt>
          <cx:pt idx="3992">Couple Leisure</cx:pt>
          <cx:pt idx="3993">Family Leisure</cx:pt>
          <cx:pt idx="3994">Couple Leisure</cx:pt>
          <cx:pt idx="3995">Solo Leisure</cx:pt>
          <cx:pt idx="3996">Solo Leisure</cx:pt>
          <cx:pt idx="3997">Family Leisure</cx:pt>
          <cx:pt idx="3998">Solo Leisure</cx:pt>
          <cx:pt idx="3999">Business</cx:pt>
          <cx:pt idx="4000">Family Leisure</cx:pt>
          <cx:pt idx="4001">Couple Leisure</cx:pt>
          <cx:pt idx="4002">Couple Leisure</cx:pt>
          <cx:pt idx="4003">Solo Leisure</cx:pt>
          <cx:pt idx="4004">Family Leisure</cx:pt>
          <cx:pt idx="4005">Couple Leisure</cx:pt>
          <cx:pt idx="4006">Solo Leisure</cx:pt>
          <cx:pt idx="4007">Solo Leisure</cx:pt>
          <cx:pt idx="4008">Business</cx:pt>
          <cx:pt idx="4009">Solo Leisure</cx:pt>
          <cx:pt idx="4010">Solo Leisure</cx:pt>
          <cx:pt idx="4011">Couple Leisure</cx:pt>
          <cx:pt idx="4012">Solo Leisure</cx:pt>
          <cx:pt idx="4013">Family Leisure</cx:pt>
          <cx:pt idx="4014">Solo Leisure</cx:pt>
          <cx:pt idx="4015">Couple Leisure</cx:pt>
          <cx:pt idx="4016">Business</cx:pt>
          <cx:pt idx="4017">Couple Leisure</cx:pt>
          <cx:pt idx="4018">Couple Leisure</cx:pt>
          <cx:pt idx="4019">Family Leisure</cx:pt>
          <cx:pt idx="4020">Solo Leisure</cx:pt>
          <cx:pt idx="4021">Family Leisure</cx:pt>
          <cx:pt idx="4022">Solo Leisure</cx:pt>
          <cx:pt idx="4023">Solo Leisure</cx:pt>
          <cx:pt idx="4024">Solo Leisure</cx:pt>
          <cx:pt idx="4025">Solo Leisure</cx:pt>
          <cx:pt idx="4026">Family Leisure</cx:pt>
          <cx:pt idx="4027">Solo Leisure</cx:pt>
          <cx:pt idx="4028">Family Leisure</cx:pt>
          <cx:pt idx="4029">Solo Leisure</cx:pt>
          <cx:pt idx="4030">Couple Leisure</cx:pt>
          <cx:pt idx="4031">Family Leisure</cx:pt>
          <cx:pt idx="4032">Couple Leisure</cx:pt>
          <cx:pt idx="4033">Couple Leisure</cx:pt>
          <cx:pt idx="4034">Solo Leisure</cx:pt>
          <cx:pt idx="4035">Couple Leisure</cx:pt>
          <cx:pt idx="4036">Family Leisure</cx:pt>
          <cx:pt idx="4037">Family Leisure</cx:pt>
          <cx:pt idx="4038">Family Leisure</cx:pt>
          <cx:pt idx="4039">Solo Leisure</cx:pt>
          <cx:pt idx="4040">Couple Leisure</cx:pt>
          <cx:pt idx="4041">Couple Leisure</cx:pt>
          <cx:pt idx="4042">Couple Leisure</cx:pt>
          <cx:pt idx="4043">Couple Leisure</cx:pt>
          <cx:pt idx="4044">Solo Leisure</cx:pt>
          <cx:pt idx="4045">Solo Leisure</cx:pt>
          <cx:pt idx="4046">Solo Leisure</cx:pt>
          <cx:pt idx="4047">Couple Leisure</cx:pt>
          <cx:pt idx="4048">Solo Leisure</cx:pt>
          <cx:pt idx="4049">Couple Leisure</cx:pt>
          <cx:pt idx="4050">Couple Leisure</cx:pt>
          <cx:pt idx="4051">Business</cx:pt>
          <cx:pt idx="4052">Business</cx:pt>
          <cx:pt idx="4053">Couple Leisure</cx:pt>
          <cx:pt idx="4054">Couple Leisure</cx:pt>
          <cx:pt idx="4055">Business</cx:pt>
          <cx:pt idx="4056">Business</cx:pt>
          <cx:pt idx="4057">Business</cx:pt>
          <cx:pt idx="4058">Solo Leisure</cx:pt>
          <cx:pt idx="4059">Couple Leisure</cx:pt>
          <cx:pt idx="4060">Business</cx:pt>
          <cx:pt idx="4061">Business</cx:pt>
          <cx:pt idx="4062">Couple Leisure</cx:pt>
          <cx:pt idx="4063">Business</cx:pt>
          <cx:pt idx="4064">Business</cx:pt>
          <cx:pt idx="4065">Family Leisure</cx:pt>
          <cx:pt idx="4066">Solo Leisure</cx:pt>
          <cx:pt idx="4067">Business</cx:pt>
          <cx:pt idx="4068">Family Leisure</cx:pt>
          <cx:pt idx="4069">Couple Leisure</cx:pt>
          <cx:pt idx="4070">Business</cx:pt>
          <cx:pt idx="4071">Solo Leisure</cx:pt>
          <cx:pt idx="4072">Business</cx:pt>
          <cx:pt idx="4073">Couple Leisure</cx:pt>
          <cx:pt idx="4074">Couple Leisure</cx:pt>
          <cx:pt idx="4075">Couple Leisure</cx:pt>
          <cx:pt idx="4076">Business</cx:pt>
          <cx:pt idx="4077">Solo Leisure</cx:pt>
          <cx:pt idx="4078">Family Leisure</cx:pt>
          <cx:pt idx="4079">Couple Leisure</cx:pt>
          <cx:pt idx="4080">Business</cx:pt>
          <cx:pt idx="4081">Business</cx:pt>
          <cx:pt idx="4082">Business</cx:pt>
          <cx:pt idx="4083">Business</cx:pt>
          <cx:pt idx="4084">Business</cx:pt>
          <cx:pt idx="4085">Solo Leisure</cx:pt>
          <cx:pt idx="4086">Solo Leisure</cx:pt>
          <cx:pt idx="4087">Business</cx:pt>
          <cx:pt idx="4088">Couple Leisure</cx:pt>
          <cx:pt idx="4089">Business</cx:pt>
          <cx:pt idx="4090">Couple Leisure</cx:pt>
          <cx:pt idx="4091">Family Leisure</cx:pt>
          <cx:pt idx="4092">Business</cx:pt>
          <cx:pt idx="4093">Solo Leisure</cx:pt>
          <cx:pt idx="4094">Couple Leisure</cx:pt>
          <cx:pt idx="4095">Couple Leisure</cx:pt>
          <cx:pt idx="4096">Family Leisure</cx:pt>
          <cx:pt idx="4097">Solo Leisure</cx:pt>
          <cx:pt idx="4098">Business</cx:pt>
          <cx:pt idx="4099">Solo Leisure</cx:pt>
          <cx:pt idx="4100">Solo Leisure</cx:pt>
          <cx:pt idx="4101">Solo Leisure</cx:pt>
          <cx:pt idx="4102">Business</cx:pt>
          <cx:pt idx="4103">Solo Leisure</cx:pt>
          <cx:pt idx="4104">Family Leisure</cx:pt>
          <cx:pt idx="4105">Couple Leisure</cx:pt>
          <cx:pt idx="4106">Couple Leisure</cx:pt>
          <cx:pt idx="4107">Solo Leisure</cx:pt>
          <cx:pt idx="4108">Family Leisure</cx:pt>
          <cx:pt idx="4109">Couple Leisure</cx:pt>
          <cx:pt idx="4110">Couple Leisure</cx:pt>
          <cx:pt idx="4111">Couple Leisure</cx:pt>
          <cx:pt idx="4112">Business</cx:pt>
          <cx:pt idx="4113">Business</cx:pt>
          <cx:pt idx="4114">Couple Leisure</cx:pt>
          <cx:pt idx="4115">Family Leisure</cx:pt>
          <cx:pt idx="4116">Family Leisure</cx:pt>
          <cx:pt idx="4117">Family Leisure</cx:pt>
          <cx:pt idx="4118">Business</cx:pt>
          <cx:pt idx="4119">Couple Leisure</cx:pt>
          <cx:pt idx="4120">Solo Leisure</cx:pt>
          <cx:pt idx="4121">Solo Leisure</cx:pt>
          <cx:pt idx="4122">Solo Leisure</cx:pt>
          <cx:pt idx="4123">Family Leisure</cx:pt>
          <cx:pt idx="4124">Couple Leisure</cx:pt>
          <cx:pt idx="4125">Business</cx:pt>
          <cx:pt idx="4126">Couple Leisure</cx:pt>
          <cx:pt idx="4127">Family Leisure</cx:pt>
          <cx:pt idx="4128">Couple Leisure</cx:pt>
          <cx:pt idx="4129">Couple Leisure</cx:pt>
          <cx:pt idx="4130">Solo Leisure</cx:pt>
          <cx:pt idx="4131">Business</cx:pt>
          <cx:pt idx="4132">Solo Leisure</cx:pt>
          <cx:pt idx="4133">Solo Leisure</cx:pt>
          <cx:pt idx="4134">Solo Leisure</cx:pt>
          <cx:pt idx="4135">Solo Leisure</cx:pt>
          <cx:pt idx="4136">Solo Leisure</cx:pt>
          <cx:pt idx="4137">Family Leisure</cx:pt>
          <cx:pt idx="4138">Solo Leisure</cx:pt>
          <cx:pt idx="4139">Solo Leisure</cx:pt>
          <cx:pt idx="4140">Couple Leisure</cx:pt>
          <cx:pt idx="4141">Couple Leisure</cx:pt>
          <cx:pt idx="4142">Couple Leisure</cx:pt>
          <cx:pt idx="4143">Business</cx:pt>
          <cx:pt idx="4144">Family Leisure</cx:pt>
          <cx:pt idx="4145">Business</cx:pt>
          <cx:pt idx="4146">Business</cx:pt>
          <cx:pt idx="4147">Family Leisure</cx:pt>
          <cx:pt idx="4148">Couple Leisure</cx:pt>
          <cx:pt idx="4149">Family Leisure</cx:pt>
          <cx:pt idx="4150">Solo Leisure</cx:pt>
          <cx:pt idx="4151">Solo Leisure</cx:pt>
          <cx:pt idx="4152">Couple Leisure</cx:pt>
          <cx:pt idx="4153">Solo Leisure</cx:pt>
          <cx:pt idx="4154">Solo Leisure</cx:pt>
          <cx:pt idx="4155">Solo Leisure</cx:pt>
          <cx:pt idx="4156">Solo Leisure</cx:pt>
          <cx:pt idx="4157">Family Leisure</cx:pt>
          <cx:pt idx="4158">Business</cx:pt>
          <cx:pt idx="4159">Couple Leisure</cx:pt>
          <cx:pt idx="4160">Solo Leisure</cx:pt>
          <cx:pt idx="4161">Solo Leisure</cx:pt>
          <cx:pt idx="4162">Couple Leisure</cx:pt>
          <cx:pt idx="4163">Solo Leisure</cx:pt>
          <cx:pt idx="4164">Solo Leisure</cx:pt>
          <cx:pt idx="4165">Solo Leisure</cx:pt>
          <cx:pt idx="4166">Family Leisure</cx:pt>
          <cx:pt idx="4167">Business</cx:pt>
          <cx:pt idx="4168">Family Leisure</cx:pt>
          <cx:pt idx="4169">Couple Leisure</cx:pt>
          <cx:pt idx="4170">Family Leisure</cx:pt>
          <cx:pt idx="4171">Solo Leisure</cx:pt>
          <cx:pt idx="4172">Couple Leisure</cx:pt>
          <cx:pt idx="4173">Family Leisure</cx:pt>
          <cx:pt idx="4174">Business</cx:pt>
          <cx:pt idx="4175">Business</cx:pt>
          <cx:pt idx="4176">Couple Leisure</cx:pt>
          <cx:pt idx="4177">Couple Leisure</cx:pt>
          <cx:pt idx="4178">Couple Leisure</cx:pt>
          <cx:pt idx="4179">Business</cx:pt>
          <cx:pt idx="4180">Solo Leisure</cx:pt>
          <cx:pt idx="4181">Business</cx:pt>
          <cx:pt idx="4182">Solo Leisure</cx:pt>
          <cx:pt idx="4183">Family Leisure</cx:pt>
          <cx:pt idx="4184">Couple Leisure</cx:pt>
          <cx:pt idx="4185">Couple Leisure</cx:pt>
          <cx:pt idx="4186">Solo Leisure</cx:pt>
          <cx:pt idx="4187">Solo Leisure</cx:pt>
          <cx:pt idx="4188">Solo Leisure</cx:pt>
          <cx:pt idx="4189">Family Leisure</cx:pt>
          <cx:pt idx="4190">Family Leisure</cx:pt>
          <cx:pt idx="4191">Solo Leisure</cx:pt>
          <cx:pt idx="4192">Family Leisure</cx:pt>
          <cx:pt idx="4193">Couple Leisure</cx:pt>
          <cx:pt idx="4194">Business</cx:pt>
          <cx:pt idx="4195">Family Leisure</cx:pt>
          <cx:pt idx="4196">Couple Leisure</cx:pt>
          <cx:pt idx="4197">Business</cx:pt>
          <cx:pt idx="4198">Solo Leisure</cx:pt>
          <cx:pt idx="4199">Solo Leisure</cx:pt>
          <cx:pt idx="4200">Solo Leisure</cx:pt>
          <cx:pt idx="4201">Solo Leisure</cx:pt>
          <cx:pt idx="4202">Solo Leisure</cx:pt>
          <cx:pt idx="4203">Solo Leisure</cx:pt>
          <cx:pt idx="4204">Solo Leisure</cx:pt>
          <cx:pt idx="4205">Solo Leisure</cx:pt>
          <cx:pt idx="4206">Business</cx:pt>
          <cx:pt idx="4207">Solo Leisure</cx:pt>
          <cx:pt idx="4208">Family Leisure</cx:pt>
          <cx:pt idx="4209">Family Leisure</cx:pt>
          <cx:pt idx="4210">Family Leisure</cx:pt>
          <cx:pt idx="4211">Couple Leisure</cx:pt>
          <cx:pt idx="4212">Couple Leisure</cx:pt>
          <cx:pt idx="4213">Couple Leisure</cx:pt>
          <cx:pt idx="4214">Couple Leisure</cx:pt>
          <cx:pt idx="4215">Solo Leisure</cx:pt>
          <cx:pt idx="4216">Solo Leisure</cx:pt>
          <cx:pt idx="4217">Solo Leisure</cx:pt>
          <cx:pt idx="4218">Business</cx:pt>
          <cx:pt idx="4219">Solo Leisure</cx:pt>
          <cx:pt idx="4220">Solo Leisure</cx:pt>
          <cx:pt idx="4221">Family Leisure</cx:pt>
          <cx:pt idx="4222">Business</cx:pt>
          <cx:pt idx="4223">Family Leisure</cx:pt>
          <cx:pt idx="4224">Family Leisure</cx:pt>
          <cx:pt idx="4225">Family Leisure</cx:pt>
          <cx:pt idx="4226">Business</cx:pt>
          <cx:pt idx="4227">Family Leisure</cx:pt>
          <cx:pt idx="4228">Family Leisure</cx:pt>
          <cx:pt idx="4229">Family Leisure</cx:pt>
          <cx:pt idx="4230">Solo Leisure</cx:pt>
          <cx:pt idx="4231">Couple Leisure</cx:pt>
          <cx:pt idx="4232">Solo Leisure</cx:pt>
          <cx:pt idx="4233">Family Leisure</cx:pt>
          <cx:pt idx="4234">Solo Leisure</cx:pt>
          <cx:pt idx="4235">Business</cx:pt>
          <cx:pt idx="4236">Solo Leisure</cx:pt>
          <cx:pt idx="4237">Couple Leisure</cx:pt>
          <cx:pt idx="4238">Couple Leisure</cx:pt>
          <cx:pt idx="4239">Business</cx:pt>
          <cx:pt idx="4240">Business</cx:pt>
          <cx:pt idx="4241">Business</cx:pt>
          <cx:pt idx="4242">Solo Leisure</cx:pt>
          <cx:pt idx="4243">Business</cx:pt>
          <cx:pt idx="4244">Family Leisure</cx:pt>
          <cx:pt idx="4245">Solo Leisure</cx:pt>
          <cx:pt idx="4246">Solo Leisure</cx:pt>
          <cx:pt idx="4247">Solo Leisure</cx:pt>
          <cx:pt idx="4248">Couple Leisure</cx:pt>
          <cx:pt idx="4249">Couple Leisure</cx:pt>
          <cx:pt idx="4250">Solo Leisure</cx:pt>
          <cx:pt idx="4251">Solo Leisure</cx:pt>
          <cx:pt idx="4252">Solo Leisure</cx:pt>
          <cx:pt idx="4253">Business</cx:pt>
          <cx:pt idx="4254">Solo Leisure</cx:pt>
          <cx:pt idx="4255">Solo Leisure</cx:pt>
          <cx:pt idx="4256">Couple Leisure</cx:pt>
          <cx:pt idx="4257">Business</cx:pt>
          <cx:pt idx="4258">Family Leisure</cx:pt>
          <cx:pt idx="4259">Solo Leisure</cx:pt>
          <cx:pt idx="4260">Couple Leisure</cx:pt>
          <cx:pt idx="4261">Solo Leisure</cx:pt>
          <cx:pt idx="4262">Family Leisure</cx:pt>
          <cx:pt idx="4263">Solo Leisure</cx:pt>
          <cx:pt idx="4264">Solo Leisure</cx:pt>
          <cx:pt idx="4265">Solo Leisure</cx:pt>
          <cx:pt idx="4266">Solo Leisure</cx:pt>
          <cx:pt idx="4267">Solo Leisure</cx:pt>
          <cx:pt idx="4268">Solo Leisure</cx:pt>
          <cx:pt idx="4269">Solo Leisure</cx:pt>
          <cx:pt idx="4270">Solo Leisure</cx:pt>
          <cx:pt idx="4271">Solo Leisure</cx:pt>
          <cx:pt idx="4272">Business</cx:pt>
          <cx:pt idx="4273">Family Leisure</cx:pt>
          <cx:pt idx="4274">Business</cx:pt>
          <cx:pt idx="4275">Solo Leisure</cx:pt>
          <cx:pt idx="4276">Solo Leisure</cx:pt>
          <cx:pt idx="4277">Business</cx:pt>
          <cx:pt idx="4278">Solo Leisure</cx:pt>
          <cx:pt idx="4279">Solo Leisure</cx:pt>
          <cx:pt idx="4280">Family Leisure</cx:pt>
          <cx:pt idx="4281">Business</cx:pt>
          <cx:pt idx="4282">Solo Leisure</cx:pt>
          <cx:pt idx="4283">Solo Leisure</cx:pt>
          <cx:pt idx="4284">Solo Leisure</cx:pt>
          <cx:pt idx="4285">Business</cx:pt>
          <cx:pt idx="4286">Couple Leisure</cx:pt>
          <cx:pt idx="4287">Family Leisure</cx:pt>
          <cx:pt idx="4288">Business</cx:pt>
          <cx:pt idx="4289">Solo Leisure</cx:pt>
          <cx:pt idx="4290">Business</cx:pt>
          <cx:pt idx="4291">Couple Leisure</cx:pt>
          <cx:pt idx="4292">Business</cx:pt>
          <cx:pt idx="4293">Business</cx:pt>
          <cx:pt idx="4294">Business</cx:pt>
          <cx:pt idx="4295">Family Leisure</cx:pt>
          <cx:pt idx="4296">Business</cx:pt>
          <cx:pt idx="4297">Business</cx:pt>
          <cx:pt idx="4298">Solo Leisure</cx:pt>
          <cx:pt idx="4299">Solo Leisure</cx:pt>
          <cx:pt idx="4300">Couple Leisure</cx:pt>
          <cx:pt idx="4301">Solo Leisure</cx:pt>
          <cx:pt idx="4302">Solo Leisure</cx:pt>
          <cx:pt idx="4303">Solo Leisure</cx:pt>
          <cx:pt idx="4304">Solo Leisure</cx:pt>
          <cx:pt idx="4305">Solo Leisure</cx:pt>
          <cx:pt idx="4306">Solo Leisure</cx:pt>
          <cx:pt idx="4307">Couple Leisure</cx:pt>
          <cx:pt idx="4308">Business</cx:pt>
          <cx:pt idx="4309">Solo Leisure</cx:pt>
          <cx:pt idx="4310">Solo Leisure</cx:pt>
          <cx:pt idx="4311">Couple Leisure</cx:pt>
          <cx:pt idx="4312">Couple Leisure</cx:pt>
          <cx:pt idx="4313">Couple Leisure</cx:pt>
          <cx:pt idx="4314">Family Leisure</cx:pt>
          <cx:pt idx="4315">Solo Leisure</cx:pt>
          <cx:pt idx="4316">Family Leisure</cx:pt>
          <cx:pt idx="4317">Family Leisure</cx:pt>
          <cx:pt idx="4318">Solo Leisure</cx:pt>
          <cx:pt idx="4319">Solo Leisure</cx:pt>
          <cx:pt idx="4320">Business</cx:pt>
          <cx:pt idx="4321">Family Leisure</cx:pt>
          <cx:pt idx="4322">Solo Leisure</cx:pt>
          <cx:pt idx="4323">Couple Leisure</cx:pt>
          <cx:pt idx="4324">Couple Leisure</cx:pt>
          <cx:pt idx="4325">Business</cx:pt>
          <cx:pt idx="4326">Couple Leisure</cx:pt>
          <cx:pt idx="4327">Business</cx:pt>
          <cx:pt idx="4328">Business</cx:pt>
          <cx:pt idx="4329">Solo Leisure</cx:pt>
          <cx:pt idx="4330">Solo Leisure</cx:pt>
          <cx:pt idx="4331">Business</cx:pt>
          <cx:pt idx="4332">Couple Leisure</cx:pt>
          <cx:pt idx="4333">Solo Leisure</cx:pt>
          <cx:pt idx="4334">Couple Leisure</cx:pt>
          <cx:pt idx="4335">Solo Leisure</cx:pt>
          <cx:pt idx="4336">Business</cx:pt>
          <cx:pt idx="4337">Solo Leisure</cx:pt>
          <cx:pt idx="4338">Solo Leisure</cx:pt>
          <cx:pt idx="4339">Solo Leisure</cx:pt>
          <cx:pt idx="4340">Business</cx:pt>
          <cx:pt idx="4341">Business</cx:pt>
          <cx:pt idx="4342">Solo Leisure</cx:pt>
          <cx:pt idx="4343">Couple Leisure</cx:pt>
          <cx:pt idx="4344">Solo Leisure</cx:pt>
          <cx:pt idx="4345">Family Leisure</cx:pt>
          <cx:pt idx="4346">Solo Leisure</cx:pt>
          <cx:pt idx="4347">Solo Leisure</cx:pt>
          <cx:pt idx="4348">Family Leisure</cx:pt>
          <cx:pt idx="4349">Solo Leisure</cx:pt>
          <cx:pt idx="4350">Family Leisure</cx:pt>
          <cx:pt idx="4351">Business</cx:pt>
          <cx:pt idx="4352">Business</cx:pt>
          <cx:pt idx="4353">Solo Leisure</cx:pt>
          <cx:pt idx="4354">Solo Leisure</cx:pt>
          <cx:pt idx="4355">Business</cx:pt>
          <cx:pt idx="4356">Family Leisure</cx:pt>
          <cx:pt idx="4357">Couple Leisure</cx:pt>
          <cx:pt idx="4358">Business</cx:pt>
          <cx:pt idx="4359">Solo Leisure</cx:pt>
          <cx:pt idx="4360">Business</cx:pt>
          <cx:pt idx="4361">Business</cx:pt>
          <cx:pt idx="4362">Business</cx:pt>
          <cx:pt idx="4363">Couple Leisure</cx:pt>
          <cx:pt idx="4364">Business</cx:pt>
          <cx:pt idx="4365">Couple Leisure</cx:pt>
          <cx:pt idx="4366">Solo Leisure</cx:pt>
          <cx:pt idx="4367">Solo Leisure</cx:pt>
          <cx:pt idx="4368">Business</cx:pt>
          <cx:pt idx="4369">Solo Leisure</cx:pt>
          <cx:pt idx="4370">Couple Leisure</cx:pt>
          <cx:pt idx="4371">Solo Leisure</cx:pt>
          <cx:pt idx="4372">Solo Leisure</cx:pt>
          <cx:pt idx="4373">Family Leisure</cx:pt>
          <cx:pt idx="4374">Couple Leisure</cx:pt>
          <cx:pt idx="4375">Couple Leisure</cx:pt>
          <cx:pt idx="4376">Solo Leisure</cx:pt>
          <cx:pt idx="4377">Solo Leisure</cx:pt>
          <cx:pt idx="4378">Business</cx:pt>
          <cx:pt idx="4379">Business</cx:pt>
          <cx:pt idx="4380">Solo Leisure</cx:pt>
          <cx:pt idx="4381">Business</cx:pt>
          <cx:pt idx="4382">Solo Leisure</cx:pt>
          <cx:pt idx="4383">Business</cx:pt>
          <cx:pt idx="4384">Solo Leisure</cx:pt>
          <cx:pt idx="4385">Solo Leisure</cx:pt>
          <cx:pt idx="4386">Solo Leisure</cx:pt>
          <cx:pt idx="4387">Couple Leisure</cx:pt>
          <cx:pt idx="4388">Solo Leisure</cx:pt>
          <cx:pt idx="4389">Solo Leisure</cx:pt>
          <cx:pt idx="4390">Solo Leisure</cx:pt>
          <cx:pt idx="4391">Solo Leisure</cx:pt>
          <cx:pt idx="4392">Business</cx:pt>
          <cx:pt idx="4393">Solo Leisure</cx:pt>
          <cx:pt idx="4394">Business</cx:pt>
          <cx:pt idx="4395">Solo Leisure</cx:pt>
          <cx:pt idx="4396">Couple Leisure</cx:pt>
          <cx:pt idx="4397">Couple Leisure</cx:pt>
          <cx:pt idx="4398">Couple Leisure</cx:pt>
          <cx:pt idx="4399">Solo Leisure</cx:pt>
          <cx:pt idx="4400">Business</cx:pt>
          <cx:pt idx="4401">Couple Leisure</cx:pt>
          <cx:pt idx="4402">Couple Leisure</cx:pt>
          <cx:pt idx="4403">Solo Leisure</cx:pt>
          <cx:pt idx="4404">Solo Leisure</cx:pt>
          <cx:pt idx="4405">Business</cx:pt>
          <cx:pt idx="4406">Business</cx:pt>
          <cx:pt idx="4407">Couple Leisure</cx:pt>
          <cx:pt idx="4408">Solo Leisure</cx:pt>
          <cx:pt idx="4409">Solo Leisure</cx:pt>
          <cx:pt idx="4410">Couple Leisure</cx:pt>
          <cx:pt idx="4411">Family Leisure</cx:pt>
          <cx:pt idx="4412">Business</cx:pt>
          <cx:pt idx="4413">Couple Leisure</cx:pt>
          <cx:pt idx="4414">Family Leisure</cx:pt>
          <cx:pt idx="4415">Family Leisure</cx:pt>
          <cx:pt idx="4416">Business</cx:pt>
          <cx:pt idx="4417">Business</cx:pt>
          <cx:pt idx="4418">Family Leisure</cx:pt>
          <cx:pt idx="4419">Family Leisure</cx:pt>
          <cx:pt idx="4420">Solo Leisure</cx:pt>
          <cx:pt idx="4421">Couple Leisure</cx:pt>
          <cx:pt idx="4422">Solo Leisure</cx:pt>
          <cx:pt idx="4423">Solo Leisure</cx:pt>
          <cx:pt idx="4424">Family Leisure</cx:pt>
          <cx:pt idx="4425">Solo Leisure</cx:pt>
          <cx:pt idx="4426">Business</cx:pt>
          <cx:pt idx="4427">Family Leisure</cx:pt>
          <cx:pt idx="4428">Solo Leisure</cx:pt>
          <cx:pt idx="4429">Solo Leisure</cx:pt>
          <cx:pt idx="4430">Family Leisure</cx:pt>
          <cx:pt idx="4431">Solo Leisure</cx:pt>
          <cx:pt idx="4432">Solo Leisure</cx:pt>
          <cx:pt idx="4433">Business</cx:pt>
          <cx:pt idx="4434">Family Leisure</cx:pt>
          <cx:pt idx="4435">Solo Leisure</cx:pt>
          <cx:pt idx="4436">Family Leisure</cx:pt>
          <cx:pt idx="4437">Solo Leisure</cx:pt>
          <cx:pt idx="4438">Family Leisure</cx:pt>
          <cx:pt idx="4439">Couple Leisure</cx:pt>
          <cx:pt idx="4440">Family Leisure</cx:pt>
          <cx:pt idx="4441">Solo Leisure</cx:pt>
          <cx:pt idx="4442">Solo Leisure</cx:pt>
          <cx:pt idx="4443">Family Leisure</cx:pt>
          <cx:pt idx="4444">Couple Leisure</cx:pt>
          <cx:pt idx="4445">Couple Leisure</cx:pt>
          <cx:pt idx="4446">Solo Leisure</cx:pt>
          <cx:pt idx="4447">Family Leisure</cx:pt>
          <cx:pt idx="4448">Business</cx:pt>
          <cx:pt idx="4449">Solo Leisure</cx:pt>
          <cx:pt idx="4450">Family Leisure</cx:pt>
          <cx:pt idx="4451">Couple Leisure</cx:pt>
          <cx:pt idx="4452">Solo Leisure</cx:pt>
          <cx:pt idx="4453">Solo Leisure</cx:pt>
          <cx:pt idx="4454">Family Leisure</cx:pt>
          <cx:pt idx="4455">Solo Leisure</cx:pt>
          <cx:pt idx="4456">Solo Leisure</cx:pt>
          <cx:pt idx="4457">Couple Leisure</cx:pt>
          <cx:pt idx="4458">Family Leisure</cx:pt>
          <cx:pt idx="4459">Family Leisure</cx:pt>
          <cx:pt idx="4460">Couple Leisure</cx:pt>
          <cx:pt idx="4461">Family Leisure</cx:pt>
          <cx:pt idx="4462">Solo Leisure</cx:pt>
          <cx:pt idx="4463">Family Leisure</cx:pt>
          <cx:pt idx="4464">Couple Leisure</cx:pt>
          <cx:pt idx="4465">Solo Leisure</cx:pt>
          <cx:pt idx="4466">Family Leisure</cx:pt>
          <cx:pt idx="4467">Couple Leisure</cx:pt>
          <cx:pt idx="4468">Solo Leisure</cx:pt>
          <cx:pt idx="4469">Solo Leisure</cx:pt>
          <cx:pt idx="4470">Couple Leisure</cx:pt>
          <cx:pt idx="4471">Family Leisure</cx:pt>
          <cx:pt idx="4472">Solo Leisure</cx:pt>
          <cx:pt idx="4473">Solo Leisure</cx:pt>
          <cx:pt idx="4474">Solo Leisure</cx:pt>
          <cx:pt idx="4475">Couple Leisure</cx:pt>
          <cx:pt idx="4476">Family Leisure</cx:pt>
          <cx:pt idx="4477">Solo Leisure</cx:pt>
          <cx:pt idx="4478">Solo Leisure</cx:pt>
          <cx:pt idx="4479">Family Leisure</cx:pt>
          <cx:pt idx="4480">Couple Leisure</cx:pt>
          <cx:pt idx="4481">Solo Leisure</cx:pt>
          <cx:pt idx="4482">Couple Leisure</cx:pt>
          <cx:pt idx="4483">Couple Leisure</cx:pt>
          <cx:pt idx="4484">Business</cx:pt>
          <cx:pt idx="4485">Solo Leisure</cx:pt>
          <cx:pt idx="4486">Family Leisure</cx:pt>
          <cx:pt idx="4487">Business</cx:pt>
          <cx:pt idx="4488">Couple Leisure</cx:pt>
          <cx:pt idx="4489">Solo Leisure</cx:pt>
          <cx:pt idx="4490">Solo Leisure</cx:pt>
          <cx:pt idx="4491">Couple Leisure</cx:pt>
          <cx:pt idx="4492">Solo Leisure</cx:pt>
          <cx:pt idx="4493">Couple Leisure</cx:pt>
          <cx:pt idx="4494">Business</cx:pt>
          <cx:pt idx="4495">Solo Leisure</cx:pt>
          <cx:pt idx="4496">Family Leisure</cx:pt>
          <cx:pt idx="4497">Family Leisure</cx:pt>
          <cx:pt idx="4498">Family Leisure</cx:pt>
          <cx:pt idx="4499">Couple Leisure</cx:pt>
          <cx:pt idx="4500">Business</cx:pt>
          <cx:pt idx="4501">Solo Leisure</cx:pt>
          <cx:pt idx="4502">Couple Leisure</cx:pt>
          <cx:pt idx="4503">Solo Leisure</cx:pt>
          <cx:pt idx="4504">Solo Leisure</cx:pt>
          <cx:pt idx="4505">Business</cx:pt>
          <cx:pt idx="4506">Family Leisure</cx:pt>
          <cx:pt idx="4507">Family Leisure</cx:pt>
          <cx:pt idx="4508">Couple Leisure</cx:pt>
          <cx:pt idx="4509">Couple Leisure</cx:pt>
          <cx:pt idx="4510">Family Leisure</cx:pt>
          <cx:pt idx="4511">Family Leisure</cx:pt>
          <cx:pt idx="4512">Solo Leisure</cx:pt>
          <cx:pt idx="4513">Couple Leisure</cx:pt>
          <cx:pt idx="4514">Solo Leisure</cx:pt>
          <cx:pt idx="4515">Family Leisure</cx:pt>
          <cx:pt idx="4516">Family Leisure</cx:pt>
          <cx:pt idx="4517">Couple Leisure</cx:pt>
          <cx:pt idx="4518">Family Leisure</cx:pt>
          <cx:pt idx="4519">Couple Leisure</cx:pt>
          <cx:pt idx="4520">Solo Leisure</cx:pt>
          <cx:pt idx="4521">Couple Leisure</cx:pt>
          <cx:pt idx="4522">Family Leisure</cx:pt>
          <cx:pt idx="4523">Business</cx:pt>
          <cx:pt idx="4524">Couple Leisure</cx:pt>
          <cx:pt idx="4525">Solo Leisure</cx:pt>
          <cx:pt idx="4526">Family Leisure</cx:pt>
          <cx:pt idx="4527">Solo Leisure</cx:pt>
          <cx:pt idx="4528">Family Leisure</cx:pt>
          <cx:pt idx="4529">Family Leisure</cx:pt>
          <cx:pt idx="4530">Couple Leisure</cx:pt>
          <cx:pt idx="4531">Solo Leisure</cx:pt>
          <cx:pt idx="4532">Business</cx:pt>
          <cx:pt idx="4533">Couple Leisure</cx:pt>
          <cx:pt idx="4534">Solo Leisure</cx:pt>
          <cx:pt idx="4535">Business</cx:pt>
          <cx:pt idx="4536">Family Leisure</cx:pt>
          <cx:pt idx="4537">Family Leisure</cx:pt>
          <cx:pt idx="4538">Couple Leisure</cx:pt>
          <cx:pt idx="4539">Family Leisure</cx:pt>
          <cx:pt idx="4540">Family Leisure</cx:pt>
          <cx:pt idx="4541">Family Leisure</cx:pt>
          <cx:pt idx="4542">Couple Leisure</cx:pt>
          <cx:pt idx="4543">Couple Leisure</cx:pt>
          <cx:pt idx="4544">Family Leisure</cx:pt>
          <cx:pt idx="4545">Business</cx:pt>
          <cx:pt idx="4546">Family Leisure</cx:pt>
          <cx:pt idx="4547">Family Leisure</cx:pt>
          <cx:pt idx="4548">Solo Leisure</cx:pt>
          <cx:pt idx="4549">Solo Leisure</cx:pt>
          <cx:pt idx="4550">Solo Leisure</cx:pt>
          <cx:pt idx="4551">Solo Leisure</cx:pt>
          <cx:pt idx="4552">Solo Leisure</cx:pt>
          <cx:pt idx="4553">Family Leisure</cx:pt>
          <cx:pt idx="4554">Family Leisure</cx:pt>
          <cx:pt idx="4555">Business</cx:pt>
          <cx:pt idx="4556">Family Leisure</cx:pt>
          <cx:pt idx="4557">Business</cx:pt>
          <cx:pt idx="4558">Couple Leisure</cx:pt>
          <cx:pt idx="4559">Couple Leisure</cx:pt>
          <cx:pt idx="4560">Family Leisure</cx:pt>
          <cx:pt idx="4561">Couple Leisure</cx:pt>
          <cx:pt idx="4562">Couple Leisure</cx:pt>
          <cx:pt idx="4563">Business</cx:pt>
          <cx:pt idx="4564">Family Leisure</cx:pt>
          <cx:pt idx="4565">Business</cx:pt>
          <cx:pt idx="4566">Couple Leisure</cx:pt>
          <cx:pt idx="4567">Couple Leisure</cx:pt>
          <cx:pt idx="4568">Family Leisure</cx:pt>
          <cx:pt idx="4569">Solo Leisure</cx:pt>
          <cx:pt idx="4570">Business</cx:pt>
          <cx:pt idx="4571">Solo Leisure</cx:pt>
          <cx:pt idx="4572">Family Leisure</cx:pt>
          <cx:pt idx="4573">Business</cx:pt>
          <cx:pt idx="4574">Solo Leisure</cx:pt>
          <cx:pt idx="4575">Couple Leisure</cx:pt>
          <cx:pt idx="4576">Solo Leisure</cx:pt>
          <cx:pt idx="4577">Business</cx:pt>
          <cx:pt idx="4578">Couple Leisure</cx:pt>
          <cx:pt idx="4579">Business</cx:pt>
          <cx:pt idx="4580">Family Leisure</cx:pt>
          <cx:pt idx="4581">Solo Leisure</cx:pt>
          <cx:pt idx="4582">Family Leisure</cx:pt>
          <cx:pt idx="4583">Couple Leisure</cx:pt>
          <cx:pt idx="4584">Solo Leisure</cx:pt>
          <cx:pt idx="4585">Business</cx:pt>
          <cx:pt idx="4586">Family Leisure</cx:pt>
          <cx:pt idx="4587">Couple Leisure</cx:pt>
          <cx:pt idx="4588">Solo Leisure</cx:pt>
          <cx:pt idx="4589">Couple Leisure</cx:pt>
          <cx:pt idx="4590">Family Leisure</cx:pt>
          <cx:pt idx="4591">Couple Leisure</cx:pt>
          <cx:pt idx="4592">Family Leisure</cx:pt>
          <cx:pt idx="4593">Business</cx:pt>
          <cx:pt idx="4594">Couple Leisure</cx:pt>
          <cx:pt idx="4595">Business</cx:pt>
          <cx:pt idx="4596">Solo Leisure</cx:pt>
          <cx:pt idx="4597">Solo Leisure</cx:pt>
          <cx:pt idx="4598">Solo Leisure</cx:pt>
          <cx:pt idx="4599">Family Leisure</cx:pt>
          <cx:pt idx="4600">Couple Leisure</cx:pt>
          <cx:pt idx="4601">Family Leisure</cx:pt>
          <cx:pt idx="4602">Solo Leisure</cx:pt>
          <cx:pt idx="4603">Couple Leisure</cx:pt>
          <cx:pt idx="4604">Family Leisure</cx:pt>
          <cx:pt idx="4605">Couple Leisure</cx:pt>
          <cx:pt idx="4606">Solo Leisure</cx:pt>
          <cx:pt idx="4607">Business</cx:pt>
          <cx:pt idx="4608">Family Leisure</cx:pt>
          <cx:pt idx="4609">Business</cx:pt>
          <cx:pt idx="4610">Solo Leisure</cx:pt>
          <cx:pt idx="4611">Solo Leisure</cx:pt>
          <cx:pt idx="4612">Couple Leisure</cx:pt>
          <cx:pt idx="4613">Couple Leisure</cx:pt>
          <cx:pt idx="4614">Couple Leisure</cx:pt>
          <cx:pt idx="4615">Couple Leisure</cx:pt>
          <cx:pt idx="4616">Family Leisure</cx:pt>
          <cx:pt idx="4617">Business</cx:pt>
          <cx:pt idx="4618">Business</cx:pt>
          <cx:pt idx="4619">Couple Leisure</cx:pt>
          <cx:pt idx="4620">Family Leisure</cx:pt>
          <cx:pt idx="4621">Couple Leisure</cx:pt>
          <cx:pt idx="4622">Family Leisure</cx:pt>
          <cx:pt idx="4623">Family Leisure</cx:pt>
          <cx:pt idx="4624">Solo Leisure</cx:pt>
          <cx:pt idx="4625">Business</cx:pt>
          <cx:pt idx="4626">Family Leisure</cx:pt>
          <cx:pt idx="4627">Couple Leisure</cx:pt>
          <cx:pt idx="4628">Solo Leisure</cx:pt>
          <cx:pt idx="4629">Solo Leisure</cx:pt>
          <cx:pt idx="4630">Couple Leisure</cx:pt>
          <cx:pt idx="4631">Family Leisure</cx:pt>
          <cx:pt idx="4632">Solo Leisure</cx:pt>
          <cx:pt idx="4633">Couple Leisure</cx:pt>
          <cx:pt idx="4634">Couple Leisure</cx:pt>
          <cx:pt idx="4635">Business</cx:pt>
          <cx:pt idx="4636">Couple Leisure</cx:pt>
          <cx:pt idx="4637">Solo Leisure</cx:pt>
          <cx:pt idx="4638">Family Leisure</cx:pt>
          <cx:pt idx="4639">Business</cx:pt>
          <cx:pt idx="4640">Business</cx:pt>
          <cx:pt idx="4641">Solo Leisure</cx:pt>
          <cx:pt idx="4642">Business</cx:pt>
          <cx:pt idx="4643">Solo Leisure</cx:pt>
          <cx:pt idx="4644">Solo Leisure</cx:pt>
          <cx:pt idx="4645">Solo Leisure</cx:pt>
          <cx:pt idx="4646">Solo Leisure</cx:pt>
          <cx:pt idx="4647">Family Leisure</cx:pt>
          <cx:pt idx="4648">Solo Leisure</cx:pt>
          <cx:pt idx="4649">Family Leisure</cx:pt>
          <cx:pt idx="4650">Family Leisure</cx:pt>
          <cx:pt idx="4651">Solo Leisure</cx:pt>
          <cx:pt idx="4652">Solo Leisure</cx:pt>
          <cx:pt idx="4653">Solo Leisure</cx:pt>
          <cx:pt idx="4654">Solo Leisure</cx:pt>
          <cx:pt idx="4655">Solo Leisure</cx:pt>
          <cx:pt idx="4656">Solo Leisure</cx:pt>
          <cx:pt idx="4657">Family Leisure</cx:pt>
          <cx:pt idx="4658">Business</cx:pt>
          <cx:pt idx="4659">Couple Leisure</cx:pt>
          <cx:pt idx="4660">Family Leisure</cx:pt>
          <cx:pt idx="4661">Solo Leisure</cx:pt>
          <cx:pt idx="4662">Solo Leisure</cx:pt>
          <cx:pt idx="4663">Couple Leisure</cx:pt>
          <cx:pt idx="4664">Solo Leisure</cx:pt>
          <cx:pt idx="4665">Solo Leisure</cx:pt>
          <cx:pt idx="4666">Couple Leisure</cx:pt>
          <cx:pt idx="4667">Couple Leisure</cx:pt>
          <cx:pt idx="4668">Family Leisure</cx:pt>
          <cx:pt idx="4669">Business</cx:pt>
          <cx:pt idx="4670">Solo Leisure</cx:pt>
          <cx:pt idx="4671">Couple Leisure</cx:pt>
          <cx:pt idx="4672">Couple Leisure</cx:pt>
          <cx:pt idx="4673">Solo Leisure</cx:pt>
          <cx:pt idx="4674">Family Leisure</cx:pt>
          <cx:pt idx="4675">Couple Leisure</cx:pt>
          <cx:pt idx="4676">Couple Leisure</cx:pt>
          <cx:pt idx="4677">Couple Leisure</cx:pt>
          <cx:pt idx="4678">Business</cx:pt>
          <cx:pt idx="4679">Family Leisure</cx:pt>
          <cx:pt idx="4680">Family Leisure</cx:pt>
          <cx:pt idx="4681">Business</cx:pt>
          <cx:pt idx="4682">Solo Leisure</cx:pt>
          <cx:pt idx="4683">Solo Leisure</cx:pt>
          <cx:pt idx="4684">Business</cx:pt>
          <cx:pt idx="4685">Business</cx:pt>
          <cx:pt idx="4686">Family Leisure</cx:pt>
          <cx:pt idx="4687">Family Leisure</cx:pt>
          <cx:pt idx="4688">Solo Leisure</cx:pt>
          <cx:pt idx="4689">Family Leisure</cx:pt>
          <cx:pt idx="4690">Business</cx:pt>
          <cx:pt idx="4691">Couple Leisure</cx:pt>
          <cx:pt idx="4692">Couple Leisure</cx:pt>
          <cx:pt idx="4693">Couple Leisure</cx:pt>
          <cx:pt idx="4694">Business</cx:pt>
          <cx:pt idx="4695">Couple Leisure</cx:pt>
          <cx:pt idx="4696">Couple Leisure</cx:pt>
          <cx:pt idx="4697">Business</cx:pt>
          <cx:pt idx="4698">Family Leisure</cx:pt>
          <cx:pt idx="4699">Solo Leisure</cx:pt>
          <cx:pt idx="4700">Couple Leisure</cx:pt>
          <cx:pt idx="4701">Couple Leisure</cx:pt>
          <cx:pt idx="4702">Couple Leisure</cx:pt>
          <cx:pt idx="4703">Business</cx:pt>
          <cx:pt idx="4704">Solo Leisure</cx:pt>
          <cx:pt idx="4705">Couple Leisure</cx:pt>
          <cx:pt idx="4706">Family Leisure</cx:pt>
          <cx:pt idx="4707">Couple Leisure</cx:pt>
          <cx:pt idx="4708">Couple Leisure</cx:pt>
          <cx:pt idx="4709">Business</cx:pt>
          <cx:pt idx="4710">Solo Leisure</cx:pt>
          <cx:pt idx="4711">Family Leisure</cx:pt>
          <cx:pt idx="4712">Family Leisure</cx:pt>
          <cx:pt idx="4713">Family Leisure</cx:pt>
          <cx:pt idx="4714">Family Leisure</cx:pt>
          <cx:pt idx="4715">Couple Leisure</cx:pt>
          <cx:pt idx="4716">Solo Leisure</cx:pt>
          <cx:pt idx="4717">Family Leisure</cx:pt>
          <cx:pt idx="4718">Business</cx:pt>
          <cx:pt idx="4719">Solo Leisure</cx:pt>
          <cx:pt idx="4720">Couple Leisure</cx:pt>
          <cx:pt idx="4721">Solo Leisure</cx:pt>
          <cx:pt idx="4722">Solo Leisure</cx:pt>
          <cx:pt idx="4723">Family Leisure</cx:pt>
          <cx:pt idx="4724">Family Leisure</cx:pt>
          <cx:pt idx="4725">Business</cx:pt>
          <cx:pt idx="4726">Solo Leisure</cx:pt>
          <cx:pt idx="4727">Family Leisure</cx:pt>
          <cx:pt idx="4728">Family Leisure</cx:pt>
          <cx:pt idx="4729">Solo Leisure</cx:pt>
          <cx:pt idx="4730">Family Leisure</cx:pt>
          <cx:pt idx="4731">Solo Leisure</cx:pt>
          <cx:pt idx="4732">Business</cx:pt>
          <cx:pt idx="4733">Solo Leisure</cx:pt>
          <cx:pt idx="4734">Solo Leisure</cx:pt>
          <cx:pt idx="4735">Family Leisure</cx:pt>
          <cx:pt idx="4736">Family Leisure</cx:pt>
          <cx:pt idx="4737">Solo Leisure</cx:pt>
          <cx:pt idx="4738">Business</cx:pt>
          <cx:pt idx="4739">Family Leisure</cx:pt>
          <cx:pt idx="4740">Family Leisure</cx:pt>
          <cx:pt idx="4741">Couple Leisure</cx:pt>
          <cx:pt idx="4742">Family Leisure</cx:pt>
          <cx:pt idx="4743">Couple Leisure</cx:pt>
          <cx:pt idx="4744">Solo Leisure</cx:pt>
          <cx:pt idx="4745">Solo Leisure</cx:pt>
          <cx:pt idx="4746">Couple Leisure</cx:pt>
          <cx:pt idx="4747">Solo Leisure</cx:pt>
          <cx:pt idx="4748">Family Leisure</cx:pt>
          <cx:pt idx="4749">Family Leisure</cx:pt>
          <cx:pt idx="4750">Solo Leisure</cx:pt>
          <cx:pt idx="4751">Couple Leisure</cx:pt>
          <cx:pt idx="4752">Solo Leisure</cx:pt>
          <cx:pt idx="4753">Couple Leisure</cx:pt>
          <cx:pt idx="4754">Family Leisure</cx:pt>
          <cx:pt idx="4755">Family Leisure</cx:pt>
          <cx:pt idx="4756">Couple Leisure</cx:pt>
          <cx:pt idx="4757">Solo Leisure</cx:pt>
          <cx:pt idx="4758">Solo Leisure</cx:pt>
          <cx:pt idx="4759">Couple Leisure</cx:pt>
          <cx:pt idx="4760">Couple Leisure</cx:pt>
          <cx:pt idx="4761">Family Leisure</cx:pt>
          <cx:pt idx="4762">Business</cx:pt>
          <cx:pt idx="4763">Couple Leisure</cx:pt>
          <cx:pt idx="4764">Solo Leisure</cx:pt>
          <cx:pt idx="4765">Couple Leisure</cx:pt>
          <cx:pt idx="4766">Solo Leisure</cx:pt>
          <cx:pt idx="4767">Business</cx:pt>
          <cx:pt idx="4768">Solo Leisure</cx:pt>
          <cx:pt idx="4769">Solo Leisure</cx:pt>
          <cx:pt idx="4770">Business</cx:pt>
          <cx:pt idx="4771">Solo Leisure</cx:pt>
          <cx:pt idx="4772">Family Leisure</cx:pt>
          <cx:pt idx="4773">Solo Leisure</cx:pt>
          <cx:pt idx="4774">Solo Leisure</cx:pt>
          <cx:pt idx="4775">Business</cx:pt>
          <cx:pt idx="4776">Couple Leisure</cx:pt>
          <cx:pt idx="4777">Solo Leisure</cx:pt>
          <cx:pt idx="4778">Family Leisure</cx:pt>
          <cx:pt idx="4779">Solo Leisure</cx:pt>
          <cx:pt idx="4780">Family Leisure</cx:pt>
          <cx:pt idx="4781">Family Leisure</cx:pt>
          <cx:pt idx="4782">Solo Leisure</cx:pt>
          <cx:pt idx="4783">Family Leisure</cx:pt>
          <cx:pt idx="4784">Solo Leisure</cx:pt>
          <cx:pt idx="4785">Couple Leisure</cx:pt>
          <cx:pt idx="4786">Solo Leisure</cx:pt>
          <cx:pt idx="4787">Solo Leisure</cx:pt>
          <cx:pt idx="4788">Family Leisure</cx:pt>
          <cx:pt idx="4789">Solo Leisure</cx:pt>
          <cx:pt idx="4790">Couple Leisure</cx:pt>
          <cx:pt idx="4791">Couple Leisure</cx:pt>
          <cx:pt idx="4792">Solo Leisure</cx:pt>
          <cx:pt idx="4793">Solo Leisure</cx:pt>
          <cx:pt idx="4794">Family Leisure</cx:pt>
          <cx:pt idx="4795">Solo Leisure</cx:pt>
          <cx:pt idx="4796">Couple Leisure</cx:pt>
          <cx:pt idx="4797">Family Leisure</cx:pt>
          <cx:pt idx="4798">Solo Leisure</cx:pt>
          <cx:pt idx="4799">Business</cx:pt>
          <cx:pt idx="4800">Solo Leisure</cx:pt>
          <cx:pt idx="4801">Family Leisure</cx:pt>
          <cx:pt idx="4802">Solo Leisure</cx:pt>
          <cx:pt idx="4803">Business</cx:pt>
          <cx:pt idx="4804">Solo Leisure</cx:pt>
          <cx:pt idx="4805">Solo Leisure</cx:pt>
          <cx:pt idx="4806">Solo Leisure</cx:pt>
          <cx:pt idx="4807">Business</cx:pt>
          <cx:pt idx="4808">Family Leisure</cx:pt>
          <cx:pt idx="4809">Business</cx:pt>
          <cx:pt idx="4810">Family Leisure</cx:pt>
          <cx:pt idx="4811">Business</cx:pt>
          <cx:pt idx="4812">Solo Leisure</cx:pt>
          <cx:pt idx="4813">Family Leisure</cx:pt>
          <cx:pt idx="4814">Family Leisure</cx:pt>
          <cx:pt idx="4815">Couple Leisure</cx:pt>
          <cx:pt idx="4816">Solo Leisure</cx:pt>
          <cx:pt idx="4817">Couple Leisure</cx:pt>
          <cx:pt idx="4818">Solo Leisure</cx:pt>
          <cx:pt idx="4819">Solo Leisure</cx:pt>
          <cx:pt idx="4820">Solo Leisure</cx:pt>
          <cx:pt idx="4821">Family Leisure</cx:pt>
          <cx:pt idx="4822">Couple Leisure</cx:pt>
          <cx:pt idx="4823">Couple Leisure</cx:pt>
          <cx:pt idx="4824">Family Leisure</cx:pt>
          <cx:pt idx="4825">Couple Leisure</cx:pt>
          <cx:pt idx="4826">Couple Leisure</cx:pt>
          <cx:pt idx="4827">Family Leisure</cx:pt>
          <cx:pt idx="4828">Solo Leisure</cx:pt>
          <cx:pt idx="4829">Solo Leisure</cx:pt>
          <cx:pt idx="4830">Solo Leisure</cx:pt>
          <cx:pt idx="4831">Family Leisure</cx:pt>
          <cx:pt idx="4832">Family Leisure</cx:pt>
          <cx:pt idx="4833">Family Leisure</cx:pt>
          <cx:pt idx="4834">Solo Leisure</cx:pt>
          <cx:pt idx="4835">Family Leisure</cx:pt>
          <cx:pt idx="4836">Solo Leisure</cx:pt>
          <cx:pt idx="4837">Couple Leisure</cx:pt>
          <cx:pt idx="4838">Couple Leisure</cx:pt>
          <cx:pt idx="4839">Solo Leisure</cx:pt>
          <cx:pt idx="4840">Business</cx:pt>
          <cx:pt idx="4841">Solo Leisure</cx:pt>
          <cx:pt idx="4842">Solo Leisure</cx:pt>
          <cx:pt idx="4843">Couple Leisure</cx:pt>
          <cx:pt idx="4844">Family Leisure</cx:pt>
          <cx:pt idx="4845">Solo Leisure</cx:pt>
          <cx:pt idx="4846">Solo Leisure</cx:pt>
          <cx:pt idx="4847">Family Leisure</cx:pt>
          <cx:pt idx="4848">Solo Leisure</cx:pt>
          <cx:pt idx="4849">Solo Leisure</cx:pt>
          <cx:pt idx="4850">Couple Leisure</cx:pt>
          <cx:pt idx="4851">Solo Leisure</cx:pt>
          <cx:pt idx="4852">Family Leisure</cx:pt>
          <cx:pt idx="4853">Business</cx:pt>
          <cx:pt idx="4854">Solo Leisure</cx:pt>
          <cx:pt idx="4855">Couple Leisure</cx:pt>
          <cx:pt idx="4856">Solo Leisure</cx:pt>
          <cx:pt idx="4857">Business</cx:pt>
          <cx:pt idx="4858">Solo Leisure</cx:pt>
          <cx:pt idx="4859">Solo Leisure</cx:pt>
          <cx:pt idx="4860">Family Leisure</cx:pt>
          <cx:pt idx="4861">Solo Leisure</cx:pt>
          <cx:pt idx="4862">Family Leisure</cx:pt>
          <cx:pt idx="4863">Business</cx:pt>
          <cx:pt idx="4864">Couple Leisure</cx:pt>
          <cx:pt idx="4865">Business</cx:pt>
          <cx:pt idx="4866">Couple Leisure</cx:pt>
          <cx:pt idx="4867">Solo Leisure</cx:pt>
          <cx:pt idx="4868">Couple Leisure</cx:pt>
          <cx:pt idx="4869">Solo Leisure</cx:pt>
          <cx:pt idx="4870">Family Leisure</cx:pt>
          <cx:pt idx="4871">Solo Leisure</cx:pt>
          <cx:pt idx="4872">Business</cx:pt>
          <cx:pt idx="4873">Solo Leisure</cx:pt>
          <cx:pt idx="4874">Solo Leisure</cx:pt>
          <cx:pt idx="4875">Solo Leisure</cx:pt>
          <cx:pt idx="4876">Solo Leisure</cx:pt>
          <cx:pt idx="4877">Couple Leisure</cx:pt>
          <cx:pt idx="4878">Family Leisure</cx:pt>
          <cx:pt idx="4879">Business</cx:pt>
          <cx:pt idx="4880">Couple Leisure</cx:pt>
          <cx:pt idx="4881">Family Leisure</cx:pt>
          <cx:pt idx="4882">Family Leisure</cx:pt>
          <cx:pt idx="4883">Solo Leisure</cx:pt>
          <cx:pt idx="4884">Couple Leisure</cx:pt>
          <cx:pt idx="4885">Couple Leisure</cx:pt>
          <cx:pt idx="4886">Family Leisure</cx:pt>
          <cx:pt idx="4887">Family Leisure</cx:pt>
          <cx:pt idx="4888">Business</cx:pt>
          <cx:pt idx="4889">Solo Leisure</cx:pt>
          <cx:pt idx="4890">Family Leisure</cx:pt>
          <cx:pt idx="4891">Solo Leisure</cx:pt>
          <cx:pt idx="4892">Family Leisure</cx:pt>
          <cx:pt idx="4893">Family Leisure</cx:pt>
          <cx:pt idx="4894">Solo Leisure</cx:pt>
          <cx:pt idx="4895">Family Leisure</cx:pt>
          <cx:pt idx="4896">Solo Leisure</cx:pt>
          <cx:pt idx="4897">Couple Leisure</cx:pt>
          <cx:pt idx="4898">Business</cx:pt>
          <cx:pt idx="4899">Family Leisure</cx:pt>
          <cx:pt idx="4900">Solo Leisure</cx:pt>
          <cx:pt idx="4901">Solo Leisure</cx:pt>
          <cx:pt idx="4902">Family Leisure</cx:pt>
          <cx:pt idx="4903">Couple Leisure</cx:pt>
          <cx:pt idx="4904">Solo Leisure</cx:pt>
          <cx:pt idx="4905">Couple Leisure</cx:pt>
          <cx:pt idx="4906">Family Leisure</cx:pt>
          <cx:pt idx="4907">Family Leisure</cx:pt>
          <cx:pt idx="4908">Solo Leisure</cx:pt>
          <cx:pt idx="4909">Solo Leisure</cx:pt>
          <cx:pt idx="4910">Couple Leisure</cx:pt>
          <cx:pt idx="4911">Solo Leisure</cx:pt>
          <cx:pt idx="4912">Business</cx:pt>
          <cx:pt idx="4913">Solo Leisure</cx:pt>
          <cx:pt idx="4914">Solo Leisure</cx:pt>
          <cx:pt idx="4915">Solo Leisure</cx:pt>
          <cx:pt idx="4916">Solo Leisure</cx:pt>
          <cx:pt idx="4917">Solo Leisure</cx:pt>
          <cx:pt idx="4918">Family Leisure</cx:pt>
          <cx:pt idx="4919">Couple Leisure</cx:pt>
          <cx:pt idx="4920">Solo Leisure</cx:pt>
          <cx:pt idx="4921">Family Leisure</cx:pt>
          <cx:pt idx="4922">Couple Leisure</cx:pt>
          <cx:pt idx="4923">Solo Leisure</cx:pt>
          <cx:pt idx="4924">Family Leisure</cx:pt>
          <cx:pt idx="4925">Business</cx:pt>
          <cx:pt idx="4926">Family Leisure</cx:pt>
          <cx:pt idx="4927">Family Leisure</cx:pt>
          <cx:pt idx="4928">Family Leisure</cx:pt>
          <cx:pt idx="4929">Family Leisure</cx:pt>
          <cx:pt idx="4930">Family Leisure</cx:pt>
          <cx:pt idx="4931">Couple Leisure</cx:pt>
          <cx:pt idx="4932">Solo Leisure</cx:pt>
          <cx:pt idx="4933">Solo Leisure</cx:pt>
          <cx:pt idx="4934">Family Leisure</cx:pt>
          <cx:pt idx="4935">Solo Leisure</cx:pt>
          <cx:pt idx="4936">Solo Leisure</cx:pt>
          <cx:pt idx="4937">Couple Leisure</cx:pt>
          <cx:pt idx="4938">Family Leisure</cx:pt>
          <cx:pt idx="4939">Solo Leisure</cx:pt>
          <cx:pt idx="4940">Family Leisure</cx:pt>
          <cx:pt idx="4941">Solo Leisure</cx:pt>
          <cx:pt idx="4942">Solo Leisure</cx:pt>
          <cx:pt idx="4943">Family Leisure</cx:pt>
          <cx:pt idx="4944">Family Leisure</cx:pt>
          <cx:pt idx="4945">Solo Leisure</cx:pt>
          <cx:pt idx="4946">Solo Leisure</cx:pt>
          <cx:pt idx="4947">Solo Leisure</cx:pt>
          <cx:pt idx="4948">Couple Leisure</cx:pt>
          <cx:pt idx="4949">Solo Leisure</cx:pt>
          <cx:pt idx="4950">Couple Leisure</cx:pt>
          <cx:pt idx="4951">Family Leisure</cx:pt>
          <cx:pt idx="4952">Business</cx:pt>
          <cx:pt idx="4953">Couple Leisure</cx:pt>
          <cx:pt idx="4954">Business</cx:pt>
          <cx:pt idx="4955">Family Leisure</cx:pt>
          <cx:pt idx="4956">Solo Leisure</cx:pt>
          <cx:pt idx="4957">Solo Leisure</cx:pt>
          <cx:pt idx="4958">Solo Leisure</cx:pt>
          <cx:pt idx="4959">Solo Leisure</cx:pt>
          <cx:pt idx="4960">Couple Leisure</cx:pt>
          <cx:pt idx="4961">Family Leisure</cx:pt>
          <cx:pt idx="4962">Family Leisure</cx:pt>
          <cx:pt idx="4963">Business</cx:pt>
          <cx:pt idx="4964">Business</cx:pt>
          <cx:pt idx="4965">Couple Leisure</cx:pt>
          <cx:pt idx="4966">Family Leisure</cx:pt>
          <cx:pt idx="4967">Solo Leisure</cx:pt>
          <cx:pt idx="4968">Solo Leisure</cx:pt>
          <cx:pt idx="4969">Solo Leisure</cx:pt>
          <cx:pt idx="4970">Family Leisure</cx:pt>
          <cx:pt idx="4971">Family Leisure</cx:pt>
          <cx:pt idx="4972">Couple Leisure</cx:pt>
          <cx:pt idx="4973">Family Leisure</cx:pt>
          <cx:pt idx="4974">Couple Leisure</cx:pt>
          <cx:pt idx="4975">Business</cx:pt>
          <cx:pt idx="4976">Couple Leisure</cx:pt>
          <cx:pt idx="4977">Family Leisure</cx:pt>
          <cx:pt idx="4978">Business</cx:pt>
          <cx:pt idx="4979">Solo Leisure</cx:pt>
          <cx:pt idx="4980">Solo Leisure</cx:pt>
          <cx:pt idx="4981">Solo Leisure</cx:pt>
          <cx:pt idx="4982">Business</cx:pt>
          <cx:pt idx="4983">Family Leisure</cx:pt>
          <cx:pt idx="4984">Business</cx:pt>
          <cx:pt idx="4985">Solo Leisure</cx:pt>
          <cx:pt idx="4986">Solo Leisure</cx:pt>
          <cx:pt idx="4987">Family Leisure</cx:pt>
          <cx:pt idx="4988">Family Leisure</cx:pt>
          <cx:pt idx="4989">Family Leisure</cx:pt>
          <cx:pt idx="4990">Family Leisure</cx:pt>
          <cx:pt idx="4991">Business</cx:pt>
          <cx:pt idx="4992">Solo Leisure</cx:pt>
          <cx:pt idx="4993">Family Leisure</cx:pt>
          <cx:pt idx="4994">Couple Leisure</cx:pt>
          <cx:pt idx="4995">Business</cx:pt>
          <cx:pt idx="4996">Family Leisure</cx:pt>
          <cx:pt idx="4997">Solo Leisure</cx:pt>
          <cx:pt idx="4998">Solo Leisure</cx:pt>
          <cx:pt idx="4999">Couple Leisure</cx:pt>
          <cx:pt idx="5000">Family Leisure</cx:pt>
          <cx:pt idx="5001">Family Leisure</cx:pt>
          <cx:pt idx="5002">Family Leisure</cx:pt>
          <cx:pt idx="5003">Family Leisure</cx:pt>
          <cx:pt idx="5004">Family Leisure</cx:pt>
          <cx:pt idx="5005">Solo Leisure</cx:pt>
          <cx:pt idx="5006">Family Leisure</cx:pt>
          <cx:pt idx="5007">Couple Leisure</cx:pt>
          <cx:pt idx="5008">Solo Leisure</cx:pt>
          <cx:pt idx="5009">Family Leisure</cx:pt>
          <cx:pt idx="5010">Family Leisure</cx:pt>
          <cx:pt idx="5011">Solo Leisure</cx:pt>
          <cx:pt idx="5012">Solo Leisure</cx:pt>
          <cx:pt idx="5013">Solo Leisure</cx:pt>
          <cx:pt idx="5014">Couple Leisure</cx:pt>
          <cx:pt idx="5015">Family Leisure</cx:pt>
          <cx:pt idx="5016">Solo Leisure</cx:pt>
          <cx:pt idx="5017">Solo Leisure</cx:pt>
          <cx:pt idx="5018">Couple Leisure</cx:pt>
          <cx:pt idx="5019">Business</cx:pt>
          <cx:pt idx="5020">Solo Leisure</cx:pt>
          <cx:pt idx="5021">Family Leisure</cx:pt>
          <cx:pt idx="5022">Solo Leisure</cx:pt>
          <cx:pt idx="5023">Family Leisure</cx:pt>
          <cx:pt idx="5024">Solo Leisure</cx:pt>
          <cx:pt idx="5025">Family Leisure</cx:pt>
          <cx:pt idx="5026">Couple Leisure</cx:pt>
          <cx:pt idx="5027">Couple Leisure</cx:pt>
          <cx:pt idx="5028">Solo Leisure</cx:pt>
          <cx:pt idx="5029">Solo Leisure</cx:pt>
          <cx:pt idx="5030">Solo Leisure</cx:pt>
          <cx:pt idx="5031">Solo Leisure</cx:pt>
          <cx:pt idx="5032">Couple Leisure</cx:pt>
          <cx:pt idx="5033">Business</cx:pt>
          <cx:pt idx="5034">Business</cx:pt>
          <cx:pt idx="5035">Business</cx:pt>
          <cx:pt idx="5036">Business</cx:pt>
          <cx:pt idx="5037">Solo Leisure</cx:pt>
          <cx:pt idx="5038">Family Leisure</cx:pt>
          <cx:pt idx="5039">Solo Leisure</cx:pt>
          <cx:pt idx="5040">Solo Leisure</cx:pt>
          <cx:pt idx="5041">Business</cx:pt>
          <cx:pt idx="5042">Business</cx:pt>
          <cx:pt idx="5043">Couple Leisure</cx:pt>
          <cx:pt idx="5044">Couple Leisure</cx:pt>
          <cx:pt idx="5045">Solo Leisure</cx:pt>
          <cx:pt idx="5046">Solo Leisure</cx:pt>
          <cx:pt idx="5047">Family Leisure</cx:pt>
          <cx:pt idx="5048">Solo Leisure</cx:pt>
          <cx:pt idx="5049">Solo Leisure</cx:pt>
          <cx:pt idx="5050">Couple Leisure</cx:pt>
          <cx:pt idx="5051">Business</cx:pt>
          <cx:pt idx="5052">Business</cx:pt>
          <cx:pt idx="5053">Business</cx:pt>
          <cx:pt idx="5054">Solo Leisure</cx:pt>
          <cx:pt idx="5055">Business</cx:pt>
          <cx:pt idx="5056">Business</cx:pt>
          <cx:pt idx="5057">Solo Leisure</cx:pt>
          <cx:pt idx="5058">Couple Leisure</cx:pt>
          <cx:pt idx="5059">Couple Leisure</cx:pt>
          <cx:pt idx="5060">Solo Leisure</cx:pt>
          <cx:pt idx="5061">Business</cx:pt>
          <cx:pt idx="5062">Family Leisure</cx:pt>
          <cx:pt idx="5063">Solo Leisure</cx:pt>
          <cx:pt idx="5064">Business</cx:pt>
          <cx:pt idx="5065">Family Leisure</cx:pt>
          <cx:pt idx="5066">Family Leisure</cx:pt>
          <cx:pt idx="5067">Business</cx:pt>
          <cx:pt idx="5068">Solo Leisure</cx:pt>
          <cx:pt idx="5069">Business</cx:pt>
          <cx:pt idx="5070">Solo Leisure</cx:pt>
          <cx:pt idx="5071">Couple Leisure</cx:pt>
          <cx:pt idx="5072">Solo Leisure</cx:pt>
          <cx:pt idx="5073">Family Leisure</cx:pt>
          <cx:pt idx="5074">Solo Leisure</cx:pt>
          <cx:pt idx="5075">Solo Leisure</cx:pt>
          <cx:pt idx="5076">Couple Leisure</cx:pt>
          <cx:pt idx="5077">Couple Leisure</cx:pt>
          <cx:pt idx="5078">Couple Leisure</cx:pt>
          <cx:pt idx="5079">Solo Leisure</cx:pt>
          <cx:pt idx="5080">Family Leisure</cx:pt>
          <cx:pt idx="5081">Family Leisure</cx:pt>
          <cx:pt idx="5082">Solo Leisure</cx:pt>
          <cx:pt idx="5083">Solo Leisure</cx:pt>
          <cx:pt idx="5084">Family Leisure</cx:pt>
          <cx:pt idx="5085">Solo Leisure</cx:pt>
          <cx:pt idx="5086">Solo Leisure</cx:pt>
          <cx:pt idx="5087">Solo Leisure</cx:pt>
          <cx:pt idx="5088">Solo Leisure</cx:pt>
          <cx:pt idx="5089">Business</cx:pt>
          <cx:pt idx="5090">Solo Leisure</cx:pt>
          <cx:pt idx="5091">Couple Leisure</cx:pt>
          <cx:pt idx="5092">Solo Leisure</cx:pt>
          <cx:pt idx="5093">Solo Leisure</cx:pt>
          <cx:pt idx="5094">Solo Leisure</cx:pt>
          <cx:pt idx="5095">Family Leisure</cx:pt>
          <cx:pt idx="5096">Couple Leisure</cx:pt>
          <cx:pt idx="5097">Couple Leisure</cx:pt>
          <cx:pt idx="5098">Business</cx:pt>
          <cx:pt idx="5099">Solo Leisure</cx:pt>
          <cx:pt idx="5100">Family Leisure</cx:pt>
          <cx:pt idx="5101">Solo Leisure</cx:pt>
          <cx:pt idx="5102">Solo Leisure</cx:pt>
          <cx:pt idx="5103">Business</cx:pt>
          <cx:pt idx="5104">Solo Leisure</cx:pt>
          <cx:pt idx="5105">Family Leisure</cx:pt>
          <cx:pt idx="5106">Couple Leisure</cx:pt>
          <cx:pt idx="5107">Couple Leisure</cx:pt>
          <cx:pt idx="5108">Business</cx:pt>
          <cx:pt idx="5109">Solo Leisure</cx:pt>
          <cx:pt idx="5110">Solo Leisure</cx:pt>
          <cx:pt idx="5111">Solo Leisure</cx:pt>
          <cx:pt idx="5112">Business</cx:pt>
          <cx:pt idx="5113">Couple Leisure</cx:pt>
          <cx:pt idx="5114">Family Leisure</cx:pt>
          <cx:pt idx="5115">Couple Leisure</cx:pt>
          <cx:pt idx="5116">Solo Leisure</cx:pt>
          <cx:pt idx="5117">Solo Leisure</cx:pt>
          <cx:pt idx="5118">Solo Leisure</cx:pt>
          <cx:pt idx="5119">Solo Leisure</cx:pt>
          <cx:pt idx="5120">Solo Leisure</cx:pt>
          <cx:pt idx="5121">Business</cx:pt>
          <cx:pt idx="5122">Solo Leisure</cx:pt>
          <cx:pt idx="5123">Couple Leisure</cx:pt>
          <cx:pt idx="5124">Business</cx:pt>
          <cx:pt idx="5125">Solo Leisure</cx:pt>
          <cx:pt idx="5126">Family Leisure</cx:pt>
          <cx:pt idx="5127">Solo Leisure</cx:pt>
          <cx:pt idx="5128">Family Leisure</cx:pt>
          <cx:pt idx="5129">Solo Leisure</cx:pt>
          <cx:pt idx="5130">Solo Leisure</cx:pt>
          <cx:pt idx="5131">Business</cx:pt>
          <cx:pt idx="5132">Family Leisure</cx:pt>
          <cx:pt idx="5133">Solo Leisure</cx:pt>
          <cx:pt idx="5134">Family Leisure</cx:pt>
          <cx:pt idx="5135">Solo Leisure</cx:pt>
          <cx:pt idx="5136">Solo Leisure</cx:pt>
          <cx:pt idx="5137">Solo Leisure</cx:pt>
          <cx:pt idx="5138">Couple Leisure</cx:pt>
          <cx:pt idx="5139">Business</cx:pt>
          <cx:pt idx="5140">Couple Leisure</cx:pt>
          <cx:pt idx="5141">Solo Leisure</cx:pt>
          <cx:pt idx="5142">Solo Leisure</cx:pt>
          <cx:pt idx="5143">Business</cx:pt>
          <cx:pt idx="5144">Family Leisure</cx:pt>
          <cx:pt idx="5145">Solo Leisure</cx:pt>
          <cx:pt idx="5146">Couple Leisure</cx:pt>
          <cx:pt idx="5147">Solo Leisure</cx:pt>
          <cx:pt idx="5148">Family Leisure</cx:pt>
          <cx:pt idx="5149">Couple Leisure</cx:pt>
          <cx:pt idx="5150">Solo Leisure</cx:pt>
          <cx:pt idx="5151">Family Leisure</cx:pt>
          <cx:pt idx="5152">Family Leisure</cx:pt>
          <cx:pt idx="5153">Solo Leisure</cx:pt>
          <cx:pt idx="5154">Couple Leisure</cx:pt>
          <cx:pt idx="5155">Solo Leisure</cx:pt>
          <cx:pt idx="5156">Solo Leisure</cx:pt>
          <cx:pt idx="5157">Solo Leisure</cx:pt>
          <cx:pt idx="5158">Solo Leisure</cx:pt>
          <cx:pt idx="5159">Family Leisure</cx:pt>
          <cx:pt idx="5160">Couple Leisure</cx:pt>
          <cx:pt idx="5161">Couple Leisure</cx:pt>
          <cx:pt idx="5162">Couple Leisure</cx:pt>
          <cx:pt idx="5163">Couple Leisure</cx:pt>
          <cx:pt idx="5164">Solo Leisure</cx:pt>
          <cx:pt idx="5165">Solo Leisure</cx:pt>
          <cx:pt idx="5166">Solo Leisure</cx:pt>
          <cx:pt idx="5167">Solo Leisure</cx:pt>
          <cx:pt idx="5168">Solo Leisure</cx:pt>
          <cx:pt idx="5169">Solo Leisure</cx:pt>
          <cx:pt idx="5170">Solo Leisure</cx:pt>
          <cx:pt idx="5171">Solo Leisure</cx:pt>
          <cx:pt idx="5172">Family Leisure</cx:pt>
          <cx:pt idx="5173">Business</cx:pt>
          <cx:pt idx="5174">Solo Leisure</cx:pt>
          <cx:pt idx="5175">Business</cx:pt>
          <cx:pt idx="5176">Family Leisure</cx:pt>
          <cx:pt idx="5177">Solo Leisure</cx:pt>
          <cx:pt idx="5178">Solo Leisure</cx:pt>
          <cx:pt idx="5179">Family Leisure</cx:pt>
          <cx:pt idx="5180">Couple Leisure</cx:pt>
          <cx:pt idx="5181">Business</cx:pt>
          <cx:pt idx="5182">Business</cx:pt>
          <cx:pt idx="5183">Couple Leisure</cx:pt>
          <cx:pt idx="5184">Business</cx:pt>
          <cx:pt idx="5185">Family Leisure</cx:pt>
          <cx:pt idx="5186">Couple Leisure</cx:pt>
          <cx:pt idx="5187">Family Leisure</cx:pt>
          <cx:pt idx="5188">Solo Leisure</cx:pt>
          <cx:pt idx="5189">Business</cx:pt>
          <cx:pt idx="5190">Couple Leisure</cx:pt>
          <cx:pt idx="5191">Solo Leisure</cx:pt>
          <cx:pt idx="5192">Solo Leisure</cx:pt>
          <cx:pt idx="5193">Solo Leisure</cx:pt>
          <cx:pt idx="5194">Couple Leisure</cx:pt>
          <cx:pt idx="5195">Solo Leisure</cx:pt>
          <cx:pt idx="5196">Family Leisure</cx:pt>
          <cx:pt idx="5197">Solo Leisure</cx:pt>
          <cx:pt idx="5198">Business</cx:pt>
          <cx:pt idx="5199">Couple Leisure</cx:pt>
          <cx:pt idx="5200">Couple Leisure</cx:pt>
          <cx:pt idx="5201">Business</cx:pt>
          <cx:pt idx="5202">Family Leisure</cx:pt>
          <cx:pt idx="5203">Family Leisure</cx:pt>
          <cx:pt idx="5204">Family Leisure</cx:pt>
          <cx:pt idx="5205">Couple Leisure</cx:pt>
          <cx:pt idx="5206">Solo Leisure</cx:pt>
          <cx:pt idx="5207">Solo Leisure</cx:pt>
          <cx:pt idx="5208">Family Leisure</cx:pt>
          <cx:pt idx="5209">Solo Leisure</cx:pt>
          <cx:pt idx="5210">Solo Leisure</cx:pt>
          <cx:pt idx="5211">Business</cx:pt>
          <cx:pt idx="5212">Solo Leisure</cx:pt>
          <cx:pt idx="5213">Solo Leisure</cx:pt>
          <cx:pt idx="5214">Solo Leisure</cx:pt>
          <cx:pt idx="5215">Family Leisure</cx:pt>
          <cx:pt idx="5216">Solo Leisure</cx:pt>
          <cx:pt idx="5217">Business</cx:pt>
          <cx:pt idx="5218">Couple Leisure</cx:pt>
          <cx:pt idx="5219">Family Leisure</cx:pt>
          <cx:pt idx="5220">Solo Leisure</cx:pt>
          <cx:pt idx="5221">Couple Leisure</cx:pt>
          <cx:pt idx="5222">Couple Leisure</cx:pt>
          <cx:pt idx="5223">Solo Leisure</cx:pt>
          <cx:pt idx="5224">Solo Leisure</cx:pt>
          <cx:pt idx="5225">Couple Leisure</cx:pt>
          <cx:pt idx="5226">Couple Leisure</cx:pt>
          <cx:pt idx="5227">Family Leisure</cx:pt>
          <cx:pt idx="5228">Family Leisure</cx:pt>
          <cx:pt idx="5229">Solo Leisure</cx:pt>
          <cx:pt idx="5230">Solo Leisure</cx:pt>
          <cx:pt idx="5231">Family Leisure</cx:pt>
          <cx:pt idx="5232">Couple Leisure</cx:pt>
          <cx:pt idx="5233">Solo Leisure</cx:pt>
          <cx:pt idx="5234">Family Leisure</cx:pt>
          <cx:pt idx="5235">Business</cx:pt>
          <cx:pt idx="5236">Family Leisure</cx:pt>
          <cx:pt idx="5237">Couple Leisure</cx:pt>
          <cx:pt idx="5238">Couple Leisure</cx:pt>
          <cx:pt idx="5239">Family Leisure</cx:pt>
          <cx:pt idx="5240">Solo Leisure</cx:pt>
          <cx:pt idx="5241">Business</cx:pt>
          <cx:pt idx="5242">Business</cx:pt>
          <cx:pt idx="5243">Solo Leisure</cx:pt>
          <cx:pt idx="5244">Family Leisure</cx:pt>
          <cx:pt idx="5245">Family Leisure</cx:pt>
          <cx:pt idx="5246">Business</cx:pt>
          <cx:pt idx="5247">Business</cx:pt>
          <cx:pt idx="5248">Solo Leisure</cx:pt>
          <cx:pt idx="5249">Solo Leisure</cx:pt>
          <cx:pt idx="5250">Solo Leisure</cx:pt>
          <cx:pt idx="5251">Solo Leisure</cx:pt>
          <cx:pt idx="5252">Family Leisure</cx:pt>
          <cx:pt idx="5253">Solo Leisure</cx:pt>
          <cx:pt idx="5254">Couple Leisure</cx:pt>
          <cx:pt idx="5255">Couple Leisure</cx:pt>
          <cx:pt idx="5256">Couple Leisure</cx:pt>
          <cx:pt idx="5257">Business</cx:pt>
          <cx:pt idx="5258">Family Leisure</cx:pt>
          <cx:pt idx="5259">Business</cx:pt>
          <cx:pt idx="5260">Business</cx:pt>
          <cx:pt idx="5261">Solo Leisure</cx:pt>
          <cx:pt idx="5262">Couple Leisure</cx:pt>
          <cx:pt idx="5263">Solo Leisure</cx:pt>
          <cx:pt idx="5264">Solo Leisure</cx:pt>
          <cx:pt idx="5265">Solo Leisure</cx:pt>
          <cx:pt idx="5266">Business</cx:pt>
          <cx:pt idx="5267">Solo Leisure</cx:pt>
          <cx:pt idx="5268">Business</cx:pt>
          <cx:pt idx="5269">Family Leisure</cx:pt>
          <cx:pt idx="5270">Family Leisure</cx:pt>
          <cx:pt idx="5271">Family Leisure</cx:pt>
          <cx:pt idx="5272">Solo Leisure</cx:pt>
          <cx:pt idx="5273">Solo Leisure</cx:pt>
          <cx:pt idx="5274">Family Leisure</cx:pt>
          <cx:pt idx="5275">Family Leisure</cx:pt>
          <cx:pt idx="5276">Business</cx:pt>
          <cx:pt idx="5277">Solo Leisure</cx:pt>
          <cx:pt idx="5278">Business</cx:pt>
          <cx:pt idx="5279">Family Leisure</cx:pt>
          <cx:pt idx="5280">Family Leisure</cx:pt>
          <cx:pt idx="5281">Business</cx:pt>
          <cx:pt idx="5282">Couple Leisure</cx:pt>
          <cx:pt idx="5283">Solo Leisure</cx:pt>
          <cx:pt idx="5284">Solo Leisure</cx:pt>
          <cx:pt idx="5285">Solo Leisure</cx:pt>
          <cx:pt idx="5286">Couple Leisure</cx:pt>
          <cx:pt idx="5287">Business</cx:pt>
          <cx:pt idx="5288">Solo Leisure</cx:pt>
          <cx:pt idx="5289">Couple Leisure</cx:pt>
          <cx:pt idx="5290">Couple Leisure</cx:pt>
          <cx:pt idx="5291">Business</cx:pt>
          <cx:pt idx="5292">Couple Leisure</cx:pt>
          <cx:pt idx="5293">Solo Leisure</cx:pt>
          <cx:pt idx="5294">Solo Leisure</cx:pt>
          <cx:pt idx="5295">Solo Leisure</cx:pt>
          <cx:pt idx="5296">Solo Leisure</cx:pt>
          <cx:pt idx="5297">Solo Leisure</cx:pt>
          <cx:pt idx="5298">Solo Leisure</cx:pt>
          <cx:pt idx="5299">Solo Leisure</cx:pt>
          <cx:pt idx="5300">Business</cx:pt>
          <cx:pt idx="5301">Solo Leisure</cx:pt>
          <cx:pt idx="5302">Solo Leisure</cx:pt>
          <cx:pt idx="5303">Solo Leisure</cx:pt>
          <cx:pt idx="5304">Solo Leisure</cx:pt>
          <cx:pt idx="5305">Solo Leisure</cx:pt>
          <cx:pt idx="5306">Business</cx:pt>
          <cx:pt idx="5307">Couple Leisure</cx:pt>
          <cx:pt idx="5308">Couple Leisure</cx:pt>
          <cx:pt idx="5309">Family Leisure</cx:pt>
          <cx:pt idx="5310">Solo Leisure</cx:pt>
          <cx:pt idx="5311">Family Leisure</cx:pt>
          <cx:pt idx="5312">Solo Leisure</cx:pt>
          <cx:pt idx="5313">Family Leisure</cx:pt>
          <cx:pt idx="5314">Business</cx:pt>
          <cx:pt idx="5315">Family Leisure</cx:pt>
          <cx:pt idx="5316">Solo Leisure</cx:pt>
          <cx:pt idx="5317">Business</cx:pt>
          <cx:pt idx="5318">Business</cx:pt>
          <cx:pt idx="5319">Solo Leisure</cx:pt>
          <cx:pt idx="5320">Solo Leisure</cx:pt>
          <cx:pt idx="5321">Business</cx:pt>
          <cx:pt idx="5322">Solo Leisure</cx:pt>
          <cx:pt idx="5323">Family Leisure</cx:pt>
          <cx:pt idx="5324">Solo Leisure</cx:pt>
          <cx:pt idx="5325">Family Leisure</cx:pt>
          <cx:pt idx="5326">Solo Leisure</cx:pt>
          <cx:pt idx="5327">Couple Leisure</cx:pt>
          <cx:pt idx="5328">Solo Leisure</cx:pt>
          <cx:pt idx="5329">Couple Leisure</cx:pt>
          <cx:pt idx="5330">Couple Leisure</cx:pt>
          <cx:pt idx="5331">Business</cx:pt>
          <cx:pt idx="5332">Solo Leisure</cx:pt>
          <cx:pt idx="5333">Solo Leisure</cx:pt>
          <cx:pt idx="5334">Solo Leisure</cx:pt>
          <cx:pt idx="5335">Business</cx:pt>
          <cx:pt idx="5336">Business</cx:pt>
          <cx:pt idx="5337">Business</cx:pt>
          <cx:pt idx="5338">Family Leisure</cx:pt>
          <cx:pt idx="5339">Family Leisure</cx:pt>
          <cx:pt idx="5340">Solo Leisure</cx:pt>
          <cx:pt idx="5341">Business</cx:pt>
          <cx:pt idx="5342">Family Leisure</cx:pt>
          <cx:pt idx="5343">Family Leisure</cx:pt>
          <cx:pt idx="5344">Business</cx:pt>
          <cx:pt idx="5345">Family Leisure</cx:pt>
          <cx:pt idx="5346">Solo Leisure</cx:pt>
          <cx:pt idx="5347">Solo Leisure</cx:pt>
          <cx:pt idx="5348">Family Leisure</cx:pt>
          <cx:pt idx="5349">Family Leisure</cx:pt>
          <cx:pt idx="5350">Family Leisure</cx:pt>
          <cx:pt idx="5351">Family Leisure</cx:pt>
          <cx:pt idx="5352">Family Leisure</cx:pt>
          <cx:pt idx="5353">Business</cx:pt>
          <cx:pt idx="5354">Solo Leisure</cx:pt>
          <cx:pt idx="5355">Solo Leisure</cx:pt>
          <cx:pt idx="5356">Family Leisure</cx:pt>
          <cx:pt idx="5357">Solo Leisure</cx:pt>
          <cx:pt idx="5358">Family Leisure</cx:pt>
          <cx:pt idx="5359">Business</cx:pt>
          <cx:pt idx="5360">Family Leisure</cx:pt>
          <cx:pt idx="5361">Solo Leisure</cx:pt>
          <cx:pt idx="5362">Family Leisure</cx:pt>
          <cx:pt idx="5363">Family Leisure</cx:pt>
          <cx:pt idx="5364">Business</cx:pt>
          <cx:pt idx="5365">Couple Leisure</cx:pt>
          <cx:pt idx="5366">Family Leisure</cx:pt>
          <cx:pt idx="5367">Family Leisure</cx:pt>
          <cx:pt idx="5368">Solo Leisure</cx:pt>
          <cx:pt idx="5369">Business</cx:pt>
          <cx:pt idx="5370">Couple Leisure</cx:pt>
          <cx:pt idx="5371">Solo Leisure</cx:pt>
          <cx:pt idx="5372">Family Leisure</cx:pt>
          <cx:pt idx="5373">Solo Leisure</cx:pt>
          <cx:pt idx="5374">Couple Leisure</cx:pt>
          <cx:pt idx="5375">Couple Leisure</cx:pt>
          <cx:pt idx="5376">Couple Leisure</cx:pt>
          <cx:pt idx="5377">Couple Leisure</cx:pt>
          <cx:pt idx="5378">Family Leisure</cx:pt>
          <cx:pt idx="5379">Couple Leisure</cx:pt>
          <cx:pt idx="5380">Family Leisure</cx:pt>
          <cx:pt idx="5381">Business</cx:pt>
          <cx:pt idx="5382">Couple Leisure</cx:pt>
          <cx:pt idx="5383">Solo Leisure</cx:pt>
          <cx:pt idx="5384">Family Leisure</cx:pt>
          <cx:pt idx="5385">Family Leisure</cx:pt>
          <cx:pt idx="5386">Solo Leisure</cx:pt>
          <cx:pt idx="5387">Solo Leisure</cx:pt>
          <cx:pt idx="5388">Family Leisure</cx:pt>
          <cx:pt idx="5389">Couple Leisure</cx:pt>
          <cx:pt idx="5390">Family Leisure</cx:pt>
          <cx:pt idx="5391">Family Leisure</cx:pt>
          <cx:pt idx="5392">Business</cx:pt>
          <cx:pt idx="5393">Couple Leisure</cx:pt>
          <cx:pt idx="5394">Couple Leisure</cx:pt>
          <cx:pt idx="5395">Couple Leisure</cx:pt>
          <cx:pt idx="5396">Solo Leisure</cx:pt>
          <cx:pt idx="5397">Business</cx:pt>
          <cx:pt idx="5398">Couple Leisure</cx:pt>
          <cx:pt idx="5399">Couple Leisure</cx:pt>
          <cx:pt idx="5400">Solo Leisure</cx:pt>
          <cx:pt idx="5401">Business</cx:pt>
          <cx:pt idx="5402">Business</cx:pt>
          <cx:pt idx="5403">Solo Leisure</cx:pt>
          <cx:pt idx="5404">Couple Leisure</cx:pt>
          <cx:pt idx="5405">Couple Leisure</cx:pt>
          <cx:pt idx="5406">Couple Leisure</cx:pt>
          <cx:pt idx="5407">Family Leisure</cx:pt>
          <cx:pt idx="5408">Business</cx:pt>
          <cx:pt idx="5409">Solo Leisure</cx:pt>
          <cx:pt idx="5410">Couple Leisure</cx:pt>
          <cx:pt idx="5411">Solo Leisure</cx:pt>
          <cx:pt idx="5412">Solo Leisure</cx:pt>
          <cx:pt idx="5413">Family Leisure</cx:pt>
          <cx:pt idx="5414">Solo Leisure</cx:pt>
          <cx:pt idx="5415">Family Leisure</cx:pt>
          <cx:pt idx="5416">Solo Leisure</cx:pt>
          <cx:pt idx="5417">Business</cx:pt>
          <cx:pt idx="5418">Business</cx:pt>
          <cx:pt idx="5419">Family Leisure</cx:pt>
          <cx:pt idx="5420">Business</cx:pt>
          <cx:pt idx="5421">Business</cx:pt>
          <cx:pt idx="5422">Family Leisure</cx:pt>
          <cx:pt idx="5423">Business</cx:pt>
          <cx:pt idx="5424">Solo Leisure</cx:pt>
          <cx:pt idx="5425">Solo Leisure</cx:pt>
          <cx:pt idx="5426">Couple Leisure</cx:pt>
          <cx:pt idx="5427">Business</cx:pt>
          <cx:pt idx="5428">Solo Leisure</cx:pt>
          <cx:pt idx="5429">Solo Leisure</cx:pt>
          <cx:pt idx="5430">Solo Leisure</cx:pt>
          <cx:pt idx="5431">Business</cx:pt>
          <cx:pt idx="5432">Family Leisure</cx:pt>
          <cx:pt idx="5433">Business</cx:pt>
          <cx:pt idx="5434">Family Leisure</cx:pt>
          <cx:pt idx="5435">Solo Leisure</cx:pt>
          <cx:pt idx="5436">Solo Leisure</cx:pt>
          <cx:pt idx="5437">Solo Leisure</cx:pt>
          <cx:pt idx="5438">Solo Leisure</cx:pt>
          <cx:pt idx="5439">Solo Leisure</cx:pt>
          <cx:pt idx="5440">Solo Leisure</cx:pt>
          <cx:pt idx="5441">Solo Leisure</cx:pt>
          <cx:pt idx="5442">Family Leisure</cx:pt>
          <cx:pt idx="5443">Couple Leisure</cx:pt>
          <cx:pt idx="5444">Solo Leisure</cx:pt>
          <cx:pt idx="5445">Couple Leisure</cx:pt>
          <cx:pt idx="5446">Business</cx:pt>
          <cx:pt idx="5447">Couple Leisure</cx:pt>
          <cx:pt idx="5448">Solo Leisure</cx:pt>
          <cx:pt idx="5449">Solo Leisure</cx:pt>
          <cx:pt idx="5450">Solo Leisure</cx:pt>
          <cx:pt idx="5451">Solo Leisure</cx:pt>
          <cx:pt idx="5452">Solo Leisure</cx:pt>
          <cx:pt idx="5453">Solo Leisure</cx:pt>
          <cx:pt idx="5454">Couple Leisure</cx:pt>
          <cx:pt idx="5455">Business</cx:pt>
          <cx:pt idx="5456">Solo Leisure</cx:pt>
          <cx:pt idx="5457">Solo Leisure</cx:pt>
          <cx:pt idx="5458">Business</cx:pt>
          <cx:pt idx="5459">Solo Leisure</cx:pt>
          <cx:pt idx="5460">Solo Leisure</cx:pt>
          <cx:pt idx="5461">Couple Leisure</cx:pt>
          <cx:pt idx="5462">Solo Leisure</cx:pt>
          <cx:pt idx="5463">Couple Leisure</cx:pt>
          <cx:pt idx="5464">Family Leisure</cx:pt>
          <cx:pt idx="5465">Solo Leisure</cx:pt>
          <cx:pt idx="5466">Business</cx:pt>
          <cx:pt idx="5467">Solo Leisure</cx:pt>
          <cx:pt idx="5468">Solo Leisure</cx:pt>
          <cx:pt idx="5469">Couple Leisure</cx:pt>
          <cx:pt idx="5470">Couple Leisure</cx:pt>
          <cx:pt idx="5471">Couple Leisure</cx:pt>
          <cx:pt idx="5472">Couple Leisure</cx:pt>
          <cx:pt idx="5473">Solo Leisure</cx:pt>
          <cx:pt idx="5474">Solo Leisure</cx:pt>
          <cx:pt idx="5475">Solo Leisure</cx:pt>
          <cx:pt idx="5476">Family Leisure</cx:pt>
          <cx:pt idx="5477">Solo Leisure</cx:pt>
          <cx:pt idx="5478">Family Leisure</cx:pt>
          <cx:pt idx="5479">Solo Leisure</cx:pt>
          <cx:pt idx="5480">Solo Leisure</cx:pt>
          <cx:pt idx="5481">Business</cx:pt>
          <cx:pt idx="5482">Couple Leisure</cx:pt>
          <cx:pt idx="5483">Solo Leisure</cx:pt>
          <cx:pt idx="5484">Business</cx:pt>
          <cx:pt idx="5485">Solo Leisure</cx:pt>
          <cx:pt idx="5486">Family Leisure</cx:pt>
          <cx:pt idx="5487">Business</cx:pt>
          <cx:pt idx="5488">Business</cx:pt>
          <cx:pt idx="5489">Solo Leisure</cx:pt>
          <cx:pt idx="5490">Business</cx:pt>
          <cx:pt idx="5491">Couple Leisure</cx:pt>
          <cx:pt idx="5492">Couple Leisure</cx:pt>
          <cx:pt idx="5493">Couple Leisure</cx:pt>
          <cx:pt idx="5494">Business</cx:pt>
          <cx:pt idx="5495">Family Leisure</cx:pt>
          <cx:pt idx="5496">Solo Leisure</cx:pt>
          <cx:pt idx="5497">Family Leisure</cx:pt>
          <cx:pt idx="5498">Solo Leisure</cx:pt>
          <cx:pt idx="5499">Couple Leisure</cx:pt>
          <cx:pt idx="5500">Couple Leisure</cx:pt>
          <cx:pt idx="5501">Solo Leisure</cx:pt>
          <cx:pt idx="5502">Business</cx:pt>
          <cx:pt idx="5503">Business</cx:pt>
          <cx:pt idx="5504">Business</cx:pt>
          <cx:pt idx="5505">Solo Leisure</cx:pt>
          <cx:pt idx="5506">Business</cx:pt>
          <cx:pt idx="5507">Business</cx:pt>
          <cx:pt idx="5508">Business</cx:pt>
          <cx:pt idx="5509">Business</cx:pt>
          <cx:pt idx="5510">Business</cx:pt>
          <cx:pt idx="5511">Business</cx:pt>
          <cx:pt idx="5512">Solo Leisure</cx:pt>
          <cx:pt idx="5513">Solo Leisure</cx:pt>
          <cx:pt idx="5514">Business</cx:pt>
          <cx:pt idx="5515">Solo Leisure</cx:pt>
          <cx:pt idx="5516">Couple Leisure</cx:pt>
          <cx:pt idx="5517">Business</cx:pt>
          <cx:pt idx="5518">Family Leisure</cx:pt>
          <cx:pt idx="5519">Solo Leisure</cx:pt>
          <cx:pt idx="5520">Couple Leisure</cx:pt>
          <cx:pt idx="5521">Family Leisure</cx:pt>
          <cx:pt idx="5522">Solo Leisure</cx:pt>
          <cx:pt idx="5523">Solo Leisure</cx:pt>
          <cx:pt idx="5524">Solo Leisure</cx:pt>
          <cx:pt idx="5525">Solo Leisure</cx:pt>
          <cx:pt idx="5526">Family Leisure</cx:pt>
          <cx:pt idx="5527">Family Leisure</cx:pt>
          <cx:pt idx="5528">Solo Leisure</cx:pt>
          <cx:pt idx="5529">Solo Leisure</cx:pt>
          <cx:pt idx="5530">Business</cx:pt>
          <cx:pt idx="5531">Family Leisure</cx:pt>
          <cx:pt idx="5532">Couple Leisure</cx:pt>
          <cx:pt idx="5533">Family Leisure</cx:pt>
          <cx:pt idx="5534">Family Leisure</cx:pt>
          <cx:pt idx="5535">Solo Leisure</cx:pt>
          <cx:pt idx="5536">Family Leisure</cx:pt>
          <cx:pt idx="5537">Solo Leisure</cx:pt>
          <cx:pt idx="5538">Business</cx:pt>
          <cx:pt idx="5539">Family Leisure</cx:pt>
          <cx:pt idx="5540">Couple Leisure</cx:pt>
          <cx:pt idx="5541">Solo Leisure</cx:pt>
          <cx:pt idx="5542">Business</cx:pt>
          <cx:pt idx="5543">Solo Leisure</cx:pt>
          <cx:pt idx="5544">Business</cx:pt>
          <cx:pt idx="5545">Solo Leisure</cx:pt>
          <cx:pt idx="5546">Solo Leisure</cx:pt>
          <cx:pt idx="5547">Solo Leisure</cx:pt>
          <cx:pt idx="5548">Solo Leisure</cx:pt>
          <cx:pt idx="5549">Business</cx:pt>
          <cx:pt idx="5550">Couple Leisure</cx:pt>
          <cx:pt idx="5551">Couple Leisure</cx:pt>
          <cx:pt idx="5552">Couple Leisure</cx:pt>
          <cx:pt idx="5553">Family Leisure</cx:pt>
          <cx:pt idx="5554">Couple Leisure</cx:pt>
          <cx:pt idx="5555">Family Leisure</cx:pt>
          <cx:pt idx="5556">Solo Leisure</cx:pt>
          <cx:pt idx="5557">Solo Leisure</cx:pt>
          <cx:pt idx="5558">Solo Leisure</cx:pt>
          <cx:pt idx="5559">Business</cx:pt>
          <cx:pt idx="5560">Solo Leisure</cx:pt>
          <cx:pt idx="5561">Solo Leisure</cx:pt>
          <cx:pt idx="5562">Business</cx:pt>
          <cx:pt idx="5563">Solo Leisure</cx:pt>
          <cx:pt idx="5564">Family Leisure</cx:pt>
          <cx:pt idx="5565">Business</cx:pt>
          <cx:pt idx="5566">Solo Leisure</cx:pt>
          <cx:pt idx="5567">Solo Leisure</cx:pt>
          <cx:pt idx="5568">Solo Leisure</cx:pt>
          <cx:pt idx="5569">Solo Leisure</cx:pt>
          <cx:pt idx="5570">Family Leisure</cx:pt>
          <cx:pt idx="5571">Solo Leisure</cx:pt>
          <cx:pt idx="5572">Couple Leisure</cx:pt>
          <cx:pt idx="5573">Solo Leisure</cx:pt>
          <cx:pt idx="5574">Solo Leisure</cx:pt>
          <cx:pt idx="5575">Solo Leisure</cx:pt>
          <cx:pt idx="5576">Couple Leisure</cx:pt>
          <cx:pt idx="5577">Business</cx:pt>
          <cx:pt idx="5578">Solo Leisure</cx:pt>
          <cx:pt idx="5579">Family Leisure</cx:pt>
          <cx:pt idx="5580">Couple Leisure</cx:pt>
          <cx:pt idx="5581">Solo Leisure</cx:pt>
          <cx:pt idx="5582">Couple Leisure</cx:pt>
          <cx:pt idx="5583">Couple Leisure</cx:pt>
          <cx:pt idx="5584">Couple Leisure</cx:pt>
          <cx:pt idx="5585">Business</cx:pt>
          <cx:pt idx="5586">Solo Leisure</cx:pt>
          <cx:pt idx="5587">Business</cx:pt>
          <cx:pt idx="5588">Couple Leisure</cx:pt>
          <cx:pt idx="5589">Business</cx:pt>
          <cx:pt idx="5590">Couple Leisure</cx:pt>
          <cx:pt idx="5591">Business</cx:pt>
          <cx:pt idx="5592">Couple Leisure</cx:pt>
          <cx:pt idx="5593">Couple Leisure</cx:pt>
          <cx:pt idx="5594">Couple Leisure</cx:pt>
          <cx:pt idx="5595">Business</cx:pt>
          <cx:pt idx="5596">Couple Leisure</cx:pt>
          <cx:pt idx="5597">Family Leisure</cx:pt>
          <cx:pt idx="5598">Family Leisure</cx:pt>
          <cx:pt idx="5599">Family Leisure</cx:pt>
          <cx:pt idx="5600">Family Leisure</cx:pt>
          <cx:pt idx="5601">Solo Leisure</cx:pt>
          <cx:pt idx="5602">Couple Leisure</cx:pt>
          <cx:pt idx="5603">Business</cx:pt>
          <cx:pt idx="5604">Family Leisure</cx:pt>
          <cx:pt idx="5605">Family Leisure</cx:pt>
          <cx:pt idx="5606">Solo Leisure</cx:pt>
          <cx:pt idx="5607">Solo Leisure</cx:pt>
          <cx:pt idx="5608">Family Leisure</cx:pt>
          <cx:pt idx="5609">Solo Leisure</cx:pt>
          <cx:pt idx="5610">Couple Leisure</cx:pt>
          <cx:pt idx="5611">Solo Leisure</cx:pt>
          <cx:pt idx="5612">Solo Leisure</cx:pt>
          <cx:pt idx="5613">Solo Leisure</cx:pt>
          <cx:pt idx="5614">Couple Leisure</cx:pt>
          <cx:pt idx="5615">Solo Leisure</cx:pt>
          <cx:pt idx="5616">Solo Leisure</cx:pt>
          <cx:pt idx="5617">Solo Leisure</cx:pt>
          <cx:pt idx="5618">Solo Leisure</cx:pt>
          <cx:pt idx="5619">Couple Leisure</cx:pt>
          <cx:pt idx="5620">Couple Leisure</cx:pt>
          <cx:pt idx="5621">Family Leisure</cx:pt>
          <cx:pt idx="5622">Solo Leisure</cx:pt>
          <cx:pt idx="5623">Solo Leisure</cx:pt>
          <cx:pt idx="5624">Solo Leisure</cx:pt>
          <cx:pt idx="5625">Business</cx:pt>
          <cx:pt idx="5626">Solo Leisure</cx:pt>
          <cx:pt idx="5627">Solo Leisure</cx:pt>
          <cx:pt idx="5628">Solo Leisure</cx:pt>
          <cx:pt idx="5629">Solo Leisure</cx:pt>
          <cx:pt idx="5630">Family Leisure</cx:pt>
          <cx:pt idx="5631">Solo Leisure</cx:pt>
          <cx:pt idx="5632">Solo Leisure</cx:pt>
          <cx:pt idx="5633">Family Leisure</cx:pt>
          <cx:pt idx="5634">Couple Leisure</cx:pt>
          <cx:pt idx="5635">Family Leisure</cx:pt>
          <cx:pt idx="5636">Couple Leisure</cx:pt>
          <cx:pt idx="5637">Solo Leisure</cx:pt>
          <cx:pt idx="5638">Family Leisure</cx:pt>
          <cx:pt idx="5639">Solo Leisure</cx:pt>
          <cx:pt idx="5640">Business</cx:pt>
          <cx:pt idx="5641">Business</cx:pt>
          <cx:pt idx="5642">Couple Leisure</cx:pt>
          <cx:pt idx="5643">Solo Leisure</cx:pt>
          <cx:pt idx="5644">Solo Leisure</cx:pt>
          <cx:pt idx="5645">Business</cx:pt>
          <cx:pt idx="5646">Family Leisure</cx:pt>
          <cx:pt idx="5647">Business</cx:pt>
          <cx:pt idx="5648">Couple Leisure</cx:pt>
          <cx:pt idx="5649">Solo Leisure</cx:pt>
          <cx:pt idx="5650">Solo Leisure</cx:pt>
          <cx:pt idx="5651">Couple Leisure</cx:pt>
          <cx:pt idx="5652">Couple Leisure</cx:pt>
          <cx:pt idx="5653">Business</cx:pt>
          <cx:pt idx="5654">Business</cx:pt>
          <cx:pt idx="5655">Business</cx:pt>
          <cx:pt idx="5656">Solo Leisure</cx:pt>
          <cx:pt idx="5657">Solo Leisure</cx:pt>
          <cx:pt idx="5658">Solo Leisure</cx:pt>
          <cx:pt idx="5659">Solo Leisure</cx:pt>
          <cx:pt idx="5660">Solo Leisure</cx:pt>
          <cx:pt idx="5661">Solo Leisure</cx:pt>
          <cx:pt idx="5662">Business</cx:pt>
          <cx:pt idx="5663">Solo Leisure</cx:pt>
          <cx:pt idx="5664">Couple Leisure</cx:pt>
          <cx:pt idx="5665">Couple Leisure</cx:pt>
          <cx:pt idx="5666">Family Leisure</cx:pt>
          <cx:pt idx="5667">Business</cx:pt>
          <cx:pt idx="5668">Business</cx:pt>
          <cx:pt idx="5669">Solo Leisure</cx:pt>
          <cx:pt idx="5670">Solo Leisure</cx:pt>
          <cx:pt idx="5671">Business</cx:pt>
          <cx:pt idx="5672">Solo Leisure</cx:pt>
          <cx:pt idx="5673">Solo Leisure</cx:pt>
          <cx:pt idx="5674">Solo Leisure</cx:pt>
          <cx:pt idx="5675">Solo Leisure</cx:pt>
          <cx:pt idx="5676">Family Leisure</cx:pt>
          <cx:pt idx="5677">Solo Leisure</cx:pt>
          <cx:pt idx="5678">Solo Leisure</cx:pt>
          <cx:pt idx="5679">Business</cx:pt>
          <cx:pt idx="5680">Family Leisure</cx:pt>
          <cx:pt idx="5681">Couple Leisure</cx:pt>
          <cx:pt idx="5682">Business</cx:pt>
          <cx:pt idx="5683">Family Leisure</cx:pt>
          <cx:pt idx="5684">Solo Leisure</cx:pt>
          <cx:pt idx="5685">Business</cx:pt>
          <cx:pt idx="5686">Couple Leisure</cx:pt>
          <cx:pt idx="5687">Couple Leisure</cx:pt>
          <cx:pt idx="5688">Solo Leisure</cx:pt>
          <cx:pt idx="5689">Couple Leisure</cx:pt>
          <cx:pt idx="5690">Family Leisure</cx:pt>
          <cx:pt idx="5691">Solo Leisure</cx:pt>
          <cx:pt idx="5692">Solo Leisure</cx:pt>
          <cx:pt idx="5693">Family Leisure</cx:pt>
          <cx:pt idx="5694">Family Leisure</cx:pt>
          <cx:pt idx="5695">Solo Leisure</cx:pt>
          <cx:pt idx="5696">Couple Leisure</cx:pt>
          <cx:pt idx="5697">Business</cx:pt>
          <cx:pt idx="5698">Solo Leisure</cx:pt>
          <cx:pt idx="5699">Solo Leisure</cx:pt>
          <cx:pt idx="5700">Family Leisure</cx:pt>
          <cx:pt idx="5701">Solo Leisure</cx:pt>
          <cx:pt idx="5702">Solo Leisure</cx:pt>
          <cx:pt idx="5703">Couple Leisure</cx:pt>
          <cx:pt idx="5704">Family Leisure</cx:pt>
          <cx:pt idx="5705">Solo Leisure</cx:pt>
          <cx:pt idx="5706">Business</cx:pt>
          <cx:pt idx="5707">Couple Leisure</cx:pt>
          <cx:pt idx="5708">Solo Leisure</cx:pt>
          <cx:pt idx="5709">Solo Leisure</cx:pt>
          <cx:pt idx="5710">Business</cx:pt>
          <cx:pt idx="5711">Business</cx:pt>
          <cx:pt idx="5712">Business</cx:pt>
          <cx:pt idx="5713">Family Leisure</cx:pt>
          <cx:pt idx="5714">Couple Leisure</cx:pt>
          <cx:pt idx="5715">Business</cx:pt>
          <cx:pt idx="5716">Family Leisure</cx:pt>
          <cx:pt idx="5717">Solo Leisure</cx:pt>
          <cx:pt idx="5718">Business</cx:pt>
          <cx:pt idx="5719">Solo Leisure</cx:pt>
          <cx:pt idx="5720">Solo Leisure</cx:pt>
          <cx:pt idx="5721">Couple Leisure</cx:pt>
          <cx:pt idx="5722">Solo Leisure</cx:pt>
          <cx:pt idx="5723">Solo Leisure</cx:pt>
          <cx:pt idx="5724">Family Leisure</cx:pt>
          <cx:pt idx="5725">Business</cx:pt>
          <cx:pt idx="5726">Family Leisure</cx:pt>
          <cx:pt idx="5727">Solo Leisure</cx:pt>
          <cx:pt idx="5728">Business</cx:pt>
          <cx:pt idx="5729">Couple Leisure</cx:pt>
          <cx:pt idx="5730">Solo Leisure</cx:pt>
          <cx:pt idx="5731">Business</cx:pt>
          <cx:pt idx="5732">Solo Leisure</cx:pt>
          <cx:pt idx="5733">Solo Leisure</cx:pt>
          <cx:pt idx="5734">Solo Leisure</cx:pt>
          <cx:pt idx="5735">Solo Leisure</cx:pt>
          <cx:pt idx="5736">Business</cx:pt>
          <cx:pt idx="5737">Solo Leisure</cx:pt>
          <cx:pt idx="5738">Family Leisure</cx:pt>
          <cx:pt idx="5739">Solo Leisure</cx:pt>
          <cx:pt idx="5740">Solo Leisure</cx:pt>
          <cx:pt idx="5741">Solo Leisure</cx:pt>
          <cx:pt idx="5742">Family Leisure</cx:pt>
          <cx:pt idx="5743">Family Leisure</cx:pt>
          <cx:pt idx="5744">Couple Leisure</cx:pt>
          <cx:pt idx="5745">Business</cx:pt>
          <cx:pt idx="5746">Solo Leisure</cx:pt>
          <cx:pt idx="5747">Couple Leisure</cx:pt>
          <cx:pt idx="5748">Business</cx:pt>
          <cx:pt idx="5749">Business</cx:pt>
          <cx:pt idx="5750">Business</cx:pt>
          <cx:pt idx="5751">Business</cx:pt>
          <cx:pt idx="5752">Couple Leisure</cx:pt>
          <cx:pt idx="5753">Solo Leisure</cx:pt>
          <cx:pt idx="5754">Couple Leisure</cx:pt>
          <cx:pt idx="5755">Couple Leisure</cx:pt>
          <cx:pt idx="5756">Solo Leisure</cx:pt>
          <cx:pt idx="5757">Couple Leisure</cx:pt>
          <cx:pt idx="5758">Solo Leisure</cx:pt>
          <cx:pt idx="5759">Solo Leisure</cx:pt>
          <cx:pt idx="5760">Solo Leisure</cx:pt>
          <cx:pt idx="5761">Solo Leisure</cx:pt>
          <cx:pt idx="5762">Business</cx:pt>
          <cx:pt idx="5763">Couple Leisure</cx:pt>
          <cx:pt idx="5764">Business</cx:pt>
          <cx:pt idx="5765">Couple Leisure</cx:pt>
          <cx:pt idx="5766">Solo Leisure</cx:pt>
          <cx:pt idx="5767">Solo Leisure</cx:pt>
          <cx:pt idx="5768">Family Leisure</cx:pt>
          <cx:pt idx="5769">Solo Leisure</cx:pt>
          <cx:pt idx="5770">Family Leisure</cx:pt>
          <cx:pt idx="5771">Business</cx:pt>
          <cx:pt idx="5772">Solo Leisure</cx:pt>
          <cx:pt idx="5773">Business</cx:pt>
          <cx:pt idx="5774">Family Leisure</cx:pt>
          <cx:pt idx="5775">Family Leisure</cx:pt>
          <cx:pt idx="5776">Couple Leisure</cx:pt>
          <cx:pt idx="5777">Solo Leisure</cx:pt>
          <cx:pt idx="5778">Couple Leisure</cx:pt>
          <cx:pt idx="5779">Solo Leisure</cx:pt>
          <cx:pt idx="5780">Family Leisure</cx:pt>
          <cx:pt idx="5781">Family Leisure</cx:pt>
          <cx:pt idx="5782">Business</cx:pt>
          <cx:pt idx="5783">Business</cx:pt>
          <cx:pt idx="5784">Business</cx:pt>
          <cx:pt idx="5785">Couple Leisure</cx:pt>
          <cx:pt idx="5786">Business</cx:pt>
          <cx:pt idx="5787">Couple Leisure</cx:pt>
          <cx:pt idx="5788">Couple Leisure</cx:pt>
          <cx:pt idx="5789">Business</cx:pt>
          <cx:pt idx="5790">Business</cx:pt>
          <cx:pt idx="5791">Couple Leisure</cx:pt>
          <cx:pt idx="5792">Solo Leisure</cx:pt>
          <cx:pt idx="5793">Family Leisure</cx:pt>
          <cx:pt idx="5794">Couple Leisure</cx:pt>
          <cx:pt idx="5795">Business</cx:pt>
          <cx:pt idx="5796">Solo Leisure</cx:pt>
          <cx:pt idx="5797">Family Leisure</cx:pt>
          <cx:pt idx="5798">Couple Leisure</cx:pt>
          <cx:pt idx="5799">Solo Leisure</cx:pt>
          <cx:pt idx="5800">Business</cx:pt>
          <cx:pt idx="5801">Family Leisure</cx:pt>
          <cx:pt idx="5802">Solo Leisure</cx:pt>
          <cx:pt idx="5803">Solo Leisure</cx:pt>
          <cx:pt idx="5804">Family Leisure</cx:pt>
          <cx:pt idx="5805">Business</cx:pt>
          <cx:pt idx="5806">Solo Leisure</cx:pt>
          <cx:pt idx="5807">Solo Leisure</cx:pt>
          <cx:pt idx="5808">Family Leisure</cx:pt>
          <cx:pt idx="5809">Business</cx:pt>
          <cx:pt idx="5810">Family Leisure</cx:pt>
          <cx:pt idx="5811">Business</cx:pt>
          <cx:pt idx="5812">Solo Leisure</cx:pt>
          <cx:pt idx="5813">Couple Leisure</cx:pt>
          <cx:pt idx="5814">Family Leisure</cx:pt>
          <cx:pt idx="5815">Solo Leisure</cx:pt>
          <cx:pt idx="5816">Couple Leisure</cx:pt>
          <cx:pt idx="5817">Family Leisure</cx:pt>
          <cx:pt idx="5818">Couple Leisure</cx:pt>
          <cx:pt idx="5819">Couple Leisure</cx:pt>
          <cx:pt idx="5820">Couple Leisure</cx:pt>
          <cx:pt idx="5821">Solo Leisure</cx:pt>
          <cx:pt idx="5822">Couple Leisure</cx:pt>
          <cx:pt idx="5823">Solo Leisure</cx:pt>
          <cx:pt idx="5824">Couple Leisure</cx:pt>
          <cx:pt idx="5825">Business</cx:pt>
          <cx:pt idx="5826">Business</cx:pt>
          <cx:pt idx="5827">Couple Leisure</cx:pt>
          <cx:pt idx="5828">Business</cx:pt>
          <cx:pt idx="5829">Solo Leisure</cx:pt>
          <cx:pt idx="5830">Business</cx:pt>
          <cx:pt idx="5831">Business</cx:pt>
          <cx:pt idx="5832">Solo Leisure</cx:pt>
          <cx:pt idx="5833">Solo Leisure</cx:pt>
          <cx:pt idx="5834">Couple Leisure</cx:pt>
          <cx:pt idx="5835">Business</cx:pt>
          <cx:pt idx="5836">Business</cx:pt>
          <cx:pt idx="5837">Couple Leisure</cx:pt>
          <cx:pt idx="5838">Couple Leisure</cx:pt>
          <cx:pt idx="5839">Family Leisure</cx:pt>
          <cx:pt idx="5840">Family Leisure</cx:pt>
          <cx:pt idx="5841">Business</cx:pt>
          <cx:pt idx="5842">Solo Leisure</cx:pt>
          <cx:pt idx="5843">Solo Leisure</cx:pt>
          <cx:pt idx="5844">Business</cx:pt>
          <cx:pt idx="5845">Business</cx:pt>
          <cx:pt idx="5846">Solo Leisure</cx:pt>
          <cx:pt idx="5847">Solo Leisure</cx:pt>
          <cx:pt idx="5848">Solo Leisure</cx:pt>
          <cx:pt idx="5849">Business</cx:pt>
          <cx:pt idx="5850">Business</cx:pt>
          <cx:pt idx="5851">Business</cx:pt>
          <cx:pt idx="5852">Couple Leisure</cx:pt>
          <cx:pt idx="5853">Solo Leisure</cx:pt>
          <cx:pt idx="5854">Couple Leisure</cx:pt>
          <cx:pt idx="5855">Couple Leisure</cx:pt>
          <cx:pt idx="5856">Family Leisure</cx:pt>
          <cx:pt idx="5857">Solo Leisure</cx:pt>
          <cx:pt idx="5858">Couple Leisure</cx:pt>
          <cx:pt idx="5859">Family Leisure</cx:pt>
          <cx:pt idx="5860">Solo Leisure</cx:pt>
          <cx:pt idx="5861">Solo Leisure</cx:pt>
          <cx:pt idx="5862">Solo Leisure</cx:pt>
          <cx:pt idx="5863">Solo Leisure</cx:pt>
          <cx:pt idx="5864">Couple Leisure</cx:pt>
          <cx:pt idx="5865">Family Leisure</cx:pt>
          <cx:pt idx="5866">Solo Leisure</cx:pt>
          <cx:pt idx="5867">Family Leisure</cx:pt>
          <cx:pt idx="5868">Couple Leisure</cx:pt>
          <cx:pt idx="5869">Family Leisure</cx:pt>
          <cx:pt idx="5870">Family Leisure</cx:pt>
          <cx:pt idx="5871">Family Leisure</cx:pt>
          <cx:pt idx="5872">Business</cx:pt>
          <cx:pt idx="5873">Business</cx:pt>
          <cx:pt idx="5874">Solo Leisure</cx:pt>
          <cx:pt idx="5875">Solo Leisure</cx:pt>
          <cx:pt idx="5876">Business</cx:pt>
          <cx:pt idx="5877">Family Leisure</cx:pt>
          <cx:pt idx="5878">Business</cx:pt>
          <cx:pt idx="5879">Couple Leisure</cx:pt>
          <cx:pt idx="5880">Couple Leisure</cx:pt>
          <cx:pt idx="5881">Family Leisure</cx:pt>
          <cx:pt idx="5882">Solo Leisure</cx:pt>
          <cx:pt idx="5883">Solo Leisure</cx:pt>
          <cx:pt idx="5884">Solo Leisure</cx:pt>
          <cx:pt idx="5885">Business</cx:pt>
          <cx:pt idx="5886">Business</cx:pt>
          <cx:pt idx="5887">Couple Leisure</cx:pt>
          <cx:pt idx="5888">Solo Leisure</cx:pt>
          <cx:pt idx="5889">Solo Leisure</cx:pt>
          <cx:pt idx="5890">Solo Leisure</cx:pt>
          <cx:pt idx="5891">Business</cx:pt>
          <cx:pt idx="5892">Solo Leisure</cx:pt>
          <cx:pt idx="5893">Solo Leisure</cx:pt>
          <cx:pt idx="5894">Solo Leisure</cx:pt>
          <cx:pt idx="5895">Solo Leisure</cx:pt>
          <cx:pt idx="5896">Business</cx:pt>
          <cx:pt idx="5897">Business</cx:pt>
          <cx:pt idx="5898">Solo Leisure</cx:pt>
          <cx:pt idx="5899">Solo Leisure</cx:pt>
          <cx:pt idx="5900">Couple Leisure</cx:pt>
          <cx:pt idx="5901">Solo Leisure</cx:pt>
          <cx:pt idx="5902">Solo Leisure</cx:pt>
          <cx:pt idx="5903">Solo Leisure</cx:pt>
          <cx:pt idx="5904">Couple Leisure</cx:pt>
          <cx:pt idx="5905">Couple Leisure</cx:pt>
          <cx:pt idx="5906">Business</cx:pt>
          <cx:pt idx="5907">Family Leisure</cx:pt>
          <cx:pt idx="5908">Solo Leisure</cx:pt>
          <cx:pt idx="5909">Family Leisure</cx:pt>
          <cx:pt idx="5910">Couple Leisure</cx:pt>
          <cx:pt idx="5911">Business</cx:pt>
          <cx:pt idx="5912">Business</cx:pt>
          <cx:pt idx="5913">Couple Leisure</cx:pt>
          <cx:pt idx="5914">Couple Leisure</cx:pt>
          <cx:pt idx="5915">Business</cx:pt>
          <cx:pt idx="5916">Solo Leisure</cx:pt>
          <cx:pt idx="5917">Couple Leisure</cx:pt>
          <cx:pt idx="5918">Solo Leisure</cx:pt>
          <cx:pt idx="5919">Couple Leisure</cx:pt>
          <cx:pt idx="5920">Solo Leisure</cx:pt>
          <cx:pt idx="5921">Family Leisure</cx:pt>
          <cx:pt idx="5922">Couple Leisure</cx:pt>
          <cx:pt idx="5923">Solo Leisure</cx:pt>
          <cx:pt idx="5924">Solo Leisure</cx:pt>
          <cx:pt idx="5925">Solo Leisure</cx:pt>
          <cx:pt idx="5926">Business</cx:pt>
          <cx:pt idx="5927">Couple Leisure</cx:pt>
          <cx:pt idx="5928">Solo Leisure</cx:pt>
          <cx:pt idx="5929">Family Leisure</cx:pt>
          <cx:pt idx="5930">Business</cx:pt>
          <cx:pt idx="5931">Solo Leisure</cx:pt>
          <cx:pt idx="5932">Business</cx:pt>
          <cx:pt idx="5933">Solo Leisure</cx:pt>
          <cx:pt idx="5934">Couple Leisure</cx:pt>
          <cx:pt idx="5935">Solo Leisure</cx:pt>
          <cx:pt idx="5936">Business</cx:pt>
          <cx:pt idx="5937">Couple Leisure</cx:pt>
          <cx:pt idx="5938">Business</cx:pt>
          <cx:pt idx="5939">Couple Leisure</cx:pt>
          <cx:pt idx="5940">Solo Leisure</cx:pt>
          <cx:pt idx="5941">Couple Leisure</cx:pt>
          <cx:pt idx="5942">Business</cx:pt>
          <cx:pt idx="5943">Solo Leisure</cx:pt>
          <cx:pt idx="5944">Solo Leisure</cx:pt>
          <cx:pt idx="5945">Business</cx:pt>
          <cx:pt idx="5946">Business</cx:pt>
          <cx:pt idx="5947">Business</cx:pt>
          <cx:pt idx="5948">Family Leisure</cx:pt>
          <cx:pt idx="5949">Business</cx:pt>
          <cx:pt idx="5950">Family Leisure</cx:pt>
          <cx:pt idx="5951">Family Leisure</cx:pt>
          <cx:pt idx="5952">Solo Leisure</cx:pt>
          <cx:pt idx="5953">Solo Leisure</cx:pt>
          <cx:pt idx="5954">Family Leisure</cx:pt>
          <cx:pt idx="5955">Solo Leisure</cx:pt>
          <cx:pt idx="5956">Business</cx:pt>
          <cx:pt idx="5957">Solo Leisure</cx:pt>
          <cx:pt idx="5958">Solo Leisure</cx:pt>
          <cx:pt idx="5959">Solo Leisure</cx:pt>
          <cx:pt idx="5960">Business</cx:pt>
          <cx:pt idx="5961">Solo Leisure</cx:pt>
          <cx:pt idx="5962">Business</cx:pt>
          <cx:pt idx="5963">Couple Leisure</cx:pt>
          <cx:pt idx="5964">Solo Leisure</cx:pt>
          <cx:pt idx="5965">Couple Leisure</cx:pt>
          <cx:pt idx="5966">Couple Leisure</cx:pt>
          <cx:pt idx="5967">Business</cx:pt>
          <cx:pt idx="5968">Couple Leisure</cx:pt>
          <cx:pt idx="5969">Couple Leisure</cx:pt>
          <cx:pt idx="5970">Couple Leisure</cx:pt>
          <cx:pt idx="5971">Solo Leisure</cx:pt>
          <cx:pt idx="5972">Solo Leisure</cx:pt>
          <cx:pt idx="5973">Couple Leisure</cx:pt>
          <cx:pt idx="5974">Solo Leisure</cx:pt>
          <cx:pt idx="5975">Business</cx:pt>
          <cx:pt idx="5976">Couple Leisure</cx:pt>
          <cx:pt idx="5977">Couple Leisure</cx:pt>
          <cx:pt idx="5978">Family Leisure</cx:pt>
          <cx:pt idx="5979">Business</cx:pt>
          <cx:pt idx="5980">Solo Leisure</cx:pt>
          <cx:pt idx="5981">Solo Leisure</cx:pt>
          <cx:pt idx="5982">Family Leisure</cx:pt>
          <cx:pt idx="5983">Solo Leisure</cx:pt>
          <cx:pt idx="5984">Solo Leisure</cx:pt>
          <cx:pt idx="5985">Solo Leisure</cx:pt>
          <cx:pt idx="5986">Solo Leisure</cx:pt>
          <cx:pt idx="5987">Business</cx:pt>
          <cx:pt idx="5988">Business</cx:pt>
          <cx:pt idx="5989">Family Leisure</cx:pt>
          <cx:pt idx="5990">Business</cx:pt>
          <cx:pt idx="5991">Family Leisure</cx:pt>
          <cx:pt idx="5992">Family Leisure</cx:pt>
          <cx:pt idx="5993">Family Leisure</cx:pt>
          <cx:pt idx="5994">Business</cx:pt>
          <cx:pt idx="5995">Couple Leisure</cx:pt>
          <cx:pt idx="5996">Couple Leisure</cx:pt>
          <cx:pt idx="5997">Solo Leisure</cx:pt>
          <cx:pt idx="5998">Business</cx:pt>
          <cx:pt idx="5999">Business</cx:pt>
          <cx:pt idx="6000">Family Leisure</cx:pt>
          <cx:pt idx="6001">Business</cx:pt>
          <cx:pt idx="6002">Business</cx:pt>
          <cx:pt idx="6003">Couple Leisure</cx:pt>
          <cx:pt idx="6004">Solo Leisure</cx:pt>
          <cx:pt idx="6005">Solo Leisure</cx:pt>
          <cx:pt idx="6006">Solo Leisure</cx:pt>
          <cx:pt idx="6007">Solo Leisure</cx:pt>
          <cx:pt idx="6008">Business</cx:pt>
          <cx:pt idx="6009">Couple Leisure</cx:pt>
          <cx:pt idx="6010">Business</cx:pt>
          <cx:pt idx="6011">Couple Leisure</cx:pt>
          <cx:pt idx="6012">Business</cx:pt>
          <cx:pt idx="6013">Solo Leisure</cx:pt>
          <cx:pt idx="6014">Solo Leisure</cx:pt>
          <cx:pt idx="6015">Business</cx:pt>
          <cx:pt idx="6016">Couple Leisure</cx:pt>
          <cx:pt idx="6017">Solo Leisure</cx:pt>
          <cx:pt idx="6018">Couple Leisure</cx:pt>
          <cx:pt idx="6019">Solo Leisure</cx:pt>
          <cx:pt idx="6020">Solo Leisure</cx:pt>
          <cx:pt idx="6021">Business</cx:pt>
          <cx:pt idx="6022">Business</cx:pt>
          <cx:pt idx="6023">Solo Leisure</cx:pt>
          <cx:pt idx="6024">Solo Leisure</cx:pt>
          <cx:pt idx="6025">Solo Leisure</cx:pt>
          <cx:pt idx="6026">Solo Leisure</cx:pt>
          <cx:pt idx="6027">Solo Leisure</cx:pt>
          <cx:pt idx="6028">Business</cx:pt>
          <cx:pt idx="6029">Couple Leisure</cx:pt>
          <cx:pt idx="6030">Couple Leisure</cx:pt>
          <cx:pt idx="6031">Family Leisure</cx:pt>
          <cx:pt idx="6032">Solo Leisure</cx:pt>
          <cx:pt idx="6033">Solo Leisure</cx:pt>
          <cx:pt idx="6034">Couple Leisure</cx:pt>
          <cx:pt idx="6035">Business</cx:pt>
          <cx:pt idx="6036">Family Leisure</cx:pt>
          <cx:pt idx="6037">Solo Leisure</cx:pt>
          <cx:pt idx="6038">Solo Leisure</cx:pt>
          <cx:pt idx="6039">Family Leisure</cx:pt>
          <cx:pt idx="6040">Solo Leisure</cx:pt>
          <cx:pt idx="6041">Family Leisure</cx:pt>
          <cx:pt idx="6042">Solo Leisure</cx:pt>
          <cx:pt idx="6043">Couple Leisure</cx:pt>
          <cx:pt idx="6044">Family Leisure</cx:pt>
          <cx:pt idx="6045">Business</cx:pt>
          <cx:pt idx="6046">Solo Leisure</cx:pt>
          <cx:pt idx="6047">Solo Leisure</cx:pt>
          <cx:pt idx="6048">Business</cx:pt>
          <cx:pt idx="6049">Solo Leisure</cx:pt>
          <cx:pt idx="6050">Family Leisure</cx:pt>
          <cx:pt idx="6051">Couple Leisure</cx:pt>
          <cx:pt idx="6052">Solo Leisure</cx:pt>
          <cx:pt idx="6053">Couple Leisure</cx:pt>
          <cx:pt idx="6054">Solo Leisure</cx:pt>
          <cx:pt idx="6055">Family Leisure</cx:pt>
          <cx:pt idx="6056">Family Leisure</cx:pt>
          <cx:pt idx="6057">Solo Leisure</cx:pt>
          <cx:pt idx="6058">Business</cx:pt>
          <cx:pt idx="6059">Couple Leisure</cx:pt>
          <cx:pt idx="6060">Solo Leisure</cx:pt>
          <cx:pt idx="6061">Business</cx:pt>
          <cx:pt idx="6062">Family Leisure</cx:pt>
          <cx:pt idx="6063">Solo Leisure</cx:pt>
          <cx:pt idx="6064">Solo Leisure</cx:pt>
          <cx:pt idx="6065">Solo Leisure</cx:pt>
          <cx:pt idx="6066">Family Leisure</cx:pt>
          <cx:pt idx="6067">Couple Leisure</cx:pt>
          <cx:pt idx="6068">Business</cx:pt>
          <cx:pt idx="6069">Business</cx:pt>
          <cx:pt idx="6070">Solo Leisure</cx:pt>
          <cx:pt idx="6071">Solo Leisure</cx:pt>
          <cx:pt idx="6072">Solo Leisure</cx:pt>
          <cx:pt idx="6073">Family Leisure</cx:pt>
          <cx:pt idx="6074">Business</cx:pt>
          <cx:pt idx="6075">Couple Leisure</cx:pt>
          <cx:pt idx="6076">Solo Leisure</cx:pt>
          <cx:pt idx="6077">Business</cx:pt>
          <cx:pt idx="6078">Family Leisure</cx:pt>
          <cx:pt idx="6079">Solo Leisure</cx:pt>
          <cx:pt idx="6080">Couple Leisure</cx:pt>
          <cx:pt idx="6081">Business</cx:pt>
          <cx:pt idx="6082">Solo Leisure</cx:pt>
          <cx:pt idx="6083">Solo Leisure</cx:pt>
          <cx:pt idx="6084">Business</cx:pt>
          <cx:pt idx="6085">Business</cx:pt>
          <cx:pt idx="6086">Family Leisure</cx:pt>
          <cx:pt idx="6087">Solo Leisure</cx:pt>
          <cx:pt idx="6088">Solo Leisure</cx:pt>
          <cx:pt idx="6089">Couple Leisure</cx:pt>
          <cx:pt idx="6090">Business</cx:pt>
          <cx:pt idx="6091">Couple Leisure</cx:pt>
          <cx:pt idx="6092">Couple Leisure</cx:pt>
          <cx:pt idx="6093">Solo Leisure</cx:pt>
          <cx:pt idx="6094">Couple Leisure</cx:pt>
          <cx:pt idx="6095">Solo Leisure</cx:pt>
          <cx:pt idx="6096">Couple Leisure</cx:pt>
          <cx:pt idx="6097">Couple Leisure</cx:pt>
          <cx:pt idx="6098">Solo Leisure</cx:pt>
          <cx:pt idx="6099">Couple Leisure</cx:pt>
          <cx:pt idx="6100">Business</cx:pt>
          <cx:pt idx="6101">Family Leisure</cx:pt>
          <cx:pt idx="6102">Family Leisure</cx:pt>
          <cx:pt idx="6103">Solo Leisure</cx:pt>
          <cx:pt idx="6104">Solo Leisure</cx:pt>
          <cx:pt idx="6105">Couple Leisure</cx:pt>
          <cx:pt idx="6106">Couple Leisure</cx:pt>
          <cx:pt idx="6107">Family Leisure</cx:pt>
          <cx:pt idx="6108">Family Leisure</cx:pt>
          <cx:pt idx="6109">Couple Leisure</cx:pt>
          <cx:pt idx="6110">Business</cx:pt>
          <cx:pt idx="6111">Couple Leisure</cx:pt>
          <cx:pt idx="6112">Solo Leisure</cx:pt>
          <cx:pt idx="6113">Couple Leisure</cx:pt>
          <cx:pt idx="6114">Couple Leisure</cx:pt>
          <cx:pt idx="6115">Family Leisure</cx:pt>
          <cx:pt idx="6116">Business</cx:pt>
          <cx:pt idx="6117">Couple Leisure</cx:pt>
          <cx:pt idx="6118">Solo Leisure</cx:pt>
          <cx:pt idx="6119">Business</cx:pt>
          <cx:pt idx="6120">Couple Leisure</cx:pt>
          <cx:pt idx="6121">Solo Leisure</cx:pt>
          <cx:pt idx="6122">Business</cx:pt>
          <cx:pt idx="6123">Couple Leisure</cx:pt>
          <cx:pt idx="6124">Couple Leisure</cx:pt>
          <cx:pt idx="6125">Solo Leisure</cx:pt>
          <cx:pt idx="6126">Family Leisure</cx:pt>
          <cx:pt idx="6127">Family Leisure</cx:pt>
          <cx:pt idx="6128">Solo Leisure</cx:pt>
          <cx:pt idx="6129">Couple Leisure</cx:pt>
          <cx:pt idx="6130">Solo Leisure</cx:pt>
          <cx:pt idx="6131">Solo Leisure</cx:pt>
          <cx:pt idx="6132">Business</cx:pt>
          <cx:pt idx="6133">Couple Leisure</cx:pt>
          <cx:pt idx="6134">Solo Leisure</cx:pt>
          <cx:pt idx="6135">Couple Leisure</cx:pt>
          <cx:pt idx="6136">Solo Leisure</cx:pt>
          <cx:pt idx="6137">Solo Leisure</cx:pt>
          <cx:pt idx="6138">Couple Leisure</cx:pt>
          <cx:pt idx="6139">Business</cx:pt>
          <cx:pt idx="6140">Family Leisure</cx:pt>
          <cx:pt idx="6141">Solo Leisure</cx:pt>
          <cx:pt idx="6142">Couple Leisure</cx:pt>
          <cx:pt idx="6143">Solo Leisure</cx:pt>
          <cx:pt idx="6144">Solo Leisure</cx:pt>
          <cx:pt idx="6145">Solo Leisure</cx:pt>
          <cx:pt idx="6146">Solo Leisure</cx:pt>
          <cx:pt idx="6147">Solo Leisure</cx:pt>
          <cx:pt idx="6148">Solo Leisure</cx:pt>
          <cx:pt idx="6149">Couple Leisure</cx:pt>
          <cx:pt idx="6150">Couple Leisure</cx:pt>
          <cx:pt idx="6151">Couple Leisure</cx:pt>
          <cx:pt idx="6152">Couple Leisure</cx:pt>
          <cx:pt idx="6153">Solo Leisure</cx:pt>
          <cx:pt idx="6154">Family Leisure</cx:pt>
          <cx:pt idx="6155">Solo Leisure</cx:pt>
          <cx:pt idx="6156">Couple Leisure</cx:pt>
          <cx:pt idx="6157">Solo Leisure</cx:pt>
          <cx:pt idx="6158">Family Leisure</cx:pt>
          <cx:pt idx="6159">Couple Leisure</cx:pt>
          <cx:pt idx="6160">Family Leisure</cx:pt>
          <cx:pt idx="6161">Business</cx:pt>
          <cx:pt idx="6162">Business</cx:pt>
          <cx:pt idx="6163">Family Leisure</cx:pt>
          <cx:pt idx="6164">Business</cx:pt>
          <cx:pt idx="6165">Business</cx:pt>
          <cx:pt idx="6166">Solo Leisure</cx:pt>
          <cx:pt idx="6167">Solo Leisure</cx:pt>
          <cx:pt idx="6168">Couple Leisure</cx:pt>
          <cx:pt idx="6169">Business</cx:pt>
          <cx:pt idx="6170">Couple Leisure</cx:pt>
          <cx:pt idx="6171">Business</cx:pt>
          <cx:pt idx="6172">Couple Leisure</cx:pt>
          <cx:pt idx="6173">Couple Leisure</cx:pt>
          <cx:pt idx="6174">Solo Leisure</cx:pt>
          <cx:pt idx="6175">Solo Leisure</cx:pt>
          <cx:pt idx="6176">Couple Leisure</cx:pt>
          <cx:pt idx="6177">Couple Leisure</cx:pt>
          <cx:pt idx="6178">Couple Leisure</cx:pt>
          <cx:pt idx="6179">Couple Leisure</cx:pt>
          <cx:pt idx="6180">Solo Leisure</cx:pt>
          <cx:pt idx="6181">Business</cx:pt>
          <cx:pt idx="6182">Couple Leisure</cx:pt>
          <cx:pt idx="6183">Couple Leisure</cx:pt>
          <cx:pt idx="6184">Solo Leisure</cx:pt>
          <cx:pt idx="6185">Solo Leisure</cx:pt>
          <cx:pt idx="6186">Couple Leisure</cx:pt>
          <cx:pt idx="6187">Couple Leisure</cx:pt>
          <cx:pt idx="6188">Couple Leisure</cx:pt>
          <cx:pt idx="6189">Couple Leisure</cx:pt>
          <cx:pt idx="6190">Solo Leisure</cx:pt>
          <cx:pt idx="6191">Couple Leisure</cx:pt>
          <cx:pt idx="6192">Solo Leisure</cx:pt>
          <cx:pt idx="6193">Solo Leisure</cx:pt>
          <cx:pt idx="6194">Family Leisure</cx:pt>
          <cx:pt idx="6195">Business</cx:pt>
          <cx:pt idx="6196">Solo Leisure</cx:pt>
          <cx:pt idx="6197">Business</cx:pt>
          <cx:pt idx="6198">Couple Leisure</cx:pt>
          <cx:pt idx="6199">Family Leisure</cx:pt>
          <cx:pt idx="6200">Solo Leisure</cx:pt>
          <cx:pt idx="6201">Business</cx:pt>
          <cx:pt idx="6202">Solo Leisure</cx:pt>
          <cx:pt idx="6203">Solo Leisure</cx:pt>
          <cx:pt idx="6204">Solo Leisure</cx:pt>
          <cx:pt idx="6205">Solo Leisure</cx:pt>
          <cx:pt idx="6206">Business</cx:pt>
          <cx:pt idx="6207">Couple Leisure</cx:pt>
          <cx:pt idx="6208">Solo Leisure</cx:pt>
          <cx:pt idx="6209">Solo Leisure</cx:pt>
          <cx:pt idx="6210">Couple Leisure</cx:pt>
          <cx:pt idx="6211">Couple Leisure</cx:pt>
          <cx:pt idx="6212">Family Leisure</cx:pt>
          <cx:pt idx="6213">Solo Leisure</cx:pt>
          <cx:pt idx="6214">Couple Leisure</cx:pt>
          <cx:pt idx="6215">Couple Leisure</cx:pt>
          <cx:pt idx="6216">Solo Leisure</cx:pt>
          <cx:pt idx="6217">Solo Leisure</cx:pt>
          <cx:pt idx="6218">Solo Leisure</cx:pt>
          <cx:pt idx="6219">Business</cx:pt>
          <cx:pt idx="6220">Solo Leisure</cx:pt>
          <cx:pt idx="6221">Couple Leisure</cx:pt>
          <cx:pt idx="6222">Business</cx:pt>
          <cx:pt idx="6223">Couple Leisure</cx:pt>
          <cx:pt idx="6224">Couple Leisure</cx:pt>
          <cx:pt idx="6225">Business</cx:pt>
          <cx:pt idx="6226">Family Leisure</cx:pt>
          <cx:pt idx="6227">Couple Leisure</cx:pt>
          <cx:pt idx="6228">Couple Leisure</cx:pt>
          <cx:pt idx="6229">Business</cx:pt>
          <cx:pt idx="6230">Family Leisure</cx:pt>
          <cx:pt idx="6231">Business</cx:pt>
          <cx:pt idx="6232">Solo Leisure</cx:pt>
          <cx:pt idx="6233">Solo Leisure</cx:pt>
          <cx:pt idx="6234">Couple Leisure</cx:pt>
          <cx:pt idx="6235">Couple Leisure</cx:pt>
          <cx:pt idx="6236">Solo Leisure</cx:pt>
          <cx:pt idx="6237">Business</cx:pt>
          <cx:pt idx="6238">Solo Leisure</cx:pt>
          <cx:pt idx="6239">Family Leisure</cx:pt>
          <cx:pt idx="6240">Solo Leisure</cx:pt>
          <cx:pt idx="6241">Couple Leisure</cx:pt>
          <cx:pt idx="6242">Family Leisure</cx:pt>
          <cx:pt idx="6243">Couple Leisure</cx:pt>
          <cx:pt idx="6244">Business</cx:pt>
          <cx:pt idx="6245">Solo Leisure</cx:pt>
          <cx:pt idx="6246">Solo Leisure</cx:pt>
          <cx:pt idx="6247">Family Leisure</cx:pt>
          <cx:pt idx="6248">Business</cx:pt>
          <cx:pt idx="6249">Family Leisure</cx:pt>
          <cx:pt idx="6250">Business</cx:pt>
          <cx:pt idx="6251">Couple Leisure</cx:pt>
          <cx:pt idx="6252">Solo Leisure</cx:pt>
          <cx:pt idx="6253">Family Leisure</cx:pt>
          <cx:pt idx="6254">Business</cx:pt>
          <cx:pt idx="6255">Family Leisure</cx:pt>
          <cx:pt idx="6256">Couple Leisure</cx:pt>
          <cx:pt idx="6257">Couple Leisure</cx:pt>
          <cx:pt idx="6258">Business</cx:pt>
          <cx:pt idx="6259">Business</cx:pt>
          <cx:pt idx="6260">Solo Leisure</cx:pt>
          <cx:pt idx="6261">Solo Leisure</cx:pt>
          <cx:pt idx="6262">Family Leisure</cx:pt>
          <cx:pt idx="6263">Couple Leisure</cx:pt>
          <cx:pt idx="6264">Solo Leisure</cx:pt>
          <cx:pt idx="6265">Couple Leisure</cx:pt>
          <cx:pt idx="6266">Solo Leisure</cx:pt>
          <cx:pt idx="6267">Couple Leisure</cx:pt>
          <cx:pt idx="6268">Family Leisure</cx:pt>
          <cx:pt idx="6269">Solo Leisure</cx:pt>
          <cx:pt idx="6270">Family Leisure</cx:pt>
          <cx:pt idx="6271">Family Leisure</cx:pt>
          <cx:pt idx="6272">Couple Leisure</cx:pt>
          <cx:pt idx="6273">Business</cx:pt>
          <cx:pt idx="6274">Business</cx:pt>
          <cx:pt idx="6275">Solo Leisure</cx:pt>
          <cx:pt idx="6276">Couple Leisure</cx:pt>
          <cx:pt idx="6277">Family Leisure</cx:pt>
          <cx:pt idx="6278">Solo Leisure</cx:pt>
          <cx:pt idx="6279">Solo Leisure</cx:pt>
          <cx:pt idx="6280">Couple Leisure</cx:pt>
          <cx:pt idx="6281">Business</cx:pt>
          <cx:pt idx="6282">Couple Leisure</cx:pt>
          <cx:pt idx="6283">Solo Leisure</cx:pt>
          <cx:pt idx="6284">Couple Leisure</cx:pt>
          <cx:pt idx="6285">Couple Leisure</cx:pt>
          <cx:pt idx="6286">Business</cx:pt>
          <cx:pt idx="6287">Couple Leisure</cx:pt>
          <cx:pt idx="6288">Family Leisure</cx:pt>
          <cx:pt idx="6289">Couple Leisure</cx:pt>
          <cx:pt idx="6290">Couple Leisure</cx:pt>
          <cx:pt idx="6291">Family Leisure</cx:pt>
          <cx:pt idx="6292">Solo Leisure</cx:pt>
          <cx:pt idx="6293">Couple Leisure</cx:pt>
          <cx:pt idx="6294">Family Leisure</cx:pt>
          <cx:pt idx="6295">Solo Leisure</cx:pt>
          <cx:pt idx="6296">Solo Leisure</cx:pt>
          <cx:pt idx="6297">Couple Leisure</cx:pt>
          <cx:pt idx="6298">Solo Leisure</cx:pt>
          <cx:pt idx="6299">Business</cx:pt>
          <cx:pt idx="6300">Solo Leisure</cx:pt>
          <cx:pt idx="6301">Solo Leisure</cx:pt>
          <cx:pt idx="6302">Business</cx:pt>
          <cx:pt idx="6303">Family Leisure</cx:pt>
          <cx:pt idx="6304">Couple Leisure</cx:pt>
          <cx:pt idx="6305">Solo Leisure</cx:pt>
          <cx:pt idx="6306">Couple Leisure</cx:pt>
          <cx:pt idx="6307">Couple Leisure</cx:pt>
          <cx:pt idx="6308">Solo Leisure</cx:pt>
          <cx:pt idx="6309">Solo Leisure</cx:pt>
          <cx:pt idx="6310">Family Leisure</cx:pt>
          <cx:pt idx="6311">Business</cx:pt>
          <cx:pt idx="6312">Business</cx:pt>
          <cx:pt idx="6313">Business</cx:pt>
          <cx:pt idx="6314">Solo Leisure</cx:pt>
          <cx:pt idx="6315">Business</cx:pt>
          <cx:pt idx="6316">Couple Leisure</cx:pt>
          <cx:pt idx="6317">Solo Leisure</cx:pt>
          <cx:pt idx="6318">Solo Leisure</cx:pt>
          <cx:pt idx="6319">Solo Leisure</cx:pt>
          <cx:pt idx="6320">Solo Leisure</cx:pt>
          <cx:pt idx="6321">Solo Leisure</cx:pt>
          <cx:pt idx="6322">Solo Leisure</cx:pt>
          <cx:pt idx="6323">Solo Leisure</cx:pt>
          <cx:pt idx="6324">Solo Leisure</cx:pt>
          <cx:pt idx="6325">Solo Leisure</cx:pt>
          <cx:pt idx="6326">Couple Leisure</cx:pt>
          <cx:pt idx="6327">Solo Leisure</cx:pt>
          <cx:pt idx="6328">Solo Leisure</cx:pt>
          <cx:pt idx="6329">Solo Leisure</cx:pt>
          <cx:pt idx="6330">Solo Leisure</cx:pt>
          <cx:pt idx="6331">Solo Leisure</cx:pt>
          <cx:pt idx="6332">Solo Leisure</cx:pt>
          <cx:pt idx="6333">Solo Leisure</cx:pt>
          <cx:pt idx="6334">Solo Leisure</cx:pt>
          <cx:pt idx="6335">Solo Leisure</cx:pt>
          <cx:pt idx="6336">Solo Leisure</cx:pt>
          <cx:pt idx="6337">Business</cx:pt>
          <cx:pt idx="6338">Solo Leisure</cx:pt>
          <cx:pt idx="6339">Solo Leisure</cx:pt>
          <cx:pt idx="6340">Business</cx:pt>
          <cx:pt idx="6341">Business</cx:pt>
          <cx:pt idx="6342">Solo Leisure</cx:pt>
          <cx:pt idx="6343">Solo Leisure</cx:pt>
          <cx:pt idx="6344">Business</cx:pt>
          <cx:pt idx="6345">Business</cx:pt>
          <cx:pt idx="6346">Business</cx:pt>
          <cx:pt idx="6347">Solo Leisure</cx:pt>
          <cx:pt idx="6348">Solo Leisure</cx:pt>
          <cx:pt idx="6349">Couple Leisure</cx:pt>
          <cx:pt idx="6350">Business</cx:pt>
          <cx:pt idx="6351">Solo Leisure</cx:pt>
          <cx:pt idx="6352">Business</cx:pt>
          <cx:pt idx="6353">Couple Leisure</cx:pt>
          <cx:pt idx="6354">Couple Leisure</cx:pt>
          <cx:pt idx="6355">Solo Leisure</cx:pt>
          <cx:pt idx="6356">Business</cx:pt>
          <cx:pt idx="6357">Family Leisure</cx:pt>
          <cx:pt idx="6358">Family Leisure</cx:pt>
          <cx:pt idx="6359">Solo Leisure</cx:pt>
          <cx:pt idx="6360">Solo Leisure</cx:pt>
          <cx:pt idx="6361">Family Leisure</cx:pt>
          <cx:pt idx="6362">Solo Leisure</cx:pt>
          <cx:pt idx="6363">Business</cx:pt>
          <cx:pt idx="6364">Solo Leisure</cx:pt>
          <cx:pt idx="6365">Solo Leisure</cx:pt>
          <cx:pt idx="6366">Solo Leisure</cx:pt>
          <cx:pt idx="6367">Business</cx:pt>
          <cx:pt idx="6368">Business</cx:pt>
          <cx:pt idx="6369">Family Leisure</cx:pt>
          <cx:pt idx="6370">Solo Leisure</cx:pt>
          <cx:pt idx="6371">Business</cx:pt>
          <cx:pt idx="6372">Solo Leisure</cx:pt>
          <cx:pt idx="6373">Solo Leisure</cx:pt>
          <cx:pt idx="6374">Solo Leisure</cx:pt>
          <cx:pt idx="6375">Solo Leisure</cx:pt>
          <cx:pt idx="6376">Business</cx:pt>
          <cx:pt idx="6377">Solo Leisure</cx:pt>
          <cx:pt idx="6378">Solo Leisure</cx:pt>
          <cx:pt idx="6379">Solo Leisure</cx:pt>
          <cx:pt idx="6380">Couple Leisure</cx:pt>
          <cx:pt idx="6381">Solo Leisure</cx:pt>
          <cx:pt idx="6382">Solo Leisure</cx:pt>
          <cx:pt idx="6383">Couple Leisure</cx:pt>
          <cx:pt idx="6384">Couple Leisure</cx:pt>
          <cx:pt idx="6385">Couple Leisure</cx:pt>
          <cx:pt idx="6386">Couple Leisure</cx:pt>
          <cx:pt idx="6387">Solo Leisure</cx:pt>
          <cx:pt idx="6388">Solo Leisure</cx:pt>
          <cx:pt idx="6389">Solo Leisure</cx:pt>
          <cx:pt idx="6390">Family Leisure</cx:pt>
          <cx:pt idx="6391">Family Leisure</cx:pt>
          <cx:pt idx="6392">Solo Leisure</cx:pt>
          <cx:pt idx="6393">Solo Leisure</cx:pt>
          <cx:pt idx="6394">Solo Leisure</cx:pt>
          <cx:pt idx="6395">Family Leisure</cx:pt>
          <cx:pt idx="6396">Solo Leisure</cx:pt>
          <cx:pt idx="6397">Family Leisure</cx:pt>
          <cx:pt idx="6398">Couple Leisure</cx:pt>
          <cx:pt idx="6399">Family Leisure</cx:pt>
          <cx:pt idx="6400">Couple Leisure</cx:pt>
          <cx:pt idx="6401">Solo Leisure</cx:pt>
          <cx:pt idx="6402">Solo Leisure</cx:pt>
          <cx:pt idx="6403">Couple Leisure</cx:pt>
          <cx:pt idx="6404">Solo Leisure</cx:pt>
          <cx:pt idx="6405">Business</cx:pt>
          <cx:pt idx="6406">Couple Leisure</cx:pt>
          <cx:pt idx="6407">Couple Leisure</cx:pt>
          <cx:pt idx="6408">Solo Leisure</cx:pt>
          <cx:pt idx="6409">Solo Leisure</cx:pt>
          <cx:pt idx="6410">Business</cx:pt>
          <cx:pt idx="6411">Solo Leisure</cx:pt>
          <cx:pt idx="6412">Solo Leisure</cx:pt>
          <cx:pt idx="6413">Solo Leisure</cx:pt>
          <cx:pt idx="6414">Business</cx:pt>
          <cx:pt idx="6415">Solo Leisure</cx:pt>
          <cx:pt idx="6416">Solo Leisure</cx:pt>
          <cx:pt idx="6417">Family Leisure</cx:pt>
          <cx:pt idx="6418">Solo Leisure</cx:pt>
          <cx:pt idx="6419">Solo Leisure</cx:pt>
          <cx:pt idx="6420">Solo Leisure</cx:pt>
          <cx:pt idx="6421">Business</cx:pt>
          <cx:pt idx="6422">Couple Leisure</cx:pt>
          <cx:pt idx="6423">Couple Leisure</cx:pt>
          <cx:pt idx="6424">Solo Leisure</cx:pt>
          <cx:pt idx="6425">Couple Leisure</cx:pt>
          <cx:pt idx="6426">Family Leisure</cx:pt>
          <cx:pt idx="6427">Solo Leisure</cx:pt>
          <cx:pt idx="6428">Solo Leisure</cx:pt>
          <cx:pt idx="6429">Business</cx:pt>
          <cx:pt idx="6430">Couple Leisure</cx:pt>
          <cx:pt idx="6431">Solo Leisure</cx:pt>
          <cx:pt idx="6432">Family Leisure</cx:pt>
          <cx:pt idx="6433">Family Leisure</cx:pt>
          <cx:pt idx="6434">Family Leisure</cx:pt>
          <cx:pt idx="6435">Business</cx:pt>
          <cx:pt idx="6436">Couple Leisure</cx:pt>
          <cx:pt idx="6437">Solo Leisure</cx:pt>
          <cx:pt idx="6438">Business</cx:pt>
          <cx:pt idx="6439">Couple Leisure</cx:pt>
          <cx:pt idx="6440">Solo Leisure</cx:pt>
          <cx:pt idx="6441">Solo Leisure</cx:pt>
          <cx:pt idx="6442">Couple Leisure</cx:pt>
          <cx:pt idx="6443">Family Leisure</cx:pt>
          <cx:pt idx="6444">Solo Leisure</cx:pt>
          <cx:pt idx="6445">Couple Leisure</cx:pt>
          <cx:pt idx="6446">Solo Leisure</cx:pt>
          <cx:pt idx="6447">Family Leisure</cx:pt>
          <cx:pt idx="6448">Couple Leisure</cx:pt>
          <cx:pt idx="6449">Couple Leisure</cx:pt>
          <cx:pt idx="6450">Family Leisure</cx:pt>
          <cx:pt idx="6451">Business</cx:pt>
          <cx:pt idx="6452">Couple Leisure</cx:pt>
          <cx:pt idx="6453">Solo Leisure</cx:pt>
          <cx:pt idx="6454">Couple Leisure</cx:pt>
          <cx:pt idx="6455">Couple Leisure</cx:pt>
          <cx:pt idx="6456">Couple Leisure</cx:pt>
          <cx:pt idx="6457">Business</cx:pt>
          <cx:pt idx="6458">Solo Leisure</cx:pt>
          <cx:pt idx="6459">Solo Leisure</cx:pt>
          <cx:pt idx="6460">Family Leisure</cx:pt>
          <cx:pt idx="6461">Business</cx:pt>
          <cx:pt idx="6462">Solo Leisure</cx:pt>
          <cx:pt idx="6463">Solo Leisure</cx:pt>
          <cx:pt idx="6464">Family Leisure</cx:pt>
          <cx:pt idx="6465">Solo Leisure</cx:pt>
          <cx:pt idx="6466">Solo Leisure</cx:pt>
          <cx:pt idx="6467">Solo Leisure</cx:pt>
          <cx:pt idx="6468">Family Leisure</cx:pt>
          <cx:pt idx="6469">Family Leisure</cx:pt>
          <cx:pt idx="6470">Couple Leisure</cx:pt>
          <cx:pt idx="6471">Family Leisure</cx:pt>
          <cx:pt idx="6472">Business</cx:pt>
          <cx:pt idx="6473">Family Leisure</cx:pt>
          <cx:pt idx="6474">Solo Leisure</cx:pt>
          <cx:pt idx="6475">Solo Leisure</cx:pt>
          <cx:pt idx="6476">Business</cx:pt>
          <cx:pt idx="6477">Business</cx:pt>
          <cx:pt idx="6478">Couple Leisure</cx:pt>
          <cx:pt idx="6479">Solo Leisure</cx:pt>
          <cx:pt idx="6480">Solo Leisure</cx:pt>
          <cx:pt idx="6481">Couple Leisure</cx:pt>
          <cx:pt idx="6482">Couple Leisure</cx:pt>
          <cx:pt idx="6483">Couple Leisure</cx:pt>
          <cx:pt idx="6484">Business</cx:pt>
          <cx:pt idx="6485">Solo Leisure</cx:pt>
          <cx:pt idx="6486">Solo Leisure</cx:pt>
          <cx:pt idx="6487">Solo Leisure</cx:pt>
          <cx:pt idx="6488">Couple Leisure</cx:pt>
          <cx:pt idx="6489">Business</cx:pt>
          <cx:pt idx="6490">Couple Leisure</cx:pt>
          <cx:pt idx="6491">Couple Leisure</cx:pt>
          <cx:pt idx="6492">Business</cx:pt>
          <cx:pt idx="6493">Couple Leisure</cx:pt>
          <cx:pt idx="6494">Couple Leisure</cx:pt>
          <cx:pt idx="6495">Family Leisure</cx:pt>
          <cx:pt idx="6496">Family Leisure</cx:pt>
          <cx:pt idx="6497">Solo Leisure</cx:pt>
          <cx:pt idx="6498">Couple Leisure</cx:pt>
          <cx:pt idx="6499">Couple Leisure</cx:pt>
          <cx:pt idx="6500">Business</cx:pt>
          <cx:pt idx="6501">Solo Leisure</cx:pt>
          <cx:pt idx="6502">Business</cx:pt>
          <cx:pt idx="6503">Business</cx:pt>
          <cx:pt idx="6504">Couple Leisure</cx:pt>
          <cx:pt idx="6505">Couple Leisure</cx:pt>
          <cx:pt idx="6506">Solo Leisure</cx:pt>
          <cx:pt idx="6507">Solo Leisure</cx:pt>
          <cx:pt idx="6508">Family Leisure</cx:pt>
          <cx:pt idx="6509">Couple Leisure</cx:pt>
          <cx:pt idx="6510">Solo Leisure</cx:pt>
          <cx:pt idx="6511">Couple Leisure</cx:pt>
          <cx:pt idx="6512">Solo Leisure</cx:pt>
          <cx:pt idx="6513">Solo Leisure</cx:pt>
          <cx:pt idx="6514">Business</cx:pt>
          <cx:pt idx="6515">Solo Leisure</cx:pt>
          <cx:pt idx="6516">Couple Leisure</cx:pt>
          <cx:pt idx="6517">Couple Leisure</cx:pt>
          <cx:pt idx="6518">Solo Leisure</cx:pt>
          <cx:pt idx="6519">Couple Leisure</cx:pt>
          <cx:pt idx="6520">Couple Leisure</cx:pt>
          <cx:pt idx="6521">Family Leisure</cx:pt>
          <cx:pt idx="6522">Business</cx:pt>
          <cx:pt idx="6523">Couple Leisure</cx:pt>
          <cx:pt idx="6524">Solo Leisure</cx:pt>
          <cx:pt idx="6525">Couple Leisure</cx:pt>
          <cx:pt idx="6526">Business</cx:pt>
          <cx:pt idx="6527">Family Leisure</cx:pt>
          <cx:pt idx="6528">Solo Leisure</cx:pt>
          <cx:pt idx="6529">Solo Leisure</cx:pt>
          <cx:pt idx="6530">Couple Leisure</cx:pt>
          <cx:pt idx="6531">Family Leisure</cx:pt>
          <cx:pt idx="6532">Family Leisure</cx:pt>
          <cx:pt idx="6533">Couple Leisure</cx:pt>
          <cx:pt idx="6534">Solo Leisure</cx:pt>
          <cx:pt idx="6535">Solo Leisure</cx:pt>
          <cx:pt idx="6536">Business</cx:pt>
          <cx:pt idx="6537">Solo Leisure</cx:pt>
          <cx:pt idx="6538">Couple Leisure</cx:pt>
          <cx:pt idx="6539">Couple Leisure</cx:pt>
          <cx:pt idx="6540">Couple Leisure</cx:pt>
          <cx:pt idx="6541">Solo Leisure</cx:pt>
          <cx:pt idx="6542">Family Leisure</cx:pt>
          <cx:pt idx="6543">Business</cx:pt>
          <cx:pt idx="6544">Family Leisure</cx:pt>
          <cx:pt idx="6545">Solo Leisure</cx:pt>
          <cx:pt idx="6546">Solo Leisure</cx:pt>
          <cx:pt idx="6547">Solo Leisure</cx:pt>
          <cx:pt idx="6548">Solo Leisure</cx:pt>
          <cx:pt idx="6549">Couple Leisure</cx:pt>
          <cx:pt idx="6550">Solo Leisure</cx:pt>
          <cx:pt idx="6551">Family Leisure</cx:pt>
          <cx:pt idx="6552">Solo Leisure</cx:pt>
          <cx:pt idx="6553">Business</cx:pt>
          <cx:pt idx="6554">Couple Leisure</cx:pt>
          <cx:pt idx="6555">Solo Leisure</cx:pt>
          <cx:pt idx="6556">Business</cx:pt>
          <cx:pt idx="6557">Business</cx:pt>
          <cx:pt idx="6558">Solo Leisure</cx:pt>
          <cx:pt idx="6559">Couple Leisure</cx:pt>
          <cx:pt idx="6560">Couple Leisure</cx:pt>
          <cx:pt idx="6561">Couple Leisure</cx:pt>
          <cx:pt idx="6562">Solo Leisure</cx:pt>
          <cx:pt idx="6563">Solo Leisure</cx:pt>
          <cx:pt idx="6564">Couple Leisure</cx:pt>
          <cx:pt idx="6565">Business</cx:pt>
          <cx:pt idx="6566">Couple Leisure</cx:pt>
          <cx:pt idx="6567">Family Leisure</cx:pt>
          <cx:pt idx="6568">Business</cx:pt>
          <cx:pt idx="6569">Couple Leisure</cx:pt>
          <cx:pt idx="6570">Family Leisure</cx:pt>
          <cx:pt idx="6571">Business</cx:pt>
          <cx:pt idx="6572">Business</cx:pt>
          <cx:pt idx="6573">Solo Leisure</cx:pt>
          <cx:pt idx="6574">Couple Leisure</cx:pt>
          <cx:pt idx="6575">Solo Leisure</cx:pt>
          <cx:pt idx="6576">Solo Leisure</cx:pt>
          <cx:pt idx="6577">Solo Leisure</cx:pt>
          <cx:pt idx="6578">Business</cx:pt>
          <cx:pt idx="6579">Solo Leisure</cx:pt>
          <cx:pt idx="6580">Solo Leisure</cx:pt>
          <cx:pt idx="6581">Solo Leisure</cx:pt>
          <cx:pt idx="6582">Family Leisure</cx:pt>
          <cx:pt idx="6583">Solo Leisure</cx:pt>
          <cx:pt idx="6584">Couple Leisure</cx:pt>
          <cx:pt idx="6585">Solo Leisure</cx:pt>
          <cx:pt idx="6586">Family Leisure</cx:pt>
          <cx:pt idx="6587">Couple Leisure</cx:pt>
          <cx:pt idx="6588">Business</cx:pt>
          <cx:pt idx="6589">Couple Leisure</cx:pt>
          <cx:pt idx="6590">Business</cx:pt>
          <cx:pt idx="6591">Business</cx:pt>
          <cx:pt idx="6592">Business</cx:pt>
          <cx:pt idx="6593">Solo Leisure</cx:pt>
          <cx:pt idx="6594">Couple Leisure</cx:pt>
          <cx:pt idx="6595">Couple Leisure</cx:pt>
          <cx:pt idx="6596">Solo Leisure</cx:pt>
          <cx:pt idx="6597">Couple Leisure</cx:pt>
          <cx:pt idx="6598">Couple Leisure</cx:pt>
          <cx:pt idx="6599">Family Leisure</cx:pt>
          <cx:pt idx="6600">Business</cx:pt>
          <cx:pt idx="6601">Couple Leisure</cx:pt>
          <cx:pt idx="6602">Business</cx:pt>
          <cx:pt idx="6603">Solo Leisure</cx:pt>
          <cx:pt idx="6604">Couple Leisure</cx:pt>
          <cx:pt idx="6605">Solo Leisure</cx:pt>
          <cx:pt idx="6606">Solo Leisure</cx:pt>
          <cx:pt idx="6607">Couple Leisure</cx:pt>
          <cx:pt idx="6608">Couple Leisure</cx:pt>
          <cx:pt idx="6609">Business</cx:pt>
          <cx:pt idx="6610">Couple Leisure</cx:pt>
          <cx:pt idx="6611">Couple Leisure</cx:pt>
          <cx:pt idx="6612">Solo Leisure</cx:pt>
          <cx:pt idx="6613">Solo Leisure</cx:pt>
          <cx:pt idx="6614">Solo Leisure</cx:pt>
          <cx:pt idx="6615">Couple Leisure</cx:pt>
          <cx:pt idx="6616">Business</cx:pt>
          <cx:pt idx="6617">Solo Leisure</cx:pt>
          <cx:pt idx="6618">Solo Leisure</cx:pt>
          <cx:pt idx="6619">Family Leisure</cx:pt>
          <cx:pt idx="6620">Couple Leisure</cx:pt>
          <cx:pt idx="6621">Couple Leisure</cx:pt>
          <cx:pt idx="6622">Couple Leisure</cx:pt>
          <cx:pt idx="6623">Solo Leisure</cx:pt>
          <cx:pt idx="6624">Business</cx:pt>
          <cx:pt idx="6625">Solo Leisure</cx:pt>
          <cx:pt idx="6626">Family Leisure</cx:pt>
          <cx:pt idx="6627">Business</cx:pt>
          <cx:pt idx="6628">Couple Leisure</cx:pt>
          <cx:pt idx="6629">Family Leisure</cx:pt>
          <cx:pt idx="6630">Solo Leisure</cx:pt>
          <cx:pt idx="6631">Solo Leisure</cx:pt>
          <cx:pt idx="6632">Family Leisure</cx:pt>
          <cx:pt idx="6633">Solo Leisure</cx:pt>
          <cx:pt idx="6634">Couple Leisure</cx:pt>
          <cx:pt idx="6635">Business</cx:pt>
          <cx:pt idx="6636">Couple Leisure</cx:pt>
          <cx:pt idx="6637">Family Leisure</cx:pt>
          <cx:pt idx="6638">Business</cx:pt>
          <cx:pt idx="6639">Business</cx:pt>
          <cx:pt idx="6640">Business</cx:pt>
          <cx:pt idx="6641">Solo Leisure</cx:pt>
          <cx:pt idx="6642">Couple Leisure</cx:pt>
          <cx:pt idx="6643">Solo Leisure</cx:pt>
          <cx:pt idx="6644">Business</cx:pt>
          <cx:pt idx="6645">Couple Leisure</cx:pt>
          <cx:pt idx="6646">Business</cx:pt>
          <cx:pt idx="6647">Couple Leisure</cx:pt>
          <cx:pt idx="6648">Family Leisure</cx:pt>
          <cx:pt idx="6649">Solo Leisure</cx:pt>
          <cx:pt idx="6650">Solo Leisure</cx:pt>
          <cx:pt idx="6651">Solo Leisure</cx:pt>
          <cx:pt idx="6652">Solo Leisure</cx:pt>
          <cx:pt idx="6653">Solo Leisure</cx:pt>
          <cx:pt idx="6654">Solo Leisure</cx:pt>
          <cx:pt idx="6655">Family Leisure</cx:pt>
          <cx:pt idx="6656">Business</cx:pt>
          <cx:pt idx="6657">Solo Leisure</cx:pt>
          <cx:pt idx="6658">Business</cx:pt>
          <cx:pt idx="6659">Solo Leisure</cx:pt>
          <cx:pt idx="6660">Solo Leisure</cx:pt>
          <cx:pt idx="6661">Solo Leisure</cx:pt>
          <cx:pt idx="6662">Couple Leisure</cx:pt>
          <cx:pt idx="6663">Couple Leisure</cx:pt>
          <cx:pt idx="6664">Couple Leisure</cx:pt>
          <cx:pt idx="6665">Solo Leisure</cx:pt>
          <cx:pt idx="6666">Couple Leisure</cx:pt>
          <cx:pt idx="6667">Business</cx:pt>
          <cx:pt idx="6668">Business</cx:pt>
          <cx:pt idx="6669">Solo Leisure</cx:pt>
          <cx:pt idx="6670">Business</cx:pt>
          <cx:pt idx="6671">Couple Leisure</cx:pt>
          <cx:pt idx="6672">Solo Leisure</cx:pt>
          <cx:pt idx="6673">Business</cx:pt>
          <cx:pt idx="6674">Family Leisure</cx:pt>
          <cx:pt idx="6675">Family Leisure</cx:pt>
          <cx:pt idx="6676">Solo Leisure</cx:pt>
          <cx:pt idx="6677">Family Leisure</cx:pt>
          <cx:pt idx="6678">Family Leisure</cx:pt>
          <cx:pt idx="6679">Business</cx:pt>
          <cx:pt idx="6680">Family Leisure</cx:pt>
          <cx:pt idx="6681">Business</cx:pt>
          <cx:pt idx="6682">Solo Leisure</cx:pt>
          <cx:pt idx="6683">Solo Leisure</cx:pt>
          <cx:pt idx="6684">Couple Leisure</cx:pt>
          <cx:pt idx="6685">Solo Leisure</cx:pt>
          <cx:pt idx="6686">Couple Leisure</cx:pt>
          <cx:pt idx="6687">Family Leisure</cx:pt>
          <cx:pt idx="6688">Family Leisure</cx:pt>
          <cx:pt idx="6689">Couple Leisure</cx:pt>
          <cx:pt idx="6690">Couple Leisure</cx:pt>
          <cx:pt idx="6691">Solo Leisure</cx:pt>
          <cx:pt idx="6692">Solo Leisure</cx:pt>
          <cx:pt idx="6693">Solo Leisure</cx:pt>
          <cx:pt idx="6694">Family Leisure</cx:pt>
          <cx:pt idx="6695">Couple Leisure</cx:pt>
          <cx:pt idx="6696">Solo Leisure</cx:pt>
          <cx:pt idx="6697">Couple Leisure</cx:pt>
          <cx:pt idx="6698">Business</cx:pt>
          <cx:pt idx="6699">Solo Leisure</cx:pt>
          <cx:pt idx="6700">Solo Leisure</cx:pt>
          <cx:pt idx="6701">Business</cx:pt>
          <cx:pt idx="6702">Solo Leisure</cx:pt>
          <cx:pt idx="6703">Solo Leisure</cx:pt>
          <cx:pt idx="6704">Business</cx:pt>
          <cx:pt idx="6705">Solo Leisure</cx:pt>
          <cx:pt idx="6706">Family Leisure</cx:pt>
          <cx:pt idx="6707">Solo Leisure</cx:pt>
          <cx:pt idx="6708">Family Leisure</cx:pt>
          <cx:pt idx="6709">Solo Leisure</cx:pt>
          <cx:pt idx="6710">Couple Leisure</cx:pt>
          <cx:pt idx="6711">Family Leisure</cx:pt>
          <cx:pt idx="6712">Family Leisure</cx:pt>
          <cx:pt idx="6713">Couple Leisure</cx:pt>
          <cx:pt idx="6714">Solo Leisure</cx:pt>
          <cx:pt idx="6715">Couple Leisure</cx:pt>
          <cx:pt idx="6716">Business</cx:pt>
          <cx:pt idx="6717">Solo Leisure</cx:pt>
          <cx:pt idx="6718">Couple Leisure</cx:pt>
          <cx:pt idx="6719">Business</cx:pt>
          <cx:pt idx="6720">Solo Leisure</cx:pt>
          <cx:pt idx="6721">Business</cx:pt>
          <cx:pt idx="6722">Business</cx:pt>
          <cx:pt idx="6723">Family Leisure</cx:pt>
          <cx:pt idx="6724">Solo Leisure</cx:pt>
          <cx:pt idx="6725">Business</cx:pt>
          <cx:pt idx="6726">Business</cx:pt>
          <cx:pt idx="6727">Business</cx:pt>
          <cx:pt idx="6728">Solo Leisure</cx:pt>
          <cx:pt idx="6729">Business</cx:pt>
          <cx:pt idx="6730">Solo Leisure</cx:pt>
          <cx:pt idx="6731">Business</cx:pt>
          <cx:pt idx="6732">Couple Leisure</cx:pt>
          <cx:pt idx="6733">Solo Leisure</cx:pt>
          <cx:pt idx="6734">Solo Leisure</cx:pt>
          <cx:pt idx="6735">Business</cx:pt>
          <cx:pt idx="6736">Solo Leisure</cx:pt>
          <cx:pt idx="6737">Solo Leisure</cx:pt>
          <cx:pt idx="6738">Family Leisure</cx:pt>
          <cx:pt idx="6739">Solo Leisure</cx:pt>
          <cx:pt idx="6740">Business</cx:pt>
          <cx:pt idx="6741">Solo Leisure</cx:pt>
          <cx:pt idx="6742">Solo Leisure</cx:pt>
          <cx:pt idx="6743">Couple Leisure</cx:pt>
          <cx:pt idx="6744">Solo Leisure</cx:pt>
          <cx:pt idx="6745">Couple Leisure</cx:pt>
          <cx:pt idx="6746">Couple Leisure</cx:pt>
          <cx:pt idx="6747">Solo Leisure</cx:pt>
          <cx:pt idx="6748">Business</cx:pt>
          <cx:pt idx="6749">Couple Leisure</cx:pt>
          <cx:pt idx="6750">Business</cx:pt>
          <cx:pt idx="6751">Couple Leisure</cx:pt>
          <cx:pt idx="6752">Family Leisure</cx:pt>
          <cx:pt idx="6753">Business</cx:pt>
          <cx:pt idx="6754">Couple Leisure</cx:pt>
          <cx:pt idx="6755">Solo Leisure</cx:pt>
          <cx:pt idx="6756">Solo Leisure</cx:pt>
          <cx:pt idx="6757">Couple Leisure</cx:pt>
          <cx:pt idx="6758">Couple Leisure</cx:pt>
          <cx:pt idx="6759">Business</cx:pt>
          <cx:pt idx="6760">Couple Leisure</cx:pt>
          <cx:pt idx="6761">Solo Leisure</cx:pt>
          <cx:pt idx="6762">Solo Leisure</cx:pt>
          <cx:pt idx="6763">Family Leisure</cx:pt>
          <cx:pt idx="6764">Business</cx:pt>
          <cx:pt idx="6765">Couple Leisure</cx:pt>
          <cx:pt idx="6766">Business</cx:pt>
          <cx:pt idx="6767">Business</cx:pt>
          <cx:pt idx="6768">Solo Leisure</cx:pt>
          <cx:pt idx="6769">Solo Leisure</cx:pt>
          <cx:pt idx="6770">Solo Leisure</cx:pt>
          <cx:pt idx="6771">Solo Leisure</cx:pt>
          <cx:pt idx="6772">Business</cx:pt>
          <cx:pt idx="6773">Solo Leisure</cx:pt>
          <cx:pt idx="6774">Family Leisure</cx:pt>
          <cx:pt idx="6775">Solo Leisure</cx:pt>
          <cx:pt idx="6776">Family Leisure</cx:pt>
          <cx:pt idx="6777">Business</cx:pt>
          <cx:pt idx="6778">Solo Leisure</cx:pt>
          <cx:pt idx="6779">Business</cx:pt>
          <cx:pt idx="6780">Business</cx:pt>
          <cx:pt idx="6781">Family Leisure</cx:pt>
          <cx:pt idx="6782">Couple Leisure</cx:pt>
          <cx:pt idx="6783">Solo Leisure</cx:pt>
          <cx:pt idx="6784">Business</cx:pt>
          <cx:pt idx="6785">Couple Leisure</cx:pt>
          <cx:pt idx="6786">Couple Leisure</cx:pt>
          <cx:pt idx="6787">Couple Leisure</cx:pt>
          <cx:pt idx="6788">Couple Leisure</cx:pt>
          <cx:pt idx="6789">Solo Leisure</cx:pt>
          <cx:pt idx="6790">Couple Leisure</cx:pt>
          <cx:pt idx="6791">Couple Leisure</cx:pt>
          <cx:pt idx="6792">Couple Leisure</cx:pt>
          <cx:pt idx="6793">Couple Leisure</cx:pt>
          <cx:pt idx="6794">Solo Leisure</cx:pt>
          <cx:pt idx="6795">Solo Leisure</cx:pt>
          <cx:pt idx="6796">Couple Leisure</cx:pt>
          <cx:pt idx="6797">Couple Leisure</cx:pt>
          <cx:pt idx="6798">Family Leisure</cx:pt>
          <cx:pt idx="6799">Couple Leisure</cx:pt>
          <cx:pt idx="6800">Business</cx:pt>
          <cx:pt idx="6801">Couple Leisure</cx:pt>
          <cx:pt idx="6802">Couple Leisure</cx:pt>
          <cx:pt idx="6803">Solo Leisure</cx:pt>
          <cx:pt idx="6804">Family Leisure</cx:pt>
          <cx:pt idx="6805">Solo Leisure</cx:pt>
          <cx:pt idx="6806">Solo Leisure</cx:pt>
          <cx:pt idx="6807">Family Leisure</cx:pt>
          <cx:pt idx="6808">Solo Leisure</cx:pt>
          <cx:pt idx="6809">Solo Leisure</cx:pt>
          <cx:pt idx="6810">Business</cx:pt>
          <cx:pt idx="6811">Solo Leisure</cx:pt>
          <cx:pt idx="6812">Couple Leisure</cx:pt>
          <cx:pt idx="6813">Solo Leisure</cx:pt>
          <cx:pt idx="6814">Solo Leisure</cx:pt>
          <cx:pt idx="6815">Couple Leisure</cx:pt>
          <cx:pt idx="6816">Business</cx:pt>
          <cx:pt idx="6817">Couple Leisure</cx:pt>
          <cx:pt idx="6818">Couple Leisure</cx:pt>
          <cx:pt idx="6819">Business</cx:pt>
          <cx:pt idx="6820">Solo Leisure</cx:pt>
          <cx:pt idx="6821">Family Leisure</cx:pt>
          <cx:pt idx="6822">Couple Leisure</cx:pt>
          <cx:pt idx="6823">Couple Leisure</cx:pt>
          <cx:pt idx="6824">Couple Leisure</cx:pt>
          <cx:pt idx="6825">Couple Leisure</cx:pt>
          <cx:pt idx="6826">Couple Leisure</cx:pt>
          <cx:pt idx="6827">Couple Leisure</cx:pt>
          <cx:pt idx="6828">Solo Leisure</cx:pt>
          <cx:pt idx="6829">Business</cx:pt>
          <cx:pt idx="6830">Couple Leisure</cx:pt>
          <cx:pt idx="6831">Couple Leisure</cx:pt>
          <cx:pt idx="6832">Business</cx:pt>
          <cx:pt idx="6833">Solo Leisure</cx:pt>
          <cx:pt idx="6834">Solo Leisure</cx:pt>
          <cx:pt idx="6835">Family Leisure</cx:pt>
          <cx:pt idx="6836">Couple Leisure</cx:pt>
          <cx:pt idx="6837">Couple Leisure</cx:pt>
          <cx:pt idx="6838">Business</cx:pt>
          <cx:pt idx="6839">Couple Leisure</cx:pt>
          <cx:pt idx="6840">Couple Leisure</cx:pt>
          <cx:pt idx="6841">Business</cx:pt>
          <cx:pt idx="6842">Couple Leisure</cx:pt>
          <cx:pt idx="6843">Business</cx:pt>
          <cx:pt idx="6844">Couple Leisure</cx:pt>
          <cx:pt idx="6845">Solo Leisure</cx:pt>
          <cx:pt idx="6846">Family Leisure</cx:pt>
          <cx:pt idx="6847">Solo Leisure</cx:pt>
          <cx:pt idx="6848">Couple Leisure</cx:pt>
          <cx:pt idx="6849">Business</cx:pt>
          <cx:pt idx="6850">Solo Leisure</cx:pt>
          <cx:pt idx="6851">Solo Leisure</cx:pt>
          <cx:pt idx="6852">Solo Leisure</cx:pt>
          <cx:pt idx="6853">Couple Leisure</cx:pt>
          <cx:pt idx="6854">Business</cx:pt>
          <cx:pt idx="6855">Couple Leisure</cx:pt>
          <cx:pt idx="6856">Family Leisure</cx:pt>
          <cx:pt idx="6857">Solo Leisure</cx:pt>
          <cx:pt idx="6858">Couple Leisure</cx:pt>
          <cx:pt idx="6859">Business</cx:pt>
          <cx:pt idx="6860">Solo Leisure</cx:pt>
          <cx:pt idx="6861">Couple Leisure</cx:pt>
          <cx:pt idx="6862">Solo Leisure</cx:pt>
          <cx:pt idx="6863">Solo Leisure</cx:pt>
          <cx:pt idx="6864">Business</cx:pt>
          <cx:pt idx="6865">Couple Leisure</cx:pt>
          <cx:pt idx="6866">Solo Leisure</cx:pt>
          <cx:pt idx="6867">Solo Leisure</cx:pt>
          <cx:pt idx="6868">Couple Leisure</cx:pt>
          <cx:pt idx="6869">Couple Leisure</cx:pt>
          <cx:pt idx="6870">Couple Leisure</cx:pt>
          <cx:pt idx="6871">Couple Leisure</cx:pt>
          <cx:pt idx="6872">Business</cx:pt>
          <cx:pt idx="6873">Solo Leisure</cx:pt>
          <cx:pt idx="6874">Business</cx:pt>
          <cx:pt idx="6875">Couple Leisure</cx:pt>
          <cx:pt idx="6876">Solo Leisure</cx:pt>
          <cx:pt idx="6877">Business</cx:pt>
          <cx:pt idx="6878">Solo Leisure</cx:pt>
          <cx:pt idx="6879">Business</cx:pt>
          <cx:pt idx="6880">Business</cx:pt>
          <cx:pt idx="6881">Family Leisure</cx:pt>
          <cx:pt idx="6882">Family Leisure</cx:pt>
          <cx:pt idx="6883">Solo Leisure</cx:pt>
          <cx:pt idx="6884">Solo Leisure</cx:pt>
          <cx:pt idx="6885">Family Leisure</cx:pt>
          <cx:pt idx="6886">Business</cx:pt>
          <cx:pt idx="6887">Solo Leisure</cx:pt>
          <cx:pt idx="6888">Business</cx:pt>
          <cx:pt idx="6889">Business</cx:pt>
          <cx:pt idx="6890">Solo Leisure</cx:pt>
          <cx:pt idx="6891">Couple Leisure</cx:pt>
          <cx:pt idx="6892">Family Leisure</cx:pt>
          <cx:pt idx="6893">Family Leisure</cx:pt>
          <cx:pt idx="6894">Solo Leisure</cx:pt>
          <cx:pt idx="6895">Business</cx:pt>
          <cx:pt idx="6896">Business</cx:pt>
          <cx:pt idx="6897">Solo Leisure</cx:pt>
          <cx:pt idx="6898">Solo Leisure</cx:pt>
          <cx:pt idx="6899">Couple Leisure</cx:pt>
          <cx:pt idx="6900">Business</cx:pt>
          <cx:pt idx="6901">Couple Leisure</cx:pt>
          <cx:pt idx="6902">Business</cx:pt>
          <cx:pt idx="6903">Family Leisure</cx:pt>
          <cx:pt idx="6904">Couple Leisure</cx:pt>
          <cx:pt idx="6905">Solo Leisure</cx:pt>
          <cx:pt idx="6906">Solo Leisure</cx:pt>
          <cx:pt idx="6907">Solo Leisure</cx:pt>
          <cx:pt idx="6908">Couple Leisure</cx:pt>
          <cx:pt idx="6909">Couple Leisure</cx:pt>
          <cx:pt idx="6910">Couple Leisure</cx:pt>
          <cx:pt idx="6911">Solo Leisure</cx:pt>
          <cx:pt idx="6912">Couple Leisure</cx:pt>
          <cx:pt idx="6913">Solo Leisure</cx:pt>
          <cx:pt idx="6914">Solo Leisure</cx:pt>
          <cx:pt idx="6915">Business</cx:pt>
          <cx:pt idx="6916">Business</cx:pt>
          <cx:pt idx="6917">Business</cx:pt>
          <cx:pt idx="6918">Family Leisure</cx:pt>
          <cx:pt idx="6919">Solo Leisure</cx:pt>
          <cx:pt idx="6920">Solo Leisure</cx:pt>
          <cx:pt idx="6921">Family Leisure</cx:pt>
          <cx:pt idx="6922">Solo Leisure</cx:pt>
          <cx:pt idx="6923">Family Leisure</cx:pt>
          <cx:pt idx="6924">Solo Leisure</cx:pt>
          <cx:pt idx="6925">Family Leisure</cx:pt>
          <cx:pt idx="6926">Solo Leisure</cx:pt>
          <cx:pt idx="6927">Solo Leisure</cx:pt>
          <cx:pt idx="6928">Business</cx:pt>
          <cx:pt idx="6929">Solo Leisure</cx:pt>
          <cx:pt idx="6930">Solo Leisure</cx:pt>
          <cx:pt idx="6931">Solo Leisure</cx:pt>
          <cx:pt idx="6932">Solo Leisure</cx:pt>
          <cx:pt idx="6933">Business</cx:pt>
          <cx:pt idx="6934">Couple Leisure</cx:pt>
          <cx:pt idx="6935">Couple Leisure</cx:pt>
          <cx:pt idx="6936">Family Leisure</cx:pt>
          <cx:pt idx="6937">Couple Leisure</cx:pt>
          <cx:pt idx="6938">Solo Leisure</cx:pt>
          <cx:pt idx="6939">Business</cx:pt>
          <cx:pt idx="6940">Couple Leisure</cx:pt>
          <cx:pt idx="6941">Solo Leisure</cx:pt>
          <cx:pt idx="6942">Couple Leisure</cx:pt>
          <cx:pt idx="6943">Solo Leisure</cx:pt>
          <cx:pt idx="6944">Solo Leisure</cx:pt>
          <cx:pt idx="6945">Solo Leisure</cx:pt>
          <cx:pt idx="6946">Solo Leisure</cx:pt>
          <cx:pt idx="6947">Solo Leisure</cx:pt>
          <cx:pt idx="6948">Solo Leisure</cx:pt>
          <cx:pt idx="6949">Family Leisure</cx:pt>
          <cx:pt idx="6950">Business</cx:pt>
          <cx:pt idx="6951">Couple Leisure</cx:pt>
          <cx:pt idx="6952">Solo Leisure</cx:pt>
          <cx:pt idx="6953">Family Leisure</cx:pt>
          <cx:pt idx="6954">Solo Leisure</cx:pt>
          <cx:pt idx="6955">Couple Leisure</cx:pt>
          <cx:pt idx="6956">Couple Leisure</cx:pt>
          <cx:pt idx="6957">Solo Leisure</cx:pt>
          <cx:pt idx="6958">Couple Leisure</cx:pt>
          <cx:pt idx="6959">Business</cx:pt>
          <cx:pt idx="6960">Business</cx:pt>
          <cx:pt idx="6961">Solo Leisure</cx:pt>
          <cx:pt idx="6962">Couple Leisure</cx:pt>
          <cx:pt idx="6963">Solo Leisure</cx:pt>
          <cx:pt idx="6964">Family Leisure</cx:pt>
          <cx:pt idx="6965">Family Leisure</cx:pt>
          <cx:pt idx="6966">Family Leisure</cx:pt>
          <cx:pt idx="6967">Couple Leisure</cx:pt>
          <cx:pt idx="6968">Couple Leisure</cx:pt>
          <cx:pt idx="6969">Couple Leisure</cx:pt>
          <cx:pt idx="6970">Couple Leisure</cx:pt>
          <cx:pt idx="6971">Business</cx:pt>
          <cx:pt idx="6972">Business</cx:pt>
          <cx:pt idx="6973">Solo Leisure</cx:pt>
          <cx:pt idx="6974">Solo Leisure</cx:pt>
          <cx:pt idx="6975">Couple Leisure</cx:pt>
          <cx:pt idx="6976">Solo Leisure</cx:pt>
          <cx:pt idx="6977">Solo Leisure</cx:pt>
          <cx:pt idx="6978">Solo Leisure</cx:pt>
          <cx:pt idx="6979">Solo Leisure</cx:pt>
          <cx:pt idx="6980">Couple Leisure</cx:pt>
          <cx:pt idx="6981">Solo Leisure</cx:pt>
          <cx:pt idx="6982">Solo Leisure</cx:pt>
          <cx:pt idx="6983">Couple Leisure</cx:pt>
          <cx:pt idx="6984">Business</cx:pt>
          <cx:pt idx="6985">Family Leisure</cx:pt>
          <cx:pt idx="6986">Solo Leisure</cx:pt>
          <cx:pt idx="6987">Solo Leisure</cx:pt>
          <cx:pt idx="6988">Solo Leisure</cx:pt>
          <cx:pt idx="6989">Couple Leisure</cx:pt>
          <cx:pt idx="6990">Couple Leisure</cx:pt>
          <cx:pt idx="6991">Couple Leisure</cx:pt>
          <cx:pt idx="6992">Family Leisure</cx:pt>
          <cx:pt idx="6993">Business</cx:pt>
          <cx:pt idx="6994">Family Leisure</cx:pt>
          <cx:pt idx="6995">Solo Leisure</cx:pt>
          <cx:pt idx="6996">Solo Leisure</cx:pt>
          <cx:pt idx="6997">Solo Leisure</cx:pt>
          <cx:pt idx="6998">Solo Leisure</cx:pt>
          <cx:pt idx="6999">Family Leisure</cx:pt>
          <cx:pt idx="7000">Solo Leisure</cx:pt>
          <cx:pt idx="7001">Couple Leisure</cx:pt>
          <cx:pt idx="7002">Solo Leisure</cx:pt>
          <cx:pt idx="7003">Solo Leisure</cx:pt>
          <cx:pt idx="7004">Solo Leisure</cx:pt>
          <cx:pt idx="7005">Couple Leisure</cx:pt>
          <cx:pt idx="7006">Solo Leisure</cx:pt>
          <cx:pt idx="7007">Family Leisure</cx:pt>
          <cx:pt idx="7008">Couple Leisure</cx:pt>
          <cx:pt idx="7009">Couple Leisure</cx:pt>
          <cx:pt idx="7010">Couple Leisure</cx:pt>
          <cx:pt idx="7011">Solo Leisure</cx:pt>
          <cx:pt idx="7012">Solo Leisure</cx:pt>
          <cx:pt idx="7013">Solo Leisure</cx:pt>
          <cx:pt idx="7014">Solo Leisure</cx:pt>
          <cx:pt idx="7015">Solo Leisure</cx:pt>
          <cx:pt idx="7016">Solo Leisure</cx:pt>
          <cx:pt idx="7017">Solo Leisure</cx:pt>
          <cx:pt idx="7018">Couple Leisure</cx:pt>
          <cx:pt idx="7019">Couple Leisure</cx:pt>
          <cx:pt idx="7020">Couple Leisure</cx:pt>
          <cx:pt idx="7021">Couple Leisure</cx:pt>
          <cx:pt idx="7022">Business</cx:pt>
          <cx:pt idx="7023">Family Leisure</cx:pt>
          <cx:pt idx="7024">Solo Leisure</cx:pt>
          <cx:pt idx="7025">Family Leisure</cx:pt>
          <cx:pt idx="7026">Solo Leisure</cx:pt>
          <cx:pt idx="7027">Business</cx:pt>
          <cx:pt idx="7028">Solo Leisure</cx:pt>
          <cx:pt idx="7029">Family Leisure</cx:pt>
          <cx:pt idx="7030">Family Leisure</cx:pt>
          <cx:pt idx="7031">Solo Leisure</cx:pt>
          <cx:pt idx="7032">Family Leisure</cx:pt>
          <cx:pt idx="7033">Solo Leisure</cx:pt>
          <cx:pt idx="7034">Family Leisure</cx:pt>
          <cx:pt idx="7035">Solo Leisure</cx:pt>
          <cx:pt idx="7036">Business</cx:pt>
          <cx:pt idx="7037">Business</cx:pt>
          <cx:pt idx="7038">Business</cx:pt>
          <cx:pt idx="7039">Couple Leisure</cx:pt>
          <cx:pt idx="7040">Family Leisure</cx:pt>
          <cx:pt idx="7041">Business</cx:pt>
          <cx:pt idx="7042">Solo Leisure</cx:pt>
          <cx:pt idx="7043">Solo Leisure</cx:pt>
          <cx:pt idx="7044">Couple Leisure</cx:pt>
          <cx:pt idx="7045">Business</cx:pt>
          <cx:pt idx="7046">Solo Leisure</cx:pt>
          <cx:pt idx="7047">Solo Leisure</cx:pt>
          <cx:pt idx="7048">Couple Leisure</cx:pt>
          <cx:pt idx="7049">Couple Leisure</cx:pt>
          <cx:pt idx="7050">Couple Leisure</cx:pt>
          <cx:pt idx="7051">Business</cx:pt>
          <cx:pt idx="7052">Business</cx:pt>
          <cx:pt idx="7053">Business</cx:pt>
          <cx:pt idx="7054">Solo Leisure</cx:pt>
          <cx:pt idx="7055">Family Leisure</cx:pt>
          <cx:pt idx="7056">Business</cx:pt>
          <cx:pt idx="7057">Business</cx:pt>
          <cx:pt idx="7058">Family Leisure</cx:pt>
          <cx:pt idx="7059">Business</cx:pt>
          <cx:pt idx="7060">Solo Leisure</cx:pt>
          <cx:pt idx="7061">Business</cx:pt>
          <cx:pt idx="7062">Business</cx:pt>
          <cx:pt idx="7063">Solo Leisure</cx:pt>
          <cx:pt idx="7064">Business</cx:pt>
          <cx:pt idx="7065">Family Leisure</cx:pt>
          <cx:pt idx="7066">Business</cx:pt>
          <cx:pt idx="7067">Business</cx:pt>
          <cx:pt idx="7068">Couple Leisure</cx:pt>
          <cx:pt idx="7069">Solo Leisure</cx:pt>
          <cx:pt idx="7070">Family Leisure</cx:pt>
          <cx:pt idx="7071">Couple Leisure</cx:pt>
          <cx:pt idx="7072">Solo Leisure</cx:pt>
          <cx:pt idx="7073">Couple Leisure</cx:pt>
          <cx:pt idx="7074">Solo Leisure</cx:pt>
          <cx:pt idx="7075">Solo Leisure</cx:pt>
          <cx:pt idx="7076">Solo Leisure</cx:pt>
          <cx:pt idx="7077">Couple Leisure</cx:pt>
          <cx:pt idx="7078">Family Leisure</cx:pt>
          <cx:pt idx="7079">Solo Leisure</cx:pt>
          <cx:pt idx="7080">Solo Leisure</cx:pt>
          <cx:pt idx="7081">Family Leisure</cx:pt>
          <cx:pt idx="7082">Business</cx:pt>
          <cx:pt idx="7083">Solo Leisure</cx:pt>
          <cx:pt idx="7084">Solo Leisure</cx:pt>
          <cx:pt idx="7085">Family Leisure</cx:pt>
          <cx:pt idx="7086">Family Leisure</cx:pt>
          <cx:pt idx="7087">Solo Leisure</cx:pt>
          <cx:pt idx="7088">Family Leisure</cx:pt>
          <cx:pt idx="7089">Solo Leisure</cx:pt>
          <cx:pt idx="7090">Couple Leisure</cx:pt>
          <cx:pt idx="7091">Solo Leisure</cx:pt>
          <cx:pt idx="7092">Solo Leisure</cx:pt>
          <cx:pt idx="7093">Solo Leisure</cx:pt>
          <cx:pt idx="7094">Couple Leisure</cx:pt>
          <cx:pt idx="7095">Family Leisure</cx:pt>
          <cx:pt idx="7096">Solo Leisure</cx:pt>
          <cx:pt idx="7097">Solo Leisure</cx:pt>
          <cx:pt idx="7098">Business</cx:pt>
          <cx:pt idx="7099">Solo Leisure</cx:pt>
          <cx:pt idx="7100">Solo Leisure</cx:pt>
          <cx:pt idx="7101">Solo Leisure</cx:pt>
          <cx:pt idx="7102">Solo Leisure</cx:pt>
          <cx:pt idx="7103">Solo Leisure</cx:pt>
          <cx:pt idx="7104">Solo Leisure</cx:pt>
          <cx:pt idx="7105">Solo Leisure</cx:pt>
          <cx:pt idx="7106">Solo Leisure</cx:pt>
          <cx:pt idx="7107">Business</cx:pt>
          <cx:pt idx="7108">Solo Leisure</cx:pt>
          <cx:pt idx="7109">Solo Leisure</cx:pt>
          <cx:pt idx="7110">Business</cx:pt>
          <cx:pt idx="7111">Business</cx:pt>
          <cx:pt idx="7112">Business</cx:pt>
          <cx:pt idx="7113">Family Leisure</cx:pt>
          <cx:pt idx="7114">Family Leisure</cx:pt>
          <cx:pt idx="7115">Solo Leisure</cx:pt>
          <cx:pt idx="7116">Couple Leisure</cx:pt>
          <cx:pt idx="7117">Solo Leisure</cx:pt>
          <cx:pt idx="7118">Business</cx:pt>
          <cx:pt idx="7119">Couple Leisure</cx:pt>
          <cx:pt idx="7120">Couple Leisure</cx:pt>
          <cx:pt idx="7121">Business</cx:pt>
          <cx:pt idx="7122">Family Leisure</cx:pt>
          <cx:pt idx="7123">Solo Leisure</cx:pt>
          <cx:pt idx="7124">Solo Leisure</cx:pt>
          <cx:pt idx="7125">Couple Leisure</cx:pt>
          <cx:pt idx="7126">Couple Leisure</cx:pt>
          <cx:pt idx="7127">Solo Leisure</cx:pt>
          <cx:pt idx="7128">Solo Leisure</cx:pt>
          <cx:pt idx="7129">Solo Leisure</cx:pt>
          <cx:pt idx="7130">Business</cx:pt>
          <cx:pt idx="7131">Solo Leisure</cx:pt>
          <cx:pt idx="7132">Solo Leisure</cx:pt>
          <cx:pt idx="7133">Solo Leisure</cx:pt>
          <cx:pt idx="7134">Solo Leisure</cx:pt>
          <cx:pt idx="7135">Couple Leisure</cx:pt>
          <cx:pt idx="7136">Solo Leisure</cx:pt>
          <cx:pt idx="7137">Family Leisure</cx:pt>
          <cx:pt idx="7138">Solo Leisure</cx:pt>
          <cx:pt idx="7139">Couple Leisure</cx:pt>
          <cx:pt idx="7140">Couple Leisure</cx:pt>
          <cx:pt idx="7141">Solo Leisure</cx:pt>
          <cx:pt idx="7142">Solo Leisure</cx:pt>
          <cx:pt idx="7143">Couple Leisure</cx:pt>
          <cx:pt idx="7144">Solo Leisure</cx:pt>
          <cx:pt idx="7145">Business</cx:pt>
          <cx:pt idx="7146">Solo Leisure</cx:pt>
          <cx:pt idx="7147">Business</cx:pt>
          <cx:pt idx="7148">Solo Leisure</cx:pt>
          <cx:pt idx="7149">Couple Leisure</cx:pt>
          <cx:pt idx="7150">Couple Leisure</cx:pt>
          <cx:pt idx="7151">Couple Leisure</cx:pt>
          <cx:pt idx="7152">Solo Leisure</cx:pt>
          <cx:pt idx="7153">Solo Leisure</cx:pt>
          <cx:pt idx="7154">Couple Leisure</cx:pt>
          <cx:pt idx="7155">Solo Leisure</cx:pt>
          <cx:pt idx="7156">Solo Leisure</cx:pt>
          <cx:pt idx="7157">Family Leisure</cx:pt>
          <cx:pt idx="7158">Business</cx:pt>
          <cx:pt idx="7159">Couple Leisure</cx:pt>
          <cx:pt idx="7160">Solo Leisure</cx:pt>
          <cx:pt idx="7161">Solo Leisure</cx:pt>
          <cx:pt idx="7162">Business</cx:pt>
          <cx:pt idx="7163">Couple Leisure</cx:pt>
          <cx:pt idx="7164">Family Leisure</cx:pt>
          <cx:pt idx="7165">Couple Leisure</cx:pt>
          <cx:pt idx="7166">Solo Leisure</cx:pt>
          <cx:pt idx="7167">Family Leisure</cx:pt>
          <cx:pt idx="7168">Solo Leisure</cx:pt>
          <cx:pt idx="7169">Solo Leisure</cx:pt>
          <cx:pt idx="7170">Solo Leisure</cx:pt>
          <cx:pt idx="7171">Solo Leisure</cx:pt>
          <cx:pt idx="7172">Solo Leisure</cx:pt>
          <cx:pt idx="7173">Solo Leisure</cx:pt>
          <cx:pt idx="7174">Couple Leisure</cx:pt>
          <cx:pt idx="7175">Business</cx:pt>
          <cx:pt idx="7176">Business</cx:pt>
          <cx:pt idx="7177">Couple Leisure</cx:pt>
          <cx:pt idx="7178">Solo Leisure</cx:pt>
          <cx:pt idx="7179">Solo Leisure</cx:pt>
          <cx:pt idx="7180">Couple Leisure</cx:pt>
          <cx:pt idx="7181">Couple Leisure</cx:pt>
          <cx:pt idx="7182">Couple Leisure</cx:pt>
          <cx:pt idx="7183">Family Leisure</cx:pt>
          <cx:pt idx="7184">Couple Leisure</cx:pt>
          <cx:pt idx="7185">Couple Leisure</cx:pt>
          <cx:pt idx="7186">Solo Leisure</cx:pt>
          <cx:pt idx="7187">Family Leisure</cx:pt>
          <cx:pt idx="7188">Couple Leisure</cx:pt>
          <cx:pt idx="7189">Family Leisure</cx:pt>
          <cx:pt idx="7190">Solo Leisure</cx:pt>
          <cx:pt idx="7191">Family Leisure</cx:pt>
          <cx:pt idx="7192">Family Leisure</cx:pt>
          <cx:pt idx="7193">Solo Leisure</cx:pt>
          <cx:pt idx="7194">Family Leisure</cx:pt>
          <cx:pt idx="7195">Solo Leisure</cx:pt>
          <cx:pt idx="7196">Family Leisure</cx:pt>
          <cx:pt idx="7197">Solo Leisure</cx:pt>
          <cx:pt idx="7198">Couple Leisure</cx:pt>
          <cx:pt idx="7199">Solo Leisure</cx:pt>
          <cx:pt idx="7200">Solo Leisure</cx:pt>
          <cx:pt idx="7201">Solo Leisure</cx:pt>
          <cx:pt idx="7202">Solo Leisure</cx:pt>
          <cx:pt idx="7203">Family Leisure</cx:pt>
          <cx:pt idx="7204">Solo Leisure</cx:pt>
          <cx:pt idx="7205">Business</cx:pt>
          <cx:pt idx="7206">Solo Leisure</cx:pt>
          <cx:pt idx="7207">Solo Leisure</cx:pt>
          <cx:pt idx="7208">Family Leisure</cx:pt>
          <cx:pt idx="7209">Solo Leisure</cx:pt>
          <cx:pt idx="7210">Solo Leisure</cx:pt>
          <cx:pt idx="7211">Couple Leisure</cx:pt>
          <cx:pt idx="7212">Couple Leisure</cx:pt>
          <cx:pt idx="7213">Business</cx:pt>
          <cx:pt idx="7214">Solo Leisure</cx:pt>
          <cx:pt idx="7215">Couple Leisure</cx:pt>
          <cx:pt idx="7216">Family Leisure</cx:pt>
          <cx:pt idx="7217">Solo Leisure</cx:pt>
          <cx:pt idx="7218">Solo Leisure</cx:pt>
          <cx:pt idx="7219">Solo Leisure</cx:pt>
          <cx:pt idx="7220">Solo Leisure</cx:pt>
          <cx:pt idx="7221">Business</cx:pt>
          <cx:pt idx="7222">Solo Leisure</cx:pt>
          <cx:pt idx="7223">Solo Leisure</cx:pt>
          <cx:pt idx="7224">Solo Leisure</cx:pt>
          <cx:pt idx="7225">Solo Leisure</cx:pt>
          <cx:pt idx="7226">Solo Leisure</cx:pt>
          <cx:pt idx="7227">Solo Leisure</cx:pt>
          <cx:pt idx="7228">Solo Leisure</cx:pt>
          <cx:pt idx="7229">Family Leisure</cx:pt>
          <cx:pt idx="7230">Solo Leisure</cx:pt>
          <cx:pt idx="7231">Couple Leisure</cx:pt>
          <cx:pt idx="7232">Solo Leisure</cx:pt>
          <cx:pt idx="7233">Solo Leisure</cx:pt>
          <cx:pt idx="7234">Couple Leisure</cx:pt>
          <cx:pt idx="7235">Business</cx:pt>
          <cx:pt idx="7236">Couple Leisure</cx:pt>
          <cx:pt idx="7237">Couple Leisure</cx:pt>
          <cx:pt idx="7238">Solo Leisure</cx:pt>
          <cx:pt idx="7239">Solo Leisure</cx:pt>
          <cx:pt idx="7240">Family Leisure</cx:pt>
          <cx:pt idx="7241">Family Leisure</cx:pt>
          <cx:pt idx="7242">Solo Leisure</cx:pt>
          <cx:pt idx="7243">Solo Leisure</cx:pt>
          <cx:pt idx="7244">Solo Leisure</cx:pt>
          <cx:pt idx="7245">Solo Leisure</cx:pt>
          <cx:pt idx="7246">Solo Leisure</cx:pt>
          <cx:pt idx="7247">Couple Leisure</cx:pt>
          <cx:pt idx="7248">Couple Leisure</cx:pt>
          <cx:pt idx="7249">Solo Leisure</cx:pt>
          <cx:pt idx="7250">Business</cx:pt>
          <cx:pt idx="7251">Solo Leisure</cx:pt>
          <cx:pt idx="7252">Couple Leisure</cx:pt>
          <cx:pt idx="7253">Couple Leisure</cx:pt>
          <cx:pt idx="7254">Solo Leisure</cx:pt>
          <cx:pt idx="7255">Family Leisure</cx:pt>
          <cx:pt idx="7256">Solo Leisure</cx:pt>
          <cx:pt idx="7257">Business</cx:pt>
          <cx:pt idx="7258">Family Leisure</cx:pt>
          <cx:pt idx="7259">Solo Leisure</cx:pt>
          <cx:pt idx="7260">Couple Leisure</cx:pt>
          <cx:pt idx="7261">Business</cx:pt>
          <cx:pt idx="7262">Solo Leisure</cx:pt>
          <cx:pt idx="7263">Family Leisure</cx:pt>
          <cx:pt idx="7264">Business</cx:pt>
          <cx:pt idx="7265">Family Leisure</cx:pt>
          <cx:pt idx="7266">Couple Leisure</cx:pt>
          <cx:pt idx="7267">Solo Leisure</cx:pt>
          <cx:pt idx="7268">Business</cx:pt>
          <cx:pt idx="7269">Family Leisure</cx:pt>
          <cx:pt idx="7270">Business</cx:pt>
          <cx:pt idx="7271">Business</cx:pt>
          <cx:pt idx="7272">Couple Leisure</cx:pt>
          <cx:pt idx="7273">Couple Leisure</cx:pt>
          <cx:pt idx="7274">Couple Leisure</cx:pt>
          <cx:pt idx="7275">Solo Leisure</cx:pt>
          <cx:pt idx="7276">Couple Leisure</cx:pt>
          <cx:pt idx="7277">Solo Leisure</cx:pt>
          <cx:pt idx="7278">Solo Leisure</cx:pt>
          <cx:pt idx="7279">Family Leisure</cx:pt>
          <cx:pt idx="7280">Couple Leisure</cx:pt>
          <cx:pt idx="7281">Business</cx:pt>
          <cx:pt idx="7282">Business</cx:pt>
          <cx:pt idx="7283">Family Leisure</cx:pt>
          <cx:pt idx="7284">Couple Leisure</cx:pt>
          <cx:pt idx="7285">Family Leisure</cx:pt>
          <cx:pt idx="7286">Business</cx:pt>
          <cx:pt idx="7287">Solo Leisure</cx:pt>
          <cx:pt idx="7288">Solo Leisure</cx:pt>
          <cx:pt idx="7289">Solo Leisure</cx:pt>
          <cx:pt idx="7290">Solo Leisure</cx:pt>
          <cx:pt idx="7291">Couple Leisure</cx:pt>
          <cx:pt idx="7292">Solo Leisure</cx:pt>
          <cx:pt idx="7293">Business</cx:pt>
          <cx:pt idx="7294">Business</cx:pt>
          <cx:pt idx="7295">Business</cx:pt>
          <cx:pt idx="7296">Solo Leisure</cx:pt>
          <cx:pt idx="7297">Business</cx:pt>
          <cx:pt idx="7298">Solo Leisure</cx:pt>
          <cx:pt idx="7299">Solo Leisure</cx:pt>
          <cx:pt idx="7300">Couple Leisure</cx:pt>
          <cx:pt idx="7301">Couple Leisure</cx:pt>
          <cx:pt idx="7302">Couple Leisure</cx:pt>
          <cx:pt idx="7303">Business</cx:pt>
          <cx:pt idx="7304">Solo Leisure</cx:pt>
          <cx:pt idx="7305">Solo Leisure</cx:pt>
          <cx:pt idx="7306">Solo Leisure</cx:pt>
          <cx:pt idx="7307">Solo Leisure</cx:pt>
          <cx:pt idx="7308">Family Leisure</cx:pt>
          <cx:pt idx="7309">Couple Leisure</cx:pt>
          <cx:pt idx="7310">Couple Leisure</cx:pt>
          <cx:pt idx="7311">Solo Leisure</cx:pt>
          <cx:pt idx="7312">Couple Leisure</cx:pt>
          <cx:pt idx="7313">Solo Leisure</cx:pt>
          <cx:pt idx="7314">Couple Leisure</cx:pt>
          <cx:pt idx="7315">Couple Leisure</cx:pt>
          <cx:pt idx="7316">Business</cx:pt>
          <cx:pt idx="7317">Solo Leisure</cx:pt>
          <cx:pt idx="7318">Couple Leisure</cx:pt>
          <cx:pt idx="7319">Business</cx:pt>
          <cx:pt idx="7320">Business</cx:pt>
          <cx:pt idx="7321">Solo Leisure</cx:pt>
          <cx:pt idx="7322">Couple Leisure</cx:pt>
          <cx:pt idx="7323">Business</cx:pt>
          <cx:pt idx="7324">Solo Leisure</cx:pt>
          <cx:pt idx="7325">Business</cx:pt>
          <cx:pt idx="7326">Business</cx:pt>
          <cx:pt idx="7327">Couple Leisure</cx:pt>
          <cx:pt idx="7328">Family Leisure</cx:pt>
          <cx:pt idx="7329">Family Leisure</cx:pt>
          <cx:pt idx="7330">Solo Leisure</cx:pt>
          <cx:pt idx="7331">Business</cx:pt>
          <cx:pt idx="7332">Business</cx:pt>
          <cx:pt idx="7333">Solo Leisure</cx:pt>
          <cx:pt idx="7334">Family Leisure</cx:pt>
          <cx:pt idx="7335">Family Leisure</cx:pt>
          <cx:pt idx="7336">Couple Leisure</cx:pt>
          <cx:pt idx="7337">Solo Leisure</cx:pt>
          <cx:pt idx="7338">Business</cx:pt>
          <cx:pt idx="7339">Business</cx:pt>
          <cx:pt idx="7340">Solo Leisure</cx:pt>
          <cx:pt idx="7341">Family Leisure</cx:pt>
          <cx:pt idx="7342">Family Leisure</cx:pt>
          <cx:pt idx="7343">Couple Leisure</cx:pt>
          <cx:pt idx="7344">Business</cx:pt>
          <cx:pt idx="7345">Solo Leisure</cx:pt>
          <cx:pt idx="7346">Family Leisure</cx:pt>
          <cx:pt idx="7347">Solo Leisure</cx:pt>
          <cx:pt idx="7348">Couple Leisure</cx:pt>
          <cx:pt idx="7349">Family Leisure</cx:pt>
          <cx:pt idx="7350">Couple Leisure</cx:pt>
          <cx:pt idx="7351">Family Leisure</cx:pt>
          <cx:pt idx="7352">Solo Leisure</cx:pt>
          <cx:pt idx="7353">Solo Leisure</cx:pt>
          <cx:pt idx="7354">Couple Leisure</cx:pt>
          <cx:pt idx="7355">Solo Leisure</cx:pt>
          <cx:pt idx="7356">Solo Leisure</cx:pt>
          <cx:pt idx="7357">Business</cx:pt>
          <cx:pt idx="7358">Family Leisure</cx:pt>
          <cx:pt idx="7359">Family Leisure</cx:pt>
          <cx:pt idx="7360">Solo Leisure</cx:pt>
          <cx:pt idx="7361">Couple Leisure</cx:pt>
          <cx:pt idx="7362">Family Leisure</cx:pt>
          <cx:pt idx="7363">Solo Leisure</cx:pt>
          <cx:pt idx="7364">Family Leisure</cx:pt>
          <cx:pt idx="7365">Solo Leisure</cx:pt>
          <cx:pt idx="7366">Couple Leisure</cx:pt>
          <cx:pt idx="7367">Solo Leisure</cx:pt>
          <cx:pt idx="7368">Family Leisure</cx:pt>
          <cx:pt idx="7369">Solo Leisure</cx:pt>
          <cx:pt idx="7370">Solo Leisure</cx:pt>
          <cx:pt idx="7371">Family Leisure</cx:pt>
          <cx:pt idx="7372">Family Leisure</cx:pt>
          <cx:pt idx="7373">Solo Leisure</cx:pt>
          <cx:pt idx="7374">Solo Leisure</cx:pt>
          <cx:pt idx="7375">Couple Leisure</cx:pt>
          <cx:pt idx="7376">Couple Leisure</cx:pt>
          <cx:pt idx="7377">Solo Leisure</cx:pt>
          <cx:pt idx="7378">Couple Leisure</cx:pt>
          <cx:pt idx="7379">Solo Leisure</cx:pt>
          <cx:pt idx="7380">Solo Leisure</cx:pt>
          <cx:pt idx="7381">Solo Leisure</cx:pt>
          <cx:pt idx="7382">Solo Leisure</cx:pt>
          <cx:pt idx="7383">Couple Leisure</cx:pt>
          <cx:pt idx="7384">Couple Leisure</cx:pt>
          <cx:pt idx="7385">Family Leisure</cx:pt>
          <cx:pt idx="7386">Couple Leisure</cx:pt>
          <cx:pt idx="7387">Business</cx:pt>
          <cx:pt idx="7388">Solo Leisure</cx:pt>
          <cx:pt idx="7389">Couple Leisure</cx:pt>
          <cx:pt idx="7390">Solo Leisure</cx:pt>
          <cx:pt idx="7391">Solo Leisure</cx:pt>
          <cx:pt idx="7392">Couple Leisure</cx:pt>
          <cx:pt idx="7393">Solo Leisure</cx:pt>
          <cx:pt idx="7394">Family Leisure</cx:pt>
          <cx:pt idx="7395">Solo Leisure</cx:pt>
          <cx:pt idx="7396">Business</cx:pt>
          <cx:pt idx="7397">Business</cx:pt>
          <cx:pt idx="7398">Business</cx:pt>
          <cx:pt idx="7399">Solo Leisure</cx:pt>
          <cx:pt idx="7400">Business</cx:pt>
          <cx:pt idx="7401">Couple Leisure</cx:pt>
          <cx:pt idx="7402">Solo Leisure</cx:pt>
          <cx:pt idx="7403">Family Leisure</cx:pt>
          <cx:pt idx="7404">Family Leisure</cx:pt>
          <cx:pt idx="7405">Solo Leisure</cx:pt>
          <cx:pt idx="7406">Solo Leisure</cx:pt>
          <cx:pt idx="7407">Business</cx:pt>
          <cx:pt idx="7408">Couple Leisure</cx:pt>
          <cx:pt idx="7409">Solo Leisure</cx:pt>
          <cx:pt idx="7410">Business</cx:pt>
          <cx:pt idx="7411">Solo Leisure</cx:pt>
          <cx:pt idx="7412">Solo Leisure</cx:pt>
          <cx:pt idx="7413">Business</cx:pt>
          <cx:pt idx="7414">Couple Leisure</cx:pt>
          <cx:pt idx="7415">Solo Leisure</cx:pt>
          <cx:pt idx="7416">Solo Leisure</cx:pt>
          <cx:pt idx="7417">Couple Leisure</cx:pt>
          <cx:pt idx="7418">Family Leisure</cx:pt>
          <cx:pt idx="7419">Solo Leisure</cx:pt>
          <cx:pt idx="7420">Business</cx:pt>
          <cx:pt idx="7421">Solo Leisure</cx:pt>
          <cx:pt idx="7422">Solo Leisure</cx:pt>
          <cx:pt idx="7423">Couple Leisure</cx:pt>
          <cx:pt idx="7424">Couple Leisure</cx:pt>
          <cx:pt idx="7425">Business</cx:pt>
          <cx:pt idx="7426">Family Leisure</cx:pt>
          <cx:pt idx="7427">Family Leisure</cx:pt>
          <cx:pt idx="7428">Business</cx:pt>
          <cx:pt idx="7429">Solo Leisure</cx:pt>
          <cx:pt idx="7430">Couple Leisure</cx:pt>
          <cx:pt idx="7431">Solo Leisure</cx:pt>
          <cx:pt idx="7432">Family Leisure</cx:pt>
          <cx:pt idx="7433">Family Leisure</cx:pt>
          <cx:pt idx="7434">Business</cx:pt>
          <cx:pt idx="7435">Couple Leisure</cx:pt>
          <cx:pt idx="7436">Business</cx:pt>
          <cx:pt idx="7437">Solo Leisure</cx:pt>
          <cx:pt idx="7438">Solo Leisure</cx:pt>
          <cx:pt idx="7439">Couple Leisure</cx:pt>
          <cx:pt idx="7440">Couple Leisure</cx:pt>
          <cx:pt idx="7441">Solo Leisure</cx:pt>
          <cx:pt idx="7442">Solo Leisure</cx:pt>
          <cx:pt idx="7443">Family Leisure</cx:pt>
          <cx:pt idx="7444">Family Leisure</cx:pt>
          <cx:pt idx="7445">Couple Leisure</cx:pt>
          <cx:pt idx="7446">Business</cx:pt>
          <cx:pt idx="7447">Couple Leisure</cx:pt>
          <cx:pt idx="7448">Couple Leisure</cx:pt>
          <cx:pt idx="7449">Solo Leisure</cx:pt>
          <cx:pt idx="7450">Family Leisure</cx:pt>
          <cx:pt idx="7451">Business</cx:pt>
          <cx:pt idx="7452">Business</cx:pt>
          <cx:pt idx="7453">Couple Leisure</cx:pt>
          <cx:pt idx="7454">Family Leisure</cx:pt>
          <cx:pt idx="7455">Solo Leisure</cx:pt>
          <cx:pt idx="7456">Solo Leisure</cx:pt>
          <cx:pt idx="7457">Family Leisure</cx:pt>
          <cx:pt idx="7458">Business</cx:pt>
          <cx:pt idx="7459">Business</cx:pt>
          <cx:pt idx="7460">Business</cx:pt>
          <cx:pt idx="7461">Business</cx:pt>
          <cx:pt idx="7462">Business</cx:pt>
          <cx:pt idx="7463">Solo Leisure</cx:pt>
          <cx:pt idx="7464">Family Leisure</cx:pt>
          <cx:pt idx="7465">Family Leisure</cx:pt>
          <cx:pt idx="7466">Couple Leisure</cx:pt>
          <cx:pt idx="7467">Solo Leisure</cx:pt>
          <cx:pt idx="7468">Solo Leisure</cx:pt>
          <cx:pt idx="7469">Solo Leisure</cx:pt>
          <cx:pt idx="7470">Couple Leisure</cx:pt>
          <cx:pt idx="7471">Business</cx:pt>
          <cx:pt idx="7472">Family Leisure</cx:pt>
          <cx:pt idx="7473">Business</cx:pt>
          <cx:pt idx="7474">Solo Leisure</cx:pt>
          <cx:pt idx="7475">Solo Leisure</cx:pt>
          <cx:pt idx="7476">Solo Leisure</cx:pt>
          <cx:pt idx="7477">Solo Leisure</cx:pt>
          <cx:pt idx="7478">Couple Leisure</cx:pt>
          <cx:pt idx="7479">Family Leisure</cx:pt>
          <cx:pt idx="7480">Couple Leisure</cx:pt>
          <cx:pt idx="7481">Solo Leisure</cx:pt>
          <cx:pt idx="7482">Solo Leisure</cx:pt>
          <cx:pt idx="7483">Couple Leisure</cx:pt>
          <cx:pt idx="7484">Family Leisure</cx:pt>
          <cx:pt idx="7485">Solo Leisure</cx:pt>
          <cx:pt idx="7486">Business</cx:pt>
          <cx:pt idx="7487">Business</cx:pt>
          <cx:pt idx="7488">Solo Leisure</cx:pt>
          <cx:pt idx="7489">Solo Leisure</cx:pt>
          <cx:pt idx="7490">Family Leisure</cx:pt>
          <cx:pt idx="7491">Business</cx:pt>
          <cx:pt idx="7492">Family Leisure</cx:pt>
          <cx:pt idx="7493">Solo Leisure</cx:pt>
          <cx:pt idx="7494">Couple Leisure</cx:pt>
          <cx:pt idx="7495">Couple Leisure</cx:pt>
          <cx:pt idx="7496">Solo Leisure</cx:pt>
          <cx:pt idx="7497">Couple Leisure</cx:pt>
          <cx:pt idx="7498">Family Leisure</cx:pt>
          <cx:pt idx="7499">Solo Leisure</cx:pt>
          <cx:pt idx="7500">Solo Leisure</cx:pt>
          <cx:pt idx="7501">Solo Leisure</cx:pt>
          <cx:pt idx="7502">Solo Leisure</cx:pt>
          <cx:pt idx="7503">Family Leisure</cx:pt>
          <cx:pt idx="7504">Solo Leisure</cx:pt>
          <cx:pt idx="7505">Family Leisure</cx:pt>
          <cx:pt idx="7506">Solo Leisure</cx:pt>
          <cx:pt idx="7507">Solo Leisure</cx:pt>
          <cx:pt idx="7508">Solo Leisure</cx:pt>
          <cx:pt idx="7509">Couple Leisure</cx:pt>
          <cx:pt idx="7510">Couple Leisure</cx:pt>
          <cx:pt idx="7511">Couple Leisure</cx:pt>
          <cx:pt idx="7512">Family Leisure</cx:pt>
          <cx:pt idx="7513">Solo Leisure</cx:pt>
          <cx:pt idx="7514">Couple Leisure</cx:pt>
          <cx:pt idx="7515">Family Leisure</cx:pt>
          <cx:pt idx="7516">Family Leisure</cx:pt>
          <cx:pt idx="7517">Solo Leisure</cx:pt>
          <cx:pt idx="7518">Solo Leisure</cx:pt>
          <cx:pt idx="7519">Family Leisure</cx:pt>
          <cx:pt idx="7520">Solo Leisure</cx:pt>
          <cx:pt idx="7521">Family Leisure</cx:pt>
          <cx:pt idx="7522">Family Leisure</cx:pt>
          <cx:pt idx="7523">Solo Leisure</cx:pt>
          <cx:pt idx="7524">Couple Leisure</cx:pt>
          <cx:pt idx="7525">Business</cx:pt>
          <cx:pt idx="7526">Solo Leisure</cx:pt>
          <cx:pt idx="7527">Solo Leisure</cx:pt>
          <cx:pt idx="7528">Solo Leisure</cx:pt>
          <cx:pt idx="7529">Business</cx:pt>
          <cx:pt idx="7530">Business</cx:pt>
          <cx:pt idx="7531">Solo Leisure</cx:pt>
          <cx:pt idx="7532">Solo Leisure</cx:pt>
          <cx:pt idx="7533">Business</cx:pt>
          <cx:pt idx="7534">Family Leisure</cx:pt>
          <cx:pt idx="7535">Business</cx:pt>
          <cx:pt idx="7536">Solo Leisure</cx:pt>
          <cx:pt idx="7537">Solo Leisure</cx:pt>
          <cx:pt idx="7538">Solo Leisure</cx:pt>
          <cx:pt idx="7539">Family Leisure</cx:pt>
          <cx:pt idx="7540">Solo Leisure</cx:pt>
          <cx:pt idx="7541">Family Leisure</cx:pt>
          <cx:pt idx="7542">Business</cx:pt>
          <cx:pt idx="7543">Business</cx:pt>
          <cx:pt idx="7544">Solo Leisure</cx:pt>
          <cx:pt idx="7545">Couple Leisure</cx:pt>
          <cx:pt idx="7546">Solo Leisure</cx:pt>
          <cx:pt idx="7547">Solo Leisure</cx:pt>
          <cx:pt idx="7548">Family Leisure</cx:pt>
          <cx:pt idx="7549">Solo Leisure</cx:pt>
          <cx:pt idx="7550">Family Leisure</cx:pt>
          <cx:pt idx="7551">Couple Leisure</cx:pt>
          <cx:pt idx="7552">Solo Leisure</cx:pt>
          <cx:pt idx="7553">Business</cx:pt>
          <cx:pt idx="7554">Solo Leisure</cx:pt>
          <cx:pt idx="7555">Business</cx:pt>
          <cx:pt idx="7556">Solo Leisure</cx:pt>
          <cx:pt idx="7557">Solo Leisure</cx:pt>
          <cx:pt idx="7558">Couple Leisure</cx:pt>
          <cx:pt idx="7559">Business</cx:pt>
          <cx:pt idx="7560">Solo Leisure</cx:pt>
          <cx:pt idx="7561">Solo Leisure</cx:pt>
          <cx:pt idx="7562">Solo Leisure</cx:pt>
          <cx:pt idx="7563">Solo Leisure</cx:pt>
          <cx:pt idx="7564">Solo Leisure</cx:pt>
          <cx:pt idx="7565">Solo Leisure</cx:pt>
          <cx:pt idx="7566">Family Leisure</cx:pt>
          <cx:pt idx="7567">Solo Leisure</cx:pt>
          <cx:pt idx="7568">Solo Leisure</cx:pt>
          <cx:pt idx="7569">Family Leisure</cx:pt>
          <cx:pt idx="7570">Family Leisure</cx:pt>
          <cx:pt idx="7571">Business</cx:pt>
          <cx:pt idx="7572">Solo Leisure</cx:pt>
          <cx:pt idx="7573">Solo Leisure</cx:pt>
          <cx:pt idx="7574">Business</cx:pt>
          <cx:pt idx="7575">Solo Leisure</cx:pt>
          <cx:pt idx="7576">Couple Leisure</cx:pt>
          <cx:pt idx="7577">Business</cx:pt>
          <cx:pt idx="7578">Couple Leisure</cx:pt>
          <cx:pt idx="7579">Solo Leisure</cx:pt>
          <cx:pt idx="7580">Solo Leisure</cx:pt>
          <cx:pt idx="7581">Family Leisure</cx:pt>
          <cx:pt idx="7582">Solo Leisure</cx:pt>
          <cx:pt idx="7583">Solo Leisure</cx:pt>
          <cx:pt idx="7584">Family Leisure</cx:pt>
          <cx:pt idx="7585">Couple Leisure</cx:pt>
          <cx:pt idx="7586">Business</cx:pt>
          <cx:pt idx="7587">Solo Leisure</cx:pt>
          <cx:pt idx="7588">Solo Leisure</cx:pt>
          <cx:pt idx="7589">Solo Leisure</cx:pt>
          <cx:pt idx="7590">Solo Leisure</cx:pt>
          <cx:pt idx="7591">Business</cx:pt>
          <cx:pt idx="7592">Solo Leisure</cx:pt>
          <cx:pt idx="7593">Family Leisure</cx:pt>
          <cx:pt idx="7594">Solo Leisure</cx:pt>
          <cx:pt idx="7595">Solo Leisure</cx:pt>
          <cx:pt idx="7596">Family Leisure</cx:pt>
          <cx:pt idx="7597">Solo Leisure</cx:pt>
          <cx:pt idx="7598">Couple Leisure</cx:pt>
          <cx:pt idx="7599">Solo Leisure</cx:pt>
          <cx:pt idx="7600">Solo Leisure</cx:pt>
          <cx:pt idx="7601">Solo Leisure</cx:pt>
          <cx:pt idx="7602">Solo Leisure</cx:pt>
          <cx:pt idx="7603">Family Leisure</cx:pt>
          <cx:pt idx="7604">Solo Leisure</cx:pt>
          <cx:pt idx="7605">Solo Leisure</cx:pt>
          <cx:pt idx="7606">Family Leisure</cx:pt>
          <cx:pt idx="7607">Solo Leisure</cx:pt>
          <cx:pt idx="7608">Family Leisure</cx:pt>
          <cx:pt idx="7609">Couple Leisure</cx:pt>
          <cx:pt idx="7610">Solo Leisure</cx:pt>
          <cx:pt idx="7611">Couple Leisure</cx:pt>
          <cx:pt idx="7612">Family Leisure</cx:pt>
          <cx:pt idx="7613">Family Leisure</cx:pt>
          <cx:pt idx="7614">Business</cx:pt>
          <cx:pt idx="7615">Couple Leisure</cx:pt>
          <cx:pt idx="7616">Couple Leisure</cx:pt>
          <cx:pt idx="7617">Business</cx:pt>
          <cx:pt idx="7618">Business</cx:pt>
          <cx:pt idx="7619">Solo Leisure</cx:pt>
          <cx:pt idx="7620">Solo Leisure</cx:pt>
          <cx:pt idx="7621">Solo Leisure</cx:pt>
          <cx:pt idx="7622">Business</cx:pt>
          <cx:pt idx="7623">Couple Leisure</cx:pt>
          <cx:pt idx="7624">Solo Leisure</cx:pt>
          <cx:pt idx="7625">Solo Leisure</cx:pt>
          <cx:pt idx="7626">Solo Leisure</cx:pt>
          <cx:pt idx="7627">Solo Leisure</cx:pt>
          <cx:pt idx="7628">Business</cx:pt>
          <cx:pt idx="7629">Family Leisure</cx:pt>
          <cx:pt idx="7630">Solo Leisure</cx:pt>
          <cx:pt idx="7631">Couple Leisure</cx:pt>
          <cx:pt idx="7632">Business</cx:pt>
          <cx:pt idx="7633">Family Leisure</cx:pt>
          <cx:pt idx="7634">Family Leisure</cx:pt>
          <cx:pt idx="7635">Couple Leisure</cx:pt>
          <cx:pt idx="7636">Business</cx:pt>
          <cx:pt idx="7637">Solo Leisure</cx:pt>
          <cx:pt idx="7638">Family Leisure</cx:pt>
          <cx:pt idx="7639">Couple Leisure</cx:pt>
          <cx:pt idx="7640">Family Leisure</cx:pt>
          <cx:pt idx="7641">Business</cx:pt>
          <cx:pt idx="7642">Family Leisure</cx:pt>
          <cx:pt idx="7643">Solo Leisure</cx:pt>
          <cx:pt idx="7644">Family Leisure</cx:pt>
          <cx:pt idx="7645">Solo Leisure</cx:pt>
          <cx:pt idx="7646">Couple Leisure</cx:pt>
          <cx:pt idx="7647">Couple Leisure</cx:pt>
          <cx:pt idx="7648">Couple Leisure</cx:pt>
          <cx:pt idx="7649">Solo Leisure</cx:pt>
          <cx:pt idx="7650">Solo Leisure</cx:pt>
          <cx:pt idx="7651">Solo Leisure</cx:pt>
          <cx:pt idx="7652">Family Leisure</cx:pt>
          <cx:pt idx="7653">Business</cx:pt>
          <cx:pt idx="7654">Family Leisure</cx:pt>
          <cx:pt idx="7655">Business</cx:pt>
          <cx:pt idx="7656">Couple Leisure</cx:pt>
          <cx:pt idx="7657">Solo Leisure</cx:pt>
          <cx:pt idx="7658">Business</cx:pt>
          <cx:pt idx="7659">Couple Leisure</cx:pt>
          <cx:pt idx="7660">Solo Leisure</cx:pt>
          <cx:pt idx="7661">Solo Leisure</cx:pt>
          <cx:pt idx="7662">Couple Leisure</cx:pt>
          <cx:pt idx="7663">Solo Leisure</cx:pt>
          <cx:pt idx="7664">Couple Leisure</cx:pt>
          <cx:pt idx="7665">Family Leisure</cx:pt>
          <cx:pt idx="7666">Family Leisure</cx:pt>
          <cx:pt idx="7667">Couple Leisure</cx:pt>
          <cx:pt idx="7668">Solo Leisure</cx:pt>
          <cx:pt idx="7669">Couple Leisure</cx:pt>
          <cx:pt idx="7670">Family Leisure</cx:pt>
          <cx:pt idx="7671">Couple Leisure</cx:pt>
          <cx:pt idx="7672">Family Leisure</cx:pt>
          <cx:pt idx="7673">Solo Leisure</cx:pt>
          <cx:pt idx="7674">Solo Leisure</cx:pt>
          <cx:pt idx="7675">Business</cx:pt>
          <cx:pt idx="7676">Solo Leisure</cx:pt>
          <cx:pt idx="7677">Solo Leisure</cx:pt>
          <cx:pt idx="7678">Business</cx:pt>
          <cx:pt idx="7679">Solo Leisure</cx:pt>
          <cx:pt idx="7680">Couple Leisure</cx:pt>
          <cx:pt idx="7681">Family Leisure</cx:pt>
          <cx:pt idx="7682">Business</cx:pt>
          <cx:pt idx="7683">Couple Leisure</cx:pt>
          <cx:pt idx="7684">Couple Leisure</cx:pt>
          <cx:pt idx="7685">Solo Leisure</cx:pt>
          <cx:pt idx="7686">Solo Leisure</cx:pt>
          <cx:pt idx="7687">Business</cx:pt>
          <cx:pt idx="7688">Solo Leisure</cx:pt>
          <cx:pt idx="7689">Solo Leisure</cx:pt>
          <cx:pt idx="7690">Business</cx:pt>
          <cx:pt idx="7691">Solo Leisure</cx:pt>
          <cx:pt idx="7692">Couple Leisure</cx:pt>
          <cx:pt idx="7693">Solo Leisure</cx:pt>
          <cx:pt idx="7694">Couple Leisure</cx:pt>
          <cx:pt idx="7695">Solo Leisure</cx:pt>
          <cx:pt idx="7696">Solo Leisure</cx:pt>
          <cx:pt idx="7697">Solo Leisure</cx:pt>
          <cx:pt idx="7698">Solo Leisure</cx:pt>
          <cx:pt idx="7699">Family Leisure</cx:pt>
          <cx:pt idx="7700">Family Leisure</cx:pt>
          <cx:pt idx="7701">Solo Leisure</cx:pt>
          <cx:pt idx="7702">Family Leisure</cx:pt>
          <cx:pt idx="7703">Solo Leisure</cx:pt>
          <cx:pt idx="7704">Solo Leisure</cx:pt>
          <cx:pt idx="7705">Solo Leisure</cx:pt>
          <cx:pt idx="7706">Solo Leisure</cx:pt>
          <cx:pt idx="7707">Solo Leisure</cx:pt>
          <cx:pt idx="7708">Solo Leisure</cx:pt>
          <cx:pt idx="7709">Solo Leisure</cx:pt>
          <cx:pt idx="7710">Solo Leisure</cx:pt>
          <cx:pt idx="7711">Business</cx:pt>
          <cx:pt idx="7712">Family Leisure</cx:pt>
          <cx:pt idx="7713">Solo Leisure</cx:pt>
          <cx:pt idx="7714">Family Leisure</cx:pt>
          <cx:pt idx="7715">Solo Leisure</cx:pt>
          <cx:pt idx="7716">Couple Leisure</cx:pt>
          <cx:pt idx="7717">Family Leisure</cx:pt>
          <cx:pt idx="7718">Business</cx:pt>
          <cx:pt idx="7719">Solo Leisure</cx:pt>
          <cx:pt idx="7720">Solo Leisure</cx:pt>
          <cx:pt idx="7721">Solo Leisure</cx:pt>
          <cx:pt idx="7722">Solo Leisure</cx:pt>
          <cx:pt idx="7723">Solo Leisure</cx:pt>
          <cx:pt idx="7724">Solo Leisure</cx:pt>
          <cx:pt idx="7725">Couple Leisure</cx:pt>
          <cx:pt idx="7726">Solo Leisure</cx:pt>
          <cx:pt idx="7727">Business</cx:pt>
          <cx:pt idx="7728">Business</cx:pt>
          <cx:pt idx="7729">Solo Leisure</cx:pt>
          <cx:pt idx="7730">Solo Leisure</cx:pt>
          <cx:pt idx="7731">Solo Leisure</cx:pt>
          <cx:pt idx="7732">Couple Leisure</cx:pt>
          <cx:pt idx="7733">Business</cx:pt>
          <cx:pt idx="7734">Solo Leisure</cx:pt>
          <cx:pt idx="7735">Family Leisure</cx:pt>
          <cx:pt idx="7736">Solo Leisure</cx:pt>
          <cx:pt idx="7737">Solo Leisure</cx:pt>
          <cx:pt idx="7738">Business</cx:pt>
          <cx:pt idx="7739">Solo Leisure</cx:pt>
          <cx:pt idx="7740">Family Leisure</cx:pt>
          <cx:pt idx="7741">Family Leisure</cx:pt>
          <cx:pt idx="7742">Solo Leisure</cx:pt>
          <cx:pt idx="7743">Solo Leisure</cx:pt>
          <cx:pt idx="7744">Solo Leisure</cx:pt>
          <cx:pt idx="7745">Business</cx:pt>
          <cx:pt idx="7746">Solo Leisure</cx:pt>
          <cx:pt idx="7747">Couple Leisure</cx:pt>
          <cx:pt idx="7748">Couple Leisure</cx:pt>
          <cx:pt idx="7749">Business</cx:pt>
          <cx:pt idx="7750">Solo Leisure</cx:pt>
          <cx:pt idx="7751">Solo Leisure</cx:pt>
          <cx:pt idx="7752">Family Leisure</cx:pt>
          <cx:pt idx="7753">Solo Leisure</cx:pt>
          <cx:pt idx="7754">Couple Leisure</cx:pt>
          <cx:pt idx="7755">Solo Leisure</cx:pt>
          <cx:pt idx="7756">Solo Leisure</cx:pt>
          <cx:pt idx="7757">Solo Leisure</cx:pt>
          <cx:pt idx="7758">Couple Leisure</cx:pt>
          <cx:pt idx="7759">Solo Leisure</cx:pt>
          <cx:pt idx="7760">Solo Leisure</cx:pt>
          <cx:pt idx="7761">Solo Leisure</cx:pt>
          <cx:pt idx="7762">Business</cx:pt>
          <cx:pt idx="7763">Couple Leisure</cx:pt>
          <cx:pt idx="7764">Solo Leisure</cx:pt>
          <cx:pt idx="7765">Solo Leisure</cx:pt>
          <cx:pt idx="7766">Solo Leisure</cx:pt>
          <cx:pt idx="7767">Solo Leisure</cx:pt>
          <cx:pt idx="7768">Solo Leisure</cx:pt>
          <cx:pt idx="7769">Solo Leisure</cx:pt>
          <cx:pt idx="7770">Business</cx:pt>
          <cx:pt idx="7771">Solo Leisure</cx:pt>
          <cx:pt idx="7772">Solo Leisure</cx:pt>
          <cx:pt idx="7773">Solo Leisure</cx:pt>
          <cx:pt idx="7774">Solo Leisure</cx:pt>
          <cx:pt idx="7775">Solo Leisure</cx:pt>
          <cx:pt idx="7776">Family Leisure</cx:pt>
          <cx:pt idx="7777">Solo Leisure</cx:pt>
          <cx:pt idx="7778">Business</cx:pt>
          <cx:pt idx="7779">Couple Leisure</cx:pt>
          <cx:pt idx="7780">Couple Leisure</cx:pt>
          <cx:pt idx="7781">Couple Leisure</cx:pt>
          <cx:pt idx="7782">Solo Leisure</cx:pt>
          <cx:pt idx="7783">Business</cx:pt>
          <cx:pt idx="7784">Family Leisure</cx:pt>
          <cx:pt idx="7785">Solo Leisure</cx:pt>
          <cx:pt idx="7786">Family Leisure</cx:pt>
          <cx:pt idx="7787">Solo Leisure</cx:pt>
          <cx:pt idx="7788">Solo Leisure</cx:pt>
          <cx:pt idx="7789">Family Leisure</cx:pt>
          <cx:pt idx="7790">Couple Leisure</cx:pt>
          <cx:pt idx="7791">Solo Leisure</cx:pt>
          <cx:pt idx="7792">Solo Leisure</cx:pt>
          <cx:pt idx="7793">Business</cx:pt>
          <cx:pt idx="7794">Business</cx:pt>
          <cx:pt idx="7795">Solo Leisure</cx:pt>
          <cx:pt idx="7796">Solo Leisure</cx:pt>
          <cx:pt idx="7797">Solo Leisure</cx:pt>
          <cx:pt idx="7798">Solo Leisure</cx:pt>
          <cx:pt idx="7799">Family Leisure</cx:pt>
          <cx:pt idx="7800">Solo Leisure</cx:pt>
          <cx:pt idx="7801">Solo Leisure</cx:pt>
          <cx:pt idx="7802">Couple Leisure</cx:pt>
          <cx:pt idx="7803">Solo Leisure</cx:pt>
          <cx:pt idx="7804">Solo Leisure</cx:pt>
          <cx:pt idx="7805">Business</cx:pt>
          <cx:pt idx="7806">Solo Leisure</cx:pt>
          <cx:pt idx="7807">Solo Leisure</cx:pt>
          <cx:pt idx="7808">Couple Leisure</cx:pt>
          <cx:pt idx="7809">Solo Leisure</cx:pt>
          <cx:pt idx="7810">Solo Leisure</cx:pt>
          <cx:pt idx="7811">Solo Leisure</cx:pt>
          <cx:pt idx="7812">Couple Leisure</cx:pt>
          <cx:pt idx="7813">Solo Leisure</cx:pt>
          <cx:pt idx="7814">Business</cx:pt>
          <cx:pt idx="7815">Family Leisure</cx:pt>
          <cx:pt idx="7816">Solo Leisure</cx:pt>
          <cx:pt idx="7817">Family Leisure</cx:pt>
          <cx:pt idx="7818">Family Leisure</cx:pt>
          <cx:pt idx="7819">Solo Leisure</cx:pt>
          <cx:pt idx="7820">Couple Leisure</cx:pt>
          <cx:pt idx="7821">Business</cx:pt>
          <cx:pt idx="7822">Solo Leisure</cx:pt>
          <cx:pt idx="7823">Solo Leisure</cx:pt>
          <cx:pt idx="7824">Family Leisure</cx:pt>
          <cx:pt idx="7825">Couple Leisure</cx:pt>
          <cx:pt idx="7826">Couple Leisure</cx:pt>
          <cx:pt idx="7827">Couple Leisure</cx:pt>
          <cx:pt idx="7828">Couple Leisure</cx:pt>
          <cx:pt idx="7829">Business</cx:pt>
          <cx:pt idx="7830">Solo Leisure</cx:pt>
          <cx:pt idx="7831">Couple Leisure</cx:pt>
          <cx:pt idx="7832">Family Leisure</cx:pt>
          <cx:pt idx="7833">Solo Leisure</cx:pt>
          <cx:pt idx="7834">Business</cx:pt>
          <cx:pt idx="7835">Solo Leisure</cx:pt>
          <cx:pt idx="7836">Solo Leisure</cx:pt>
          <cx:pt idx="7837">Solo Leisure</cx:pt>
          <cx:pt idx="7838">Business</cx:pt>
          <cx:pt idx="7839">Couple Leisure</cx:pt>
          <cx:pt idx="7840">Solo Leisure</cx:pt>
          <cx:pt idx="7841">Family Leisure</cx:pt>
          <cx:pt idx="7842">Family Leisure</cx:pt>
          <cx:pt idx="7843">Family Leisure</cx:pt>
          <cx:pt idx="7844">Solo Leisure</cx:pt>
          <cx:pt idx="7845">Solo Leisure</cx:pt>
          <cx:pt idx="7846">Family Leisure</cx:pt>
          <cx:pt idx="7847">Family Leisure</cx:pt>
          <cx:pt idx="7848">Solo Leisure</cx:pt>
          <cx:pt idx="7849">Business</cx:pt>
          <cx:pt idx="7850">Solo Leisure</cx:pt>
          <cx:pt idx="7851">Family Leisure</cx:pt>
          <cx:pt idx="7852">Solo Leisure</cx:pt>
          <cx:pt idx="7853">Solo Leisure</cx:pt>
          <cx:pt idx="7854">Couple Leisure</cx:pt>
          <cx:pt idx="7855">Solo Leisure</cx:pt>
          <cx:pt idx="7856">Solo Leisure</cx:pt>
          <cx:pt idx="7857">Family Leisure</cx:pt>
          <cx:pt idx="7858">Family Leisure</cx:pt>
          <cx:pt idx="7859">Business</cx:pt>
          <cx:pt idx="7860">Solo Leisure</cx:pt>
          <cx:pt idx="7861">Solo Leisure</cx:pt>
          <cx:pt idx="7862">Solo Leisure</cx:pt>
          <cx:pt idx="7863">Solo Leisure</cx:pt>
          <cx:pt idx="7864">Business</cx:pt>
          <cx:pt idx="7865">Solo Leisure</cx:pt>
          <cx:pt idx="7866">Business</cx:pt>
          <cx:pt idx="7867">Solo Leisure</cx:pt>
          <cx:pt idx="7868">Business</cx:pt>
          <cx:pt idx="7869">Couple Leisure</cx:pt>
          <cx:pt idx="7870">Business</cx:pt>
          <cx:pt idx="7871">Solo Leisure</cx:pt>
          <cx:pt idx="7872">Solo Leisure</cx:pt>
          <cx:pt idx="7873">Couple Leisure</cx:pt>
          <cx:pt idx="7874">Couple Leisure</cx:pt>
          <cx:pt idx="7875">Solo Leisure</cx:pt>
          <cx:pt idx="7876">Couple Leisure</cx:pt>
          <cx:pt idx="7877">Solo Leisure</cx:pt>
          <cx:pt idx="7878">Couple Leisure</cx:pt>
          <cx:pt idx="7879">Solo Leisure</cx:pt>
          <cx:pt idx="7880">Solo Leisure</cx:pt>
          <cx:pt idx="7881">Solo Leisure</cx:pt>
          <cx:pt idx="7882">Couple Leisure</cx:pt>
          <cx:pt idx="7883">Family Leisure</cx:pt>
          <cx:pt idx="7884">Solo Leisure</cx:pt>
          <cx:pt idx="7885">Family Leisure</cx:pt>
          <cx:pt idx="7886">Business</cx:pt>
          <cx:pt idx="7887">Couple Leisure</cx:pt>
          <cx:pt idx="7888">Couple Leisure</cx:pt>
          <cx:pt idx="7889">Solo Leisure</cx:pt>
          <cx:pt idx="7890">Solo Leisure</cx:pt>
          <cx:pt idx="7891">Solo Leisure</cx:pt>
          <cx:pt idx="7892">Couple Leisure</cx:pt>
          <cx:pt idx="7893">Family Leisure</cx:pt>
          <cx:pt idx="7894">Business</cx:pt>
          <cx:pt idx="7895">Solo Leisure</cx:pt>
          <cx:pt idx="7896">Solo Leisure</cx:pt>
          <cx:pt idx="7897">Business</cx:pt>
          <cx:pt idx="7898">Couple Leisure</cx:pt>
          <cx:pt idx="7899">Solo Leisure</cx:pt>
          <cx:pt idx="7900">Family Leisure</cx:pt>
          <cx:pt idx="7901">Solo Leisure</cx:pt>
          <cx:pt idx="7902">Business</cx:pt>
          <cx:pt idx="7903">Solo Leisure</cx:pt>
          <cx:pt idx="7904">Couple Leisure</cx:pt>
          <cx:pt idx="7905">Business</cx:pt>
          <cx:pt idx="7906">Couple Leisure</cx:pt>
          <cx:pt idx="7907">Solo Leisure</cx:pt>
          <cx:pt idx="7908">Couple Leisure</cx:pt>
          <cx:pt idx="7909">Solo Leisure</cx:pt>
          <cx:pt idx="7910">Solo Leisure</cx:pt>
          <cx:pt idx="7911">Couple Leisure</cx:pt>
          <cx:pt idx="7912">Solo Leisure</cx:pt>
          <cx:pt idx="7913">Couple Leisure</cx:pt>
          <cx:pt idx="7914">Couple Leisure</cx:pt>
          <cx:pt idx="7915">Solo Leisure</cx:pt>
          <cx:pt idx="7916">Solo Leisure</cx:pt>
          <cx:pt idx="7917">Couple Leisure</cx:pt>
          <cx:pt idx="7918">Couple Leisure</cx:pt>
          <cx:pt idx="7919">Solo Leisure</cx:pt>
          <cx:pt idx="7920">Couple Leisure</cx:pt>
          <cx:pt idx="7921">Solo Leisure</cx:pt>
          <cx:pt idx="7922">Business</cx:pt>
          <cx:pt idx="7923">Solo Leisure</cx:pt>
          <cx:pt idx="7924">Couple Leisure</cx:pt>
          <cx:pt idx="7925">Family Leisure</cx:pt>
          <cx:pt idx="7926">Family Leisure</cx:pt>
          <cx:pt idx="7927">Business</cx:pt>
          <cx:pt idx="7928">Couple Leisure</cx:pt>
          <cx:pt idx="7929">Solo Leisure</cx:pt>
          <cx:pt idx="7930">Business</cx:pt>
          <cx:pt idx="7931">Solo Leisure</cx:pt>
          <cx:pt idx="7932">Family Leisure</cx:pt>
          <cx:pt idx="7933">Business</cx:pt>
          <cx:pt idx="7934">Family Leisure</cx:pt>
          <cx:pt idx="7935">Solo Leisure</cx:pt>
          <cx:pt idx="7936">Solo Leisure</cx:pt>
          <cx:pt idx="7937">Solo Leisure</cx:pt>
          <cx:pt idx="7938">Couple Leisure</cx:pt>
          <cx:pt idx="7939">Solo Leisure</cx:pt>
          <cx:pt idx="7940">Family Leisure</cx:pt>
          <cx:pt idx="7941">Business</cx:pt>
          <cx:pt idx="7942">Business</cx:pt>
          <cx:pt idx="7943">Couple Leisure</cx:pt>
          <cx:pt idx="7944">Solo Leisure</cx:pt>
          <cx:pt idx="7945">Solo Leisure</cx:pt>
          <cx:pt idx="7946">Business</cx:pt>
          <cx:pt idx="7947">Family Leisure</cx:pt>
          <cx:pt idx="7948">Family Leisure</cx:pt>
          <cx:pt idx="7949">Family Leisure</cx:pt>
          <cx:pt idx="7950">Family Leisure</cx:pt>
          <cx:pt idx="7951">Family Leisure</cx:pt>
          <cx:pt idx="7952">Family Leisure</cx:pt>
          <cx:pt idx="7953">Solo Leisure</cx:pt>
          <cx:pt idx="7954">Business</cx:pt>
          <cx:pt idx="7955">Couple Leisure</cx:pt>
          <cx:pt idx="7956">Solo Leisure</cx:pt>
          <cx:pt idx="7957">Business</cx:pt>
          <cx:pt idx="7958">Couple Leisure</cx:pt>
          <cx:pt idx="7959">Solo Leisure</cx:pt>
          <cx:pt idx="7960">Solo Leisure</cx:pt>
          <cx:pt idx="7961">Solo Leisure</cx:pt>
          <cx:pt idx="7962">Family Leisure</cx:pt>
          <cx:pt idx="7963">Family Leisure</cx:pt>
          <cx:pt idx="7964">Family Leisure</cx:pt>
          <cx:pt idx="7965">Family Leisure</cx:pt>
          <cx:pt idx="7966">Solo Leisure</cx:pt>
          <cx:pt idx="7967">Family Leisure</cx:pt>
          <cx:pt idx="7968">Family Leisure</cx:pt>
          <cx:pt idx="7969">Solo Leisure</cx:pt>
          <cx:pt idx="7970">Business</cx:pt>
          <cx:pt idx="7971">Solo Leisure</cx:pt>
          <cx:pt idx="7972">Solo Leisure</cx:pt>
          <cx:pt idx="7973">Solo Leisure</cx:pt>
          <cx:pt idx="7974">Business</cx:pt>
          <cx:pt idx="7975">Solo Leisure</cx:pt>
          <cx:pt idx="7976">Couple Leisure</cx:pt>
          <cx:pt idx="7977">Couple Leisure</cx:pt>
          <cx:pt idx="7978">Couple Leisure</cx:pt>
          <cx:pt idx="7979">Family Leisure</cx:pt>
          <cx:pt idx="7980">Family Leisure</cx:pt>
          <cx:pt idx="7981">Solo Leisure</cx:pt>
          <cx:pt idx="7982">Business</cx:pt>
          <cx:pt idx="7983">Business</cx:pt>
          <cx:pt idx="7984">Couple Leisure</cx:pt>
          <cx:pt idx="7985">Family Leisure</cx:pt>
          <cx:pt idx="7986">Couple Leisure</cx:pt>
          <cx:pt idx="7987">Family Leisure</cx:pt>
          <cx:pt idx="7988">Solo Leisure</cx:pt>
          <cx:pt idx="7989">Solo Leisure</cx:pt>
          <cx:pt idx="7990">Couple Leisure</cx:pt>
          <cx:pt idx="7991">Solo Leisure</cx:pt>
          <cx:pt idx="7992">Couple Leisure</cx:pt>
          <cx:pt idx="7993">Solo Leisure</cx:pt>
          <cx:pt idx="7994">Family Leisure</cx:pt>
          <cx:pt idx="7995">Family Leisure</cx:pt>
          <cx:pt idx="7996">Business</cx:pt>
          <cx:pt idx="7997">Solo Leisure</cx:pt>
          <cx:pt idx="7998">Solo Leisure</cx:pt>
          <cx:pt idx="7999">Business</cx:pt>
          <cx:pt idx="8000">Solo Leisure</cx:pt>
          <cx:pt idx="8001">Family Leisure</cx:pt>
          <cx:pt idx="8002">Family Leisure</cx:pt>
          <cx:pt idx="8003">Couple Leisure</cx:pt>
          <cx:pt idx="8004">Solo Leisure</cx:pt>
          <cx:pt idx="8005">Couple Leisure</cx:pt>
          <cx:pt idx="8006">Solo Leisure</cx:pt>
          <cx:pt idx="8007">Solo Leisure</cx:pt>
          <cx:pt idx="8008">Family Leisure</cx:pt>
          <cx:pt idx="8009">Family Leisure</cx:pt>
          <cx:pt idx="8010">Family Leisure</cx:pt>
          <cx:pt idx="8011">Couple Leisure</cx:pt>
          <cx:pt idx="8012">Family Leisure</cx:pt>
          <cx:pt idx="8013">Solo Leisure</cx:pt>
          <cx:pt idx="8014">Family Leisure</cx:pt>
          <cx:pt idx="8015">Solo Leisure</cx:pt>
          <cx:pt idx="8016">Business</cx:pt>
          <cx:pt idx="8017">Solo Leisure</cx:pt>
          <cx:pt idx="8018">Solo Leisure</cx:pt>
          <cx:pt idx="8019">Solo Leisure</cx:pt>
          <cx:pt idx="8020">Business</cx:pt>
          <cx:pt idx="8021">Family Leisure</cx:pt>
          <cx:pt idx="8022">Family Leisure</cx:pt>
          <cx:pt idx="8023">Solo Leisure</cx:pt>
          <cx:pt idx="8024">Family Leisure</cx:pt>
          <cx:pt idx="8025">Solo Leisure</cx:pt>
          <cx:pt idx="8026">Family Leisure</cx:pt>
          <cx:pt idx="8027">Solo Leisure</cx:pt>
          <cx:pt idx="8028">Solo Leisure</cx:pt>
          <cx:pt idx="8029">Family Leisure</cx:pt>
          <cx:pt idx="8030">Business</cx:pt>
          <cx:pt idx="8031">Couple Leisure</cx:pt>
          <cx:pt idx="8032">Couple Leisure</cx:pt>
          <cx:pt idx="8033">Solo Leisure</cx:pt>
          <cx:pt idx="8034">Couple Leisure</cx:pt>
          <cx:pt idx="8035">Solo Leisure</cx:pt>
          <cx:pt idx="8036">Solo Leisure</cx:pt>
          <cx:pt idx="8037">Solo Leisure</cx:pt>
          <cx:pt idx="8038">Solo Leisure</cx:pt>
          <cx:pt idx="8039">Solo Leisure</cx:pt>
          <cx:pt idx="8040">Couple Leisure</cx:pt>
          <cx:pt idx="8041">Solo Leisure</cx:pt>
          <cx:pt idx="8042">Couple Leisure</cx:pt>
          <cx:pt idx="8043">Family Leisure</cx:pt>
          <cx:pt idx="8044">Solo Leisure</cx:pt>
          <cx:pt idx="8045">Business</cx:pt>
          <cx:pt idx="8046">Solo Leisure</cx:pt>
          <cx:pt idx="8047">Solo Leisure</cx:pt>
          <cx:pt idx="8048">Business</cx:pt>
          <cx:pt idx="8049">Solo Leisure</cx:pt>
          <cx:pt idx="8050">Business</cx:pt>
          <cx:pt idx="8051">Solo Leisure</cx:pt>
          <cx:pt idx="8052">Solo Leisure</cx:pt>
          <cx:pt idx="8053">Solo Leisure</cx:pt>
          <cx:pt idx="8054">Couple Leisure</cx:pt>
          <cx:pt idx="8055">Solo Leisure</cx:pt>
          <cx:pt idx="8056">Business</cx:pt>
          <cx:pt idx="8057">Family Leisure</cx:pt>
          <cx:pt idx="8058">Couple Leisure</cx:pt>
          <cx:pt idx="8059">Couple Leisure</cx:pt>
          <cx:pt idx="8060">Family Leisure</cx:pt>
          <cx:pt idx="8061">Family Leisure</cx:pt>
          <cx:pt idx="8062">Couple Leisure</cx:pt>
          <cx:pt idx="8063">Business</cx:pt>
          <cx:pt idx="8064">Solo Leisure</cx:pt>
          <cx:pt idx="8065">Family Leisure</cx:pt>
          <cx:pt idx="8066">Business</cx:pt>
          <cx:pt idx="8067">Business</cx:pt>
          <cx:pt idx="8068">Couple Leisure</cx:pt>
          <cx:pt idx="8069">Business</cx:pt>
          <cx:pt idx="8070">Family Leisure</cx:pt>
          <cx:pt idx="8071">Solo Leisure</cx:pt>
          <cx:pt idx="8072">Couple Leisure</cx:pt>
          <cx:pt idx="8073">Solo Leisure</cx:pt>
          <cx:pt idx="8074">Couple Leisure</cx:pt>
          <cx:pt idx="8075">Solo Leisure</cx:pt>
          <cx:pt idx="8076">Solo Leisure</cx:pt>
          <cx:pt idx="8077">Couple Leisure</cx:pt>
          <cx:pt idx="8078">Solo Leisure</cx:pt>
          <cx:pt idx="8079">Family Leisure</cx:pt>
          <cx:pt idx="8080">Business</cx:pt>
          <cx:pt idx="8081">Solo Leisure</cx:pt>
          <cx:pt idx="8082">Solo Leisure</cx:pt>
          <cx:pt idx="8083">Solo Leisure</cx:pt>
          <cx:pt idx="8084">Solo Leisure</cx:pt>
          <cx:pt idx="8085">Business</cx:pt>
          <cx:pt idx="8086">Solo Leisure</cx:pt>
          <cx:pt idx="8087">Solo Leisure</cx:pt>
          <cx:pt idx="8088">Family Leisure</cx:pt>
          <cx:pt idx="8089">Family Leisure</cx:pt>
          <cx:pt idx="8090">Solo Leisure</cx:pt>
          <cx:pt idx="8091">Solo Leisure</cx:pt>
          <cx:pt idx="8092">Family Leisure</cx:pt>
          <cx:pt idx="8093">Solo Leisure</cx:pt>
          <cx:pt idx="8094">Solo Leisure</cx:pt>
          <cx:pt idx="8095">Business</cx:pt>
          <cx:pt idx="8096">Couple Leisure</cx:pt>
          <cx:pt idx="8097">Business</cx:pt>
          <cx:pt idx="8098">Business</cx:pt>
          <cx:pt idx="8099">Business</cx:pt>
        </cx:lvl>
      </cx:strDim>
      <cx:numDim type="val">
        <cx:f>Dataset_1!$P$2:$P$8101</cx:f>
        <cx:lvl ptCount="8100" formatCode="0">
          <cx:pt idx="0">9</cx:pt>
          <cx:pt idx="1">3</cx:pt>
          <cx:pt idx="2">10</cx:pt>
          <cx:pt idx="3">10</cx:pt>
          <cx:pt idx="4">10</cx:pt>
          <cx:pt idx="5">3</cx:pt>
          <cx:pt idx="6">5</cx:pt>
          <cx:pt idx="7">10</cx:pt>
          <cx:pt idx="8">4</cx:pt>
          <cx:pt idx="9">10</cx:pt>
          <cx:pt idx="10">10</cx:pt>
          <cx:pt idx="11">10</cx:pt>
          <cx:pt idx="12">10</cx:pt>
          <cx:pt idx="13">2</cx:pt>
          <cx:pt idx="14">10</cx:pt>
          <cx:pt idx="15">8</cx:pt>
          <cx:pt idx="16">2</cx:pt>
          <cx:pt idx="17">10</cx:pt>
          <cx:pt idx="18">10</cx:pt>
          <cx:pt idx="19">2</cx:pt>
          <cx:pt idx="20">1</cx:pt>
          <cx:pt idx="21">9</cx:pt>
          <cx:pt idx="22">10</cx:pt>
          <cx:pt idx="23">8</cx:pt>
          <cx:pt idx="24">1</cx:pt>
          <cx:pt idx="25">2</cx:pt>
          <cx:pt idx="26">1</cx:pt>
          <cx:pt idx="27">2</cx:pt>
          <cx:pt idx="28">7</cx:pt>
          <cx:pt idx="29">1</cx:pt>
          <cx:pt idx="30">1</cx:pt>
          <cx:pt idx="31">8</cx:pt>
          <cx:pt idx="32">10</cx:pt>
          <cx:pt idx="33">1</cx:pt>
          <cx:pt idx="34">1</cx:pt>
          <cx:pt idx="35">6</cx:pt>
          <cx:pt idx="36">1</cx:pt>
          <cx:pt idx="37">9</cx:pt>
          <cx:pt idx="38">9</cx:pt>
          <cx:pt idx="39">4</cx:pt>
          <cx:pt idx="40">4</cx:pt>
          <cx:pt idx="41">10</cx:pt>
          <cx:pt idx="42">1</cx:pt>
          <cx:pt idx="43">1</cx:pt>
          <cx:pt idx="44">1</cx:pt>
          <cx:pt idx="45">1</cx:pt>
          <cx:pt idx="46">7</cx:pt>
          <cx:pt idx="47">10</cx:pt>
          <cx:pt idx="48">9</cx:pt>
          <cx:pt idx="49">1</cx:pt>
          <cx:pt idx="50">3</cx:pt>
          <cx:pt idx="51">1</cx:pt>
          <cx:pt idx="52">9</cx:pt>
          <cx:pt idx="53">10</cx:pt>
          <cx:pt idx="54">10</cx:pt>
          <cx:pt idx="55">5</cx:pt>
          <cx:pt idx="56">1</cx:pt>
          <cx:pt idx="57">10</cx:pt>
          <cx:pt idx="58">6</cx:pt>
          <cx:pt idx="59">10</cx:pt>
          <cx:pt idx="60">8</cx:pt>
          <cx:pt idx="61">8</cx:pt>
          <cx:pt idx="62">10</cx:pt>
          <cx:pt idx="63">10</cx:pt>
          <cx:pt idx="64">10</cx:pt>
          <cx:pt idx="65">2</cx:pt>
          <cx:pt idx="66">10</cx:pt>
          <cx:pt idx="67">10</cx:pt>
          <cx:pt idx="68">10</cx:pt>
          <cx:pt idx="69">1</cx:pt>
          <cx:pt idx="70">7</cx:pt>
          <cx:pt idx="71">5</cx:pt>
          <cx:pt idx="72">9</cx:pt>
          <cx:pt idx="73">10</cx:pt>
          <cx:pt idx="74">10</cx:pt>
          <cx:pt idx="75">6</cx:pt>
          <cx:pt idx="76">10</cx:pt>
          <cx:pt idx="77">9</cx:pt>
          <cx:pt idx="78">1</cx:pt>
          <cx:pt idx="79">9</cx:pt>
          <cx:pt idx="80">6</cx:pt>
          <cx:pt idx="81">2</cx:pt>
          <cx:pt idx="82">10</cx:pt>
          <cx:pt idx="83">8</cx:pt>
          <cx:pt idx="84">9</cx:pt>
          <cx:pt idx="85">7</cx:pt>
          <cx:pt idx="86">2</cx:pt>
          <cx:pt idx="87">6</cx:pt>
          <cx:pt idx="88">5</cx:pt>
          <cx:pt idx="89">7</cx:pt>
          <cx:pt idx="90">6</cx:pt>
          <cx:pt idx="91">9</cx:pt>
          <cx:pt idx="92">2</cx:pt>
          <cx:pt idx="93">6</cx:pt>
          <cx:pt idx="94">9</cx:pt>
          <cx:pt idx="95">7</cx:pt>
          <cx:pt idx="96">10</cx:pt>
          <cx:pt idx="97">5</cx:pt>
          <cx:pt idx="98">1</cx:pt>
          <cx:pt idx="99">1</cx:pt>
          <cx:pt idx="100">2</cx:pt>
          <cx:pt idx="101">8</cx:pt>
          <cx:pt idx="102">5</cx:pt>
          <cx:pt idx="103">4</cx:pt>
          <cx:pt idx="104">4</cx:pt>
          <cx:pt idx="105">4</cx:pt>
          <cx:pt idx="106">10</cx:pt>
          <cx:pt idx="107">10</cx:pt>
          <cx:pt idx="108">10</cx:pt>
          <cx:pt idx="109">2</cx:pt>
          <cx:pt idx="110">4</cx:pt>
          <cx:pt idx="111">8</cx:pt>
          <cx:pt idx="112">10</cx:pt>
          <cx:pt idx="113">3</cx:pt>
          <cx:pt idx="114">9</cx:pt>
          <cx:pt idx="115">9</cx:pt>
          <cx:pt idx="116">8</cx:pt>
          <cx:pt idx="117">4</cx:pt>
          <cx:pt idx="118">1</cx:pt>
          <cx:pt idx="119">7</cx:pt>
          <cx:pt idx="120">6</cx:pt>
          <cx:pt idx="121">10</cx:pt>
          <cx:pt idx="122">5</cx:pt>
          <cx:pt idx="123">2</cx:pt>
          <cx:pt idx="124">10</cx:pt>
          <cx:pt idx="125">1</cx:pt>
          <cx:pt idx="126">10</cx:pt>
          <cx:pt idx="127">10</cx:pt>
          <cx:pt idx="128">5</cx:pt>
          <cx:pt idx="129">9</cx:pt>
          <cx:pt idx="130">9</cx:pt>
          <cx:pt idx="131">7</cx:pt>
          <cx:pt idx="132">2</cx:pt>
          <cx:pt idx="133">10</cx:pt>
          <cx:pt idx="134">2</cx:pt>
          <cx:pt idx="135">7</cx:pt>
          <cx:pt idx="136">10</cx:pt>
          <cx:pt idx="137">9</cx:pt>
          <cx:pt idx="138">1</cx:pt>
          <cx:pt idx="139">9</cx:pt>
          <cx:pt idx="140">10</cx:pt>
          <cx:pt idx="141">10</cx:pt>
          <cx:pt idx="142">1</cx:pt>
          <cx:pt idx="143">5</cx:pt>
          <cx:pt idx="144">7</cx:pt>
          <cx:pt idx="145">10</cx:pt>
          <cx:pt idx="146">9</cx:pt>
          <cx:pt idx="147">1</cx:pt>
          <cx:pt idx="148">5</cx:pt>
          <cx:pt idx="149">4</cx:pt>
          <cx:pt idx="150">7</cx:pt>
          <cx:pt idx="151">7</cx:pt>
          <cx:pt idx="152">1</cx:pt>
          <cx:pt idx="153">5</cx:pt>
          <cx:pt idx="154">9</cx:pt>
          <cx:pt idx="155">5</cx:pt>
          <cx:pt idx="156">10</cx:pt>
          <cx:pt idx="157">10</cx:pt>
          <cx:pt idx="158">9</cx:pt>
          <cx:pt idx="159">10</cx:pt>
          <cx:pt idx="160">5</cx:pt>
          <cx:pt idx="161">8</cx:pt>
          <cx:pt idx="162">1</cx:pt>
          <cx:pt idx="163">6</cx:pt>
          <cx:pt idx="164">10</cx:pt>
          <cx:pt idx="165">1</cx:pt>
          <cx:pt idx="166">2</cx:pt>
          <cx:pt idx="167">9</cx:pt>
          <cx:pt idx="168">3</cx:pt>
          <cx:pt idx="169">7</cx:pt>
          <cx:pt idx="170">1</cx:pt>
          <cx:pt idx="171">10</cx:pt>
          <cx:pt idx="172">10</cx:pt>
          <cx:pt idx="173">3</cx:pt>
          <cx:pt idx="174">1</cx:pt>
          <cx:pt idx="175">10</cx:pt>
          <cx:pt idx="176">4</cx:pt>
          <cx:pt idx="177">4</cx:pt>
          <cx:pt idx="178">6</cx:pt>
          <cx:pt idx="179">10</cx:pt>
          <cx:pt idx="180">2</cx:pt>
          <cx:pt idx="181">2</cx:pt>
          <cx:pt idx="182">1</cx:pt>
          <cx:pt idx="183">10</cx:pt>
          <cx:pt idx="184">5</cx:pt>
          <cx:pt idx="185">2</cx:pt>
          <cx:pt idx="186">1</cx:pt>
          <cx:pt idx="187">1</cx:pt>
          <cx:pt idx="188">1</cx:pt>
          <cx:pt idx="189">10</cx:pt>
          <cx:pt idx="190">10</cx:pt>
          <cx:pt idx="191">3</cx:pt>
          <cx:pt idx="192">10</cx:pt>
          <cx:pt idx="193">9</cx:pt>
          <cx:pt idx="194">8</cx:pt>
          <cx:pt idx="195">4</cx:pt>
          <cx:pt idx="196">9</cx:pt>
          <cx:pt idx="197">10</cx:pt>
          <cx:pt idx="198">5</cx:pt>
          <cx:pt idx="199">4</cx:pt>
          <cx:pt idx="200">8</cx:pt>
          <cx:pt idx="201">8</cx:pt>
          <cx:pt idx="202">1</cx:pt>
          <cx:pt idx="203">4</cx:pt>
          <cx:pt idx="204">6</cx:pt>
          <cx:pt idx="205">9</cx:pt>
          <cx:pt idx="206">1</cx:pt>
          <cx:pt idx="207">1</cx:pt>
          <cx:pt idx="208">2</cx:pt>
          <cx:pt idx="209">10</cx:pt>
          <cx:pt idx="210">9</cx:pt>
          <cx:pt idx="211">6</cx:pt>
          <cx:pt idx="212">2</cx:pt>
          <cx:pt idx="213">9</cx:pt>
          <cx:pt idx="214">10</cx:pt>
          <cx:pt idx="215">4</cx:pt>
          <cx:pt idx="216">1</cx:pt>
          <cx:pt idx="217">7</cx:pt>
          <cx:pt idx="218">10</cx:pt>
          <cx:pt idx="219">1</cx:pt>
          <cx:pt idx="220">2</cx:pt>
          <cx:pt idx="221">3</cx:pt>
          <cx:pt idx="222">3</cx:pt>
          <cx:pt idx="223">10</cx:pt>
          <cx:pt idx="224">2</cx:pt>
          <cx:pt idx="225">7</cx:pt>
          <cx:pt idx="226">10</cx:pt>
          <cx:pt idx="227">1</cx:pt>
          <cx:pt idx="228">2</cx:pt>
          <cx:pt idx="229">3</cx:pt>
          <cx:pt idx="230">1</cx:pt>
          <cx:pt idx="231">1</cx:pt>
          <cx:pt idx="232">2</cx:pt>
          <cx:pt idx="233">6</cx:pt>
          <cx:pt idx="234">9</cx:pt>
          <cx:pt idx="235">1</cx:pt>
          <cx:pt idx="236">6</cx:pt>
          <cx:pt idx="237">1</cx:pt>
          <cx:pt idx="238">1</cx:pt>
          <cx:pt idx="239">1</cx:pt>
          <cx:pt idx="240">1</cx:pt>
          <cx:pt idx="241">8</cx:pt>
          <cx:pt idx="242">1</cx:pt>
          <cx:pt idx="243">1</cx:pt>
          <cx:pt idx="244">10</cx:pt>
          <cx:pt idx="245">9</cx:pt>
          <cx:pt idx="246">7</cx:pt>
          <cx:pt idx="247">6</cx:pt>
          <cx:pt idx="248">2</cx:pt>
          <cx:pt idx="249">9</cx:pt>
          <cx:pt idx="250">6</cx:pt>
          <cx:pt idx="251">3</cx:pt>
          <cx:pt idx="252">1</cx:pt>
          <cx:pt idx="253">3</cx:pt>
          <cx:pt idx="254">3</cx:pt>
          <cx:pt idx="255">3</cx:pt>
          <cx:pt idx="256">4</cx:pt>
          <cx:pt idx="257">4</cx:pt>
          <cx:pt idx="258">2</cx:pt>
          <cx:pt idx="259">9</cx:pt>
          <cx:pt idx="260">2</cx:pt>
          <cx:pt idx="261">10</cx:pt>
          <cx:pt idx="262">5</cx:pt>
          <cx:pt idx="263">10</cx:pt>
          <cx:pt idx="264">7</cx:pt>
          <cx:pt idx="265">1</cx:pt>
          <cx:pt idx="266">1</cx:pt>
          <cx:pt idx="267">2</cx:pt>
          <cx:pt idx="268">3</cx:pt>
          <cx:pt idx="269">1</cx:pt>
          <cx:pt idx="270">10</cx:pt>
          <cx:pt idx="271">10</cx:pt>
          <cx:pt idx="272">4</cx:pt>
          <cx:pt idx="273">1</cx:pt>
          <cx:pt idx="274">1</cx:pt>
          <cx:pt idx="275">8</cx:pt>
          <cx:pt idx="276">2</cx:pt>
          <cx:pt idx="277">4</cx:pt>
          <cx:pt idx="278">10</cx:pt>
          <cx:pt idx="279">1</cx:pt>
          <cx:pt idx="280">1</cx:pt>
          <cx:pt idx="281">9</cx:pt>
          <cx:pt idx="282">8</cx:pt>
          <cx:pt idx="283">8</cx:pt>
          <cx:pt idx="284">1</cx:pt>
          <cx:pt idx="285">3</cx:pt>
          <cx:pt idx="286">1</cx:pt>
          <cx:pt idx="287">1</cx:pt>
          <cx:pt idx="288">1</cx:pt>
          <cx:pt idx="289">10</cx:pt>
          <cx:pt idx="290">1</cx:pt>
          <cx:pt idx="291">1</cx:pt>
          <cx:pt idx="292">9</cx:pt>
          <cx:pt idx="293">10</cx:pt>
          <cx:pt idx="294">9</cx:pt>
          <cx:pt idx="295">9</cx:pt>
          <cx:pt idx="296">1</cx:pt>
          <cx:pt idx="297">1</cx:pt>
          <cx:pt idx="298">1</cx:pt>
          <cx:pt idx="299">9</cx:pt>
          <cx:pt idx="300">8</cx:pt>
          <cx:pt idx="301">9</cx:pt>
          <cx:pt idx="302">10</cx:pt>
          <cx:pt idx="303">5</cx:pt>
          <cx:pt idx="304">7</cx:pt>
          <cx:pt idx="305">6</cx:pt>
          <cx:pt idx="306">1</cx:pt>
          <cx:pt idx="307">7</cx:pt>
          <cx:pt idx="308">10</cx:pt>
          <cx:pt idx="309">4</cx:pt>
          <cx:pt idx="310">10</cx:pt>
          <cx:pt idx="311">3</cx:pt>
          <cx:pt idx="312">9</cx:pt>
          <cx:pt idx="313">1</cx:pt>
          <cx:pt idx="314">1</cx:pt>
          <cx:pt idx="315">9</cx:pt>
          <cx:pt idx="316">3</cx:pt>
          <cx:pt idx="317">9</cx:pt>
          <cx:pt idx="318">3</cx:pt>
          <cx:pt idx="319">9</cx:pt>
          <cx:pt idx="320">1</cx:pt>
          <cx:pt idx="321">7</cx:pt>
          <cx:pt idx="322">6</cx:pt>
          <cx:pt idx="323">1</cx:pt>
          <cx:pt idx="324">5</cx:pt>
          <cx:pt idx="325">10</cx:pt>
          <cx:pt idx="326">8</cx:pt>
          <cx:pt idx="327">1</cx:pt>
          <cx:pt idx="328">2</cx:pt>
          <cx:pt idx="329">5</cx:pt>
          <cx:pt idx="330">10</cx:pt>
          <cx:pt idx="331">5</cx:pt>
          <cx:pt idx="332">10</cx:pt>
          <cx:pt idx="333">9</cx:pt>
          <cx:pt idx="334">10</cx:pt>
          <cx:pt idx="335">9</cx:pt>
          <cx:pt idx="336">7</cx:pt>
          <cx:pt idx="337">6</cx:pt>
          <cx:pt idx="338">6</cx:pt>
          <cx:pt idx="339">8</cx:pt>
          <cx:pt idx="340">8</cx:pt>
          <cx:pt idx="341">9</cx:pt>
          <cx:pt idx="342">7</cx:pt>
          <cx:pt idx="343">8</cx:pt>
          <cx:pt idx="344">7</cx:pt>
          <cx:pt idx="345">10</cx:pt>
          <cx:pt idx="346">3</cx:pt>
          <cx:pt idx="347">3</cx:pt>
          <cx:pt idx="348">2</cx:pt>
          <cx:pt idx="349">8</cx:pt>
          <cx:pt idx="350">9</cx:pt>
          <cx:pt idx="351">8</cx:pt>
          <cx:pt idx="352">8</cx:pt>
          <cx:pt idx="353">8</cx:pt>
          <cx:pt idx="354">9</cx:pt>
          <cx:pt idx="355">10</cx:pt>
          <cx:pt idx="356">10</cx:pt>
          <cx:pt idx="357">9</cx:pt>
          <cx:pt idx="358">9</cx:pt>
          <cx:pt idx="359">1</cx:pt>
          <cx:pt idx="360">10</cx:pt>
          <cx:pt idx="361">10</cx:pt>
          <cx:pt idx="362">5</cx:pt>
          <cx:pt idx="363">10</cx:pt>
          <cx:pt idx="364">5</cx:pt>
          <cx:pt idx="365">6</cx:pt>
          <cx:pt idx="366">6</cx:pt>
          <cx:pt idx="367">1</cx:pt>
          <cx:pt idx="368">10</cx:pt>
          <cx:pt idx="369">5</cx:pt>
          <cx:pt idx="370">9</cx:pt>
          <cx:pt idx="371">6</cx:pt>
          <cx:pt idx="372">8</cx:pt>
          <cx:pt idx="373">9</cx:pt>
          <cx:pt idx="374">10</cx:pt>
          <cx:pt idx="375">6</cx:pt>
          <cx:pt idx="376">10</cx:pt>
          <cx:pt idx="377">9</cx:pt>
          <cx:pt idx="378">6</cx:pt>
          <cx:pt idx="379">8</cx:pt>
          <cx:pt idx="380">1</cx:pt>
          <cx:pt idx="381">7</cx:pt>
          <cx:pt idx="382">2</cx:pt>
          <cx:pt idx="383">10</cx:pt>
          <cx:pt idx="384">3</cx:pt>
          <cx:pt idx="385">9</cx:pt>
          <cx:pt idx="386">5</cx:pt>
          <cx:pt idx="387">5</cx:pt>
          <cx:pt idx="388">6</cx:pt>
          <cx:pt idx="389">9</cx:pt>
          <cx:pt idx="390">3</cx:pt>
          <cx:pt idx="391">2</cx:pt>
          <cx:pt idx="392">8</cx:pt>
          <cx:pt idx="393">9</cx:pt>
          <cx:pt idx="394">8</cx:pt>
          <cx:pt idx="395">1</cx:pt>
          <cx:pt idx="396">10</cx:pt>
          <cx:pt idx="397">10</cx:pt>
          <cx:pt idx="398">4</cx:pt>
          <cx:pt idx="399">10</cx:pt>
          <cx:pt idx="400">5</cx:pt>
          <cx:pt idx="401">8</cx:pt>
          <cx:pt idx="402">3</cx:pt>
          <cx:pt idx="403">10</cx:pt>
          <cx:pt idx="404">1</cx:pt>
          <cx:pt idx="405">1</cx:pt>
          <cx:pt idx="406">2</cx:pt>
          <cx:pt idx="407">1</cx:pt>
          <cx:pt idx="408">6</cx:pt>
          <cx:pt idx="409">9</cx:pt>
          <cx:pt idx="410">8</cx:pt>
          <cx:pt idx="411">5</cx:pt>
          <cx:pt idx="412">10</cx:pt>
          <cx:pt idx="413">6</cx:pt>
          <cx:pt idx="414">1</cx:pt>
          <cx:pt idx="415">1</cx:pt>
          <cx:pt idx="416">9</cx:pt>
          <cx:pt idx="417">8</cx:pt>
          <cx:pt idx="418">8</cx:pt>
          <cx:pt idx="419">8</cx:pt>
          <cx:pt idx="420">10</cx:pt>
          <cx:pt idx="421">9</cx:pt>
          <cx:pt idx="422">10</cx:pt>
          <cx:pt idx="423">9</cx:pt>
          <cx:pt idx="424">9</cx:pt>
          <cx:pt idx="425">9</cx:pt>
          <cx:pt idx="426">9</cx:pt>
          <cx:pt idx="427">10</cx:pt>
          <cx:pt idx="428">1</cx:pt>
          <cx:pt idx="429">8</cx:pt>
          <cx:pt idx="430">8</cx:pt>
          <cx:pt idx="431">6</cx:pt>
          <cx:pt idx="432">9</cx:pt>
          <cx:pt idx="433">9</cx:pt>
          <cx:pt idx="434">2</cx:pt>
          <cx:pt idx="435">5</cx:pt>
          <cx:pt idx="436">7</cx:pt>
          <cx:pt idx="437">4</cx:pt>
          <cx:pt idx="438">8</cx:pt>
          <cx:pt idx="439">9</cx:pt>
          <cx:pt idx="440">2</cx:pt>
          <cx:pt idx="441">8</cx:pt>
          <cx:pt idx="442">2</cx:pt>
          <cx:pt idx="443">9</cx:pt>
          <cx:pt idx="444">7</cx:pt>
          <cx:pt idx="445">7</cx:pt>
          <cx:pt idx="446">2</cx:pt>
          <cx:pt idx="447">5</cx:pt>
          <cx:pt idx="448">10</cx:pt>
          <cx:pt idx="449">10</cx:pt>
          <cx:pt idx="450">7</cx:pt>
          <cx:pt idx="451">8</cx:pt>
          <cx:pt idx="452">7</cx:pt>
          <cx:pt idx="453">1</cx:pt>
          <cx:pt idx="454">9</cx:pt>
          <cx:pt idx="455">7</cx:pt>
          <cx:pt idx="456">3</cx:pt>
          <cx:pt idx="457">6</cx:pt>
          <cx:pt idx="458">10</cx:pt>
          <cx:pt idx="459">10</cx:pt>
          <cx:pt idx="460">1</cx:pt>
          <cx:pt idx="461">10</cx:pt>
          <cx:pt idx="462">1</cx:pt>
          <cx:pt idx="463">1</cx:pt>
          <cx:pt idx="464">8</cx:pt>
          <cx:pt idx="465">3</cx:pt>
          <cx:pt idx="466">9</cx:pt>
          <cx:pt idx="467">7</cx:pt>
          <cx:pt idx="468">10</cx:pt>
          <cx:pt idx="469">8</cx:pt>
          <cx:pt idx="470">5</cx:pt>
          <cx:pt idx="471">10</cx:pt>
          <cx:pt idx="472">4</cx:pt>
          <cx:pt idx="473">6</cx:pt>
          <cx:pt idx="474">1</cx:pt>
          <cx:pt idx="475">10</cx:pt>
          <cx:pt idx="476">10</cx:pt>
          <cx:pt idx="477">5</cx:pt>
          <cx:pt idx="478">3</cx:pt>
          <cx:pt idx="479">6</cx:pt>
          <cx:pt idx="480">7</cx:pt>
          <cx:pt idx="481">7</cx:pt>
          <cx:pt idx="482">1</cx:pt>
          <cx:pt idx="483">2</cx:pt>
          <cx:pt idx="484">10</cx:pt>
          <cx:pt idx="485">8</cx:pt>
          <cx:pt idx="486">7</cx:pt>
          <cx:pt idx="487">1</cx:pt>
          <cx:pt idx="488">8</cx:pt>
          <cx:pt idx="489">1</cx:pt>
          <cx:pt idx="490">5</cx:pt>
          <cx:pt idx="491">10</cx:pt>
          <cx:pt idx="492">4</cx:pt>
          <cx:pt idx="493">2</cx:pt>
          <cx:pt idx="494">10</cx:pt>
          <cx:pt idx="495">9</cx:pt>
          <cx:pt idx="496">5</cx:pt>
          <cx:pt idx="497">1</cx:pt>
          <cx:pt idx="498">10</cx:pt>
          <cx:pt idx="499">9</cx:pt>
          <cx:pt idx="500">10</cx:pt>
          <cx:pt idx="501">5</cx:pt>
          <cx:pt idx="502">10</cx:pt>
          <cx:pt idx="503">9</cx:pt>
          <cx:pt idx="504">9</cx:pt>
          <cx:pt idx="505">5</cx:pt>
          <cx:pt idx="506">1</cx:pt>
          <cx:pt idx="507">8</cx:pt>
          <cx:pt idx="508">10</cx:pt>
          <cx:pt idx="509">3</cx:pt>
          <cx:pt idx="510">8</cx:pt>
          <cx:pt idx="511">2</cx:pt>
          <cx:pt idx="512">10</cx:pt>
          <cx:pt idx="513">8</cx:pt>
          <cx:pt idx="514">10</cx:pt>
          <cx:pt idx="515">8</cx:pt>
          <cx:pt idx="516">5</cx:pt>
          <cx:pt idx="517">9</cx:pt>
          <cx:pt idx="518">9</cx:pt>
          <cx:pt idx="519">3</cx:pt>
          <cx:pt idx="520">10</cx:pt>
          <cx:pt idx="521">3</cx:pt>
          <cx:pt idx="522">1</cx:pt>
          <cx:pt idx="523">9</cx:pt>
          <cx:pt idx="524">10</cx:pt>
          <cx:pt idx="525">8</cx:pt>
          <cx:pt idx="526">9</cx:pt>
          <cx:pt idx="527">9</cx:pt>
          <cx:pt idx="528">9</cx:pt>
          <cx:pt idx="529">9</cx:pt>
          <cx:pt idx="530">10</cx:pt>
          <cx:pt idx="531">8</cx:pt>
          <cx:pt idx="532">10</cx:pt>
          <cx:pt idx="533">10</cx:pt>
          <cx:pt idx="534">8</cx:pt>
          <cx:pt idx="535">3</cx:pt>
          <cx:pt idx="536">7</cx:pt>
          <cx:pt idx="537">10</cx:pt>
          <cx:pt idx="538">10</cx:pt>
          <cx:pt idx="539">10</cx:pt>
          <cx:pt idx="540">9</cx:pt>
          <cx:pt idx="541">10</cx:pt>
          <cx:pt idx="542">2</cx:pt>
          <cx:pt idx="543">10</cx:pt>
          <cx:pt idx="544">9</cx:pt>
          <cx:pt idx="545">3</cx:pt>
          <cx:pt idx="546">6</cx:pt>
          <cx:pt idx="547">1</cx:pt>
          <cx:pt idx="548">6</cx:pt>
          <cx:pt idx="549">6</cx:pt>
          <cx:pt idx="550">6</cx:pt>
          <cx:pt idx="551">6</cx:pt>
          <cx:pt idx="552">9</cx:pt>
          <cx:pt idx="553">5</cx:pt>
          <cx:pt idx="554">4</cx:pt>
          <cx:pt idx="555">4</cx:pt>
          <cx:pt idx="556">10</cx:pt>
          <cx:pt idx="557">5</cx:pt>
          <cx:pt idx="558">9</cx:pt>
          <cx:pt idx="559">7</cx:pt>
          <cx:pt idx="560">1</cx:pt>
          <cx:pt idx="561">10</cx:pt>
          <cx:pt idx="562">1</cx:pt>
          <cx:pt idx="563">10</cx:pt>
          <cx:pt idx="564">1</cx:pt>
          <cx:pt idx="565">7</cx:pt>
          <cx:pt idx="566">6</cx:pt>
          <cx:pt idx="567">2</cx:pt>
          <cx:pt idx="568">8</cx:pt>
          <cx:pt idx="569">1</cx:pt>
          <cx:pt idx="570">9</cx:pt>
          <cx:pt idx="571">9</cx:pt>
          <cx:pt idx="572">10</cx:pt>
          <cx:pt idx="573">1</cx:pt>
          <cx:pt idx="574">7</cx:pt>
          <cx:pt idx="575">6</cx:pt>
          <cx:pt idx="576">10</cx:pt>
          <cx:pt idx="577">2</cx:pt>
          <cx:pt idx="578">10</cx:pt>
          <cx:pt idx="579">10</cx:pt>
          <cx:pt idx="580">10</cx:pt>
          <cx:pt idx="581">7</cx:pt>
          <cx:pt idx="582">9</cx:pt>
          <cx:pt idx="583">9</cx:pt>
          <cx:pt idx="584">10</cx:pt>
          <cx:pt idx="585">10</cx:pt>
          <cx:pt idx="586">9</cx:pt>
          <cx:pt idx="587">9</cx:pt>
          <cx:pt idx="588">10</cx:pt>
          <cx:pt idx="589">9</cx:pt>
          <cx:pt idx="590">10</cx:pt>
          <cx:pt idx="591">3</cx:pt>
          <cx:pt idx="592">10</cx:pt>
          <cx:pt idx="593">10</cx:pt>
          <cx:pt idx="594">10</cx:pt>
          <cx:pt idx="595">9</cx:pt>
          <cx:pt idx="596">1</cx:pt>
          <cx:pt idx="597">8</cx:pt>
          <cx:pt idx="598">1</cx:pt>
          <cx:pt idx="599">10</cx:pt>
          <cx:pt idx="600">5</cx:pt>
          <cx:pt idx="601">7</cx:pt>
          <cx:pt idx="602">10</cx:pt>
          <cx:pt idx="603">3</cx:pt>
          <cx:pt idx="604">1</cx:pt>
          <cx:pt idx="605">8</cx:pt>
          <cx:pt idx="606">7</cx:pt>
          <cx:pt idx="607">6</cx:pt>
          <cx:pt idx="608">10</cx:pt>
          <cx:pt idx="609">9</cx:pt>
          <cx:pt idx="610">4</cx:pt>
          <cx:pt idx="611">10</cx:pt>
          <cx:pt idx="612">8</cx:pt>
          <cx:pt idx="613">10</cx:pt>
          <cx:pt idx="614">6</cx:pt>
          <cx:pt idx="615">9</cx:pt>
          <cx:pt idx="616">10</cx:pt>
          <cx:pt idx="617">3</cx:pt>
          <cx:pt idx="618">10</cx:pt>
          <cx:pt idx="619">10</cx:pt>
          <cx:pt idx="620">10</cx:pt>
          <cx:pt idx="621">9</cx:pt>
          <cx:pt idx="622">10</cx:pt>
          <cx:pt idx="623">10</cx:pt>
          <cx:pt idx="624">9</cx:pt>
          <cx:pt idx="625">6</cx:pt>
          <cx:pt idx="626">3</cx:pt>
          <cx:pt idx="627">10</cx:pt>
          <cx:pt idx="628">10</cx:pt>
          <cx:pt idx="629">10</cx:pt>
          <cx:pt idx="630">3</cx:pt>
          <cx:pt idx="631">10</cx:pt>
          <cx:pt idx="632">8</cx:pt>
          <cx:pt idx="633">5</cx:pt>
          <cx:pt idx="634">7</cx:pt>
          <cx:pt idx="635">8</cx:pt>
          <cx:pt idx="636">8</cx:pt>
          <cx:pt idx="637">6</cx:pt>
          <cx:pt idx="638">1</cx:pt>
          <cx:pt idx="639">8</cx:pt>
          <cx:pt idx="640">10</cx:pt>
          <cx:pt idx="641">8</cx:pt>
          <cx:pt idx="642">10</cx:pt>
          <cx:pt idx="643">1</cx:pt>
          <cx:pt idx="644">6</cx:pt>
          <cx:pt idx="645">9</cx:pt>
          <cx:pt idx="646">9</cx:pt>
          <cx:pt idx="647">8</cx:pt>
          <cx:pt idx="648">7</cx:pt>
          <cx:pt idx="649">10</cx:pt>
          <cx:pt idx="650">8</cx:pt>
          <cx:pt idx="651">7</cx:pt>
          <cx:pt idx="652">8</cx:pt>
          <cx:pt idx="653">6</cx:pt>
          <cx:pt idx="654">9</cx:pt>
          <cx:pt idx="655">8</cx:pt>
          <cx:pt idx="656">8</cx:pt>
          <cx:pt idx="657">9</cx:pt>
          <cx:pt idx="658">2</cx:pt>
          <cx:pt idx="659">7</cx:pt>
          <cx:pt idx="660">9</cx:pt>
          <cx:pt idx="661">3</cx:pt>
          <cx:pt idx="662">10</cx:pt>
          <cx:pt idx="663">10</cx:pt>
          <cx:pt idx="664">4</cx:pt>
          <cx:pt idx="665">5</cx:pt>
          <cx:pt idx="666">2</cx:pt>
          <cx:pt idx="667">10</cx:pt>
          <cx:pt idx="668">9</cx:pt>
          <cx:pt idx="669">9</cx:pt>
          <cx:pt idx="670">7</cx:pt>
          <cx:pt idx="671">10</cx:pt>
          <cx:pt idx="672">8</cx:pt>
          <cx:pt idx="673">8</cx:pt>
          <cx:pt idx="674">1</cx:pt>
          <cx:pt idx="675">8</cx:pt>
          <cx:pt idx="676">8</cx:pt>
          <cx:pt idx="677">8</cx:pt>
          <cx:pt idx="678">10</cx:pt>
          <cx:pt idx="679">1</cx:pt>
          <cx:pt idx="680">7</cx:pt>
          <cx:pt idx="681">8</cx:pt>
          <cx:pt idx="682">8</cx:pt>
          <cx:pt idx="683">9</cx:pt>
          <cx:pt idx="684">9</cx:pt>
          <cx:pt idx="685">7</cx:pt>
          <cx:pt idx="686">7</cx:pt>
          <cx:pt idx="687">5</cx:pt>
          <cx:pt idx="688">5</cx:pt>
          <cx:pt idx="689">5</cx:pt>
          <cx:pt idx="690">4</cx:pt>
          <cx:pt idx="691">5</cx:pt>
          <cx:pt idx="692">3</cx:pt>
          <cx:pt idx="693">3</cx:pt>
          <cx:pt idx="694">10</cx:pt>
          <cx:pt idx="695">9</cx:pt>
          <cx:pt idx="696">1</cx:pt>
          <cx:pt idx="697">9</cx:pt>
          <cx:pt idx="698">8</cx:pt>
          <cx:pt idx="699">9</cx:pt>
          <cx:pt idx="700">9</cx:pt>
          <cx:pt idx="701">10</cx:pt>
          <cx:pt idx="702">10</cx:pt>
          <cx:pt idx="703">10</cx:pt>
          <cx:pt idx="704">10</cx:pt>
          <cx:pt idx="705">1</cx:pt>
          <cx:pt idx="706">9</cx:pt>
          <cx:pt idx="707">2</cx:pt>
          <cx:pt idx="708">8</cx:pt>
          <cx:pt idx="709">4</cx:pt>
          <cx:pt idx="710">1</cx:pt>
          <cx:pt idx="711">10</cx:pt>
          <cx:pt idx="712">9</cx:pt>
          <cx:pt idx="713">10</cx:pt>
          <cx:pt idx="714">10</cx:pt>
          <cx:pt idx="715">9</cx:pt>
          <cx:pt idx="716">1</cx:pt>
          <cx:pt idx="717">10</cx:pt>
          <cx:pt idx="718">10</cx:pt>
          <cx:pt idx="719">9</cx:pt>
          <cx:pt idx="720">9</cx:pt>
          <cx:pt idx="721">10</cx:pt>
          <cx:pt idx="722">10</cx:pt>
          <cx:pt idx="723">9</cx:pt>
          <cx:pt idx="724">3</cx:pt>
          <cx:pt idx="725">9</cx:pt>
          <cx:pt idx="726">2</cx:pt>
          <cx:pt idx="727">1</cx:pt>
          <cx:pt idx="728">9</cx:pt>
          <cx:pt idx="729">8</cx:pt>
          <cx:pt idx="730">10</cx:pt>
          <cx:pt idx="731">9</cx:pt>
          <cx:pt idx="732">10</cx:pt>
          <cx:pt idx="733">9</cx:pt>
          <cx:pt idx="734">9</cx:pt>
          <cx:pt idx="735">9</cx:pt>
          <cx:pt idx="736">2</cx:pt>
          <cx:pt idx="737">9</cx:pt>
          <cx:pt idx="738">3</cx:pt>
          <cx:pt idx="739">9</cx:pt>
          <cx:pt idx="740">9</cx:pt>
          <cx:pt idx="741">10</cx:pt>
          <cx:pt idx="742">10</cx:pt>
          <cx:pt idx="743">1</cx:pt>
          <cx:pt idx="744">10</cx:pt>
          <cx:pt idx="745">10</cx:pt>
          <cx:pt idx="746">10</cx:pt>
          <cx:pt idx="747">3</cx:pt>
          <cx:pt idx="748">6</cx:pt>
          <cx:pt idx="749">10</cx:pt>
          <cx:pt idx="750">10</cx:pt>
          <cx:pt idx="751">10</cx:pt>
          <cx:pt idx="752">8</cx:pt>
          <cx:pt idx="753">9</cx:pt>
          <cx:pt idx="754">10</cx:pt>
          <cx:pt idx="755">10</cx:pt>
          <cx:pt idx="756">10</cx:pt>
          <cx:pt idx="757">8</cx:pt>
          <cx:pt idx="758">2</cx:pt>
          <cx:pt idx="759">9</cx:pt>
          <cx:pt idx="760">2</cx:pt>
          <cx:pt idx="761">9</cx:pt>
          <cx:pt idx="762">10</cx:pt>
          <cx:pt idx="763">9</cx:pt>
          <cx:pt idx="764">4</cx:pt>
          <cx:pt idx="765">9</cx:pt>
          <cx:pt idx="766">10</cx:pt>
          <cx:pt idx="767">7</cx:pt>
          <cx:pt idx="768">9</cx:pt>
          <cx:pt idx="769">1</cx:pt>
          <cx:pt idx="770">9</cx:pt>
          <cx:pt idx="771">5</cx:pt>
          <cx:pt idx="772">10</cx:pt>
          <cx:pt idx="773">9</cx:pt>
          <cx:pt idx="774">10</cx:pt>
          <cx:pt idx="775">7</cx:pt>
          <cx:pt idx="776">2</cx:pt>
          <cx:pt idx="777">1</cx:pt>
          <cx:pt idx="778">6</cx:pt>
          <cx:pt idx="779">9</cx:pt>
          <cx:pt idx="780">9</cx:pt>
          <cx:pt idx="781">7</cx:pt>
          <cx:pt idx="782">8</cx:pt>
          <cx:pt idx="783">2</cx:pt>
          <cx:pt idx="784">9</cx:pt>
          <cx:pt idx="785">4</cx:pt>
          <cx:pt idx="786">1</cx:pt>
          <cx:pt idx="787">9</cx:pt>
          <cx:pt idx="788">8</cx:pt>
          <cx:pt idx="789">2</cx:pt>
          <cx:pt idx="790">9</cx:pt>
          <cx:pt idx="791">10</cx:pt>
          <cx:pt idx="792">9</cx:pt>
          <cx:pt idx="793">10</cx:pt>
          <cx:pt idx="794">10</cx:pt>
          <cx:pt idx="795">4</cx:pt>
          <cx:pt idx="796">7</cx:pt>
          <cx:pt idx="797">9</cx:pt>
          <cx:pt idx="798">7</cx:pt>
          <cx:pt idx="799">8</cx:pt>
          <cx:pt idx="800">1</cx:pt>
          <cx:pt idx="801">1</cx:pt>
          <cx:pt idx="802">10</cx:pt>
          <cx:pt idx="803">10</cx:pt>
          <cx:pt idx="804">1</cx:pt>
          <cx:pt idx="805">9</cx:pt>
          <cx:pt idx="806">9</cx:pt>
          <cx:pt idx="807">9</cx:pt>
          <cx:pt idx="808">4</cx:pt>
          <cx:pt idx="809">9</cx:pt>
          <cx:pt idx="810">7</cx:pt>
          <cx:pt idx="811">8</cx:pt>
          <cx:pt idx="812">6</cx:pt>
          <cx:pt idx="813">5</cx:pt>
          <cx:pt idx="814">5</cx:pt>
          <cx:pt idx="815">10</cx:pt>
          <cx:pt idx="816">10</cx:pt>
          <cx:pt idx="817">3</cx:pt>
          <cx:pt idx="818">1</cx:pt>
          <cx:pt idx="819">5</cx:pt>
          <cx:pt idx="820">6</cx:pt>
          <cx:pt idx="821">10</cx:pt>
          <cx:pt idx="822">10</cx:pt>
          <cx:pt idx="823">6</cx:pt>
          <cx:pt idx="824">7</cx:pt>
          <cx:pt idx="825">9</cx:pt>
          <cx:pt idx="826">10</cx:pt>
          <cx:pt idx="827">8</cx:pt>
          <cx:pt idx="828">9</cx:pt>
          <cx:pt idx="829">2</cx:pt>
          <cx:pt idx="830">3</cx:pt>
          <cx:pt idx="831">3</cx:pt>
          <cx:pt idx="832">6</cx:pt>
          <cx:pt idx="833">1</cx:pt>
          <cx:pt idx="834">8</cx:pt>
          <cx:pt idx="835">2</cx:pt>
          <cx:pt idx="836">1</cx:pt>
          <cx:pt idx="837">8</cx:pt>
          <cx:pt idx="838">3</cx:pt>
          <cx:pt idx="839">5</cx:pt>
          <cx:pt idx="840">7</cx:pt>
          <cx:pt idx="841">4</cx:pt>
          <cx:pt idx="842">6</cx:pt>
          <cx:pt idx="843">10</cx:pt>
          <cx:pt idx="844">8</cx:pt>
          <cx:pt idx="845">1</cx:pt>
          <cx:pt idx="846">9</cx:pt>
          <cx:pt idx="847">10</cx:pt>
          <cx:pt idx="848">10</cx:pt>
          <cx:pt idx="849">6</cx:pt>
          <cx:pt idx="850">9</cx:pt>
          <cx:pt idx="851">1</cx:pt>
          <cx:pt idx="852">9</cx:pt>
          <cx:pt idx="853">10</cx:pt>
          <cx:pt idx="854">8</cx:pt>
          <cx:pt idx="855">8</cx:pt>
          <cx:pt idx="856">9</cx:pt>
          <cx:pt idx="857">7</cx:pt>
          <cx:pt idx="858">8</cx:pt>
          <cx:pt idx="859">10</cx:pt>
          <cx:pt idx="860">3</cx:pt>
          <cx:pt idx="861">8</cx:pt>
          <cx:pt idx="862">8</cx:pt>
          <cx:pt idx="863">10</cx:pt>
          <cx:pt idx="864">4</cx:pt>
          <cx:pt idx="865">1</cx:pt>
          <cx:pt idx="866">1</cx:pt>
          <cx:pt idx="867">1</cx:pt>
          <cx:pt idx="868">6</cx:pt>
          <cx:pt idx="869">10</cx:pt>
          <cx:pt idx="870">10</cx:pt>
          <cx:pt idx="871">1</cx:pt>
          <cx:pt idx="872">6</cx:pt>
          <cx:pt idx="873">5</cx:pt>
          <cx:pt idx="874">7</cx:pt>
          <cx:pt idx="875">9</cx:pt>
          <cx:pt idx="876">10</cx:pt>
          <cx:pt idx="877">10</cx:pt>
          <cx:pt idx="878">7</cx:pt>
          <cx:pt idx="879">8</cx:pt>
          <cx:pt idx="880">9</cx:pt>
          <cx:pt idx="881">9</cx:pt>
          <cx:pt idx="882">8</cx:pt>
          <cx:pt idx="883">4</cx:pt>
          <cx:pt idx="884">6</cx:pt>
          <cx:pt idx="885">9</cx:pt>
          <cx:pt idx="886">10</cx:pt>
          <cx:pt idx="887">10</cx:pt>
          <cx:pt idx="888">1</cx:pt>
          <cx:pt idx="889">5</cx:pt>
          <cx:pt idx="890">7</cx:pt>
          <cx:pt idx="891">7</cx:pt>
          <cx:pt idx="892">9</cx:pt>
          <cx:pt idx="893">10</cx:pt>
          <cx:pt idx="894">9</cx:pt>
          <cx:pt idx="895">1</cx:pt>
          <cx:pt idx="896">7</cx:pt>
          <cx:pt idx="897">9</cx:pt>
          <cx:pt idx="898">6</cx:pt>
          <cx:pt idx="899">9</cx:pt>
          <cx:pt idx="900">10</cx:pt>
          <cx:pt idx="901">9</cx:pt>
          <cx:pt idx="902">8</cx:pt>
          <cx:pt idx="903">8</cx:pt>
          <cx:pt idx="904">8</cx:pt>
          <cx:pt idx="905">10</cx:pt>
          <cx:pt idx="906">10</cx:pt>
          <cx:pt idx="907">1</cx:pt>
          <cx:pt idx="908">10</cx:pt>
          <cx:pt idx="909">9</cx:pt>
          <cx:pt idx="910">4</cx:pt>
          <cx:pt idx="911">3</cx:pt>
          <cx:pt idx="912">10</cx:pt>
          <cx:pt idx="913">8</cx:pt>
          <cx:pt idx="914">7</cx:pt>
          <cx:pt idx="915">8</cx:pt>
          <cx:pt idx="916">6</cx:pt>
          <cx:pt idx="917">4</cx:pt>
          <cx:pt idx="918">9</cx:pt>
          <cx:pt idx="919">4</cx:pt>
          <cx:pt idx="920">8</cx:pt>
          <cx:pt idx="921">5</cx:pt>
          <cx:pt idx="922">10</cx:pt>
          <cx:pt idx="923">10</cx:pt>
          <cx:pt idx="924">4</cx:pt>
          <cx:pt idx="925">9</cx:pt>
          <cx:pt idx="926">6</cx:pt>
          <cx:pt idx="927">7</cx:pt>
          <cx:pt idx="928">6</cx:pt>
          <cx:pt idx="929">9</cx:pt>
          <cx:pt idx="930">2</cx:pt>
          <cx:pt idx="931">8</cx:pt>
          <cx:pt idx="932">5</cx:pt>
          <cx:pt idx="933">5</cx:pt>
          <cx:pt idx="934">9</cx:pt>
          <cx:pt idx="935">10</cx:pt>
          <cx:pt idx="936">10</cx:pt>
          <cx:pt idx="937">10</cx:pt>
          <cx:pt idx="938">8</cx:pt>
          <cx:pt idx="939">8</cx:pt>
          <cx:pt idx="940">5</cx:pt>
          <cx:pt idx="941">1</cx:pt>
          <cx:pt idx="942">9</cx:pt>
          <cx:pt idx="943">8</cx:pt>
          <cx:pt idx="944">8</cx:pt>
          <cx:pt idx="945">6</cx:pt>
          <cx:pt idx="946">7</cx:pt>
          <cx:pt idx="947">5</cx:pt>
          <cx:pt idx="948">8</cx:pt>
          <cx:pt idx="949">10</cx:pt>
          <cx:pt idx="950">10</cx:pt>
          <cx:pt idx="951">10</cx:pt>
          <cx:pt idx="952">5</cx:pt>
          <cx:pt idx="953">10</cx:pt>
          <cx:pt idx="954">8</cx:pt>
          <cx:pt idx="955">9</cx:pt>
          <cx:pt idx="956">7</cx:pt>
          <cx:pt idx="957">9</cx:pt>
          <cx:pt idx="958">9</cx:pt>
          <cx:pt idx="959">2</cx:pt>
          <cx:pt idx="960">9</cx:pt>
          <cx:pt idx="961">10</cx:pt>
          <cx:pt idx="962">10</cx:pt>
          <cx:pt idx="963">4</cx:pt>
          <cx:pt idx="964">1</cx:pt>
          <cx:pt idx="965">9</cx:pt>
          <cx:pt idx="966">10</cx:pt>
          <cx:pt idx="967">8</cx:pt>
          <cx:pt idx="968">9</cx:pt>
          <cx:pt idx="969">9</cx:pt>
          <cx:pt idx="970">6</cx:pt>
          <cx:pt idx="971">7</cx:pt>
          <cx:pt idx="972">1</cx:pt>
          <cx:pt idx="973">1</cx:pt>
          <cx:pt idx="974">1</cx:pt>
          <cx:pt idx="975">10</cx:pt>
          <cx:pt idx="976">7</cx:pt>
          <cx:pt idx="977">10</cx:pt>
          <cx:pt idx="978">10</cx:pt>
          <cx:pt idx="979">7</cx:pt>
          <cx:pt idx="980">10</cx:pt>
          <cx:pt idx="981">4</cx:pt>
          <cx:pt idx="982">6</cx:pt>
          <cx:pt idx="983">10</cx:pt>
          <cx:pt idx="984">7</cx:pt>
          <cx:pt idx="985">1</cx:pt>
          <cx:pt idx="986">1</cx:pt>
          <cx:pt idx="987">2</cx:pt>
          <cx:pt idx="988">8</cx:pt>
          <cx:pt idx="989">10</cx:pt>
          <cx:pt idx="990">8</cx:pt>
          <cx:pt idx="991">1</cx:pt>
          <cx:pt idx="992">1</cx:pt>
          <cx:pt idx="993">10</cx:pt>
          <cx:pt idx="994">10</cx:pt>
          <cx:pt idx="995">1</cx:pt>
          <cx:pt idx="996">8</cx:pt>
          <cx:pt idx="997">10</cx:pt>
          <cx:pt idx="998">8</cx:pt>
          <cx:pt idx="999">10</cx:pt>
          <cx:pt idx="1000">5</cx:pt>
          <cx:pt idx="1001">1</cx:pt>
          <cx:pt idx="1002">9</cx:pt>
          <cx:pt idx="1003">6</cx:pt>
          <cx:pt idx="1004">9</cx:pt>
          <cx:pt idx="1005">1</cx:pt>
          <cx:pt idx="1006">10</cx:pt>
          <cx:pt idx="1007">10</cx:pt>
          <cx:pt idx="1008">10</cx:pt>
          <cx:pt idx="1009">9</cx:pt>
          <cx:pt idx="1010">9</cx:pt>
          <cx:pt idx="1011">6</cx:pt>
          <cx:pt idx="1012">3</cx:pt>
          <cx:pt idx="1013">6</cx:pt>
          <cx:pt idx="1014">2</cx:pt>
          <cx:pt idx="1015">3</cx:pt>
          <cx:pt idx="1016">8</cx:pt>
          <cx:pt idx="1017">1</cx:pt>
          <cx:pt idx="1018">5</cx:pt>
          <cx:pt idx="1019">2</cx:pt>
          <cx:pt idx="1020">10</cx:pt>
          <cx:pt idx="1021">9</cx:pt>
          <cx:pt idx="1022">9</cx:pt>
          <cx:pt idx="1023">9</cx:pt>
          <cx:pt idx="1024">10</cx:pt>
          <cx:pt idx="1025">1</cx:pt>
          <cx:pt idx="1026">6</cx:pt>
          <cx:pt idx="1027">5</cx:pt>
          <cx:pt idx="1028">8</cx:pt>
          <cx:pt idx="1029">10</cx:pt>
          <cx:pt idx="1030">9</cx:pt>
          <cx:pt idx="1031">9</cx:pt>
          <cx:pt idx="1032">10</cx:pt>
          <cx:pt idx="1033">5</cx:pt>
          <cx:pt idx="1034">10</cx:pt>
          <cx:pt idx="1035">10</cx:pt>
          <cx:pt idx="1036">10</cx:pt>
          <cx:pt idx="1037">7</cx:pt>
          <cx:pt idx="1038">10</cx:pt>
          <cx:pt idx="1039">1</cx:pt>
          <cx:pt idx="1040">8</cx:pt>
          <cx:pt idx="1041">7</cx:pt>
          <cx:pt idx="1042">10</cx:pt>
          <cx:pt idx="1043">1</cx:pt>
          <cx:pt idx="1044">9</cx:pt>
          <cx:pt idx="1045">1</cx:pt>
          <cx:pt idx="1046">10</cx:pt>
          <cx:pt idx="1047">3</cx:pt>
          <cx:pt idx="1048">10</cx:pt>
          <cx:pt idx="1049">4</cx:pt>
          <cx:pt idx="1050">3</cx:pt>
          <cx:pt idx="1051">8</cx:pt>
          <cx:pt idx="1052">6</cx:pt>
          <cx:pt idx="1053">1</cx:pt>
          <cx:pt idx="1054">10</cx:pt>
          <cx:pt idx="1055">7</cx:pt>
          <cx:pt idx="1056">9</cx:pt>
          <cx:pt idx="1057">6</cx:pt>
          <cx:pt idx="1058">1</cx:pt>
          <cx:pt idx="1059">5</cx:pt>
          <cx:pt idx="1060">10</cx:pt>
          <cx:pt idx="1061">5</cx:pt>
          <cx:pt idx="1062">10</cx:pt>
          <cx:pt idx="1063">1</cx:pt>
          <cx:pt idx="1064">10</cx:pt>
          <cx:pt idx="1065">2</cx:pt>
          <cx:pt idx="1066">10</cx:pt>
          <cx:pt idx="1067">3</cx:pt>
          <cx:pt idx="1068">10</cx:pt>
          <cx:pt idx="1069">2</cx:pt>
          <cx:pt idx="1070">10</cx:pt>
          <cx:pt idx="1071">10</cx:pt>
          <cx:pt idx="1072">1</cx:pt>
          <cx:pt idx="1073">7</cx:pt>
          <cx:pt idx="1074">4</cx:pt>
          <cx:pt idx="1075">8</cx:pt>
          <cx:pt idx="1076">1</cx:pt>
          <cx:pt idx="1077">10</cx:pt>
          <cx:pt idx="1078">10</cx:pt>
          <cx:pt idx="1079">9</cx:pt>
          <cx:pt idx="1080">5</cx:pt>
          <cx:pt idx="1081">5</cx:pt>
          <cx:pt idx="1082">9</cx:pt>
          <cx:pt idx="1083">8</cx:pt>
          <cx:pt idx="1084">4</cx:pt>
          <cx:pt idx="1085">8</cx:pt>
          <cx:pt idx="1086">7</cx:pt>
          <cx:pt idx="1087">1</cx:pt>
          <cx:pt idx="1088">4</cx:pt>
          <cx:pt idx="1089">4</cx:pt>
          <cx:pt idx="1090">8</cx:pt>
          <cx:pt idx="1091">10</cx:pt>
          <cx:pt idx="1092">1</cx:pt>
          <cx:pt idx="1093">8</cx:pt>
          <cx:pt idx="1094">10</cx:pt>
          <cx:pt idx="1095">8</cx:pt>
          <cx:pt idx="1096">3</cx:pt>
          <cx:pt idx="1097">7</cx:pt>
          <cx:pt idx="1098">2</cx:pt>
          <cx:pt idx="1099">8</cx:pt>
          <cx:pt idx="1100">10</cx:pt>
          <cx:pt idx="1101">10</cx:pt>
          <cx:pt idx="1102">9</cx:pt>
          <cx:pt idx="1103">2</cx:pt>
          <cx:pt idx="1104">3</cx:pt>
          <cx:pt idx="1105">1</cx:pt>
          <cx:pt idx="1106">9</cx:pt>
          <cx:pt idx="1107">1</cx:pt>
          <cx:pt idx="1108">10</cx:pt>
          <cx:pt idx="1109">1</cx:pt>
          <cx:pt idx="1110">10</cx:pt>
          <cx:pt idx="1111">2</cx:pt>
          <cx:pt idx="1112">8</cx:pt>
          <cx:pt idx="1113">2</cx:pt>
          <cx:pt idx="1114">1</cx:pt>
          <cx:pt idx="1115">8</cx:pt>
          <cx:pt idx="1116">1</cx:pt>
          <cx:pt idx="1117">9</cx:pt>
          <cx:pt idx="1118">3</cx:pt>
          <cx:pt idx="1119">5</cx:pt>
          <cx:pt idx="1120">3</cx:pt>
          <cx:pt idx="1121">1</cx:pt>
          <cx:pt idx="1122">6</cx:pt>
          <cx:pt idx="1123">8</cx:pt>
          <cx:pt idx="1124">9</cx:pt>
          <cx:pt idx="1125">5</cx:pt>
          <cx:pt idx="1126">8</cx:pt>
          <cx:pt idx="1127">10</cx:pt>
          <cx:pt idx="1128">10</cx:pt>
          <cx:pt idx="1129">5</cx:pt>
          <cx:pt idx="1130">4</cx:pt>
          <cx:pt idx="1131">9</cx:pt>
          <cx:pt idx="1132">6</cx:pt>
          <cx:pt idx="1133">3</cx:pt>
          <cx:pt idx="1134">4</cx:pt>
          <cx:pt idx="1135">9</cx:pt>
          <cx:pt idx="1136">9</cx:pt>
          <cx:pt idx="1137">9</cx:pt>
          <cx:pt idx="1138">9</cx:pt>
          <cx:pt idx="1139">1</cx:pt>
          <cx:pt idx="1140">10</cx:pt>
          <cx:pt idx="1141">10</cx:pt>
          <cx:pt idx="1142">9</cx:pt>
          <cx:pt idx="1143">10</cx:pt>
          <cx:pt idx="1144">2</cx:pt>
          <cx:pt idx="1145">8</cx:pt>
          <cx:pt idx="1146">10</cx:pt>
          <cx:pt idx="1147">9</cx:pt>
          <cx:pt idx="1148">10</cx:pt>
          <cx:pt idx="1149">9</cx:pt>
          <cx:pt idx="1150">10</cx:pt>
          <cx:pt idx="1151">10</cx:pt>
          <cx:pt idx="1152">9</cx:pt>
          <cx:pt idx="1153">3</cx:pt>
          <cx:pt idx="1154">2</cx:pt>
          <cx:pt idx="1155">10</cx:pt>
          <cx:pt idx="1156">9</cx:pt>
          <cx:pt idx="1157">2</cx:pt>
          <cx:pt idx="1158">10</cx:pt>
          <cx:pt idx="1159">7</cx:pt>
          <cx:pt idx="1160">6</cx:pt>
          <cx:pt idx="1161">7</cx:pt>
          <cx:pt idx="1162">10</cx:pt>
          <cx:pt idx="1163">10</cx:pt>
          <cx:pt idx="1164">7</cx:pt>
          <cx:pt idx="1165">9</cx:pt>
          <cx:pt idx="1166">3</cx:pt>
          <cx:pt idx="1167">10</cx:pt>
          <cx:pt idx="1168">7</cx:pt>
          <cx:pt idx="1169">10</cx:pt>
          <cx:pt idx="1170">10</cx:pt>
          <cx:pt idx="1171">10</cx:pt>
          <cx:pt idx="1172">10</cx:pt>
          <cx:pt idx="1173">1</cx:pt>
          <cx:pt idx="1174">9</cx:pt>
          <cx:pt idx="1175">10</cx:pt>
          <cx:pt idx="1176">4</cx:pt>
          <cx:pt idx="1177">8</cx:pt>
          <cx:pt idx="1178">10</cx:pt>
          <cx:pt idx="1179">7</cx:pt>
          <cx:pt idx="1180">1</cx:pt>
          <cx:pt idx="1181">2</cx:pt>
          <cx:pt idx="1182">5</cx:pt>
          <cx:pt idx="1183">6</cx:pt>
          <cx:pt idx="1184">9</cx:pt>
          <cx:pt idx="1185">4</cx:pt>
          <cx:pt idx="1186">3</cx:pt>
          <cx:pt idx="1187">3</cx:pt>
          <cx:pt idx="1188">4</cx:pt>
          <cx:pt idx="1189">7</cx:pt>
          <cx:pt idx="1190">6</cx:pt>
          <cx:pt idx="1191">10</cx:pt>
          <cx:pt idx="1192">10</cx:pt>
          <cx:pt idx="1193">10</cx:pt>
          <cx:pt idx="1194">10</cx:pt>
          <cx:pt idx="1195">5</cx:pt>
          <cx:pt idx="1196">3</cx:pt>
          <cx:pt idx="1197">10</cx:pt>
          <cx:pt idx="1198">10</cx:pt>
          <cx:pt idx="1199">10</cx:pt>
          <cx:pt idx="1200">2</cx:pt>
          <cx:pt idx="1201">9</cx:pt>
          <cx:pt idx="1202">10</cx:pt>
          <cx:pt idx="1203">2</cx:pt>
          <cx:pt idx="1204">10</cx:pt>
          <cx:pt idx="1205">10</cx:pt>
          <cx:pt idx="1206">5</cx:pt>
          <cx:pt idx="1207">4</cx:pt>
          <cx:pt idx="1208">9</cx:pt>
          <cx:pt idx="1209">1</cx:pt>
          <cx:pt idx="1210">10</cx:pt>
          <cx:pt idx="1211">8</cx:pt>
          <cx:pt idx="1212">10</cx:pt>
          <cx:pt idx="1213">3</cx:pt>
          <cx:pt idx="1214">6</cx:pt>
          <cx:pt idx="1215">10</cx:pt>
          <cx:pt idx="1216">9</cx:pt>
          <cx:pt idx="1217">3</cx:pt>
          <cx:pt idx="1218">4</cx:pt>
          <cx:pt idx="1219">6</cx:pt>
          <cx:pt idx="1220">4</cx:pt>
          <cx:pt idx="1221">2</cx:pt>
          <cx:pt idx="1222">10</cx:pt>
          <cx:pt idx="1223">9</cx:pt>
          <cx:pt idx="1224">10</cx:pt>
          <cx:pt idx="1225">2</cx:pt>
          <cx:pt idx="1226">3</cx:pt>
          <cx:pt idx="1227">7</cx:pt>
          <cx:pt idx="1228">9</cx:pt>
          <cx:pt idx="1229">10</cx:pt>
          <cx:pt idx="1230">7</cx:pt>
          <cx:pt idx="1231">1</cx:pt>
          <cx:pt idx="1232">8</cx:pt>
          <cx:pt idx="1233">1</cx:pt>
          <cx:pt idx="1234">8</cx:pt>
          <cx:pt idx="1235">4</cx:pt>
          <cx:pt idx="1236">9</cx:pt>
          <cx:pt idx="1237">3</cx:pt>
          <cx:pt idx="1238">10</cx:pt>
          <cx:pt idx="1239">5</cx:pt>
          <cx:pt idx="1240">1</cx:pt>
          <cx:pt idx="1241">8</cx:pt>
          <cx:pt idx="1242">8</cx:pt>
          <cx:pt idx="1243">10</cx:pt>
          <cx:pt idx="1244">9</cx:pt>
          <cx:pt idx="1245">8</cx:pt>
          <cx:pt idx="1246">10</cx:pt>
          <cx:pt idx="1247">5</cx:pt>
          <cx:pt idx="1248">10</cx:pt>
          <cx:pt idx="1249">5</cx:pt>
          <cx:pt idx="1250">3</cx:pt>
          <cx:pt idx="1251">3</cx:pt>
          <cx:pt idx="1252">10</cx:pt>
          <cx:pt idx="1253">9</cx:pt>
          <cx:pt idx="1254">7</cx:pt>
          <cx:pt idx="1255">10</cx:pt>
          <cx:pt idx="1256">8</cx:pt>
          <cx:pt idx="1257">5</cx:pt>
          <cx:pt idx="1258">5</cx:pt>
          <cx:pt idx="1259">7</cx:pt>
          <cx:pt idx="1260">7</cx:pt>
          <cx:pt idx="1261">8</cx:pt>
          <cx:pt idx="1262">8</cx:pt>
          <cx:pt idx="1263">5</cx:pt>
          <cx:pt idx="1264">9</cx:pt>
          <cx:pt idx="1265">10</cx:pt>
          <cx:pt idx="1266">10</cx:pt>
          <cx:pt idx="1267">1</cx:pt>
          <cx:pt idx="1268">5</cx:pt>
          <cx:pt idx="1269">7</cx:pt>
          <cx:pt idx="1270">8</cx:pt>
          <cx:pt idx="1271">1</cx:pt>
          <cx:pt idx="1272">4</cx:pt>
          <cx:pt idx="1273">10</cx:pt>
          <cx:pt idx="1274">10</cx:pt>
          <cx:pt idx="1275">3</cx:pt>
          <cx:pt idx="1276">10</cx:pt>
          <cx:pt idx="1277">6</cx:pt>
          <cx:pt idx="1278">1</cx:pt>
          <cx:pt idx="1279">2</cx:pt>
          <cx:pt idx="1280">10</cx:pt>
          <cx:pt idx="1281">9</cx:pt>
          <cx:pt idx="1282">9</cx:pt>
          <cx:pt idx="1283">8</cx:pt>
          <cx:pt idx="1284">10</cx:pt>
          <cx:pt idx="1285">1</cx:pt>
          <cx:pt idx="1286">1</cx:pt>
          <cx:pt idx="1287">10</cx:pt>
          <cx:pt idx="1288">10</cx:pt>
          <cx:pt idx="1289">6</cx:pt>
          <cx:pt idx="1290">8</cx:pt>
          <cx:pt idx="1291">2</cx:pt>
          <cx:pt idx="1292">2</cx:pt>
          <cx:pt idx="1293">8</cx:pt>
          <cx:pt idx="1294">1</cx:pt>
          <cx:pt idx="1295">2</cx:pt>
          <cx:pt idx="1296">8</cx:pt>
          <cx:pt idx="1297">9</cx:pt>
          <cx:pt idx="1298">10</cx:pt>
          <cx:pt idx="1299">6</cx:pt>
          <cx:pt idx="1300">10</cx:pt>
          <cx:pt idx="1301">10</cx:pt>
          <cx:pt idx="1302">10</cx:pt>
          <cx:pt idx="1303">10</cx:pt>
          <cx:pt idx="1304">10</cx:pt>
          <cx:pt idx="1305">10</cx:pt>
          <cx:pt idx="1306">8</cx:pt>
          <cx:pt idx="1307">7</cx:pt>
          <cx:pt idx="1308">1</cx:pt>
          <cx:pt idx="1309">10</cx:pt>
          <cx:pt idx="1310">10</cx:pt>
          <cx:pt idx="1311">7</cx:pt>
          <cx:pt idx="1312">8</cx:pt>
          <cx:pt idx="1313">8</cx:pt>
          <cx:pt idx="1314">9</cx:pt>
          <cx:pt idx="1315">5</cx:pt>
          <cx:pt idx="1316">10</cx:pt>
          <cx:pt idx="1317">3</cx:pt>
          <cx:pt idx="1318">3</cx:pt>
          <cx:pt idx="1319">3</cx:pt>
          <cx:pt idx="1320">6</cx:pt>
          <cx:pt idx="1321">9</cx:pt>
          <cx:pt idx="1322">2</cx:pt>
          <cx:pt idx="1323">1</cx:pt>
          <cx:pt idx="1324">1</cx:pt>
          <cx:pt idx="1325">1</cx:pt>
          <cx:pt idx="1326">1</cx:pt>
          <cx:pt idx="1327">1</cx:pt>
          <cx:pt idx="1328">4</cx:pt>
          <cx:pt idx="1329">10</cx:pt>
          <cx:pt idx="1330">9</cx:pt>
          <cx:pt idx="1331">10</cx:pt>
          <cx:pt idx="1332">10</cx:pt>
          <cx:pt idx="1333">1</cx:pt>
          <cx:pt idx="1334">6</cx:pt>
          <cx:pt idx="1335">9</cx:pt>
          <cx:pt idx="1336">9</cx:pt>
          <cx:pt idx="1337">3</cx:pt>
          <cx:pt idx="1338">1</cx:pt>
          <cx:pt idx="1339">2</cx:pt>
          <cx:pt idx="1340">9</cx:pt>
          <cx:pt idx="1341">4</cx:pt>
          <cx:pt idx="1342">2</cx:pt>
          <cx:pt idx="1343">10</cx:pt>
          <cx:pt idx="1344">6</cx:pt>
          <cx:pt idx="1345">10</cx:pt>
          <cx:pt idx="1346">5</cx:pt>
          <cx:pt idx="1347">6</cx:pt>
          <cx:pt idx="1348">9</cx:pt>
          <cx:pt idx="1349">9</cx:pt>
          <cx:pt idx="1350">10</cx:pt>
          <cx:pt idx="1351">1</cx:pt>
          <cx:pt idx="1352">1</cx:pt>
          <cx:pt idx="1353">10</cx:pt>
          <cx:pt idx="1354">3</cx:pt>
          <cx:pt idx="1355">1</cx:pt>
          <cx:pt idx="1356">1</cx:pt>
          <cx:pt idx="1357">1</cx:pt>
          <cx:pt idx="1358">2</cx:pt>
          <cx:pt idx="1359">1</cx:pt>
          <cx:pt idx="1360">1</cx:pt>
          <cx:pt idx="1361">3</cx:pt>
          <cx:pt idx="1362">2</cx:pt>
          <cx:pt idx="1363">9</cx:pt>
          <cx:pt idx="1364">9</cx:pt>
          <cx:pt idx="1365">10</cx:pt>
          <cx:pt idx="1366">1</cx:pt>
          <cx:pt idx="1367">10</cx:pt>
          <cx:pt idx="1368">9</cx:pt>
          <cx:pt idx="1369">2</cx:pt>
          <cx:pt idx="1370">8</cx:pt>
          <cx:pt idx="1371">6</cx:pt>
          <cx:pt idx="1372">10</cx:pt>
          <cx:pt idx="1373">9</cx:pt>
          <cx:pt idx="1374">8</cx:pt>
          <cx:pt idx="1375">4</cx:pt>
          <cx:pt idx="1376">5</cx:pt>
          <cx:pt idx="1377">8</cx:pt>
          <cx:pt idx="1378">10</cx:pt>
          <cx:pt idx="1379">10</cx:pt>
          <cx:pt idx="1380">10</cx:pt>
          <cx:pt idx="1381">10</cx:pt>
          <cx:pt idx="1382">9</cx:pt>
          <cx:pt idx="1383">5</cx:pt>
          <cx:pt idx="1384">10</cx:pt>
          <cx:pt idx="1385">10</cx:pt>
          <cx:pt idx="1386">10</cx:pt>
          <cx:pt idx="1387">8</cx:pt>
          <cx:pt idx="1388">10</cx:pt>
          <cx:pt idx="1389">8</cx:pt>
          <cx:pt idx="1390">5</cx:pt>
          <cx:pt idx="1391">6</cx:pt>
          <cx:pt idx="1392">4</cx:pt>
          <cx:pt idx="1393">10</cx:pt>
          <cx:pt idx="1394">9</cx:pt>
          <cx:pt idx="1395">7</cx:pt>
          <cx:pt idx="1396">9</cx:pt>
          <cx:pt idx="1397">3</cx:pt>
          <cx:pt idx="1398">10</cx:pt>
          <cx:pt idx="1399">10</cx:pt>
          <cx:pt idx="1400">10</cx:pt>
          <cx:pt idx="1401">10</cx:pt>
          <cx:pt idx="1402">10</cx:pt>
          <cx:pt idx="1403">10</cx:pt>
          <cx:pt idx="1404">10</cx:pt>
          <cx:pt idx="1405">10</cx:pt>
          <cx:pt idx="1406">1</cx:pt>
          <cx:pt idx="1407">8</cx:pt>
          <cx:pt idx="1408">2</cx:pt>
          <cx:pt idx="1409">3</cx:pt>
          <cx:pt idx="1410">4</cx:pt>
          <cx:pt idx="1411">1</cx:pt>
          <cx:pt idx="1412">9</cx:pt>
          <cx:pt idx="1413">10</cx:pt>
          <cx:pt idx="1414">9</cx:pt>
          <cx:pt idx="1415">1</cx:pt>
          <cx:pt idx="1416">10</cx:pt>
          <cx:pt idx="1417">10</cx:pt>
          <cx:pt idx="1418">10</cx:pt>
          <cx:pt idx="1419">10</cx:pt>
          <cx:pt idx="1420">5</cx:pt>
          <cx:pt idx="1421">9</cx:pt>
          <cx:pt idx="1422">8</cx:pt>
          <cx:pt idx="1423">7</cx:pt>
          <cx:pt idx="1424">7</cx:pt>
          <cx:pt idx="1425">6</cx:pt>
          <cx:pt idx="1426">5</cx:pt>
          <cx:pt idx="1427">6</cx:pt>
          <cx:pt idx="1428">10</cx:pt>
          <cx:pt idx="1429">10</cx:pt>
          <cx:pt idx="1430">10</cx:pt>
          <cx:pt idx="1431">5</cx:pt>
          <cx:pt idx="1432">8</cx:pt>
          <cx:pt idx="1433">9</cx:pt>
          <cx:pt idx="1434">9</cx:pt>
          <cx:pt idx="1435">9</cx:pt>
          <cx:pt idx="1436">10</cx:pt>
          <cx:pt idx="1437">10</cx:pt>
          <cx:pt idx="1438">4</cx:pt>
          <cx:pt idx="1439">10</cx:pt>
          <cx:pt idx="1440">6</cx:pt>
          <cx:pt idx="1441">9</cx:pt>
          <cx:pt idx="1442">2</cx:pt>
          <cx:pt idx="1443">10</cx:pt>
          <cx:pt idx="1444">10</cx:pt>
          <cx:pt idx="1445">10</cx:pt>
          <cx:pt idx="1446">10</cx:pt>
          <cx:pt idx="1447">10</cx:pt>
          <cx:pt idx="1448">10</cx:pt>
          <cx:pt idx="1449">10</cx:pt>
          <cx:pt idx="1450">5</cx:pt>
          <cx:pt idx="1451">10</cx:pt>
          <cx:pt idx="1452">1</cx:pt>
          <cx:pt idx="1453">2</cx:pt>
          <cx:pt idx="1454">10</cx:pt>
          <cx:pt idx="1455">10</cx:pt>
          <cx:pt idx="1456">6</cx:pt>
          <cx:pt idx="1457">7</cx:pt>
          <cx:pt idx="1458">10</cx:pt>
          <cx:pt idx="1459">10</cx:pt>
          <cx:pt idx="1460">10</cx:pt>
          <cx:pt idx="1461">10</cx:pt>
          <cx:pt idx="1462">3</cx:pt>
          <cx:pt idx="1463">5</cx:pt>
          <cx:pt idx="1464">1</cx:pt>
          <cx:pt idx="1465">8</cx:pt>
          <cx:pt idx="1466">1</cx:pt>
          <cx:pt idx="1467">2</cx:pt>
          <cx:pt idx="1468">1</cx:pt>
          <cx:pt idx="1469">4</cx:pt>
          <cx:pt idx="1470">8</cx:pt>
          <cx:pt idx="1471">10</cx:pt>
          <cx:pt idx="1472">10</cx:pt>
          <cx:pt idx="1473">2</cx:pt>
          <cx:pt idx="1474">5</cx:pt>
          <cx:pt idx="1475">10</cx:pt>
          <cx:pt idx="1476">10</cx:pt>
          <cx:pt idx="1477">10</cx:pt>
          <cx:pt idx="1478">9</cx:pt>
          <cx:pt idx="1479">6</cx:pt>
          <cx:pt idx="1480">9</cx:pt>
          <cx:pt idx="1481">5</cx:pt>
          <cx:pt idx="1482">5</cx:pt>
          <cx:pt idx="1483">1</cx:pt>
          <cx:pt idx="1484">10</cx:pt>
          <cx:pt idx="1485">10</cx:pt>
          <cx:pt idx="1486">10</cx:pt>
          <cx:pt idx="1487">9</cx:pt>
          <cx:pt idx="1488">5</cx:pt>
          <cx:pt idx="1489">8</cx:pt>
          <cx:pt idx="1490">8</cx:pt>
          <cx:pt idx="1491">10</cx:pt>
          <cx:pt idx="1492">6</cx:pt>
          <cx:pt idx="1493">8</cx:pt>
          <cx:pt idx="1494">10</cx:pt>
          <cx:pt idx="1495">10</cx:pt>
          <cx:pt idx="1496">9</cx:pt>
          <cx:pt idx="1497">10</cx:pt>
          <cx:pt idx="1498">10</cx:pt>
          <cx:pt idx="1499">10</cx:pt>
          <cx:pt idx="1500">1</cx:pt>
          <cx:pt idx="1501">3</cx:pt>
          <cx:pt idx="1502">7</cx:pt>
          <cx:pt idx="1503">4</cx:pt>
          <cx:pt idx="1504">8</cx:pt>
          <cx:pt idx="1505">7</cx:pt>
          <cx:pt idx="1506">8</cx:pt>
          <cx:pt idx="1507">10</cx:pt>
          <cx:pt idx="1508">7</cx:pt>
          <cx:pt idx="1509">9</cx:pt>
          <cx:pt idx="1510">9</cx:pt>
          <cx:pt idx="1511">9</cx:pt>
          <cx:pt idx="1512">9</cx:pt>
          <cx:pt idx="1513">10</cx:pt>
          <cx:pt idx="1514">9</cx:pt>
          <cx:pt idx="1515">10</cx:pt>
          <cx:pt idx="1516">10</cx:pt>
          <cx:pt idx="1517">10</cx:pt>
          <cx:pt idx="1518">1</cx:pt>
          <cx:pt idx="1519">9</cx:pt>
          <cx:pt idx="1520">9</cx:pt>
          <cx:pt idx="1521">10</cx:pt>
          <cx:pt idx="1522">9</cx:pt>
          <cx:pt idx="1523">1</cx:pt>
          <cx:pt idx="1524">10</cx:pt>
          <cx:pt idx="1525">10</cx:pt>
          <cx:pt idx="1526">10</cx:pt>
          <cx:pt idx="1527">10</cx:pt>
          <cx:pt idx="1528">1</cx:pt>
          <cx:pt idx="1529">5</cx:pt>
          <cx:pt idx="1530">3</cx:pt>
          <cx:pt idx="1531">10</cx:pt>
          <cx:pt idx="1532">10</cx:pt>
          <cx:pt idx="1533">10</cx:pt>
          <cx:pt idx="1534">10</cx:pt>
          <cx:pt idx="1535">10</cx:pt>
          <cx:pt idx="1536">9</cx:pt>
          <cx:pt idx="1537">7</cx:pt>
          <cx:pt idx="1538">10</cx:pt>
          <cx:pt idx="1539">5</cx:pt>
          <cx:pt idx="1540">10</cx:pt>
          <cx:pt idx="1541">10</cx:pt>
          <cx:pt idx="1542">1</cx:pt>
          <cx:pt idx="1543">10</cx:pt>
          <cx:pt idx="1544">7</cx:pt>
          <cx:pt idx="1545">9</cx:pt>
          <cx:pt idx="1546">9</cx:pt>
          <cx:pt idx="1547">10</cx:pt>
          <cx:pt idx="1548">10</cx:pt>
          <cx:pt idx="1549">9</cx:pt>
          <cx:pt idx="1550">10</cx:pt>
          <cx:pt idx="1551">9</cx:pt>
          <cx:pt idx="1552">8</cx:pt>
          <cx:pt idx="1553">10</cx:pt>
          <cx:pt idx="1554">10</cx:pt>
          <cx:pt idx="1555">1</cx:pt>
          <cx:pt idx="1556">1</cx:pt>
          <cx:pt idx="1557">5</cx:pt>
          <cx:pt idx="1558">10</cx:pt>
          <cx:pt idx="1559">10</cx:pt>
          <cx:pt idx="1560">10</cx:pt>
          <cx:pt idx="1561">8</cx:pt>
          <cx:pt idx="1562">9</cx:pt>
          <cx:pt idx="1563">10</cx:pt>
          <cx:pt idx="1564">9</cx:pt>
          <cx:pt idx="1565">10</cx:pt>
          <cx:pt idx="1566">10</cx:pt>
          <cx:pt idx="1567">8</cx:pt>
          <cx:pt idx="1568">10</cx:pt>
          <cx:pt idx="1569">10</cx:pt>
          <cx:pt idx="1570">10</cx:pt>
          <cx:pt idx="1571">10</cx:pt>
          <cx:pt idx="1572">1</cx:pt>
          <cx:pt idx="1573">10</cx:pt>
          <cx:pt idx="1574">10</cx:pt>
          <cx:pt idx="1575">10</cx:pt>
          <cx:pt idx="1576">10</cx:pt>
          <cx:pt idx="1577">10</cx:pt>
          <cx:pt idx="1578">10</cx:pt>
          <cx:pt idx="1579">9</cx:pt>
          <cx:pt idx="1580">10</cx:pt>
          <cx:pt idx="1581">10</cx:pt>
          <cx:pt idx="1582">10</cx:pt>
          <cx:pt idx="1583">9</cx:pt>
          <cx:pt idx="1584">10</cx:pt>
          <cx:pt idx="1585">10</cx:pt>
          <cx:pt idx="1586">10</cx:pt>
          <cx:pt idx="1587">10</cx:pt>
          <cx:pt idx="1588">10</cx:pt>
          <cx:pt idx="1589">9</cx:pt>
          <cx:pt idx="1590">10</cx:pt>
          <cx:pt idx="1591">10</cx:pt>
          <cx:pt idx="1592">2</cx:pt>
          <cx:pt idx="1593">10</cx:pt>
          <cx:pt idx="1594">1</cx:pt>
          <cx:pt idx="1595">8</cx:pt>
          <cx:pt idx="1596">10</cx:pt>
          <cx:pt idx="1597">10</cx:pt>
          <cx:pt idx="1598">10</cx:pt>
          <cx:pt idx="1599">10</cx:pt>
          <cx:pt idx="1600">10</cx:pt>
          <cx:pt idx="1601">10</cx:pt>
          <cx:pt idx="1602">10</cx:pt>
          <cx:pt idx="1603">10</cx:pt>
          <cx:pt idx="1604">10</cx:pt>
          <cx:pt idx="1605">10</cx:pt>
          <cx:pt idx="1606">1</cx:pt>
          <cx:pt idx="1607">10</cx:pt>
          <cx:pt idx="1608">10</cx:pt>
          <cx:pt idx="1609">4</cx:pt>
          <cx:pt idx="1610">10</cx:pt>
          <cx:pt idx="1611">7</cx:pt>
          <cx:pt idx="1612">9</cx:pt>
          <cx:pt idx="1613">2</cx:pt>
          <cx:pt idx="1614">10</cx:pt>
          <cx:pt idx="1615">10</cx:pt>
          <cx:pt idx="1616">1</cx:pt>
          <cx:pt idx="1617">10</cx:pt>
          <cx:pt idx="1618">10</cx:pt>
          <cx:pt idx="1619">9</cx:pt>
          <cx:pt idx="1620">10</cx:pt>
          <cx:pt idx="1621">1</cx:pt>
          <cx:pt idx="1622">10</cx:pt>
          <cx:pt idx="1623">10</cx:pt>
          <cx:pt idx="1624">9</cx:pt>
          <cx:pt idx="1625">9</cx:pt>
          <cx:pt idx="1626">10</cx:pt>
          <cx:pt idx="1627">10</cx:pt>
          <cx:pt idx="1628">10</cx:pt>
          <cx:pt idx="1629">8</cx:pt>
          <cx:pt idx="1630">10</cx:pt>
          <cx:pt idx="1631">10</cx:pt>
          <cx:pt idx="1632">10</cx:pt>
          <cx:pt idx="1633">10</cx:pt>
          <cx:pt idx="1634">10</cx:pt>
          <cx:pt idx="1635">1</cx:pt>
          <cx:pt idx="1636">10</cx:pt>
          <cx:pt idx="1637">10</cx:pt>
          <cx:pt idx="1638">10</cx:pt>
          <cx:pt idx="1639">10</cx:pt>
          <cx:pt idx="1640">9</cx:pt>
          <cx:pt idx="1641">10</cx:pt>
          <cx:pt idx="1642">10</cx:pt>
          <cx:pt idx="1643">10</cx:pt>
          <cx:pt idx="1644">1</cx:pt>
          <cx:pt idx="1645">9</cx:pt>
          <cx:pt idx="1646">9</cx:pt>
          <cx:pt idx="1647">10</cx:pt>
          <cx:pt idx="1648">10</cx:pt>
          <cx:pt idx="1649">10</cx:pt>
          <cx:pt idx="1650">10</cx:pt>
          <cx:pt idx="1651">10</cx:pt>
          <cx:pt idx="1652">10</cx:pt>
          <cx:pt idx="1653">10</cx:pt>
          <cx:pt idx="1654">10</cx:pt>
          <cx:pt idx="1655">10</cx:pt>
          <cx:pt idx="1656">10</cx:pt>
          <cx:pt idx="1657">10</cx:pt>
          <cx:pt idx="1658">10</cx:pt>
          <cx:pt idx="1659">10</cx:pt>
          <cx:pt idx="1660">8</cx:pt>
          <cx:pt idx="1661">10</cx:pt>
          <cx:pt idx="1662">10</cx:pt>
          <cx:pt idx="1663">1</cx:pt>
          <cx:pt idx="1664">10</cx:pt>
          <cx:pt idx="1665">10</cx:pt>
          <cx:pt idx="1666">1</cx:pt>
          <cx:pt idx="1667">10</cx:pt>
          <cx:pt idx="1668">8</cx:pt>
          <cx:pt idx="1669">10</cx:pt>
          <cx:pt idx="1670">10</cx:pt>
          <cx:pt idx="1671">10</cx:pt>
          <cx:pt idx="1672">10</cx:pt>
          <cx:pt idx="1673">10</cx:pt>
          <cx:pt idx="1674">10</cx:pt>
          <cx:pt idx="1675">10</cx:pt>
          <cx:pt idx="1676">10</cx:pt>
          <cx:pt idx="1677">10</cx:pt>
          <cx:pt idx="1678">9</cx:pt>
          <cx:pt idx="1679">9</cx:pt>
          <cx:pt idx="1680">10</cx:pt>
          <cx:pt idx="1681">10</cx:pt>
          <cx:pt idx="1682">9</cx:pt>
          <cx:pt idx="1683">7</cx:pt>
          <cx:pt idx="1684">10</cx:pt>
          <cx:pt idx="1685">1</cx:pt>
          <cx:pt idx="1686">1</cx:pt>
          <cx:pt idx="1687">10</cx:pt>
          <cx:pt idx="1688">10</cx:pt>
          <cx:pt idx="1689">5</cx:pt>
          <cx:pt idx="1690">10</cx:pt>
          <cx:pt idx="1691">2</cx:pt>
          <cx:pt idx="1692">5</cx:pt>
          <cx:pt idx="1693">10</cx:pt>
          <cx:pt idx="1694">4</cx:pt>
          <cx:pt idx="1695">10</cx:pt>
          <cx:pt idx="1696">10</cx:pt>
          <cx:pt idx="1697">10</cx:pt>
          <cx:pt idx="1698">4</cx:pt>
          <cx:pt idx="1699">7</cx:pt>
          <cx:pt idx="1700">10</cx:pt>
          <cx:pt idx="1701">8</cx:pt>
          <cx:pt idx="1702">8</cx:pt>
          <cx:pt idx="1703">10</cx:pt>
          <cx:pt idx="1704">9</cx:pt>
          <cx:pt idx="1705">8</cx:pt>
          <cx:pt idx="1706">10</cx:pt>
          <cx:pt idx="1707">10</cx:pt>
          <cx:pt idx="1708">1</cx:pt>
          <cx:pt idx="1709">10</cx:pt>
          <cx:pt idx="1710">2</cx:pt>
          <cx:pt idx="1711">10</cx:pt>
          <cx:pt idx="1712">8</cx:pt>
          <cx:pt idx="1713">10</cx:pt>
          <cx:pt idx="1714">1</cx:pt>
          <cx:pt idx="1715">10</cx:pt>
          <cx:pt idx="1716">10</cx:pt>
          <cx:pt idx="1717">7</cx:pt>
          <cx:pt idx="1718">3</cx:pt>
          <cx:pt idx="1719">10</cx:pt>
          <cx:pt idx="1720">8</cx:pt>
          <cx:pt idx="1721">1</cx:pt>
          <cx:pt idx="1722">10</cx:pt>
          <cx:pt idx="1723">10</cx:pt>
          <cx:pt idx="1724">4</cx:pt>
          <cx:pt idx="1725">10</cx:pt>
          <cx:pt idx="1726">1</cx:pt>
          <cx:pt idx="1727">1</cx:pt>
          <cx:pt idx="1728">10</cx:pt>
          <cx:pt idx="1729">7</cx:pt>
          <cx:pt idx="1730">8</cx:pt>
          <cx:pt idx="1731">3</cx:pt>
          <cx:pt idx="1732">9</cx:pt>
          <cx:pt idx="1733">7</cx:pt>
          <cx:pt idx="1734">5</cx:pt>
          <cx:pt idx="1735">10</cx:pt>
          <cx:pt idx="1736">7</cx:pt>
          <cx:pt idx="1737">6</cx:pt>
          <cx:pt idx="1738">10</cx:pt>
          <cx:pt idx="1739">10</cx:pt>
          <cx:pt idx="1740">5</cx:pt>
          <cx:pt idx="1741">9</cx:pt>
          <cx:pt idx="1742">10</cx:pt>
          <cx:pt idx="1743">4</cx:pt>
          <cx:pt idx="1744">10</cx:pt>
          <cx:pt idx="1745">1</cx:pt>
          <cx:pt idx="1746">9</cx:pt>
          <cx:pt idx="1747">1</cx:pt>
          <cx:pt idx="1748">9</cx:pt>
          <cx:pt idx="1749">5</cx:pt>
          <cx:pt idx="1750">1</cx:pt>
          <cx:pt idx="1751">9</cx:pt>
          <cx:pt idx="1752">9</cx:pt>
          <cx:pt idx="1753">10</cx:pt>
          <cx:pt idx="1754">7</cx:pt>
          <cx:pt idx="1755">2</cx:pt>
          <cx:pt idx="1756">10</cx:pt>
          <cx:pt idx="1757">9</cx:pt>
          <cx:pt idx="1758">10</cx:pt>
          <cx:pt idx="1759">2</cx:pt>
          <cx:pt idx="1760">3</cx:pt>
          <cx:pt idx="1761">9</cx:pt>
          <cx:pt idx="1762">10</cx:pt>
          <cx:pt idx="1763">9</cx:pt>
          <cx:pt idx="1764">8</cx:pt>
          <cx:pt idx="1765">7</cx:pt>
          <cx:pt idx="1766">3</cx:pt>
          <cx:pt idx="1767">6</cx:pt>
          <cx:pt idx="1768">8</cx:pt>
          <cx:pt idx="1769">5</cx:pt>
          <cx:pt idx="1770">10</cx:pt>
          <cx:pt idx="1771">9</cx:pt>
          <cx:pt idx="1772">7</cx:pt>
          <cx:pt idx="1773">2</cx:pt>
          <cx:pt idx="1774">3</cx:pt>
          <cx:pt idx="1775">3</cx:pt>
          <cx:pt idx="1776">7</cx:pt>
          <cx:pt idx="1777">10</cx:pt>
          <cx:pt idx="1778">5</cx:pt>
          <cx:pt idx="1779">2</cx:pt>
          <cx:pt idx="1780">4</cx:pt>
          <cx:pt idx="1781">10</cx:pt>
          <cx:pt idx="1782">9</cx:pt>
          <cx:pt idx="1783">6</cx:pt>
          <cx:pt idx="1784">1</cx:pt>
          <cx:pt idx="1785">1</cx:pt>
          <cx:pt idx="1786">6</cx:pt>
          <cx:pt idx="1787">3</cx:pt>
          <cx:pt idx="1788">9</cx:pt>
          <cx:pt idx="1789">9</cx:pt>
          <cx:pt idx="1790">10</cx:pt>
          <cx:pt idx="1791">6</cx:pt>
          <cx:pt idx="1792">9</cx:pt>
          <cx:pt idx="1793">8</cx:pt>
          <cx:pt idx="1794">1</cx:pt>
          <cx:pt idx="1795">9</cx:pt>
          <cx:pt idx="1796">10</cx:pt>
          <cx:pt idx="1797">2</cx:pt>
          <cx:pt idx="1798">8</cx:pt>
          <cx:pt idx="1799">8</cx:pt>
          <cx:pt idx="1800">9</cx:pt>
          <cx:pt idx="1801">3</cx:pt>
          <cx:pt idx="1802">10</cx:pt>
          <cx:pt idx="1803">8</cx:pt>
          <cx:pt idx="1804">1</cx:pt>
          <cx:pt idx="1805">2</cx:pt>
          <cx:pt idx="1806">10</cx:pt>
          <cx:pt idx="1807">10</cx:pt>
          <cx:pt idx="1808">1</cx:pt>
          <cx:pt idx="1809">1</cx:pt>
          <cx:pt idx="1810">2</cx:pt>
          <cx:pt idx="1811">4</cx:pt>
          <cx:pt idx="1812">10</cx:pt>
          <cx:pt idx="1813">10</cx:pt>
          <cx:pt idx="1814">1</cx:pt>
          <cx:pt idx="1815">4</cx:pt>
          <cx:pt idx="1816">9</cx:pt>
          <cx:pt idx="1817">10</cx:pt>
          <cx:pt idx="1818">9</cx:pt>
          <cx:pt idx="1819">1</cx:pt>
          <cx:pt idx="1820">2</cx:pt>
          <cx:pt idx="1821">5</cx:pt>
          <cx:pt idx="1822">10</cx:pt>
          <cx:pt idx="1823">4</cx:pt>
          <cx:pt idx="1824">1</cx:pt>
          <cx:pt idx="1825">8</cx:pt>
          <cx:pt idx="1826">9</cx:pt>
          <cx:pt idx="1827">8</cx:pt>
          <cx:pt idx="1828">2</cx:pt>
          <cx:pt idx="1829">7</cx:pt>
          <cx:pt idx="1830">8</cx:pt>
          <cx:pt idx="1831">7</cx:pt>
          <cx:pt idx="1832">1</cx:pt>
          <cx:pt idx="1833">2</cx:pt>
          <cx:pt idx="1834">10</cx:pt>
          <cx:pt idx="1835">5</cx:pt>
          <cx:pt idx="1836">8</cx:pt>
          <cx:pt idx="1837">3</cx:pt>
          <cx:pt idx="1838">3</cx:pt>
          <cx:pt idx="1839">3</cx:pt>
          <cx:pt idx="1840">10</cx:pt>
          <cx:pt idx="1841">10</cx:pt>
          <cx:pt idx="1842">9</cx:pt>
          <cx:pt idx="1843">2</cx:pt>
          <cx:pt idx="1844">7</cx:pt>
          <cx:pt idx="1845">7</cx:pt>
          <cx:pt idx="1846">7</cx:pt>
          <cx:pt idx="1847">10</cx:pt>
          <cx:pt idx="1848">1</cx:pt>
          <cx:pt idx="1849">10</cx:pt>
          <cx:pt idx="1850">10</cx:pt>
          <cx:pt idx="1851">10</cx:pt>
          <cx:pt idx="1852">10</cx:pt>
          <cx:pt idx="1853">10</cx:pt>
          <cx:pt idx="1854">5</cx:pt>
          <cx:pt idx="1855">9</cx:pt>
          <cx:pt idx="1856">10</cx:pt>
          <cx:pt idx="1857">10</cx:pt>
          <cx:pt idx="1858">5</cx:pt>
          <cx:pt idx="1859">1</cx:pt>
          <cx:pt idx="1860">7</cx:pt>
          <cx:pt idx="1861">10</cx:pt>
          <cx:pt idx="1862">2</cx:pt>
          <cx:pt idx="1863">10</cx:pt>
          <cx:pt idx="1864">9</cx:pt>
          <cx:pt idx="1865">3</cx:pt>
          <cx:pt idx="1866">9</cx:pt>
          <cx:pt idx="1867">5</cx:pt>
          <cx:pt idx="1868">1</cx:pt>
          <cx:pt idx="1869">5</cx:pt>
          <cx:pt idx="1870">10</cx:pt>
          <cx:pt idx="1871">10</cx:pt>
          <cx:pt idx="1872">1</cx:pt>
          <cx:pt idx="1873">1</cx:pt>
          <cx:pt idx="1874">10</cx:pt>
          <cx:pt idx="1875">10</cx:pt>
          <cx:pt idx="1876">4</cx:pt>
          <cx:pt idx="1877">4</cx:pt>
          <cx:pt idx="1878">1</cx:pt>
          <cx:pt idx="1879">1</cx:pt>
          <cx:pt idx="1880">10</cx:pt>
          <cx:pt idx="1881">6</cx:pt>
          <cx:pt idx="1882">9</cx:pt>
          <cx:pt idx="1883">10</cx:pt>
          <cx:pt idx="1884">5</cx:pt>
          <cx:pt idx="1885">9</cx:pt>
          <cx:pt idx="1886">1</cx:pt>
          <cx:pt idx="1887">8</cx:pt>
          <cx:pt idx="1888">10</cx:pt>
          <cx:pt idx="1889">10</cx:pt>
          <cx:pt idx="1890">8</cx:pt>
          <cx:pt idx="1891">7</cx:pt>
          <cx:pt idx="1892">9</cx:pt>
          <cx:pt idx="1893">10</cx:pt>
          <cx:pt idx="1894">3</cx:pt>
          <cx:pt idx="1895">6</cx:pt>
          <cx:pt idx="1896">9</cx:pt>
          <cx:pt idx="1897">9</cx:pt>
          <cx:pt idx="1898">10</cx:pt>
          <cx:pt idx="1899">2</cx:pt>
          <cx:pt idx="1900">7</cx:pt>
          <cx:pt idx="1901">7</cx:pt>
          <cx:pt idx="1902">4</cx:pt>
          <cx:pt idx="1903">5</cx:pt>
          <cx:pt idx="1904">4</cx:pt>
          <cx:pt idx="1905">6</cx:pt>
          <cx:pt idx="1906">6</cx:pt>
          <cx:pt idx="1907">10</cx:pt>
          <cx:pt idx="1908">10</cx:pt>
          <cx:pt idx="1909">7</cx:pt>
          <cx:pt idx="1910">10</cx:pt>
          <cx:pt idx="1911">8</cx:pt>
          <cx:pt idx="1912">10</cx:pt>
          <cx:pt idx="1913">10</cx:pt>
          <cx:pt idx="1914">7</cx:pt>
          <cx:pt idx="1915">2</cx:pt>
          <cx:pt idx="1916">7</cx:pt>
          <cx:pt idx="1917">10</cx:pt>
          <cx:pt idx="1918">9</cx:pt>
          <cx:pt idx="1919">10</cx:pt>
          <cx:pt idx="1920">9</cx:pt>
          <cx:pt idx="1921">8</cx:pt>
          <cx:pt idx="1922">2</cx:pt>
          <cx:pt idx="1923">10</cx:pt>
          <cx:pt idx="1924">10</cx:pt>
          <cx:pt idx="1925">10</cx:pt>
          <cx:pt idx="1926">9</cx:pt>
          <cx:pt idx="1927">9</cx:pt>
          <cx:pt idx="1928">8</cx:pt>
          <cx:pt idx="1929">9</cx:pt>
          <cx:pt idx="1930">9</cx:pt>
          <cx:pt idx="1931">10</cx:pt>
          <cx:pt idx="1932">5</cx:pt>
          <cx:pt idx="1933">10</cx:pt>
          <cx:pt idx="1934">1</cx:pt>
          <cx:pt idx="1935">9</cx:pt>
          <cx:pt idx="1936">9</cx:pt>
          <cx:pt idx="1937">10</cx:pt>
          <cx:pt idx="1938">10</cx:pt>
          <cx:pt idx="1939">6</cx:pt>
          <cx:pt idx="1940">7</cx:pt>
          <cx:pt idx="1941">9</cx:pt>
          <cx:pt idx="1942">10</cx:pt>
          <cx:pt idx="1943">10</cx:pt>
          <cx:pt idx="1944">10</cx:pt>
          <cx:pt idx="1945">3</cx:pt>
          <cx:pt idx="1946">3</cx:pt>
          <cx:pt idx="1947">4</cx:pt>
          <cx:pt idx="1948">5</cx:pt>
          <cx:pt idx="1949">10</cx:pt>
          <cx:pt idx="1950">2</cx:pt>
          <cx:pt idx="1951">2</cx:pt>
          <cx:pt idx="1952">8</cx:pt>
          <cx:pt idx="1953">8</cx:pt>
          <cx:pt idx="1954">7</cx:pt>
          <cx:pt idx="1955">10</cx:pt>
          <cx:pt idx="1956">10</cx:pt>
          <cx:pt idx="1957">10</cx:pt>
          <cx:pt idx="1958">8</cx:pt>
          <cx:pt idx="1959">2</cx:pt>
          <cx:pt idx="1960">10</cx:pt>
          <cx:pt idx="1961">10</cx:pt>
          <cx:pt idx="1962">9</cx:pt>
          <cx:pt idx="1963">7</cx:pt>
          <cx:pt idx="1964">6</cx:pt>
          <cx:pt idx="1965">4</cx:pt>
          <cx:pt idx="1966">2</cx:pt>
          <cx:pt idx="1967">8</cx:pt>
          <cx:pt idx="1968">2</cx:pt>
          <cx:pt idx="1969">1</cx:pt>
          <cx:pt idx="1970">4</cx:pt>
          <cx:pt idx="1971">8</cx:pt>
          <cx:pt idx="1972">9</cx:pt>
          <cx:pt idx="1973">9</cx:pt>
          <cx:pt idx="1974">3</cx:pt>
          <cx:pt idx="1975">6</cx:pt>
          <cx:pt idx="1976">10</cx:pt>
          <cx:pt idx="1977">7</cx:pt>
          <cx:pt idx="1978">1</cx:pt>
          <cx:pt idx="1979">6</cx:pt>
          <cx:pt idx="1980">5</cx:pt>
          <cx:pt idx="1981">8</cx:pt>
          <cx:pt idx="1982">3</cx:pt>
          <cx:pt idx="1983">2</cx:pt>
          <cx:pt idx="1984">10</cx:pt>
          <cx:pt idx="1985">7</cx:pt>
          <cx:pt idx="1986">3</cx:pt>
          <cx:pt idx="1987">4</cx:pt>
          <cx:pt idx="1988">10</cx:pt>
          <cx:pt idx="1989">10</cx:pt>
          <cx:pt idx="1990">10</cx:pt>
          <cx:pt idx="1991">4</cx:pt>
          <cx:pt idx="1992">10</cx:pt>
          <cx:pt idx="1993">8</cx:pt>
          <cx:pt idx="1994">3</cx:pt>
          <cx:pt idx="1995">4</cx:pt>
          <cx:pt idx="1996">1</cx:pt>
          <cx:pt idx="1997">5</cx:pt>
          <cx:pt idx="1998">9</cx:pt>
          <cx:pt idx="1999">10</cx:pt>
          <cx:pt idx="2000">1</cx:pt>
          <cx:pt idx="2001">9</cx:pt>
          <cx:pt idx="2002">10</cx:pt>
          <cx:pt idx="2003">10</cx:pt>
          <cx:pt idx="2004">9</cx:pt>
          <cx:pt idx="2005">9</cx:pt>
          <cx:pt idx="2006">3</cx:pt>
          <cx:pt idx="2007">10</cx:pt>
          <cx:pt idx="2008">3</cx:pt>
          <cx:pt idx="2009">8</cx:pt>
          <cx:pt idx="2010">8</cx:pt>
          <cx:pt idx="2011">7</cx:pt>
          <cx:pt idx="2012">4</cx:pt>
          <cx:pt idx="2013">10</cx:pt>
          <cx:pt idx="2014">7</cx:pt>
          <cx:pt idx="2015">2</cx:pt>
          <cx:pt idx="2016">7</cx:pt>
          <cx:pt idx="2017">5</cx:pt>
          <cx:pt idx="2018">1</cx:pt>
          <cx:pt idx="2019">10</cx:pt>
          <cx:pt idx="2020">7</cx:pt>
          <cx:pt idx="2021">9</cx:pt>
          <cx:pt idx="2022">8</cx:pt>
          <cx:pt idx="2023">7</cx:pt>
          <cx:pt idx="2024">10</cx:pt>
          <cx:pt idx="2025">10</cx:pt>
          <cx:pt idx="2026">2</cx:pt>
          <cx:pt idx="2027">10</cx:pt>
          <cx:pt idx="2028">8</cx:pt>
          <cx:pt idx="2029">2</cx:pt>
          <cx:pt idx="2030">9</cx:pt>
          <cx:pt idx="2031">1</cx:pt>
          <cx:pt idx="2032">4</cx:pt>
          <cx:pt idx="2033">10</cx:pt>
          <cx:pt idx="2034">8</cx:pt>
          <cx:pt idx="2035">10</cx:pt>
          <cx:pt idx="2036">5</cx:pt>
          <cx:pt idx="2037">5</cx:pt>
          <cx:pt idx="2038">9</cx:pt>
          <cx:pt idx="2039">9</cx:pt>
          <cx:pt idx="2040">9</cx:pt>
          <cx:pt idx="2041">2</cx:pt>
          <cx:pt idx="2042">7</cx:pt>
          <cx:pt idx="2043">6</cx:pt>
          <cx:pt idx="2044">2</cx:pt>
          <cx:pt idx="2045">10</cx:pt>
          <cx:pt idx="2046">10</cx:pt>
          <cx:pt idx="2047">10</cx:pt>
          <cx:pt idx="2048">10</cx:pt>
          <cx:pt idx="2049">10</cx:pt>
          <cx:pt idx="2050">9</cx:pt>
          <cx:pt idx="2051">9</cx:pt>
          <cx:pt idx="2052">9</cx:pt>
          <cx:pt idx="2053">8</cx:pt>
          <cx:pt idx="2054">10</cx:pt>
          <cx:pt idx="2055">9</cx:pt>
          <cx:pt idx="2056">9</cx:pt>
          <cx:pt idx="2057">9</cx:pt>
          <cx:pt idx="2058">8</cx:pt>
          <cx:pt idx="2059">8</cx:pt>
          <cx:pt idx="2060">5</cx:pt>
          <cx:pt idx="2061">7</cx:pt>
          <cx:pt idx="2062">9</cx:pt>
          <cx:pt idx="2063">7</cx:pt>
          <cx:pt idx="2064">6</cx:pt>
          <cx:pt idx="2065">10</cx:pt>
          <cx:pt idx="2066">4</cx:pt>
          <cx:pt idx="2067">1</cx:pt>
          <cx:pt idx="2068">9</cx:pt>
          <cx:pt idx="2069">10</cx:pt>
          <cx:pt idx="2070">7</cx:pt>
          <cx:pt idx="2071">7</cx:pt>
          <cx:pt idx="2072">9</cx:pt>
          <cx:pt idx="2073">3</cx:pt>
          <cx:pt idx="2074">6</cx:pt>
          <cx:pt idx="2075">10</cx:pt>
          <cx:pt idx="2076">10</cx:pt>
          <cx:pt idx="2077">2</cx:pt>
          <cx:pt idx="2078">3</cx:pt>
          <cx:pt idx="2079">9</cx:pt>
          <cx:pt idx="2080">10</cx:pt>
          <cx:pt idx="2081">10</cx:pt>
          <cx:pt idx="2082">6</cx:pt>
          <cx:pt idx="2083">10</cx:pt>
          <cx:pt idx="2084">9</cx:pt>
          <cx:pt idx="2085">10</cx:pt>
          <cx:pt idx="2086">10</cx:pt>
          <cx:pt idx="2087">7</cx:pt>
          <cx:pt idx="2088">5</cx:pt>
          <cx:pt idx="2089">6</cx:pt>
          <cx:pt idx="2090">1</cx:pt>
          <cx:pt idx="2091">10</cx:pt>
          <cx:pt idx="2092">10</cx:pt>
          <cx:pt idx="2093">3</cx:pt>
          <cx:pt idx="2094">9</cx:pt>
          <cx:pt idx="2095">3</cx:pt>
          <cx:pt idx="2096">2</cx:pt>
          <cx:pt idx="2097">10</cx:pt>
          <cx:pt idx="2098">9</cx:pt>
          <cx:pt idx="2099">5</cx:pt>
          <cx:pt idx="2100">7</cx:pt>
          <cx:pt idx="2101">10</cx:pt>
          <cx:pt idx="2102">10</cx:pt>
          <cx:pt idx="2103">10</cx:pt>
          <cx:pt idx="2104">3</cx:pt>
          <cx:pt idx="2105">7</cx:pt>
          <cx:pt idx="2106">4</cx:pt>
          <cx:pt idx="2107">2</cx:pt>
          <cx:pt idx="2108">5</cx:pt>
          <cx:pt idx="2109">8</cx:pt>
          <cx:pt idx="2110">7</cx:pt>
          <cx:pt idx="2111">8</cx:pt>
          <cx:pt idx="2112">10</cx:pt>
          <cx:pt idx="2113">5</cx:pt>
          <cx:pt idx="2114">10</cx:pt>
          <cx:pt idx="2115">9</cx:pt>
          <cx:pt idx="2116">10</cx:pt>
          <cx:pt idx="2117">6</cx:pt>
          <cx:pt idx="2118">10</cx:pt>
          <cx:pt idx="2119">9</cx:pt>
          <cx:pt idx="2120">9</cx:pt>
          <cx:pt idx="2121">10</cx:pt>
          <cx:pt idx="2122">2</cx:pt>
          <cx:pt idx="2123">8</cx:pt>
          <cx:pt idx="2124">7</cx:pt>
          <cx:pt idx="2125">9</cx:pt>
          <cx:pt idx="2126">7</cx:pt>
          <cx:pt idx="2127">10</cx:pt>
          <cx:pt idx="2128">6</cx:pt>
          <cx:pt idx="2129">7</cx:pt>
          <cx:pt idx="2130">10</cx:pt>
          <cx:pt idx="2131">3</cx:pt>
          <cx:pt idx="2132">10</cx:pt>
          <cx:pt idx="2133">10</cx:pt>
          <cx:pt idx="2134">8</cx:pt>
          <cx:pt idx="2135">8</cx:pt>
          <cx:pt idx="2136">4</cx:pt>
          <cx:pt idx="2137">9</cx:pt>
          <cx:pt idx="2138">10</cx:pt>
          <cx:pt idx="2139">10</cx:pt>
          <cx:pt idx="2140">10</cx:pt>
          <cx:pt idx="2141">3</cx:pt>
          <cx:pt idx="2142">1</cx:pt>
          <cx:pt idx="2143">7</cx:pt>
          <cx:pt idx="2144">6</cx:pt>
          <cx:pt idx="2145">2</cx:pt>
          <cx:pt idx="2146">10</cx:pt>
          <cx:pt idx="2147">6</cx:pt>
          <cx:pt idx="2148">5</cx:pt>
          <cx:pt idx="2149">8</cx:pt>
          <cx:pt idx="2150">9</cx:pt>
          <cx:pt idx="2151">10</cx:pt>
          <cx:pt idx="2152">4</cx:pt>
          <cx:pt idx="2153">2</cx:pt>
          <cx:pt idx="2154">10</cx:pt>
          <cx:pt idx="2155">7</cx:pt>
          <cx:pt idx="2156">10</cx:pt>
          <cx:pt idx="2157">8</cx:pt>
          <cx:pt idx="2158">1</cx:pt>
          <cx:pt idx="2159">10</cx:pt>
          <cx:pt idx="2160">5</cx:pt>
          <cx:pt idx="2161">5</cx:pt>
          <cx:pt idx="2162">8</cx:pt>
          <cx:pt idx="2163">3</cx:pt>
          <cx:pt idx="2164">10</cx:pt>
          <cx:pt idx="2165">10</cx:pt>
          <cx:pt idx="2166">10</cx:pt>
          <cx:pt idx="2167">6</cx:pt>
          <cx:pt idx="2168">1</cx:pt>
          <cx:pt idx="2169">10</cx:pt>
          <cx:pt idx="2170">8</cx:pt>
          <cx:pt idx="2171">9</cx:pt>
          <cx:pt idx="2172">7</cx:pt>
          <cx:pt idx="2173">9</cx:pt>
          <cx:pt idx="2174">9</cx:pt>
          <cx:pt idx="2175">9</cx:pt>
          <cx:pt idx="2176">10</cx:pt>
          <cx:pt idx="2177">8</cx:pt>
          <cx:pt idx="2178">6</cx:pt>
          <cx:pt idx="2179">10</cx:pt>
          <cx:pt idx="2180">4</cx:pt>
          <cx:pt idx="2181">7</cx:pt>
          <cx:pt idx="2182">10</cx:pt>
          <cx:pt idx="2183">10</cx:pt>
          <cx:pt idx="2184">10</cx:pt>
          <cx:pt idx="2185">7</cx:pt>
          <cx:pt idx="2186">4</cx:pt>
          <cx:pt idx="2187">9</cx:pt>
          <cx:pt idx="2188">8</cx:pt>
          <cx:pt idx="2189">9</cx:pt>
          <cx:pt idx="2190">10</cx:pt>
          <cx:pt idx="2191">3</cx:pt>
          <cx:pt idx="2192">10</cx:pt>
          <cx:pt idx="2193">10</cx:pt>
          <cx:pt idx="2194">8</cx:pt>
          <cx:pt idx="2195">10</cx:pt>
          <cx:pt idx="2196">10</cx:pt>
          <cx:pt idx="2197">2</cx:pt>
          <cx:pt idx="2198">8</cx:pt>
          <cx:pt idx="2199">5</cx:pt>
          <cx:pt idx="2200">10</cx:pt>
          <cx:pt idx="2201">10</cx:pt>
          <cx:pt idx="2202">10</cx:pt>
          <cx:pt idx="2203">8</cx:pt>
          <cx:pt idx="2204">8</cx:pt>
          <cx:pt idx="2205">1</cx:pt>
          <cx:pt idx="2206">7</cx:pt>
          <cx:pt idx="2207">9</cx:pt>
          <cx:pt idx="2208">8</cx:pt>
          <cx:pt idx="2209">5</cx:pt>
          <cx:pt idx="2210">6</cx:pt>
          <cx:pt idx="2211">5</cx:pt>
          <cx:pt idx="2212">9</cx:pt>
          <cx:pt idx="2213">10</cx:pt>
          <cx:pt idx="2214">10</cx:pt>
          <cx:pt idx="2215">9</cx:pt>
          <cx:pt idx="2216">1</cx:pt>
          <cx:pt idx="2217">8</cx:pt>
          <cx:pt idx="2218">4</cx:pt>
          <cx:pt idx="2219">6</cx:pt>
          <cx:pt idx="2220">9</cx:pt>
          <cx:pt idx="2221">10</cx:pt>
          <cx:pt idx="2222">10</cx:pt>
          <cx:pt idx="2223">9</cx:pt>
          <cx:pt idx="2224">10</cx:pt>
          <cx:pt idx="2225">7</cx:pt>
          <cx:pt idx="2226">10</cx:pt>
          <cx:pt idx="2227">10</cx:pt>
          <cx:pt idx="2228">10</cx:pt>
          <cx:pt idx="2229">6</cx:pt>
          <cx:pt idx="2230">6</cx:pt>
          <cx:pt idx="2231">10</cx:pt>
          <cx:pt idx="2232">9</cx:pt>
          <cx:pt idx="2233">2</cx:pt>
          <cx:pt idx="2234">8</cx:pt>
          <cx:pt idx="2235">10</cx:pt>
          <cx:pt idx="2236">9</cx:pt>
          <cx:pt idx="2237">7</cx:pt>
          <cx:pt idx="2238">5</cx:pt>
          <cx:pt idx="2239">6</cx:pt>
          <cx:pt idx="2240">7</cx:pt>
          <cx:pt idx="2241">3</cx:pt>
          <cx:pt idx="2242">4</cx:pt>
          <cx:pt idx="2243">10</cx:pt>
          <cx:pt idx="2244">3</cx:pt>
          <cx:pt idx="2245">10</cx:pt>
          <cx:pt idx="2246">10</cx:pt>
          <cx:pt idx="2247">8</cx:pt>
          <cx:pt idx="2248">1</cx:pt>
          <cx:pt idx="2249">8</cx:pt>
          <cx:pt idx="2250">4</cx:pt>
          <cx:pt idx="2251">10</cx:pt>
          <cx:pt idx="2252">10</cx:pt>
          <cx:pt idx="2253">1</cx:pt>
          <cx:pt idx="2254">8</cx:pt>
          <cx:pt idx="2255">9</cx:pt>
          <cx:pt idx="2256">10</cx:pt>
          <cx:pt idx="2257">10</cx:pt>
          <cx:pt idx="2258">10</cx:pt>
          <cx:pt idx="2259">8</cx:pt>
          <cx:pt idx="2260">8</cx:pt>
          <cx:pt idx="2261">2</cx:pt>
          <cx:pt idx="2262">3</cx:pt>
          <cx:pt idx="2263">9</cx:pt>
          <cx:pt idx="2264">10</cx:pt>
          <cx:pt idx="2265">6</cx:pt>
          <cx:pt idx="2266">8</cx:pt>
          <cx:pt idx="2267">10</cx:pt>
          <cx:pt idx="2268">8</cx:pt>
          <cx:pt idx="2269">1</cx:pt>
          <cx:pt idx="2270">6</cx:pt>
          <cx:pt idx="2271">5</cx:pt>
          <cx:pt idx="2272">10</cx:pt>
          <cx:pt idx="2273">9</cx:pt>
          <cx:pt idx="2274">1</cx:pt>
          <cx:pt idx="2275">10</cx:pt>
          <cx:pt idx="2276">5</cx:pt>
          <cx:pt idx="2277">7</cx:pt>
          <cx:pt idx="2278">1</cx:pt>
          <cx:pt idx="2279">10</cx:pt>
          <cx:pt idx="2280">10</cx:pt>
          <cx:pt idx="2281">8</cx:pt>
          <cx:pt idx="2282">10</cx:pt>
          <cx:pt idx="2283">4</cx:pt>
          <cx:pt idx="2284">10</cx:pt>
          <cx:pt idx="2285">9</cx:pt>
          <cx:pt idx="2286">9</cx:pt>
          <cx:pt idx="2287">7</cx:pt>
          <cx:pt idx="2288">10</cx:pt>
          <cx:pt idx="2289">5</cx:pt>
          <cx:pt idx="2290">5</cx:pt>
          <cx:pt idx="2291">4</cx:pt>
          <cx:pt idx="2292">9</cx:pt>
          <cx:pt idx="2293">1</cx:pt>
          <cx:pt idx="2294">3</cx:pt>
          <cx:pt idx="2295">5</cx:pt>
          <cx:pt idx="2296">10</cx:pt>
          <cx:pt idx="2297">2</cx:pt>
          <cx:pt idx="2298">6</cx:pt>
          <cx:pt idx="2299">8</cx:pt>
          <cx:pt idx="2300">10</cx:pt>
          <cx:pt idx="2301">9</cx:pt>
          <cx:pt idx="2302">7</cx:pt>
          <cx:pt idx="2303">9</cx:pt>
          <cx:pt idx="2304">9</cx:pt>
          <cx:pt idx="2305">4</cx:pt>
          <cx:pt idx="2306">7</cx:pt>
          <cx:pt idx="2307">4</cx:pt>
          <cx:pt idx="2308">9</cx:pt>
          <cx:pt idx="2309">8</cx:pt>
          <cx:pt idx="2310">8</cx:pt>
          <cx:pt idx="2311">9</cx:pt>
          <cx:pt idx="2312">3</cx:pt>
          <cx:pt idx="2313">8</cx:pt>
          <cx:pt idx="2314">10</cx:pt>
          <cx:pt idx="2315">9</cx:pt>
          <cx:pt idx="2316">3</cx:pt>
          <cx:pt idx="2317">9</cx:pt>
          <cx:pt idx="2318">9</cx:pt>
          <cx:pt idx="2319">10</cx:pt>
          <cx:pt idx="2320">10</cx:pt>
          <cx:pt idx="2321">5</cx:pt>
          <cx:pt idx="2322">10</cx:pt>
          <cx:pt idx="2323">10</cx:pt>
          <cx:pt idx="2324">10</cx:pt>
          <cx:pt idx="2325">9</cx:pt>
          <cx:pt idx="2326">10</cx:pt>
          <cx:pt idx="2327">10</cx:pt>
          <cx:pt idx="2328">10</cx:pt>
          <cx:pt idx="2329">10</cx:pt>
          <cx:pt idx="2330">9</cx:pt>
          <cx:pt idx="2331">8</cx:pt>
          <cx:pt idx="2332">8</cx:pt>
          <cx:pt idx="2333">10</cx:pt>
          <cx:pt idx="2334">10</cx:pt>
          <cx:pt idx="2335">10</cx:pt>
          <cx:pt idx="2336">9</cx:pt>
          <cx:pt idx="2337">8</cx:pt>
          <cx:pt idx="2338">9</cx:pt>
          <cx:pt idx="2339">9</cx:pt>
          <cx:pt idx="2340">10</cx:pt>
          <cx:pt idx="2341">8</cx:pt>
          <cx:pt idx="2342">3</cx:pt>
          <cx:pt idx="2343">8</cx:pt>
          <cx:pt idx="2344">10</cx:pt>
          <cx:pt idx="2345">10</cx:pt>
          <cx:pt idx="2346">3</cx:pt>
          <cx:pt idx="2347">5</cx:pt>
          <cx:pt idx="2348">10</cx:pt>
          <cx:pt idx="2349">8</cx:pt>
          <cx:pt idx="2350">10</cx:pt>
          <cx:pt idx="2351">5</cx:pt>
          <cx:pt idx="2352">9</cx:pt>
          <cx:pt idx="2353">7</cx:pt>
          <cx:pt idx="2354">3</cx:pt>
          <cx:pt idx="2355">1</cx:pt>
          <cx:pt idx="2356">7</cx:pt>
          <cx:pt idx="2357">1</cx:pt>
          <cx:pt idx="2358">4</cx:pt>
          <cx:pt idx="2359">9</cx:pt>
          <cx:pt idx="2360">9</cx:pt>
          <cx:pt idx="2361">10</cx:pt>
          <cx:pt idx="2362">9</cx:pt>
          <cx:pt idx="2363">5</cx:pt>
          <cx:pt idx="2364">9</cx:pt>
          <cx:pt idx="2365">5</cx:pt>
          <cx:pt idx="2366">9</cx:pt>
          <cx:pt idx="2367">2</cx:pt>
          <cx:pt idx="2368">7</cx:pt>
          <cx:pt idx="2369">7</cx:pt>
          <cx:pt idx="2370">10</cx:pt>
          <cx:pt idx="2371">10</cx:pt>
          <cx:pt idx="2372">10</cx:pt>
          <cx:pt idx="2373">9</cx:pt>
          <cx:pt idx="2374">7</cx:pt>
          <cx:pt idx="2375">10</cx:pt>
          <cx:pt idx="2376">10</cx:pt>
          <cx:pt idx="2377">7</cx:pt>
          <cx:pt idx="2378">9</cx:pt>
          <cx:pt idx="2379">8</cx:pt>
          <cx:pt idx="2380">9</cx:pt>
          <cx:pt idx="2381">9</cx:pt>
          <cx:pt idx="2382">9</cx:pt>
          <cx:pt idx="2383">3</cx:pt>
          <cx:pt idx="2384">10</cx:pt>
          <cx:pt idx="2385">8</cx:pt>
          <cx:pt idx="2386">9</cx:pt>
          <cx:pt idx="2387">10</cx:pt>
          <cx:pt idx="2388">9</cx:pt>
          <cx:pt idx="2389">6</cx:pt>
          <cx:pt idx="2390">5</cx:pt>
          <cx:pt idx="2391">10</cx:pt>
          <cx:pt idx="2392">8</cx:pt>
          <cx:pt idx="2393">8</cx:pt>
          <cx:pt idx="2394">9</cx:pt>
          <cx:pt idx="2395">3</cx:pt>
          <cx:pt idx="2396">10</cx:pt>
          <cx:pt idx="2397">10</cx:pt>
          <cx:pt idx="2398">2</cx:pt>
          <cx:pt idx="2399">9</cx:pt>
          <cx:pt idx="2400">7</cx:pt>
          <cx:pt idx="2401">8</cx:pt>
          <cx:pt idx="2402">9</cx:pt>
          <cx:pt idx="2403">8</cx:pt>
          <cx:pt idx="2404">7</cx:pt>
          <cx:pt idx="2405">7</cx:pt>
          <cx:pt idx="2406">9</cx:pt>
          <cx:pt idx="2407">8</cx:pt>
          <cx:pt idx="2408">10</cx:pt>
          <cx:pt idx="2409">10</cx:pt>
          <cx:pt idx="2410">10</cx:pt>
          <cx:pt idx="2411">10</cx:pt>
          <cx:pt idx="2412">9</cx:pt>
          <cx:pt idx="2413">10</cx:pt>
          <cx:pt idx="2414">5</cx:pt>
          <cx:pt idx="2415">10</cx:pt>
          <cx:pt idx="2416">10</cx:pt>
          <cx:pt idx="2417">9</cx:pt>
          <cx:pt idx="2418">10</cx:pt>
          <cx:pt idx="2419">7</cx:pt>
          <cx:pt idx="2420">10</cx:pt>
          <cx:pt idx="2421">5</cx:pt>
          <cx:pt idx="2422">5</cx:pt>
          <cx:pt idx="2423">9</cx:pt>
          <cx:pt idx="2424">10</cx:pt>
          <cx:pt idx="2425">9</cx:pt>
          <cx:pt idx="2426">10</cx:pt>
          <cx:pt idx="2427">9</cx:pt>
          <cx:pt idx="2428">9</cx:pt>
          <cx:pt idx="2429">8</cx:pt>
          <cx:pt idx="2430">8</cx:pt>
          <cx:pt idx="2431">4</cx:pt>
          <cx:pt idx="2432">10</cx:pt>
          <cx:pt idx="2433">5</cx:pt>
          <cx:pt idx="2434">1</cx:pt>
          <cx:pt idx="2435">2</cx:pt>
          <cx:pt idx="2436">9</cx:pt>
          <cx:pt idx="2437">9</cx:pt>
          <cx:pt idx="2438">10</cx:pt>
          <cx:pt idx="2439">9</cx:pt>
          <cx:pt idx="2440">9</cx:pt>
          <cx:pt idx="2441">10</cx:pt>
          <cx:pt idx="2442">9</cx:pt>
          <cx:pt idx="2443">8</cx:pt>
          <cx:pt idx="2444">2</cx:pt>
          <cx:pt idx="2445">8</cx:pt>
          <cx:pt idx="2446">9</cx:pt>
          <cx:pt idx="2447">8</cx:pt>
          <cx:pt idx="2448">9</cx:pt>
          <cx:pt idx="2449">4</cx:pt>
          <cx:pt idx="2450">9</cx:pt>
          <cx:pt idx="2451">6</cx:pt>
          <cx:pt idx="2452">7</cx:pt>
          <cx:pt idx="2453">9</cx:pt>
          <cx:pt idx="2454">8</cx:pt>
          <cx:pt idx="2455">8</cx:pt>
          <cx:pt idx="2456">6</cx:pt>
          <cx:pt idx="2457">8</cx:pt>
          <cx:pt idx="2458">6</cx:pt>
          <cx:pt idx="2459">6</cx:pt>
          <cx:pt idx="2460">4</cx:pt>
          <cx:pt idx="2461">8</cx:pt>
          <cx:pt idx="2462">10</cx:pt>
          <cx:pt idx="2463">9</cx:pt>
          <cx:pt idx="2464">7</cx:pt>
          <cx:pt idx="2465">8</cx:pt>
          <cx:pt idx="2466">8</cx:pt>
          <cx:pt idx="2467">4</cx:pt>
          <cx:pt idx="2468">9</cx:pt>
          <cx:pt idx="2469">10</cx:pt>
          <cx:pt idx="2470">5</cx:pt>
          <cx:pt idx="2471">6</cx:pt>
          <cx:pt idx="2472">9</cx:pt>
          <cx:pt idx="2473">10</cx:pt>
          <cx:pt idx="2474">7</cx:pt>
          <cx:pt idx="2475">9</cx:pt>
          <cx:pt idx="2476">9</cx:pt>
          <cx:pt idx="2477">9</cx:pt>
          <cx:pt idx="2478">10</cx:pt>
          <cx:pt idx="2479">10</cx:pt>
          <cx:pt idx="2480">6</cx:pt>
          <cx:pt idx="2481">10</cx:pt>
          <cx:pt idx="2482">8</cx:pt>
          <cx:pt idx="2483">6</cx:pt>
          <cx:pt idx="2484">7</cx:pt>
          <cx:pt idx="2485">9</cx:pt>
          <cx:pt idx="2486">10</cx:pt>
          <cx:pt idx="2487">10</cx:pt>
          <cx:pt idx="2488">4</cx:pt>
          <cx:pt idx="2489">9</cx:pt>
          <cx:pt idx="2490">1</cx:pt>
          <cx:pt idx="2491">7</cx:pt>
          <cx:pt idx="2492">9</cx:pt>
          <cx:pt idx="2493">7</cx:pt>
          <cx:pt idx="2494">9</cx:pt>
          <cx:pt idx="2495">9</cx:pt>
          <cx:pt idx="2496">8</cx:pt>
          <cx:pt idx="2497">10</cx:pt>
          <cx:pt idx="2498">6</cx:pt>
          <cx:pt idx="2499">10</cx:pt>
          <cx:pt idx="2500">10</cx:pt>
          <cx:pt idx="2501">6</cx:pt>
          <cx:pt idx="2502">8</cx:pt>
          <cx:pt idx="2503">7</cx:pt>
          <cx:pt idx="2504">10</cx:pt>
          <cx:pt idx="2505">1</cx:pt>
          <cx:pt idx="2506">9</cx:pt>
          <cx:pt idx="2507">10</cx:pt>
          <cx:pt idx="2508">10</cx:pt>
          <cx:pt idx="2509">9</cx:pt>
          <cx:pt idx="2510">9</cx:pt>
          <cx:pt idx="2511">6</cx:pt>
          <cx:pt idx="2512">10</cx:pt>
          <cx:pt idx="2513">3</cx:pt>
          <cx:pt idx="2514">10</cx:pt>
          <cx:pt idx="2515">8</cx:pt>
          <cx:pt idx="2516">8</cx:pt>
          <cx:pt idx="2517">10</cx:pt>
          <cx:pt idx="2518">10</cx:pt>
          <cx:pt idx="2519">9</cx:pt>
          <cx:pt idx="2520">1</cx:pt>
          <cx:pt idx="2521">8</cx:pt>
          <cx:pt idx="2522">9</cx:pt>
          <cx:pt idx="2523">10</cx:pt>
          <cx:pt idx="2524">8</cx:pt>
          <cx:pt idx="2525">5</cx:pt>
          <cx:pt idx="2526">9</cx:pt>
          <cx:pt idx="2527">10</cx:pt>
          <cx:pt idx="2528">8</cx:pt>
          <cx:pt idx="2529">3</cx:pt>
          <cx:pt idx="2530">10</cx:pt>
          <cx:pt idx="2531">9</cx:pt>
          <cx:pt idx="2532">6</cx:pt>
          <cx:pt idx="2533">8</cx:pt>
          <cx:pt idx="2534">8</cx:pt>
          <cx:pt idx="2535">9</cx:pt>
          <cx:pt idx="2536">8</cx:pt>
          <cx:pt idx="2537">3</cx:pt>
          <cx:pt idx="2538">10</cx:pt>
          <cx:pt idx="2539">7</cx:pt>
          <cx:pt idx="2540">10</cx:pt>
          <cx:pt idx="2541">9</cx:pt>
          <cx:pt idx="2542">9</cx:pt>
          <cx:pt idx="2543">8</cx:pt>
          <cx:pt idx="2544">4</cx:pt>
          <cx:pt idx="2545">9</cx:pt>
          <cx:pt idx="2546">6</cx:pt>
          <cx:pt idx="2547">9</cx:pt>
          <cx:pt idx="2548">6</cx:pt>
          <cx:pt idx="2549">8</cx:pt>
          <cx:pt idx="2550">10</cx:pt>
          <cx:pt idx="2551">9</cx:pt>
          <cx:pt idx="2552">1</cx:pt>
          <cx:pt idx="2553">7</cx:pt>
          <cx:pt idx="2554">4</cx:pt>
          <cx:pt idx="2555">6</cx:pt>
          <cx:pt idx="2556">6</cx:pt>
          <cx:pt idx="2557">6</cx:pt>
          <cx:pt idx="2558">9</cx:pt>
          <cx:pt idx="2559">10</cx:pt>
          <cx:pt idx="2560">1</cx:pt>
          <cx:pt idx="2561">1</cx:pt>
          <cx:pt idx="2562">1</cx:pt>
          <cx:pt idx="2563">8</cx:pt>
          <cx:pt idx="2564">5</cx:pt>
          <cx:pt idx="2565">6</cx:pt>
          <cx:pt idx="2566">9</cx:pt>
          <cx:pt idx="2567">8</cx:pt>
          <cx:pt idx="2568">7</cx:pt>
          <cx:pt idx="2569">8</cx:pt>
          <cx:pt idx="2570">7</cx:pt>
          <cx:pt idx="2571">10</cx:pt>
          <cx:pt idx="2572">10</cx:pt>
          <cx:pt idx="2573">9</cx:pt>
          <cx:pt idx="2574">6</cx:pt>
          <cx:pt idx="2575">10</cx:pt>
          <cx:pt idx="2576">7</cx:pt>
          <cx:pt idx="2577">9</cx:pt>
          <cx:pt idx="2578">10</cx:pt>
          <cx:pt idx="2579">6</cx:pt>
          <cx:pt idx="2580">2</cx:pt>
          <cx:pt idx="2581">6</cx:pt>
          <cx:pt idx="2582">9</cx:pt>
          <cx:pt idx="2583">10</cx:pt>
          <cx:pt idx="2584">1</cx:pt>
          <cx:pt idx="2585">2</cx:pt>
          <cx:pt idx="2586">7</cx:pt>
          <cx:pt idx="2587">10</cx:pt>
          <cx:pt idx="2588">2</cx:pt>
          <cx:pt idx="2589">3</cx:pt>
          <cx:pt idx="2590">9</cx:pt>
          <cx:pt idx="2591">10</cx:pt>
          <cx:pt idx="2592">7</cx:pt>
          <cx:pt idx="2593">10</cx:pt>
          <cx:pt idx="2594">1</cx:pt>
          <cx:pt idx="2595">10</cx:pt>
          <cx:pt idx="2596">10</cx:pt>
          <cx:pt idx="2597">3</cx:pt>
          <cx:pt idx="2598">1</cx:pt>
          <cx:pt idx="2599">10</cx:pt>
          <cx:pt idx="2600">10</cx:pt>
          <cx:pt idx="2601">1</cx:pt>
          <cx:pt idx="2602">3</cx:pt>
          <cx:pt idx="2603">10</cx:pt>
          <cx:pt idx="2604">10</cx:pt>
          <cx:pt idx="2605">8</cx:pt>
          <cx:pt idx="2606">7</cx:pt>
          <cx:pt idx="2607">6</cx:pt>
          <cx:pt idx="2608">7</cx:pt>
          <cx:pt idx="2609">10</cx:pt>
          <cx:pt idx="2610">10</cx:pt>
          <cx:pt idx="2611">1</cx:pt>
          <cx:pt idx="2612">10</cx:pt>
          <cx:pt idx="2613">5</cx:pt>
          <cx:pt idx="2614">2</cx:pt>
          <cx:pt idx="2615">9</cx:pt>
          <cx:pt idx="2616">8</cx:pt>
          <cx:pt idx="2617">7</cx:pt>
          <cx:pt idx="2618">9</cx:pt>
          <cx:pt idx="2619">8</cx:pt>
          <cx:pt idx="2620">1</cx:pt>
          <cx:pt idx="2621">3</cx:pt>
          <cx:pt idx="2622">10</cx:pt>
          <cx:pt idx="2623">10</cx:pt>
          <cx:pt idx="2624">10</cx:pt>
          <cx:pt idx="2625">5</cx:pt>
          <cx:pt idx="2626">10</cx:pt>
          <cx:pt idx="2627">7</cx:pt>
          <cx:pt idx="2628">10</cx:pt>
          <cx:pt idx="2629">10</cx:pt>
          <cx:pt idx="2630">8</cx:pt>
          <cx:pt idx="2631">10</cx:pt>
          <cx:pt idx="2632">10</cx:pt>
          <cx:pt idx="2633">2</cx:pt>
          <cx:pt idx="2634">10</cx:pt>
          <cx:pt idx="2635">10</cx:pt>
          <cx:pt idx="2636">10</cx:pt>
          <cx:pt idx="2637">8</cx:pt>
          <cx:pt idx="2638">4</cx:pt>
          <cx:pt idx="2639">9</cx:pt>
          <cx:pt idx="2640">10</cx:pt>
          <cx:pt idx="2641">7</cx:pt>
          <cx:pt idx="2642">2</cx:pt>
          <cx:pt idx="2643">10</cx:pt>
          <cx:pt idx="2644">10</cx:pt>
          <cx:pt idx="2645">10</cx:pt>
          <cx:pt idx="2646">2</cx:pt>
          <cx:pt idx="2647">10</cx:pt>
          <cx:pt idx="2648">10</cx:pt>
          <cx:pt idx="2649">9</cx:pt>
          <cx:pt idx="2650">10</cx:pt>
          <cx:pt idx="2651">10</cx:pt>
          <cx:pt idx="2652">10</cx:pt>
          <cx:pt idx="2653">9</cx:pt>
          <cx:pt idx="2654">5</cx:pt>
          <cx:pt idx="2655">7</cx:pt>
          <cx:pt idx="2656">10</cx:pt>
          <cx:pt idx="2657">9</cx:pt>
          <cx:pt idx="2658">10</cx:pt>
          <cx:pt idx="2659">9</cx:pt>
          <cx:pt idx="2660">9</cx:pt>
          <cx:pt idx="2661">8</cx:pt>
          <cx:pt idx="2662">9</cx:pt>
          <cx:pt idx="2663">9</cx:pt>
          <cx:pt idx="2664">10</cx:pt>
          <cx:pt idx="2665">9</cx:pt>
          <cx:pt idx="2666">10</cx:pt>
          <cx:pt idx="2667">10</cx:pt>
          <cx:pt idx="2668">10</cx:pt>
          <cx:pt idx="2669">10</cx:pt>
          <cx:pt idx="2670">9</cx:pt>
          <cx:pt idx="2671">7</cx:pt>
          <cx:pt idx="2672">7</cx:pt>
          <cx:pt idx="2673">3</cx:pt>
          <cx:pt idx="2674">6</cx:pt>
          <cx:pt idx="2675">10</cx:pt>
          <cx:pt idx="2676">10</cx:pt>
          <cx:pt idx="2677">8</cx:pt>
          <cx:pt idx="2678">10</cx:pt>
          <cx:pt idx="2679">5</cx:pt>
          <cx:pt idx="2680">9</cx:pt>
          <cx:pt idx="2681">9</cx:pt>
          <cx:pt idx="2682">1</cx:pt>
          <cx:pt idx="2683">3</cx:pt>
          <cx:pt idx="2684">5</cx:pt>
          <cx:pt idx="2685">5</cx:pt>
          <cx:pt idx="2686">5</cx:pt>
          <cx:pt idx="2687">10</cx:pt>
          <cx:pt idx="2688">1</cx:pt>
          <cx:pt idx="2689">4</cx:pt>
          <cx:pt idx="2690">4</cx:pt>
          <cx:pt idx="2691">10</cx:pt>
          <cx:pt idx="2692">10</cx:pt>
          <cx:pt idx="2693">1</cx:pt>
          <cx:pt idx="2694">3</cx:pt>
          <cx:pt idx="2695">10</cx:pt>
          <cx:pt idx="2696">10</cx:pt>
          <cx:pt idx="2697">10</cx:pt>
          <cx:pt idx="2698">10</cx:pt>
          <cx:pt idx="2699">3</cx:pt>
          <cx:pt idx="2700">4</cx:pt>
          <cx:pt idx="2701">10</cx:pt>
          <cx:pt idx="2702">9</cx:pt>
          <cx:pt idx="2703">10</cx:pt>
          <cx:pt idx="2704">9</cx:pt>
          <cx:pt idx="2705">10</cx:pt>
          <cx:pt idx="2706">10</cx:pt>
          <cx:pt idx="2707">1</cx:pt>
          <cx:pt idx="2708">10</cx:pt>
          <cx:pt idx="2709">10</cx:pt>
          <cx:pt idx="2710">9</cx:pt>
          <cx:pt idx="2711">7</cx:pt>
          <cx:pt idx="2712">10</cx:pt>
          <cx:pt idx="2713">9</cx:pt>
          <cx:pt idx="2714">8</cx:pt>
          <cx:pt idx="2715">2</cx:pt>
          <cx:pt idx="2716">10</cx:pt>
          <cx:pt idx="2717">10</cx:pt>
          <cx:pt idx="2718">10</cx:pt>
          <cx:pt idx="2719">10</cx:pt>
          <cx:pt idx="2720">9</cx:pt>
          <cx:pt idx="2721">3</cx:pt>
          <cx:pt idx="2722">10</cx:pt>
          <cx:pt idx="2723">5</cx:pt>
          <cx:pt idx="2724">9</cx:pt>
          <cx:pt idx="2725">10</cx:pt>
          <cx:pt idx="2726">10</cx:pt>
          <cx:pt idx="2727">10</cx:pt>
          <cx:pt idx="2728">2</cx:pt>
          <cx:pt idx="2729">10</cx:pt>
          <cx:pt idx="2730">10</cx:pt>
          <cx:pt idx="2731">10</cx:pt>
          <cx:pt idx="2732">9</cx:pt>
          <cx:pt idx="2733">9</cx:pt>
          <cx:pt idx="2734">8</cx:pt>
          <cx:pt idx="2735">9</cx:pt>
          <cx:pt idx="2736">9</cx:pt>
          <cx:pt idx="2737">4</cx:pt>
          <cx:pt idx="2738">10</cx:pt>
          <cx:pt idx="2739">10</cx:pt>
          <cx:pt idx="2740">10</cx:pt>
          <cx:pt idx="2741">10</cx:pt>
          <cx:pt idx="2742">9</cx:pt>
          <cx:pt idx="2743">3</cx:pt>
          <cx:pt idx="2744">1</cx:pt>
          <cx:pt idx="2745">9</cx:pt>
          <cx:pt idx="2746">6</cx:pt>
          <cx:pt idx="2747">8</cx:pt>
          <cx:pt idx="2748">10</cx:pt>
          <cx:pt idx="2749">8</cx:pt>
          <cx:pt idx="2750">9</cx:pt>
          <cx:pt idx="2751">7</cx:pt>
          <cx:pt idx="2752">6</cx:pt>
          <cx:pt idx="2753">7</cx:pt>
          <cx:pt idx="2754">9</cx:pt>
          <cx:pt idx="2755">10</cx:pt>
          <cx:pt idx="2756">9</cx:pt>
          <cx:pt idx="2757">10</cx:pt>
          <cx:pt idx="2758">10</cx:pt>
          <cx:pt idx="2759">10</cx:pt>
          <cx:pt idx="2760">10</cx:pt>
          <cx:pt idx="2761">7</cx:pt>
          <cx:pt idx="2762">10</cx:pt>
          <cx:pt idx="2763">1</cx:pt>
          <cx:pt idx="2764">10</cx:pt>
          <cx:pt idx="2765">9</cx:pt>
          <cx:pt idx="2766">7</cx:pt>
          <cx:pt idx="2767">10</cx:pt>
          <cx:pt idx="2768">9</cx:pt>
          <cx:pt idx="2769">10</cx:pt>
          <cx:pt idx="2770">10</cx:pt>
          <cx:pt idx="2771">10</cx:pt>
          <cx:pt idx="2772">10</cx:pt>
          <cx:pt idx="2773">9</cx:pt>
          <cx:pt idx="2774">1</cx:pt>
          <cx:pt idx="2775">10</cx:pt>
          <cx:pt idx="2776">9</cx:pt>
          <cx:pt idx="2777">8</cx:pt>
          <cx:pt idx="2778">10</cx:pt>
          <cx:pt idx="2779">10</cx:pt>
          <cx:pt idx="2780">9</cx:pt>
          <cx:pt idx="2781">10</cx:pt>
          <cx:pt idx="2782">10</cx:pt>
          <cx:pt idx="2783">9</cx:pt>
          <cx:pt idx="2784">8</cx:pt>
          <cx:pt idx="2785">8</cx:pt>
          <cx:pt idx="2786">5</cx:pt>
          <cx:pt idx="2787">8</cx:pt>
          <cx:pt idx="2788">10</cx:pt>
          <cx:pt idx="2789">8</cx:pt>
          <cx:pt idx="2790">5</cx:pt>
          <cx:pt idx="2791">7</cx:pt>
          <cx:pt idx="2792">10</cx:pt>
          <cx:pt idx="2793">9</cx:pt>
          <cx:pt idx="2794">10</cx:pt>
          <cx:pt idx="2795">7</cx:pt>
          <cx:pt idx="2796">4</cx:pt>
          <cx:pt idx="2797">7</cx:pt>
          <cx:pt idx="2798">10</cx:pt>
          <cx:pt idx="2799">10</cx:pt>
          <cx:pt idx="2800">7</cx:pt>
          <cx:pt idx="2801">10</cx:pt>
          <cx:pt idx="2802">9</cx:pt>
          <cx:pt idx="2803">9</cx:pt>
          <cx:pt idx="2804">8</cx:pt>
          <cx:pt idx="2805">9</cx:pt>
          <cx:pt idx="2806">8</cx:pt>
          <cx:pt idx="2807">7</cx:pt>
          <cx:pt idx="2808">9</cx:pt>
          <cx:pt idx="2809">10</cx:pt>
          <cx:pt idx="2810">6</cx:pt>
          <cx:pt idx="2811">7</cx:pt>
          <cx:pt idx="2812">7</cx:pt>
          <cx:pt idx="2813">8</cx:pt>
          <cx:pt idx="2814">9</cx:pt>
          <cx:pt idx="2815">10</cx:pt>
          <cx:pt idx="2816">10</cx:pt>
          <cx:pt idx="2817">9</cx:pt>
          <cx:pt idx="2818">9</cx:pt>
          <cx:pt idx="2819">9</cx:pt>
          <cx:pt idx="2820">10</cx:pt>
          <cx:pt idx="2821">10</cx:pt>
          <cx:pt idx="2822">5</cx:pt>
          <cx:pt idx="2823">8</cx:pt>
          <cx:pt idx="2824">9</cx:pt>
          <cx:pt idx="2825">9</cx:pt>
          <cx:pt idx="2826">5</cx:pt>
          <cx:pt idx="2827">8</cx:pt>
          <cx:pt idx="2828">8</cx:pt>
          <cx:pt idx="2829">10</cx:pt>
          <cx:pt idx="2830">9</cx:pt>
          <cx:pt idx="2831">8</cx:pt>
          <cx:pt idx="2832">8</cx:pt>
          <cx:pt idx="2833">7</cx:pt>
          <cx:pt idx="2834">10</cx:pt>
          <cx:pt idx="2835">10</cx:pt>
          <cx:pt idx="2836">10</cx:pt>
          <cx:pt idx="2837">8</cx:pt>
          <cx:pt idx="2838">9</cx:pt>
          <cx:pt idx="2839">8</cx:pt>
          <cx:pt idx="2840">4</cx:pt>
          <cx:pt idx="2841">8</cx:pt>
          <cx:pt idx="2842">10</cx:pt>
          <cx:pt idx="2843">8</cx:pt>
          <cx:pt idx="2844">8</cx:pt>
          <cx:pt idx="2845">9</cx:pt>
          <cx:pt idx="2846">1</cx:pt>
          <cx:pt idx="2847">10</cx:pt>
          <cx:pt idx="2848">9</cx:pt>
          <cx:pt idx="2849">7</cx:pt>
          <cx:pt idx="2850">9</cx:pt>
          <cx:pt idx="2851">6</cx:pt>
          <cx:pt idx="2852">9</cx:pt>
          <cx:pt idx="2853">2</cx:pt>
          <cx:pt idx="2854">1</cx:pt>
          <cx:pt idx="2855">3</cx:pt>
          <cx:pt idx="2856">1</cx:pt>
          <cx:pt idx="2857">2</cx:pt>
          <cx:pt idx="2858">1</cx:pt>
          <cx:pt idx="2859">10</cx:pt>
          <cx:pt idx="2860">2</cx:pt>
          <cx:pt idx="2861">8</cx:pt>
          <cx:pt idx="2862">1</cx:pt>
          <cx:pt idx="2863">1</cx:pt>
          <cx:pt idx="2864">2</cx:pt>
          <cx:pt idx="2865">3</cx:pt>
          <cx:pt idx="2866">10</cx:pt>
          <cx:pt idx="2867">5</cx:pt>
          <cx:pt idx="2868">3</cx:pt>
          <cx:pt idx="2869">1</cx:pt>
          <cx:pt idx="2870">3</cx:pt>
          <cx:pt idx="2871">5</cx:pt>
          <cx:pt idx="2872">1</cx:pt>
          <cx:pt idx="2873">1</cx:pt>
          <cx:pt idx="2874">1</cx:pt>
          <cx:pt idx="2875">2</cx:pt>
          <cx:pt idx="2876">3</cx:pt>
          <cx:pt idx="2877">2</cx:pt>
          <cx:pt idx="2878">1</cx:pt>
          <cx:pt idx="2879">9</cx:pt>
          <cx:pt idx="2880">9</cx:pt>
          <cx:pt idx="2881">9</cx:pt>
          <cx:pt idx="2882">2</cx:pt>
          <cx:pt idx="2883">10</cx:pt>
          <cx:pt idx="2884">7</cx:pt>
          <cx:pt idx="2885">6</cx:pt>
          <cx:pt idx="2886">1</cx:pt>
          <cx:pt idx="2887">3</cx:pt>
          <cx:pt idx="2888">7</cx:pt>
          <cx:pt idx="2889">3</cx:pt>
          <cx:pt idx="2890">1</cx:pt>
          <cx:pt idx="2891">1</cx:pt>
          <cx:pt idx="2892">5</cx:pt>
          <cx:pt idx="2893">1</cx:pt>
          <cx:pt idx="2894">8</cx:pt>
          <cx:pt idx="2895">1</cx:pt>
          <cx:pt idx="2896">3</cx:pt>
          <cx:pt idx="2897">2</cx:pt>
          <cx:pt idx="2898">2</cx:pt>
          <cx:pt idx="2899">1</cx:pt>
          <cx:pt idx="2900">1</cx:pt>
          <cx:pt idx="2901">1</cx:pt>
          <cx:pt idx="2902">1</cx:pt>
          <cx:pt idx="2903">2</cx:pt>
          <cx:pt idx="2904">7</cx:pt>
          <cx:pt idx="2905">3</cx:pt>
          <cx:pt idx="2906">1</cx:pt>
          <cx:pt idx="2907">4</cx:pt>
          <cx:pt idx="2908">4</cx:pt>
          <cx:pt idx="2909">2</cx:pt>
          <cx:pt idx="2910">1</cx:pt>
          <cx:pt idx="2911">5</cx:pt>
          <cx:pt idx="2912">8</cx:pt>
          <cx:pt idx="2913">5</cx:pt>
          <cx:pt idx="2914">1</cx:pt>
          <cx:pt idx="2915">6</cx:pt>
          <cx:pt idx="2916">1</cx:pt>
          <cx:pt idx="2917">7</cx:pt>
          <cx:pt idx="2918">2</cx:pt>
          <cx:pt idx="2919">9</cx:pt>
          <cx:pt idx="2920">1</cx:pt>
          <cx:pt idx="2921">9</cx:pt>
          <cx:pt idx="2922">4</cx:pt>
          <cx:pt idx="2923">1</cx:pt>
          <cx:pt idx="2924">1</cx:pt>
          <cx:pt idx="2925">10</cx:pt>
          <cx:pt idx="2926">10</cx:pt>
          <cx:pt idx="2927">1</cx:pt>
          <cx:pt idx="2928">7</cx:pt>
          <cx:pt idx="2929">10</cx:pt>
          <cx:pt idx="2930">1</cx:pt>
          <cx:pt idx="2931">10</cx:pt>
          <cx:pt idx="2932">8</cx:pt>
          <cx:pt idx="2933">1</cx:pt>
          <cx:pt idx="2934">1</cx:pt>
          <cx:pt idx="2935">5</cx:pt>
          <cx:pt idx="2936">1</cx:pt>
          <cx:pt idx="2937">1</cx:pt>
          <cx:pt idx="2938">10</cx:pt>
          <cx:pt idx="2939">5</cx:pt>
          <cx:pt idx="2940">3</cx:pt>
          <cx:pt idx="2941">4</cx:pt>
          <cx:pt idx="2942">3</cx:pt>
          <cx:pt idx="2943">3</cx:pt>
          <cx:pt idx="2944">2</cx:pt>
          <cx:pt idx="2945">10</cx:pt>
          <cx:pt idx="2946">9</cx:pt>
          <cx:pt idx="2947">5</cx:pt>
          <cx:pt idx="2948">9</cx:pt>
          <cx:pt idx="2949">1</cx:pt>
          <cx:pt idx="2950">8</cx:pt>
          <cx:pt idx="2951">1</cx:pt>
          <cx:pt idx="2952">1</cx:pt>
          <cx:pt idx="2953">4</cx:pt>
          <cx:pt idx="2954">9</cx:pt>
          <cx:pt idx="2955">1</cx:pt>
          <cx:pt idx="2956">2</cx:pt>
          <cx:pt idx="2957">1</cx:pt>
          <cx:pt idx="2958">9</cx:pt>
          <cx:pt idx="2959">8</cx:pt>
          <cx:pt idx="2960">1</cx:pt>
          <cx:pt idx="2961">5</cx:pt>
          <cx:pt idx="2962">1</cx:pt>
          <cx:pt idx="2963">1</cx:pt>
          <cx:pt idx="2964">1</cx:pt>
          <cx:pt idx="2965">1</cx:pt>
          <cx:pt idx="2966">5</cx:pt>
          <cx:pt idx="2967">2</cx:pt>
          <cx:pt idx="2968">1</cx:pt>
          <cx:pt idx="2969">3</cx:pt>
          <cx:pt idx="2970">1</cx:pt>
          <cx:pt idx="2971">10</cx:pt>
          <cx:pt idx="2972">2</cx:pt>
          <cx:pt idx="2973">2</cx:pt>
          <cx:pt idx="2974">10</cx:pt>
          <cx:pt idx="2975">1</cx:pt>
          <cx:pt idx="2976">9</cx:pt>
          <cx:pt idx="2977">2</cx:pt>
          <cx:pt idx="2978">10</cx:pt>
          <cx:pt idx="2979">3</cx:pt>
          <cx:pt idx="2980">2</cx:pt>
          <cx:pt idx="2981">10</cx:pt>
          <cx:pt idx="2982">1</cx:pt>
          <cx:pt idx="2983">1</cx:pt>
          <cx:pt idx="2984">2</cx:pt>
          <cx:pt idx="2985">1</cx:pt>
          <cx:pt idx="2986">1</cx:pt>
          <cx:pt idx="2987">5</cx:pt>
          <cx:pt idx="2988">2</cx:pt>
          <cx:pt idx="2989">9</cx:pt>
          <cx:pt idx="2990">1</cx:pt>
          <cx:pt idx="2991">4</cx:pt>
          <cx:pt idx="2992">5</cx:pt>
          <cx:pt idx="2993">1</cx:pt>
          <cx:pt idx="2994">1</cx:pt>
          <cx:pt idx="2995">2</cx:pt>
          <cx:pt idx="2996">10</cx:pt>
          <cx:pt idx="2997">10</cx:pt>
          <cx:pt idx="2998">9</cx:pt>
          <cx:pt idx="2999">1</cx:pt>
          <cx:pt idx="3000">7</cx:pt>
          <cx:pt idx="3001">1</cx:pt>
          <cx:pt idx="3002">10</cx:pt>
          <cx:pt idx="3003">5</cx:pt>
          <cx:pt idx="3004">7</cx:pt>
          <cx:pt idx="3005">9</cx:pt>
          <cx:pt idx="3006">9</cx:pt>
          <cx:pt idx="3007">1</cx:pt>
          <cx:pt idx="3008">6</cx:pt>
          <cx:pt idx="3009">10</cx:pt>
          <cx:pt idx="3010">4</cx:pt>
          <cx:pt idx="3011">5</cx:pt>
          <cx:pt idx="3012">1</cx:pt>
          <cx:pt idx="3013">3</cx:pt>
          <cx:pt idx="3014">1</cx:pt>
          <cx:pt idx="3015">1</cx:pt>
          <cx:pt idx="3016">1</cx:pt>
          <cx:pt idx="3017">1</cx:pt>
          <cx:pt idx="3018">4</cx:pt>
          <cx:pt idx="3019">4</cx:pt>
          <cx:pt idx="3020">2</cx:pt>
          <cx:pt idx="3021">1</cx:pt>
          <cx:pt idx="3022">8</cx:pt>
          <cx:pt idx="3023">1</cx:pt>
          <cx:pt idx="3024">4</cx:pt>
          <cx:pt idx="3025">1</cx:pt>
          <cx:pt idx="3026">2</cx:pt>
          <cx:pt idx="3027">3</cx:pt>
          <cx:pt idx="3028">2</cx:pt>
          <cx:pt idx="3029">10</cx:pt>
          <cx:pt idx="3030">4</cx:pt>
          <cx:pt idx="3031">2</cx:pt>
          <cx:pt idx="3032">1</cx:pt>
          <cx:pt idx="3033">5</cx:pt>
          <cx:pt idx="3034">1</cx:pt>
          <cx:pt idx="3035">10</cx:pt>
          <cx:pt idx="3036">9</cx:pt>
          <cx:pt idx="3037">2</cx:pt>
          <cx:pt idx="3038">5</cx:pt>
          <cx:pt idx="3039">3</cx:pt>
          <cx:pt idx="3040">8</cx:pt>
          <cx:pt idx="3041">1</cx:pt>
          <cx:pt idx="3042">2</cx:pt>
          <cx:pt idx="3043">1</cx:pt>
          <cx:pt idx="3044">1</cx:pt>
          <cx:pt idx="3045">9</cx:pt>
          <cx:pt idx="3046">1</cx:pt>
          <cx:pt idx="3047">10</cx:pt>
          <cx:pt idx="3048">2</cx:pt>
          <cx:pt idx="3049">2</cx:pt>
          <cx:pt idx="3050">2</cx:pt>
          <cx:pt idx="3051">3</cx:pt>
          <cx:pt idx="3052">3</cx:pt>
          <cx:pt idx="3053">5</cx:pt>
          <cx:pt idx="3054">1</cx:pt>
          <cx:pt idx="3055">10</cx:pt>
          <cx:pt idx="3056">1</cx:pt>
          <cx:pt idx="3057">1</cx:pt>
          <cx:pt idx="3058">4</cx:pt>
          <cx:pt idx="3059">2</cx:pt>
          <cx:pt idx="3060">1</cx:pt>
          <cx:pt idx="3061">4</cx:pt>
          <cx:pt idx="3062">1</cx:pt>
          <cx:pt idx="3063">7</cx:pt>
          <cx:pt idx="3064">1</cx:pt>
          <cx:pt idx="3065">2</cx:pt>
          <cx:pt idx="3066">1</cx:pt>
          <cx:pt idx="3067">10</cx:pt>
          <cx:pt idx="3068">7</cx:pt>
          <cx:pt idx="3069">6</cx:pt>
          <cx:pt idx="3070">6</cx:pt>
          <cx:pt idx="3071">1</cx:pt>
          <cx:pt idx="3072">7</cx:pt>
          <cx:pt idx="3073">9</cx:pt>
          <cx:pt idx="3074">10</cx:pt>
          <cx:pt idx="3075">8</cx:pt>
          <cx:pt idx="3076">5</cx:pt>
          <cx:pt idx="3077">1</cx:pt>
          <cx:pt idx="3078">2</cx:pt>
          <cx:pt idx="3079">6</cx:pt>
          <cx:pt idx="3080">6</cx:pt>
          <cx:pt idx="3081">1</cx:pt>
          <cx:pt idx="3082">2</cx:pt>
          <cx:pt idx="3083">2</cx:pt>
          <cx:pt idx="3084">10</cx:pt>
          <cx:pt idx="3085">3</cx:pt>
          <cx:pt idx="3086">3</cx:pt>
          <cx:pt idx="3087">6</cx:pt>
          <cx:pt idx="3088">10</cx:pt>
          <cx:pt idx="3089">2</cx:pt>
          <cx:pt idx="3090">1</cx:pt>
          <cx:pt idx="3091">1</cx:pt>
          <cx:pt idx="3092">1</cx:pt>
          <cx:pt idx="3093">1</cx:pt>
          <cx:pt idx="3094">2</cx:pt>
          <cx:pt idx="3095">3</cx:pt>
          <cx:pt idx="3096">3</cx:pt>
          <cx:pt idx="3097">1</cx:pt>
          <cx:pt idx="3098">4</cx:pt>
          <cx:pt idx="3099">6</cx:pt>
          <cx:pt idx="3100">6</cx:pt>
          <cx:pt idx="3101">10</cx:pt>
          <cx:pt idx="3102">2</cx:pt>
          <cx:pt idx="3103">10</cx:pt>
          <cx:pt idx="3104">1</cx:pt>
          <cx:pt idx="3105">2</cx:pt>
          <cx:pt idx="3106">2</cx:pt>
          <cx:pt idx="3107">2</cx:pt>
          <cx:pt idx="3108">1</cx:pt>
          <cx:pt idx="3109">5</cx:pt>
          <cx:pt idx="3110">1</cx:pt>
          <cx:pt idx="3111">2</cx:pt>
          <cx:pt idx="3112">6</cx:pt>
          <cx:pt idx="3113">10</cx:pt>
          <cx:pt idx="3114">1</cx:pt>
          <cx:pt idx="3115">2</cx:pt>
          <cx:pt idx="3116">2</cx:pt>
          <cx:pt idx="3117">2</cx:pt>
          <cx:pt idx="3118">1</cx:pt>
          <cx:pt idx="3119">2</cx:pt>
          <cx:pt idx="3120">9</cx:pt>
          <cx:pt idx="3121">10</cx:pt>
          <cx:pt idx="3122">1</cx:pt>
          <cx:pt idx="3123">1</cx:pt>
          <cx:pt idx="3124">1</cx:pt>
          <cx:pt idx="3125">7</cx:pt>
          <cx:pt idx="3126">10</cx:pt>
          <cx:pt idx="3127">2</cx:pt>
          <cx:pt idx="3128">1</cx:pt>
          <cx:pt idx="3129">1</cx:pt>
          <cx:pt idx="3130">2</cx:pt>
          <cx:pt idx="3131">8</cx:pt>
          <cx:pt idx="3132">1</cx:pt>
          <cx:pt idx="3133">1</cx:pt>
          <cx:pt idx="3134">1</cx:pt>
          <cx:pt idx="3135">1</cx:pt>
          <cx:pt idx="3136">1</cx:pt>
          <cx:pt idx="3137">2</cx:pt>
          <cx:pt idx="3138">1</cx:pt>
          <cx:pt idx="3139">1</cx:pt>
          <cx:pt idx="3140">4</cx:pt>
          <cx:pt idx="3141">5</cx:pt>
          <cx:pt idx="3142">10</cx:pt>
          <cx:pt idx="3143">2</cx:pt>
          <cx:pt idx="3144">1</cx:pt>
          <cx:pt idx="3145">5</cx:pt>
          <cx:pt idx="3146">3</cx:pt>
          <cx:pt idx="3147">2</cx:pt>
          <cx:pt idx="3148">8</cx:pt>
          <cx:pt idx="3149">1</cx:pt>
          <cx:pt idx="3150">1</cx:pt>
          <cx:pt idx="3151">10</cx:pt>
          <cx:pt idx="3152">10</cx:pt>
          <cx:pt idx="3153">2</cx:pt>
          <cx:pt idx="3154">1</cx:pt>
          <cx:pt idx="3155">3</cx:pt>
          <cx:pt idx="3156">3</cx:pt>
          <cx:pt idx="3157">5</cx:pt>
          <cx:pt idx="3158">2</cx:pt>
          <cx:pt idx="3159">2</cx:pt>
          <cx:pt idx="3160">2</cx:pt>
          <cx:pt idx="3161">8</cx:pt>
          <cx:pt idx="3162">1</cx:pt>
          <cx:pt idx="3163">10</cx:pt>
          <cx:pt idx="3164">10</cx:pt>
          <cx:pt idx="3165">10</cx:pt>
          <cx:pt idx="3166">1</cx:pt>
          <cx:pt idx="3167">2</cx:pt>
          <cx:pt idx="3168">1</cx:pt>
          <cx:pt idx="3169">1</cx:pt>
          <cx:pt idx="3170">10</cx:pt>
          <cx:pt idx="3171">5</cx:pt>
          <cx:pt idx="3172">1</cx:pt>
          <cx:pt idx="3173">3</cx:pt>
          <cx:pt idx="3174">1</cx:pt>
          <cx:pt idx="3175">1</cx:pt>
          <cx:pt idx="3176">1</cx:pt>
          <cx:pt idx="3177">1</cx:pt>
          <cx:pt idx="3178">1</cx:pt>
          <cx:pt idx="3179">1</cx:pt>
          <cx:pt idx="3180">1</cx:pt>
          <cx:pt idx="3181">1</cx:pt>
          <cx:pt idx="3182">1</cx:pt>
          <cx:pt idx="3183">2</cx:pt>
          <cx:pt idx="3184">1</cx:pt>
          <cx:pt idx="3185">1</cx:pt>
          <cx:pt idx="3186">1</cx:pt>
          <cx:pt idx="3187">3</cx:pt>
          <cx:pt idx="3188">1</cx:pt>
          <cx:pt idx="3189">1</cx:pt>
          <cx:pt idx="3190">1</cx:pt>
          <cx:pt idx="3191">5</cx:pt>
          <cx:pt idx="3192">1</cx:pt>
          <cx:pt idx="3193">1</cx:pt>
          <cx:pt idx="3194">1</cx:pt>
          <cx:pt idx="3195">1</cx:pt>
          <cx:pt idx="3196">10</cx:pt>
          <cx:pt idx="3197">10</cx:pt>
          <cx:pt idx="3198">1</cx:pt>
          <cx:pt idx="3199">1</cx:pt>
          <cx:pt idx="3200">1</cx:pt>
          <cx:pt idx="3201">2</cx:pt>
          <cx:pt idx="3202">8</cx:pt>
          <cx:pt idx="3203">1</cx:pt>
          <cx:pt idx="3204">1</cx:pt>
          <cx:pt idx="3205">1</cx:pt>
          <cx:pt idx="3206">1</cx:pt>
          <cx:pt idx="3207">1</cx:pt>
          <cx:pt idx="3208">2</cx:pt>
          <cx:pt idx="3209">8</cx:pt>
          <cx:pt idx="3210">2</cx:pt>
          <cx:pt idx="3211">4</cx:pt>
          <cx:pt idx="3212">7</cx:pt>
          <cx:pt idx="3213">4</cx:pt>
          <cx:pt idx="3214">1</cx:pt>
          <cx:pt idx="3215">7</cx:pt>
          <cx:pt idx="3216">5</cx:pt>
          <cx:pt idx="3217">10</cx:pt>
          <cx:pt idx="3218">3</cx:pt>
          <cx:pt idx="3219">3</cx:pt>
          <cx:pt idx="3220">10</cx:pt>
          <cx:pt idx="3221">1</cx:pt>
          <cx:pt idx="3222">9</cx:pt>
          <cx:pt idx="3223">1</cx:pt>
          <cx:pt idx="3224">8</cx:pt>
          <cx:pt idx="3225">7</cx:pt>
          <cx:pt idx="3226">5</cx:pt>
          <cx:pt idx="3227">10</cx:pt>
          <cx:pt idx="3228">1</cx:pt>
          <cx:pt idx="3229">4</cx:pt>
          <cx:pt idx="3230">3</cx:pt>
          <cx:pt idx="3231">5</cx:pt>
          <cx:pt idx="3232">3</cx:pt>
          <cx:pt idx="3233">1</cx:pt>
          <cx:pt idx="3234">4</cx:pt>
          <cx:pt idx="3235">9</cx:pt>
          <cx:pt idx="3236">5</cx:pt>
          <cx:pt idx="3237">8</cx:pt>
          <cx:pt idx="3238">5</cx:pt>
          <cx:pt idx="3239">5</cx:pt>
          <cx:pt idx="3240">1</cx:pt>
          <cx:pt idx="3241">9</cx:pt>
          <cx:pt idx="3242">9</cx:pt>
          <cx:pt idx="3243">2</cx:pt>
          <cx:pt idx="3244">2</cx:pt>
          <cx:pt idx="3245">7</cx:pt>
          <cx:pt idx="3246">7</cx:pt>
          <cx:pt idx="3247">1</cx:pt>
          <cx:pt idx="3248">8</cx:pt>
          <cx:pt idx="3249">1</cx:pt>
          <cx:pt idx="3250">1</cx:pt>
          <cx:pt idx="3251">4</cx:pt>
          <cx:pt idx="3252">10</cx:pt>
          <cx:pt idx="3253">1</cx:pt>
          <cx:pt idx="3254">1</cx:pt>
          <cx:pt idx="3255">4</cx:pt>
          <cx:pt idx="3256">4</cx:pt>
          <cx:pt idx="3257">1</cx:pt>
          <cx:pt idx="3258">3</cx:pt>
          <cx:pt idx="3259">10</cx:pt>
          <cx:pt idx="3260">9</cx:pt>
          <cx:pt idx="3261">8</cx:pt>
          <cx:pt idx="3262">9</cx:pt>
          <cx:pt idx="3263">4</cx:pt>
          <cx:pt idx="3264">6</cx:pt>
          <cx:pt idx="3265">1</cx:pt>
          <cx:pt idx="3266">8</cx:pt>
          <cx:pt idx="3267">3</cx:pt>
          <cx:pt idx="3268">7</cx:pt>
          <cx:pt idx="3269">6</cx:pt>
          <cx:pt idx="3270">4</cx:pt>
          <cx:pt idx="3271">6</cx:pt>
          <cx:pt idx="3272">9</cx:pt>
          <cx:pt idx="3273">8</cx:pt>
          <cx:pt idx="3274">10</cx:pt>
          <cx:pt idx="3275">1</cx:pt>
          <cx:pt idx="3276">1</cx:pt>
          <cx:pt idx="3277">1</cx:pt>
          <cx:pt idx="3278">10</cx:pt>
          <cx:pt idx="3279">9</cx:pt>
          <cx:pt idx="3280">1</cx:pt>
          <cx:pt idx="3281">1</cx:pt>
          <cx:pt idx="3282">1</cx:pt>
          <cx:pt idx="3283">1</cx:pt>
          <cx:pt idx="3284">1</cx:pt>
          <cx:pt idx="3285">1</cx:pt>
          <cx:pt idx="3286">1</cx:pt>
          <cx:pt idx="3287">6</cx:pt>
          <cx:pt idx="3288">5</cx:pt>
          <cx:pt idx="3289">4</cx:pt>
          <cx:pt idx="3290">4</cx:pt>
          <cx:pt idx="3291">10</cx:pt>
          <cx:pt idx="3292">1</cx:pt>
          <cx:pt idx="3293">10</cx:pt>
          <cx:pt idx="3294">5</cx:pt>
          <cx:pt idx="3295">3</cx:pt>
          <cx:pt idx="3296">10</cx:pt>
          <cx:pt idx="3297">2</cx:pt>
          <cx:pt idx="3298">5</cx:pt>
          <cx:pt idx="3299">1</cx:pt>
          <cx:pt idx="3300">1</cx:pt>
          <cx:pt idx="3301">3</cx:pt>
          <cx:pt idx="3302">10</cx:pt>
          <cx:pt idx="3303">5</cx:pt>
          <cx:pt idx="3304">8</cx:pt>
          <cx:pt idx="3305">6</cx:pt>
          <cx:pt idx="3306">10</cx:pt>
          <cx:pt idx="3307">5</cx:pt>
          <cx:pt idx="3308">1</cx:pt>
          <cx:pt idx="3309">1</cx:pt>
          <cx:pt idx="3310">6</cx:pt>
          <cx:pt idx="3311">3</cx:pt>
          <cx:pt idx="3312">2</cx:pt>
          <cx:pt idx="3313">5</cx:pt>
          <cx:pt idx="3314">3</cx:pt>
          <cx:pt idx="3315">1</cx:pt>
          <cx:pt idx="3316">1</cx:pt>
          <cx:pt idx="3317">5</cx:pt>
          <cx:pt idx="3318">9</cx:pt>
          <cx:pt idx="3319">1</cx:pt>
          <cx:pt idx="3320">1</cx:pt>
          <cx:pt idx="3321">3</cx:pt>
          <cx:pt idx="3322">10</cx:pt>
          <cx:pt idx="3323">10</cx:pt>
          <cx:pt idx="3324">6</cx:pt>
          <cx:pt idx="3325">10</cx:pt>
          <cx:pt idx="3326">4</cx:pt>
          <cx:pt idx="3327">2</cx:pt>
          <cx:pt idx="3328">3</cx:pt>
          <cx:pt idx="3329">4</cx:pt>
          <cx:pt idx="3330">2</cx:pt>
          <cx:pt idx="3331">4</cx:pt>
          <cx:pt idx="3332">1</cx:pt>
          <cx:pt idx="3333">6</cx:pt>
          <cx:pt idx="3334">3</cx:pt>
          <cx:pt idx="3335">5</cx:pt>
          <cx:pt idx="3336">9</cx:pt>
          <cx:pt idx="3337">1</cx:pt>
          <cx:pt idx="3338">3</cx:pt>
          <cx:pt idx="3339">10</cx:pt>
          <cx:pt idx="3340">1</cx:pt>
          <cx:pt idx="3341">2</cx:pt>
          <cx:pt idx="3342">6</cx:pt>
          <cx:pt idx="3343">9</cx:pt>
          <cx:pt idx="3344">1</cx:pt>
          <cx:pt idx="3345">1</cx:pt>
          <cx:pt idx="3346">1</cx:pt>
          <cx:pt idx="3347">4</cx:pt>
          <cx:pt idx="3348">2</cx:pt>
          <cx:pt idx="3349">10</cx:pt>
          <cx:pt idx="3350">1</cx:pt>
          <cx:pt idx="3351">2</cx:pt>
          <cx:pt idx="3352">1</cx:pt>
          <cx:pt idx="3353">3</cx:pt>
          <cx:pt idx="3354">9</cx:pt>
          <cx:pt idx="3355">1</cx:pt>
          <cx:pt idx="3356">1</cx:pt>
          <cx:pt idx="3357">1</cx:pt>
          <cx:pt idx="3358">5</cx:pt>
          <cx:pt idx="3359">1</cx:pt>
          <cx:pt idx="3360">3</cx:pt>
          <cx:pt idx="3361">1</cx:pt>
          <cx:pt idx="3362">1</cx:pt>
          <cx:pt idx="3363">3</cx:pt>
          <cx:pt idx="3364">1</cx:pt>
          <cx:pt idx="3365">5</cx:pt>
          <cx:pt idx="3366">9</cx:pt>
          <cx:pt idx="3367">2</cx:pt>
          <cx:pt idx="3368">6</cx:pt>
          <cx:pt idx="3369">7</cx:pt>
          <cx:pt idx="3370">10</cx:pt>
          <cx:pt idx="3371">2</cx:pt>
          <cx:pt idx="3372">8</cx:pt>
          <cx:pt idx="3373">4</cx:pt>
          <cx:pt idx="3374">2</cx:pt>
          <cx:pt idx="3375">2</cx:pt>
          <cx:pt idx="3376">9</cx:pt>
          <cx:pt idx="3377">8</cx:pt>
          <cx:pt idx="3378">10</cx:pt>
          <cx:pt idx="3379">9</cx:pt>
          <cx:pt idx="3380">10</cx:pt>
          <cx:pt idx="3381">1</cx:pt>
          <cx:pt idx="3382">1</cx:pt>
          <cx:pt idx="3383">6</cx:pt>
          <cx:pt idx="3384">2</cx:pt>
          <cx:pt idx="3385">8</cx:pt>
          <cx:pt idx="3386">10</cx:pt>
          <cx:pt idx="3387">4</cx:pt>
          <cx:pt idx="3388">6</cx:pt>
          <cx:pt idx="3389">4</cx:pt>
          <cx:pt idx="3390">9</cx:pt>
          <cx:pt idx="3391">7</cx:pt>
          <cx:pt idx="3392">8</cx:pt>
          <cx:pt idx="3393">4</cx:pt>
          <cx:pt idx="3394">3</cx:pt>
          <cx:pt idx="3395">2</cx:pt>
          <cx:pt idx="3396">4</cx:pt>
          <cx:pt idx="3397">8</cx:pt>
          <cx:pt idx="3398">1</cx:pt>
          <cx:pt idx="3399">9</cx:pt>
          <cx:pt idx="3400">5</cx:pt>
          <cx:pt idx="3401">2</cx:pt>
          <cx:pt idx="3402">4</cx:pt>
          <cx:pt idx="3403">1</cx:pt>
          <cx:pt idx="3404">7</cx:pt>
          <cx:pt idx="3405">5</cx:pt>
          <cx:pt idx="3406">5</cx:pt>
          <cx:pt idx="3407">2</cx:pt>
          <cx:pt idx="3408">6</cx:pt>
          <cx:pt idx="3409">9</cx:pt>
          <cx:pt idx="3410">4</cx:pt>
          <cx:pt idx="3411">9</cx:pt>
          <cx:pt idx="3412">2</cx:pt>
          <cx:pt idx="3413">1</cx:pt>
          <cx:pt idx="3414">1</cx:pt>
          <cx:pt idx="3415">8</cx:pt>
          <cx:pt idx="3416">10</cx:pt>
          <cx:pt idx="3417">9</cx:pt>
          <cx:pt idx="3418">9</cx:pt>
          <cx:pt idx="3419">7</cx:pt>
          <cx:pt idx="3420">10</cx:pt>
          <cx:pt idx="3421">4</cx:pt>
          <cx:pt idx="3422">9</cx:pt>
          <cx:pt idx="3423">2</cx:pt>
          <cx:pt idx="3424">2</cx:pt>
          <cx:pt idx="3425">6</cx:pt>
          <cx:pt idx="3426">5</cx:pt>
          <cx:pt idx="3427">4</cx:pt>
          <cx:pt idx="3428">10</cx:pt>
          <cx:pt idx="3429">3</cx:pt>
          <cx:pt idx="3430">2</cx:pt>
          <cx:pt idx="3431">7</cx:pt>
          <cx:pt idx="3432">4</cx:pt>
          <cx:pt idx="3433">2</cx:pt>
          <cx:pt idx="3434">4</cx:pt>
          <cx:pt idx="3435">4</cx:pt>
          <cx:pt idx="3436">4</cx:pt>
          <cx:pt idx="3437">6</cx:pt>
          <cx:pt idx="3438">1</cx:pt>
          <cx:pt idx="3439">4</cx:pt>
          <cx:pt idx="3440">1</cx:pt>
          <cx:pt idx="3441">1</cx:pt>
          <cx:pt idx="3442">10</cx:pt>
          <cx:pt idx="3443">1</cx:pt>
          <cx:pt idx="3444">6</cx:pt>
          <cx:pt idx="3445">2</cx:pt>
          <cx:pt idx="3446">9</cx:pt>
          <cx:pt idx="3447">1</cx:pt>
          <cx:pt idx="3448">1</cx:pt>
          <cx:pt idx="3449">1</cx:pt>
          <cx:pt idx="3450">2</cx:pt>
          <cx:pt idx="3451">2</cx:pt>
          <cx:pt idx="3452">10</cx:pt>
          <cx:pt idx="3453">9</cx:pt>
          <cx:pt idx="3454">1</cx:pt>
          <cx:pt idx="3455">10</cx:pt>
          <cx:pt idx="3456">3</cx:pt>
          <cx:pt idx="3457">8</cx:pt>
          <cx:pt idx="3458">5</cx:pt>
          <cx:pt idx="3459">2</cx:pt>
          <cx:pt idx="3460">3</cx:pt>
          <cx:pt idx="3461">3</cx:pt>
          <cx:pt idx="3462">2</cx:pt>
          <cx:pt idx="3463">1</cx:pt>
          <cx:pt idx="3464">2</cx:pt>
          <cx:pt idx="3465">10</cx:pt>
          <cx:pt idx="3466">1</cx:pt>
          <cx:pt idx="3467">1</cx:pt>
          <cx:pt idx="3468">1</cx:pt>
          <cx:pt idx="3469">10</cx:pt>
          <cx:pt idx="3470">6</cx:pt>
          <cx:pt idx="3471">3</cx:pt>
          <cx:pt idx="3472">4</cx:pt>
          <cx:pt idx="3473">3</cx:pt>
          <cx:pt idx="3474">7</cx:pt>
          <cx:pt idx="3475">5</cx:pt>
          <cx:pt idx="3476">5</cx:pt>
          <cx:pt idx="3477">9</cx:pt>
          <cx:pt idx="3478">4</cx:pt>
          <cx:pt idx="3479">3</cx:pt>
          <cx:pt idx="3480">7</cx:pt>
          <cx:pt idx="3481">1</cx:pt>
          <cx:pt idx="3482">10</cx:pt>
          <cx:pt idx="3483">2</cx:pt>
          <cx:pt idx="3484">6</cx:pt>
          <cx:pt idx="3485">6</cx:pt>
          <cx:pt idx="3486">1</cx:pt>
          <cx:pt idx="3487">3</cx:pt>
          <cx:pt idx="3488">4</cx:pt>
          <cx:pt idx="3489">3</cx:pt>
          <cx:pt idx="3490">9</cx:pt>
          <cx:pt idx="3491">3</cx:pt>
          <cx:pt idx="3492">4</cx:pt>
          <cx:pt idx="3493">1</cx:pt>
          <cx:pt idx="3494">2</cx:pt>
          <cx:pt idx="3495">1</cx:pt>
          <cx:pt idx="3496">6</cx:pt>
          <cx:pt idx="3497">1</cx:pt>
          <cx:pt idx="3498">6</cx:pt>
          <cx:pt idx="3499">1</cx:pt>
          <cx:pt idx="3500">1</cx:pt>
          <cx:pt idx="3501">3</cx:pt>
          <cx:pt idx="3502">3</cx:pt>
          <cx:pt idx="3503">4</cx:pt>
          <cx:pt idx="3504">10</cx:pt>
          <cx:pt idx="3505">2</cx:pt>
          <cx:pt idx="3506">9</cx:pt>
          <cx:pt idx="3507">10</cx:pt>
          <cx:pt idx="3508">1</cx:pt>
          <cx:pt idx="3509">7</cx:pt>
          <cx:pt idx="3510">2</cx:pt>
          <cx:pt idx="3511">9</cx:pt>
          <cx:pt idx="3512">1</cx:pt>
          <cx:pt idx="3513">5</cx:pt>
          <cx:pt idx="3514">2</cx:pt>
          <cx:pt idx="3515">2</cx:pt>
          <cx:pt idx="3516">5</cx:pt>
          <cx:pt idx="3517">3</cx:pt>
          <cx:pt idx="3518">4</cx:pt>
          <cx:pt idx="3519">9</cx:pt>
          <cx:pt idx="3520">4</cx:pt>
          <cx:pt idx="3521">3</cx:pt>
          <cx:pt idx="3522">6</cx:pt>
          <cx:pt idx="3523">1</cx:pt>
          <cx:pt idx="3524">5</cx:pt>
          <cx:pt idx="3525">1</cx:pt>
          <cx:pt idx="3526">10</cx:pt>
          <cx:pt idx="3527">5</cx:pt>
          <cx:pt idx="3528">2</cx:pt>
          <cx:pt idx="3529">2</cx:pt>
          <cx:pt idx="3530">5</cx:pt>
          <cx:pt idx="3531">5</cx:pt>
          <cx:pt idx="3532">8</cx:pt>
          <cx:pt idx="3533">5</cx:pt>
          <cx:pt idx="3534">1</cx:pt>
          <cx:pt idx="3535">2</cx:pt>
          <cx:pt idx="3536">2</cx:pt>
          <cx:pt idx="3537">5</cx:pt>
          <cx:pt idx="3538">2</cx:pt>
          <cx:pt idx="3539">10</cx:pt>
          <cx:pt idx="3540">10</cx:pt>
          <cx:pt idx="3541">10</cx:pt>
          <cx:pt idx="3542">2</cx:pt>
          <cx:pt idx="3543">6</cx:pt>
          <cx:pt idx="3544">7</cx:pt>
          <cx:pt idx="3545">2</cx:pt>
          <cx:pt idx="3546">1</cx:pt>
          <cx:pt idx="3547">3</cx:pt>
          <cx:pt idx="3548">1</cx:pt>
          <cx:pt idx="3549">1</cx:pt>
          <cx:pt idx="3550">5</cx:pt>
          <cx:pt idx="3551">6</cx:pt>
          <cx:pt idx="3552">4</cx:pt>
          <cx:pt idx="3553">4</cx:pt>
          <cx:pt idx="3554">5</cx:pt>
          <cx:pt idx="3555">10</cx:pt>
          <cx:pt idx="3556">1</cx:pt>
          <cx:pt idx="3557">2</cx:pt>
          <cx:pt idx="3558">1</cx:pt>
          <cx:pt idx="3559">1</cx:pt>
          <cx:pt idx="3560">3</cx:pt>
          <cx:pt idx="3561">1</cx:pt>
          <cx:pt idx="3562">1</cx:pt>
          <cx:pt idx="3563">9</cx:pt>
          <cx:pt idx="3564">3</cx:pt>
          <cx:pt idx="3565">4</cx:pt>
          <cx:pt idx="3566">4</cx:pt>
          <cx:pt idx="3567">1</cx:pt>
          <cx:pt idx="3568">3</cx:pt>
          <cx:pt idx="3569">1</cx:pt>
          <cx:pt idx="3570">5</cx:pt>
          <cx:pt idx="3571">7</cx:pt>
          <cx:pt idx="3572">1</cx:pt>
          <cx:pt idx="3573">10</cx:pt>
          <cx:pt idx="3574">3</cx:pt>
          <cx:pt idx="3575">2</cx:pt>
          <cx:pt idx="3576">10</cx:pt>
          <cx:pt idx="3577">1</cx:pt>
          <cx:pt idx="3578">4</cx:pt>
          <cx:pt idx="3579">1</cx:pt>
          <cx:pt idx="3580">5</cx:pt>
          <cx:pt idx="3581">4</cx:pt>
          <cx:pt idx="3582">6</cx:pt>
          <cx:pt idx="3583">10</cx:pt>
          <cx:pt idx="3584">1</cx:pt>
          <cx:pt idx="3585">5</cx:pt>
          <cx:pt idx="3586">1</cx:pt>
          <cx:pt idx="3587">2</cx:pt>
          <cx:pt idx="3588">3</cx:pt>
          <cx:pt idx="3589">2</cx:pt>
          <cx:pt idx="3590">9</cx:pt>
          <cx:pt idx="3591">10</cx:pt>
          <cx:pt idx="3592">1</cx:pt>
          <cx:pt idx="3593">8</cx:pt>
          <cx:pt idx="3594">10</cx:pt>
          <cx:pt idx="3595">10</cx:pt>
          <cx:pt idx="3596">4</cx:pt>
          <cx:pt idx="3597">3</cx:pt>
          <cx:pt idx="3598">4</cx:pt>
          <cx:pt idx="3599">1</cx:pt>
          <cx:pt idx="3600">1</cx:pt>
          <cx:pt idx="3601">5</cx:pt>
          <cx:pt idx="3602">1</cx:pt>
          <cx:pt idx="3603">10</cx:pt>
          <cx:pt idx="3604">1</cx:pt>
          <cx:pt idx="3605">5</cx:pt>
          <cx:pt idx="3606">1</cx:pt>
          <cx:pt idx="3607">4</cx:pt>
          <cx:pt idx="3608">1</cx:pt>
          <cx:pt idx="3609">1</cx:pt>
          <cx:pt idx="3610">1</cx:pt>
          <cx:pt idx="3611">1</cx:pt>
          <cx:pt idx="3612">1</cx:pt>
          <cx:pt idx="3613">6</cx:pt>
          <cx:pt idx="3614">9</cx:pt>
          <cx:pt idx="3615">8</cx:pt>
          <cx:pt idx="3616">3</cx:pt>
          <cx:pt idx="3617">5</cx:pt>
          <cx:pt idx="3618">1</cx:pt>
          <cx:pt idx="3619">1</cx:pt>
          <cx:pt idx="3620">6</cx:pt>
          <cx:pt idx="3621">1</cx:pt>
          <cx:pt idx="3622">7</cx:pt>
          <cx:pt idx="3623">1</cx:pt>
          <cx:pt idx="3624">1</cx:pt>
          <cx:pt idx="3625">1</cx:pt>
          <cx:pt idx="3626">1</cx:pt>
          <cx:pt idx="3627">2</cx:pt>
          <cx:pt idx="3628">2</cx:pt>
          <cx:pt idx="3629">10</cx:pt>
          <cx:pt idx="3630">1</cx:pt>
          <cx:pt idx="3631">2</cx:pt>
          <cx:pt idx="3632">4</cx:pt>
          <cx:pt idx="3633">3</cx:pt>
          <cx:pt idx="3634">1</cx:pt>
          <cx:pt idx="3635">10</cx:pt>
          <cx:pt idx="3636">2</cx:pt>
          <cx:pt idx="3637">1</cx:pt>
          <cx:pt idx="3638">3</cx:pt>
          <cx:pt idx="3639">10</cx:pt>
          <cx:pt idx="3640">6</cx:pt>
          <cx:pt idx="3641">4</cx:pt>
          <cx:pt idx="3642">2</cx:pt>
          <cx:pt idx="3643">9</cx:pt>
          <cx:pt idx="3644">10</cx:pt>
          <cx:pt idx="3645">10</cx:pt>
          <cx:pt idx="3646">9</cx:pt>
          <cx:pt idx="3647">1</cx:pt>
          <cx:pt idx="3648">8</cx:pt>
          <cx:pt idx="3649">4</cx:pt>
          <cx:pt idx="3650">2</cx:pt>
          <cx:pt idx="3651">2</cx:pt>
          <cx:pt idx="3652">2</cx:pt>
          <cx:pt idx="3653">8</cx:pt>
          <cx:pt idx="3654">8</cx:pt>
          <cx:pt idx="3655">5</cx:pt>
          <cx:pt idx="3656">1</cx:pt>
          <cx:pt idx="3657">1</cx:pt>
          <cx:pt idx="3658">1</cx:pt>
          <cx:pt idx="3659">2</cx:pt>
          <cx:pt idx="3660">9</cx:pt>
          <cx:pt idx="3661">1</cx:pt>
          <cx:pt idx="3662">5</cx:pt>
          <cx:pt idx="3663">10</cx:pt>
          <cx:pt idx="3664">7</cx:pt>
          <cx:pt idx="3665">4</cx:pt>
          <cx:pt idx="3666">5</cx:pt>
          <cx:pt idx="3667">3</cx:pt>
          <cx:pt idx="3668">2</cx:pt>
          <cx:pt idx="3669">10</cx:pt>
          <cx:pt idx="3670">1</cx:pt>
          <cx:pt idx="3671">3</cx:pt>
          <cx:pt idx="3672">10</cx:pt>
          <cx:pt idx="3673">8</cx:pt>
          <cx:pt idx="3674">1</cx:pt>
          <cx:pt idx="3675">1</cx:pt>
          <cx:pt idx="3676">6</cx:pt>
          <cx:pt idx="3677">1</cx:pt>
          <cx:pt idx="3678">4</cx:pt>
          <cx:pt idx="3679">1</cx:pt>
          <cx:pt idx="3680">8</cx:pt>
          <cx:pt idx="3681">3</cx:pt>
          <cx:pt idx="3682">10</cx:pt>
          <cx:pt idx="3683">10</cx:pt>
          <cx:pt idx="3684">1</cx:pt>
          <cx:pt idx="3685">1</cx:pt>
          <cx:pt idx="3686">3</cx:pt>
          <cx:pt idx="3687">9</cx:pt>
          <cx:pt idx="3688">10</cx:pt>
          <cx:pt idx="3689">1</cx:pt>
          <cx:pt idx="3690">7</cx:pt>
          <cx:pt idx="3691">3</cx:pt>
          <cx:pt idx="3692">9</cx:pt>
          <cx:pt idx="3693">1</cx:pt>
          <cx:pt idx="3694">1</cx:pt>
          <cx:pt idx="3695">10</cx:pt>
          <cx:pt idx="3696">1</cx:pt>
          <cx:pt idx="3697">5</cx:pt>
          <cx:pt idx="3698">8</cx:pt>
          <cx:pt idx="3699">5</cx:pt>
          <cx:pt idx="3700">3</cx:pt>
          <cx:pt idx="3701">8</cx:pt>
          <cx:pt idx="3702">6</cx:pt>
          <cx:pt idx="3703">5</cx:pt>
          <cx:pt idx="3704">2</cx:pt>
          <cx:pt idx="3705">1</cx:pt>
          <cx:pt idx="3706">6</cx:pt>
          <cx:pt idx="3707">5</cx:pt>
          <cx:pt idx="3708">5</cx:pt>
          <cx:pt idx="3709">1</cx:pt>
          <cx:pt idx="3710">10</cx:pt>
          <cx:pt idx="3711">1</cx:pt>
          <cx:pt idx="3712">3</cx:pt>
          <cx:pt idx="3713">1</cx:pt>
          <cx:pt idx="3714">8</cx:pt>
          <cx:pt idx="3715">10</cx:pt>
          <cx:pt idx="3716">1</cx:pt>
          <cx:pt idx="3717">6</cx:pt>
          <cx:pt idx="3718">8</cx:pt>
          <cx:pt idx="3719">7</cx:pt>
          <cx:pt idx="3720">9</cx:pt>
          <cx:pt idx="3721">8</cx:pt>
          <cx:pt idx="3722">2</cx:pt>
          <cx:pt idx="3723">8</cx:pt>
          <cx:pt idx="3724">10</cx:pt>
          <cx:pt idx="3725">1</cx:pt>
          <cx:pt idx="3726">1</cx:pt>
          <cx:pt idx="3727">2</cx:pt>
          <cx:pt idx="3728">1</cx:pt>
          <cx:pt idx="3729">1</cx:pt>
          <cx:pt idx="3730">8</cx:pt>
          <cx:pt idx="3731">6</cx:pt>
          <cx:pt idx="3732">5</cx:pt>
          <cx:pt idx="3733">3</cx:pt>
          <cx:pt idx="3734">1</cx:pt>
          <cx:pt idx="3735">4</cx:pt>
          <cx:pt idx="3736">3</cx:pt>
          <cx:pt idx="3737">4</cx:pt>
          <cx:pt idx="3738">2</cx:pt>
          <cx:pt idx="3739">5</cx:pt>
          <cx:pt idx="3740">1</cx:pt>
          <cx:pt idx="3741">6</cx:pt>
          <cx:pt idx="3742">9</cx:pt>
          <cx:pt idx="3743">6</cx:pt>
          <cx:pt idx="3744">9</cx:pt>
          <cx:pt idx="3745">2</cx:pt>
          <cx:pt idx="3746">9</cx:pt>
          <cx:pt idx="3747">8</cx:pt>
          <cx:pt idx="3748">1</cx:pt>
          <cx:pt idx="3749">5</cx:pt>
          <cx:pt idx="3750">4</cx:pt>
          <cx:pt idx="3751">3</cx:pt>
          <cx:pt idx="3752">3</cx:pt>
          <cx:pt idx="3753">2</cx:pt>
          <cx:pt idx="3754">3</cx:pt>
          <cx:pt idx="3755">5</cx:pt>
          <cx:pt idx="3756">4</cx:pt>
          <cx:pt idx="3757">10</cx:pt>
          <cx:pt idx="3758">5</cx:pt>
          <cx:pt idx="3759">1</cx:pt>
          <cx:pt idx="3760">2</cx:pt>
          <cx:pt idx="3761">5</cx:pt>
          <cx:pt idx="3762">2</cx:pt>
          <cx:pt idx="3763">4</cx:pt>
          <cx:pt idx="3764">1</cx:pt>
          <cx:pt idx="3765">5</cx:pt>
          <cx:pt idx="3766">1</cx:pt>
          <cx:pt idx="3767">4</cx:pt>
          <cx:pt idx="3768">10</cx:pt>
          <cx:pt idx="3769">3</cx:pt>
          <cx:pt idx="3770">1</cx:pt>
          <cx:pt idx="3771">1</cx:pt>
          <cx:pt idx="3772">1</cx:pt>
          <cx:pt idx="3773">1</cx:pt>
          <cx:pt idx="3774">8</cx:pt>
          <cx:pt idx="3775">1</cx:pt>
          <cx:pt idx="3776">1</cx:pt>
          <cx:pt idx="3777">8</cx:pt>
          <cx:pt idx="3778">2</cx:pt>
          <cx:pt idx="3779">2</cx:pt>
          <cx:pt idx="3780">2</cx:pt>
          <cx:pt idx="3781">10</cx:pt>
          <cx:pt idx="3782">3</cx:pt>
          <cx:pt idx="3783">1</cx:pt>
          <cx:pt idx="3784">10</cx:pt>
          <cx:pt idx="3785">4</cx:pt>
          <cx:pt idx="3786">1</cx:pt>
          <cx:pt idx="3787">3</cx:pt>
          <cx:pt idx="3788">4</cx:pt>
          <cx:pt idx="3789">2</cx:pt>
          <cx:pt idx="3790">9</cx:pt>
          <cx:pt idx="3791">3</cx:pt>
          <cx:pt idx="3792">9</cx:pt>
          <cx:pt idx="3793">3</cx:pt>
          <cx:pt idx="3794">1</cx:pt>
          <cx:pt idx="3795">7</cx:pt>
          <cx:pt idx="3796">4</cx:pt>
          <cx:pt idx="3797">1</cx:pt>
          <cx:pt idx="3798">1</cx:pt>
          <cx:pt idx="3799">1</cx:pt>
          <cx:pt idx="3800">7</cx:pt>
          <cx:pt idx="3801">2</cx:pt>
          <cx:pt idx="3802">8</cx:pt>
          <cx:pt idx="3803">10</cx:pt>
          <cx:pt idx="3804">1</cx:pt>
          <cx:pt idx="3805">4</cx:pt>
          <cx:pt idx="3806">10</cx:pt>
          <cx:pt idx="3807">10</cx:pt>
          <cx:pt idx="3808">10</cx:pt>
          <cx:pt idx="3809">3</cx:pt>
          <cx:pt idx="3810">1</cx:pt>
          <cx:pt idx="3811">1</cx:pt>
          <cx:pt idx="3812">1</cx:pt>
          <cx:pt idx="3813">6</cx:pt>
          <cx:pt idx="3814">7</cx:pt>
          <cx:pt idx="3815">4</cx:pt>
          <cx:pt idx="3816">9</cx:pt>
          <cx:pt idx="3817">2</cx:pt>
          <cx:pt idx="3818">4</cx:pt>
          <cx:pt idx="3819">2</cx:pt>
          <cx:pt idx="3820">2</cx:pt>
          <cx:pt idx="3821">2</cx:pt>
          <cx:pt idx="3822">2</cx:pt>
          <cx:pt idx="3823">7</cx:pt>
          <cx:pt idx="3824">1</cx:pt>
          <cx:pt idx="3825">7</cx:pt>
          <cx:pt idx="3826">2</cx:pt>
          <cx:pt idx="3827">3</cx:pt>
          <cx:pt idx="3828">5</cx:pt>
          <cx:pt idx="3829">4</cx:pt>
          <cx:pt idx="3830">2</cx:pt>
          <cx:pt idx="3831">3</cx:pt>
          <cx:pt idx="3832">9</cx:pt>
          <cx:pt idx="3833">1</cx:pt>
          <cx:pt idx="3834">10</cx:pt>
          <cx:pt idx="3835">10</cx:pt>
          <cx:pt idx="3836">2</cx:pt>
          <cx:pt idx="3837">7</cx:pt>
          <cx:pt idx="3838">3</cx:pt>
          <cx:pt idx="3839">2</cx:pt>
          <cx:pt idx="3840">2</cx:pt>
          <cx:pt idx="3841">9</cx:pt>
          <cx:pt idx="3842">4</cx:pt>
          <cx:pt idx="3843">7</cx:pt>
          <cx:pt idx="3844">1</cx:pt>
          <cx:pt idx="3845">8</cx:pt>
          <cx:pt idx="3846">7</cx:pt>
          <cx:pt idx="3847">2</cx:pt>
          <cx:pt idx="3848">8</cx:pt>
          <cx:pt idx="3849">3</cx:pt>
          <cx:pt idx="3850">2</cx:pt>
          <cx:pt idx="3851">9</cx:pt>
          <cx:pt idx="3852">10</cx:pt>
          <cx:pt idx="3853">8</cx:pt>
          <cx:pt idx="3854">1</cx:pt>
          <cx:pt idx="3855">10</cx:pt>
          <cx:pt idx="3856">9</cx:pt>
          <cx:pt idx="3857">8</cx:pt>
          <cx:pt idx="3858">1</cx:pt>
          <cx:pt idx="3859">2</cx:pt>
          <cx:pt idx="3860">7</cx:pt>
          <cx:pt idx="3861">1</cx:pt>
          <cx:pt idx="3862">9</cx:pt>
          <cx:pt idx="3863">10</cx:pt>
          <cx:pt idx="3864">6</cx:pt>
          <cx:pt idx="3865">6</cx:pt>
          <cx:pt idx="3866">10</cx:pt>
          <cx:pt idx="3867">4</cx:pt>
          <cx:pt idx="3868">9</cx:pt>
          <cx:pt idx="3869">3</cx:pt>
          <cx:pt idx="3870">5</cx:pt>
          <cx:pt idx="3871">10</cx:pt>
          <cx:pt idx="3872">9</cx:pt>
          <cx:pt idx="3873">7</cx:pt>
          <cx:pt idx="3874">5</cx:pt>
          <cx:pt idx="3875">3</cx:pt>
          <cx:pt idx="3876">10</cx:pt>
          <cx:pt idx="3877">10</cx:pt>
          <cx:pt idx="3878">10</cx:pt>
          <cx:pt idx="3879">5</cx:pt>
          <cx:pt idx="3880">10</cx:pt>
          <cx:pt idx="3881">3</cx:pt>
          <cx:pt idx="3882">5</cx:pt>
          <cx:pt idx="3883">10</cx:pt>
          <cx:pt idx="3884">7</cx:pt>
          <cx:pt idx="3885">9</cx:pt>
          <cx:pt idx="3886">9</cx:pt>
          <cx:pt idx="3887">2</cx:pt>
          <cx:pt idx="3888">4</cx:pt>
          <cx:pt idx="3889">10</cx:pt>
          <cx:pt idx="3890">5</cx:pt>
          <cx:pt idx="3891">9</cx:pt>
          <cx:pt idx="3892">9</cx:pt>
          <cx:pt idx="3893">4</cx:pt>
          <cx:pt idx="3894">7</cx:pt>
          <cx:pt idx="3895">1</cx:pt>
          <cx:pt idx="3896">10</cx:pt>
          <cx:pt idx="3897">7</cx:pt>
          <cx:pt idx="3898">3</cx:pt>
          <cx:pt idx="3899">1</cx:pt>
          <cx:pt idx="3900">10</cx:pt>
          <cx:pt idx="3901">3</cx:pt>
          <cx:pt idx="3902">2</cx:pt>
          <cx:pt idx="3903">4</cx:pt>
          <cx:pt idx="3904">4</cx:pt>
          <cx:pt idx="3905">5</cx:pt>
          <cx:pt idx="3906">7</cx:pt>
          <cx:pt idx="3907">6</cx:pt>
          <cx:pt idx="3908">1</cx:pt>
          <cx:pt idx="3909">6</cx:pt>
          <cx:pt idx="3910">3</cx:pt>
          <cx:pt idx="3911">10</cx:pt>
          <cx:pt idx="3912">10</cx:pt>
          <cx:pt idx="3913">7</cx:pt>
          <cx:pt idx="3914">8</cx:pt>
          <cx:pt idx="3915">7</cx:pt>
          <cx:pt idx="3916">8</cx:pt>
          <cx:pt idx="3917">1</cx:pt>
          <cx:pt idx="3918">10</cx:pt>
          <cx:pt idx="3919">2</cx:pt>
          <cx:pt idx="3920">9</cx:pt>
          <cx:pt idx="3921">5</cx:pt>
          <cx:pt idx="3922">10</cx:pt>
          <cx:pt idx="3923">1</cx:pt>
          <cx:pt idx="3924">2</cx:pt>
          <cx:pt idx="3925">10</cx:pt>
          <cx:pt idx="3926">9</cx:pt>
          <cx:pt idx="3927">8</cx:pt>
          <cx:pt idx="3928">1</cx:pt>
          <cx:pt idx="3929">5</cx:pt>
          <cx:pt idx="3930">9</cx:pt>
          <cx:pt idx="3931">9</cx:pt>
          <cx:pt idx="3932">10</cx:pt>
          <cx:pt idx="3933">8</cx:pt>
          <cx:pt idx="3934">10</cx:pt>
          <cx:pt idx="3935">10</cx:pt>
          <cx:pt idx="3936">9</cx:pt>
          <cx:pt idx="3937">7</cx:pt>
          <cx:pt idx="3938">1</cx:pt>
          <cx:pt idx="3939">2</cx:pt>
          <cx:pt idx="3940">9</cx:pt>
          <cx:pt idx="3941">5</cx:pt>
          <cx:pt idx="3942">4</cx:pt>
          <cx:pt idx="3943">1</cx:pt>
          <cx:pt idx="3944">10</cx:pt>
          <cx:pt idx="3945">4</cx:pt>
          <cx:pt idx="3946">5</cx:pt>
          <cx:pt idx="3947">2</cx:pt>
          <cx:pt idx="3948">9</cx:pt>
          <cx:pt idx="3949">3</cx:pt>
          <cx:pt idx="3950">10</cx:pt>
          <cx:pt idx="3951">2</cx:pt>
          <cx:pt idx="3952">8</cx:pt>
          <cx:pt idx="3953">4</cx:pt>
          <cx:pt idx="3954">10</cx:pt>
          <cx:pt idx="3955">8</cx:pt>
          <cx:pt idx="3956">1</cx:pt>
          <cx:pt idx="3957">9</cx:pt>
          <cx:pt idx="3958">1</cx:pt>
          <cx:pt idx="3959">4</cx:pt>
          <cx:pt idx="3960">10</cx:pt>
          <cx:pt idx="3961">10</cx:pt>
          <cx:pt idx="3962">10</cx:pt>
          <cx:pt idx="3963">5</cx:pt>
          <cx:pt idx="3964">10</cx:pt>
          <cx:pt idx="3965">3</cx:pt>
          <cx:pt idx="3966">6</cx:pt>
          <cx:pt idx="3967">4</cx:pt>
          <cx:pt idx="3968">9</cx:pt>
          <cx:pt idx="3969">5</cx:pt>
          <cx:pt idx="3970">1</cx:pt>
          <cx:pt idx="3971">3</cx:pt>
          <cx:pt idx="3972">10</cx:pt>
          <cx:pt idx="3973">8</cx:pt>
          <cx:pt idx="3974">9</cx:pt>
          <cx:pt idx="3975">10</cx:pt>
          <cx:pt idx="3976">1</cx:pt>
          <cx:pt idx="3977">7</cx:pt>
          <cx:pt idx="3978">1</cx:pt>
          <cx:pt idx="3979">9</cx:pt>
          <cx:pt idx="3980">6</cx:pt>
          <cx:pt idx="3981">4</cx:pt>
          <cx:pt idx="3982">10</cx:pt>
          <cx:pt idx="3983">10</cx:pt>
          <cx:pt idx="3984">7</cx:pt>
          <cx:pt idx="3985">6</cx:pt>
          <cx:pt idx="3986">7</cx:pt>
          <cx:pt idx="3987">10</cx:pt>
          <cx:pt idx="3988">7</cx:pt>
          <cx:pt idx="3989">1</cx:pt>
          <cx:pt idx="3990">10</cx:pt>
          <cx:pt idx="3991">6</cx:pt>
          <cx:pt idx="3992">1</cx:pt>
          <cx:pt idx="3993">5</cx:pt>
          <cx:pt idx="3994">9</cx:pt>
          <cx:pt idx="3995">4</cx:pt>
          <cx:pt idx="3996">1</cx:pt>
          <cx:pt idx="3997">1</cx:pt>
          <cx:pt idx="3998">10</cx:pt>
          <cx:pt idx="3999">8</cx:pt>
          <cx:pt idx="4000">2</cx:pt>
          <cx:pt idx="4001">8</cx:pt>
          <cx:pt idx="4002">7</cx:pt>
          <cx:pt idx="4003">2</cx:pt>
          <cx:pt idx="4004">10</cx:pt>
          <cx:pt idx="4005">4</cx:pt>
          <cx:pt idx="4006">7</cx:pt>
          <cx:pt idx="4007">3</cx:pt>
          <cx:pt idx="4008">2</cx:pt>
          <cx:pt idx="4009">10</cx:pt>
          <cx:pt idx="4010">10</cx:pt>
          <cx:pt idx="4011">8</cx:pt>
          <cx:pt idx="4012">1</cx:pt>
          <cx:pt idx="4013">7</cx:pt>
          <cx:pt idx="4014">2</cx:pt>
          <cx:pt idx="4015">9</cx:pt>
          <cx:pt idx="4016">9</cx:pt>
          <cx:pt idx="4017">1</cx:pt>
          <cx:pt idx="4018">5</cx:pt>
          <cx:pt idx="4019">2</cx:pt>
          <cx:pt idx="4020">6</cx:pt>
          <cx:pt idx="4021">1</cx:pt>
          <cx:pt idx="4022">9</cx:pt>
          <cx:pt idx="4023">3</cx:pt>
          <cx:pt idx="4024">7</cx:pt>
          <cx:pt idx="4025">9</cx:pt>
          <cx:pt idx="4026">1</cx:pt>
          <cx:pt idx="4027">1</cx:pt>
          <cx:pt idx="4028">1</cx:pt>
          <cx:pt idx="4029">2</cx:pt>
          <cx:pt idx="4030">1</cx:pt>
          <cx:pt idx="4031">1</cx:pt>
          <cx:pt idx="4032">1</cx:pt>
          <cx:pt idx="4033">4</cx:pt>
          <cx:pt idx="4034">7</cx:pt>
          <cx:pt idx="4035">9</cx:pt>
          <cx:pt idx="4036">3</cx:pt>
          <cx:pt idx="4037">7</cx:pt>
          <cx:pt idx="4038">5</cx:pt>
          <cx:pt idx="4039">3</cx:pt>
          <cx:pt idx="4040">6</cx:pt>
          <cx:pt idx="4041">5</cx:pt>
          <cx:pt idx="4042">2</cx:pt>
          <cx:pt idx="4043">4</cx:pt>
          <cx:pt idx="4044">9</cx:pt>
          <cx:pt idx="4045">7</cx:pt>
          <cx:pt idx="4046">1</cx:pt>
          <cx:pt idx="4047">5</cx:pt>
          <cx:pt idx="4048">9</cx:pt>
          <cx:pt idx="4049">1</cx:pt>
          <cx:pt idx="4050">4</cx:pt>
          <cx:pt idx="4051">9</cx:pt>
          <cx:pt idx="4052">5</cx:pt>
          <cx:pt idx="4053">3</cx:pt>
          <cx:pt idx="4054">10</cx:pt>
          <cx:pt idx="4055">8</cx:pt>
          <cx:pt idx="4056">9</cx:pt>
          <cx:pt idx="4057">9</cx:pt>
          <cx:pt idx="4058">7</cx:pt>
          <cx:pt idx="4059">3</cx:pt>
          <cx:pt idx="4060">5</cx:pt>
          <cx:pt idx="4061">9</cx:pt>
          <cx:pt idx="4062">9</cx:pt>
          <cx:pt idx="4063">1</cx:pt>
          <cx:pt idx="4064">7</cx:pt>
          <cx:pt idx="4065">2</cx:pt>
          <cx:pt idx="4066">2</cx:pt>
          <cx:pt idx="4067">2</cx:pt>
          <cx:pt idx="4068">2</cx:pt>
          <cx:pt idx="4069">1</cx:pt>
          <cx:pt idx="4070">1</cx:pt>
          <cx:pt idx="4071">8</cx:pt>
          <cx:pt idx="4072">1</cx:pt>
          <cx:pt idx="4073">10</cx:pt>
          <cx:pt idx="4074">3</cx:pt>
          <cx:pt idx="4075">6</cx:pt>
          <cx:pt idx="4076">1</cx:pt>
          <cx:pt idx="4077">1</cx:pt>
          <cx:pt idx="4078">1</cx:pt>
          <cx:pt idx="4079">5</cx:pt>
          <cx:pt idx="4080">9</cx:pt>
          <cx:pt idx="4081">9</cx:pt>
          <cx:pt idx="4082">8</cx:pt>
          <cx:pt idx="4083">8</cx:pt>
          <cx:pt idx="4084">5</cx:pt>
          <cx:pt idx="4085">10</cx:pt>
          <cx:pt idx="4086">1</cx:pt>
          <cx:pt idx="4087">9</cx:pt>
          <cx:pt idx="4088">8</cx:pt>
          <cx:pt idx="4089">9</cx:pt>
          <cx:pt idx="4090">7</cx:pt>
          <cx:pt idx="4091">7</cx:pt>
          <cx:pt idx="4092">2</cx:pt>
          <cx:pt idx="4093">10</cx:pt>
          <cx:pt idx="4094">6</cx:pt>
          <cx:pt idx="4095">2</cx:pt>
          <cx:pt idx="4096">1</cx:pt>
          <cx:pt idx="4097">9</cx:pt>
          <cx:pt idx="4098">8</cx:pt>
          <cx:pt idx="4099">10</cx:pt>
          <cx:pt idx="4100">9</cx:pt>
          <cx:pt idx="4101">4</cx:pt>
          <cx:pt idx="4102">9</cx:pt>
          <cx:pt idx="4103">10</cx:pt>
          <cx:pt idx="4104">1</cx:pt>
          <cx:pt idx="4105">2</cx:pt>
          <cx:pt idx="4106">4</cx:pt>
          <cx:pt idx="4107">9</cx:pt>
          <cx:pt idx="4108">10</cx:pt>
          <cx:pt idx="4109">3</cx:pt>
          <cx:pt idx="4110">8</cx:pt>
          <cx:pt idx="4111">9</cx:pt>
          <cx:pt idx="4112">5</cx:pt>
          <cx:pt idx="4113">5</cx:pt>
          <cx:pt idx="4114">2</cx:pt>
          <cx:pt idx="4115">6</cx:pt>
          <cx:pt idx="4116">7</cx:pt>
          <cx:pt idx="4117">10</cx:pt>
          <cx:pt idx="4118">7</cx:pt>
          <cx:pt idx="4119">2</cx:pt>
          <cx:pt idx="4120">10</cx:pt>
          <cx:pt idx="4121">5</cx:pt>
          <cx:pt idx="4122">2</cx:pt>
          <cx:pt idx="4123">10</cx:pt>
          <cx:pt idx="4124">8</cx:pt>
          <cx:pt idx="4125">8</cx:pt>
          <cx:pt idx="4126">1</cx:pt>
          <cx:pt idx="4127">5</cx:pt>
          <cx:pt idx="4128">7</cx:pt>
          <cx:pt idx="4129">4</cx:pt>
          <cx:pt idx="4130">9</cx:pt>
          <cx:pt idx="4131">2</cx:pt>
          <cx:pt idx="4132">1</cx:pt>
          <cx:pt idx="4133">3</cx:pt>
          <cx:pt idx="4134">1</cx:pt>
          <cx:pt idx="4135">2</cx:pt>
          <cx:pt idx="4136">4</cx:pt>
          <cx:pt idx="4137">10</cx:pt>
          <cx:pt idx="4138">10</cx:pt>
          <cx:pt idx="4139">10</cx:pt>
          <cx:pt idx="4140">7</cx:pt>
          <cx:pt idx="4141">8</cx:pt>
          <cx:pt idx="4142">3</cx:pt>
          <cx:pt idx="4143">9</cx:pt>
          <cx:pt idx="4144">9</cx:pt>
          <cx:pt idx="4145">8</cx:pt>
          <cx:pt idx="4146">3</cx:pt>
          <cx:pt idx="4147">2</cx:pt>
          <cx:pt idx="4148">10</cx:pt>
          <cx:pt idx="4149">1</cx:pt>
          <cx:pt idx="4150">9</cx:pt>
          <cx:pt idx="4151">10</cx:pt>
          <cx:pt idx="4152">10</cx:pt>
          <cx:pt idx="4153">10</cx:pt>
          <cx:pt idx="4154">9</cx:pt>
          <cx:pt idx="4155">9</cx:pt>
          <cx:pt idx="4156">6</cx:pt>
          <cx:pt idx="4157">10</cx:pt>
          <cx:pt idx="4158">9</cx:pt>
          <cx:pt idx="4159">10</cx:pt>
          <cx:pt idx="4160">9</cx:pt>
          <cx:pt idx="4161">9</cx:pt>
          <cx:pt idx="4162">2</cx:pt>
          <cx:pt idx="4163">10</cx:pt>
          <cx:pt idx="4164">9</cx:pt>
          <cx:pt idx="4165">10</cx:pt>
          <cx:pt idx="4166">8</cx:pt>
          <cx:pt idx="4167">8</cx:pt>
          <cx:pt idx="4168">9</cx:pt>
          <cx:pt idx="4169">9</cx:pt>
          <cx:pt idx="4170">1</cx:pt>
          <cx:pt idx="4171">8</cx:pt>
          <cx:pt idx="4172">9</cx:pt>
          <cx:pt idx="4173">7</cx:pt>
          <cx:pt idx="4174">3</cx:pt>
          <cx:pt idx="4175">6</cx:pt>
          <cx:pt idx="4176">8</cx:pt>
          <cx:pt idx="4177">10</cx:pt>
          <cx:pt idx="4178">10</cx:pt>
          <cx:pt idx="4179">3</cx:pt>
          <cx:pt idx="4180">6</cx:pt>
          <cx:pt idx="4181">2</cx:pt>
          <cx:pt idx="4182">10</cx:pt>
          <cx:pt idx="4183">1</cx:pt>
          <cx:pt idx="4184">6</cx:pt>
          <cx:pt idx="4185">10</cx:pt>
          <cx:pt idx="4186">1</cx:pt>
          <cx:pt idx="4187">1</cx:pt>
          <cx:pt idx="4188">10</cx:pt>
          <cx:pt idx="4189">8</cx:pt>
          <cx:pt idx="4190">10</cx:pt>
          <cx:pt idx="4191">5</cx:pt>
          <cx:pt idx="4192">1</cx:pt>
          <cx:pt idx="4193">1</cx:pt>
          <cx:pt idx="4194">10</cx:pt>
          <cx:pt idx="4195">7</cx:pt>
          <cx:pt idx="4196">10</cx:pt>
          <cx:pt idx="4197">9</cx:pt>
          <cx:pt idx="4198">9</cx:pt>
          <cx:pt idx="4199">3</cx:pt>
          <cx:pt idx="4200">4</cx:pt>
          <cx:pt idx="4201">7</cx:pt>
          <cx:pt idx="4202">10</cx:pt>
          <cx:pt idx="4203">10</cx:pt>
          <cx:pt idx="4204">5</cx:pt>
          <cx:pt idx="4205">9</cx:pt>
          <cx:pt idx="4206">10</cx:pt>
          <cx:pt idx="4207">9</cx:pt>
          <cx:pt idx="4208">9</cx:pt>
          <cx:pt idx="4209">8</cx:pt>
          <cx:pt idx="4210">1</cx:pt>
          <cx:pt idx="4211">4</cx:pt>
          <cx:pt idx="4212">10</cx:pt>
          <cx:pt idx="4213">10</cx:pt>
          <cx:pt idx="4214">8</cx:pt>
          <cx:pt idx="4215">9</cx:pt>
          <cx:pt idx="4216">6</cx:pt>
          <cx:pt idx="4217">1</cx:pt>
          <cx:pt idx="4218">9</cx:pt>
          <cx:pt idx="4219">6</cx:pt>
          <cx:pt idx="4220">8</cx:pt>
          <cx:pt idx="4221">10</cx:pt>
          <cx:pt idx="4222">1</cx:pt>
          <cx:pt idx="4223">9</cx:pt>
          <cx:pt idx="4224">10</cx:pt>
          <cx:pt idx="4225">1</cx:pt>
          <cx:pt idx="4226">4</cx:pt>
          <cx:pt idx="4227">6</cx:pt>
          <cx:pt idx="4228">10</cx:pt>
          <cx:pt idx="4229">7</cx:pt>
          <cx:pt idx="4230">3</cx:pt>
          <cx:pt idx="4231">3</cx:pt>
          <cx:pt idx="4232">10</cx:pt>
          <cx:pt idx="4233">10</cx:pt>
          <cx:pt idx="4234">10</cx:pt>
          <cx:pt idx="4235">10</cx:pt>
          <cx:pt idx="4236">9</cx:pt>
          <cx:pt idx="4237">2</cx:pt>
          <cx:pt idx="4238">3</cx:pt>
          <cx:pt idx="4239">9</cx:pt>
          <cx:pt idx="4240">5</cx:pt>
          <cx:pt idx="4241">10</cx:pt>
          <cx:pt idx="4242">8</cx:pt>
          <cx:pt idx="4243">2</cx:pt>
          <cx:pt idx="4244">10</cx:pt>
          <cx:pt idx="4245">10</cx:pt>
          <cx:pt idx="4246">3</cx:pt>
          <cx:pt idx="4247">1</cx:pt>
          <cx:pt idx="4248">6</cx:pt>
          <cx:pt idx="4249">8</cx:pt>
          <cx:pt idx="4250">10</cx:pt>
          <cx:pt idx="4251">10</cx:pt>
          <cx:pt idx="4252">8</cx:pt>
          <cx:pt idx="4253">3</cx:pt>
          <cx:pt idx="4254">2</cx:pt>
          <cx:pt idx="4255">10</cx:pt>
          <cx:pt idx="4256">10</cx:pt>
          <cx:pt idx="4257">6</cx:pt>
          <cx:pt idx="4258">2</cx:pt>
          <cx:pt idx="4259">1</cx:pt>
          <cx:pt idx="4260">9</cx:pt>
          <cx:pt idx="4261">9</cx:pt>
          <cx:pt idx="4262">10</cx:pt>
          <cx:pt idx="4263">9</cx:pt>
          <cx:pt idx="4264">10</cx:pt>
          <cx:pt idx="4265">10</cx:pt>
          <cx:pt idx="4266">10</cx:pt>
          <cx:pt idx="4267">1</cx:pt>
          <cx:pt idx="4268">9</cx:pt>
          <cx:pt idx="4269">9</cx:pt>
          <cx:pt idx="4270">7</cx:pt>
          <cx:pt idx="4271">8</cx:pt>
          <cx:pt idx="4272">10</cx:pt>
          <cx:pt idx="4273">1</cx:pt>
          <cx:pt idx="4274">10</cx:pt>
          <cx:pt idx="4275">1</cx:pt>
          <cx:pt idx="4276">1</cx:pt>
          <cx:pt idx="4277">3</cx:pt>
          <cx:pt idx="4278">10</cx:pt>
          <cx:pt idx="4279">10</cx:pt>
          <cx:pt idx="4280">4</cx:pt>
          <cx:pt idx="4281">8</cx:pt>
          <cx:pt idx="4282">10</cx:pt>
          <cx:pt idx="4283">10</cx:pt>
          <cx:pt idx="4284">10</cx:pt>
          <cx:pt idx="4285">8</cx:pt>
          <cx:pt idx="4286">10</cx:pt>
          <cx:pt idx="4287">1</cx:pt>
          <cx:pt idx="4288">6</cx:pt>
          <cx:pt idx="4289">10</cx:pt>
          <cx:pt idx="4290">10</cx:pt>
          <cx:pt idx="4291">10</cx:pt>
          <cx:pt idx="4292">10</cx:pt>
          <cx:pt idx="4293">10</cx:pt>
          <cx:pt idx="4294">9</cx:pt>
          <cx:pt idx="4295">9</cx:pt>
          <cx:pt idx="4296">1</cx:pt>
          <cx:pt idx="4297">9</cx:pt>
          <cx:pt idx="4298">9</cx:pt>
          <cx:pt idx="4299">8</cx:pt>
          <cx:pt idx="4300">10</cx:pt>
          <cx:pt idx="4301">1</cx:pt>
          <cx:pt idx="4302">8</cx:pt>
          <cx:pt idx="4303">8</cx:pt>
          <cx:pt idx="4304">2</cx:pt>
          <cx:pt idx="4305">10</cx:pt>
          <cx:pt idx="4306">10</cx:pt>
          <cx:pt idx="4307">7</cx:pt>
          <cx:pt idx="4308">3</cx:pt>
          <cx:pt idx="4309">10</cx:pt>
          <cx:pt idx="4310">5</cx:pt>
          <cx:pt idx="4311">4</cx:pt>
          <cx:pt idx="4312">8</cx:pt>
          <cx:pt idx="4313">9</cx:pt>
          <cx:pt idx="4314">7</cx:pt>
          <cx:pt idx="4315">10</cx:pt>
          <cx:pt idx="4316">1</cx:pt>
          <cx:pt idx="4317">1</cx:pt>
          <cx:pt idx="4318">9</cx:pt>
          <cx:pt idx="4319">6</cx:pt>
          <cx:pt idx="4320">5</cx:pt>
          <cx:pt idx="4321">10</cx:pt>
          <cx:pt idx="4322">4</cx:pt>
          <cx:pt idx="4323">8</cx:pt>
          <cx:pt idx="4324">7</cx:pt>
          <cx:pt idx="4325">9</cx:pt>
          <cx:pt idx="4326">9</cx:pt>
          <cx:pt idx="4327">8</cx:pt>
          <cx:pt idx="4328">9</cx:pt>
          <cx:pt idx="4329">3</cx:pt>
          <cx:pt idx="4330">1</cx:pt>
          <cx:pt idx="4331">2</cx:pt>
          <cx:pt idx="4332">9</cx:pt>
          <cx:pt idx="4333">6</cx:pt>
          <cx:pt idx="4334">7</cx:pt>
          <cx:pt idx="4335">10</cx:pt>
          <cx:pt idx="4336">4</cx:pt>
          <cx:pt idx="4337">9</cx:pt>
          <cx:pt idx="4338">8</cx:pt>
          <cx:pt idx="4339">6</cx:pt>
          <cx:pt idx="4340">7</cx:pt>
          <cx:pt idx="4341">9</cx:pt>
          <cx:pt idx="4342">6</cx:pt>
          <cx:pt idx="4343">1</cx:pt>
          <cx:pt idx="4344">1</cx:pt>
          <cx:pt idx="4345">10</cx:pt>
          <cx:pt idx="4346">2</cx:pt>
          <cx:pt idx="4347">3</cx:pt>
          <cx:pt idx="4348">1</cx:pt>
          <cx:pt idx="4349">9</cx:pt>
          <cx:pt idx="4350">9</cx:pt>
          <cx:pt idx="4351">5</cx:pt>
          <cx:pt idx="4352">4</cx:pt>
          <cx:pt idx="4353">8</cx:pt>
          <cx:pt idx="4354">10</cx:pt>
          <cx:pt idx="4355">3</cx:pt>
          <cx:pt idx="4356">8</cx:pt>
          <cx:pt idx="4357">9</cx:pt>
          <cx:pt idx="4358">7</cx:pt>
          <cx:pt idx="4359">9</cx:pt>
          <cx:pt idx="4360">5</cx:pt>
          <cx:pt idx="4361">10</cx:pt>
          <cx:pt idx="4362">10</cx:pt>
          <cx:pt idx="4363">10</cx:pt>
          <cx:pt idx="4364">8</cx:pt>
          <cx:pt idx="4365">1</cx:pt>
          <cx:pt idx="4366">9</cx:pt>
          <cx:pt idx="4367">9</cx:pt>
          <cx:pt idx="4368">6</cx:pt>
          <cx:pt idx="4369">10</cx:pt>
          <cx:pt idx="4370">5</cx:pt>
          <cx:pt idx="4371">10</cx:pt>
          <cx:pt idx="4372">10</cx:pt>
          <cx:pt idx="4373">8</cx:pt>
          <cx:pt idx="4374">10</cx:pt>
          <cx:pt idx="4375">10</cx:pt>
          <cx:pt idx="4376">9</cx:pt>
          <cx:pt idx="4377">9</cx:pt>
          <cx:pt idx="4378">6</cx:pt>
          <cx:pt idx="4379">7</cx:pt>
          <cx:pt idx="4380">8</cx:pt>
          <cx:pt idx="4381">3</cx:pt>
          <cx:pt idx="4382">10</cx:pt>
          <cx:pt idx="4383">8</cx:pt>
          <cx:pt idx="4384">8</cx:pt>
          <cx:pt idx="4385">6</cx:pt>
          <cx:pt idx="4386">8</cx:pt>
          <cx:pt idx="4387">8</cx:pt>
          <cx:pt idx="4388">7</cx:pt>
          <cx:pt idx="4389">10</cx:pt>
          <cx:pt idx="4390">9</cx:pt>
          <cx:pt idx="4391">8</cx:pt>
          <cx:pt idx="4392">8</cx:pt>
          <cx:pt idx="4393">10</cx:pt>
          <cx:pt idx="4394">1</cx:pt>
          <cx:pt idx="4395">10</cx:pt>
          <cx:pt idx="4396">9</cx:pt>
          <cx:pt idx="4397">7</cx:pt>
          <cx:pt idx="4398">5</cx:pt>
          <cx:pt idx="4399">6</cx:pt>
          <cx:pt idx="4400">10</cx:pt>
          <cx:pt idx="4401">10</cx:pt>
          <cx:pt idx="4402">10</cx:pt>
          <cx:pt idx="4403">9</cx:pt>
          <cx:pt idx="4404">10</cx:pt>
          <cx:pt idx="4405">3</cx:pt>
          <cx:pt idx="4406">3</cx:pt>
          <cx:pt idx="4407">3</cx:pt>
          <cx:pt idx="4408">9</cx:pt>
          <cx:pt idx="4409">1</cx:pt>
          <cx:pt idx="4410">2</cx:pt>
          <cx:pt idx="4411">1</cx:pt>
          <cx:pt idx="4412">1</cx:pt>
          <cx:pt idx="4413">1</cx:pt>
          <cx:pt idx="4414">1</cx:pt>
          <cx:pt idx="4415">10</cx:pt>
          <cx:pt idx="4416">1</cx:pt>
          <cx:pt idx="4417">1</cx:pt>
          <cx:pt idx="4418">1</cx:pt>
          <cx:pt idx="4419">1</cx:pt>
          <cx:pt idx="4420">10</cx:pt>
          <cx:pt idx="4421">2</cx:pt>
          <cx:pt idx="4422">8</cx:pt>
          <cx:pt idx="4423">1</cx:pt>
          <cx:pt idx="4424">2</cx:pt>
          <cx:pt idx="4425">1</cx:pt>
          <cx:pt idx="4426">1</cx:pt>
          <cx:pt idx="4427">4</cx:pt>
          <cx:pt idx="4428">1</cx:pt>
          <cx:pt idx="4429">3</cx:pt>
          <cx:pt idx="4430">4</cx:pt>
          <cx:pt idx="4431">1</cx:pt>
          <cx:pt idx="4432">2</cx:pt>
          <cx:pt idx="4433">1</cx:pt>
          <cx:pt idx="4434">6</cx:pt>
          <cx:pt idx="4435">2</cx:pt>
          <cx:pt idx="4436">1</cx:pt>
          <cx:pt idx="4437">3</cx:pt>
          <cx:pt idx="4438">2</cx:pt>
          <cx:pt idx="4439">3</cx:pt>
          <cx:pt idx="4440">1</cx:pt>
          <cx:pt idx="4441">1</cx:pt>
          <cx:pt idx="4442">2</cx:pt>
          <cx:pt idx="4443">3</cx:pt>
          <cx:pt idx="4444">1</cx:pt>
          <cx:pt idx="4445">2</cx:pt>
          <cx:pt idx="4446">3</cx:pt>
          <cx:pt idx="4447">1</cx:pt>
          <cx:pt idx="4448">2</cx:pt>
          <cx:pt idx="4449">1</cx:pt>
          <cx:pt idx="4450">1</cx:pt>
          <cx:pt idx="4451">1</cx:pt>
          <cx:pt idx="4452">3</cx:pt>
          <cx:pt idx="4453">1</cx:pt>
          <cx:pt idx="4454">7</cx:pt>
          <cx:pt idx="4455">1</cx:pt>
          <cx:pt idx="4456">1</cx:pt>
          <cx:pt idx="4457">2</cx:pt>
          <cx:pt idx="4458">1</cx:pt>
          <cx:pt idx="4459">1</cx:pt>
          <cx:pt idx="4460">1</cx:pt>
          <cx:pt idx="4461">2</cx:pt>
          <cx:pt idx="4462">1</cx:pt>
          <cx:pt idx="4463">1</cx:pt>
          <cx:pt idx="4464">4</cx:pt>
          <cx:pt idx="4465">1</cx:pt>
          <cx:pt idx="4466">1</cx:pt>
          <cx:pt idx="4467">3</cx:pt>
          <cx:pt idx="4468">10</cx:pt>
          <cx:pt idx="4469">4</cx:pt>
          <cx:pt idx="4470">3</cx:pt>
          <cx:pt idx="4471">2</cx:pt>
          <cx:pt idx="4472">5</cx:pt>
          <cx:pt idx="4473">6</cx:pt>
          <cx:pt idx="4474">9</cx:pt>
          <cx:pt idx="4475">1</cx:pt>
          <cx:pt idx="4476">1</cx:pt>
          <cx:pt idx="4477">1</cx:pt>
          <cx:pt idx="4478">1</cx:pt>
          <cx:pt idx="4479">10</cx:pt>
          <cx:pt idx="4480">1</cx:pt>
          <cx:pt idx="4481">10</cx:pt>
          <cx:pt idx="4482">2</cx:pt>
          <cx:pt idx="4483">1</cx:pt>
          <cx:pt idx="4484">10</cx:pt>
          <cx:pt idx="4485">1</cx:pt>
          <cx:pt idx="4486">2</cx:pt>
          <cx:pt idx="4487">1</cx:pt>
          <cx:pt idx="4488">1</cx:pt>
          <cx:pt idx="4489">1</cx:pt>
          <cx:pt idx="4490">1</cx:pt>
          <cx:pt idx="4491">1</cx:pt>
          <cx:pt idx="4492">1</cx:pt>
          <cx:pt idx="4493">1</cx:pt>
          <cx:pt idx="4494">10</cx:pt>
          <cx:pt idx="4495">3</cx:pt>
          <cx:pt idx="4496">1</cx:pt>
          <cx:pt idx="4497">2</cx:pt>
          <cx:pt idx="4498">1</cx:pt>
          <cx:pt idx="4499">2</cx:pt>
          <cx:pt idx="4500">10</cx:pt>
          <cx:pt idx="4501">10</cx:pt>
          <cx:pt idx="4502">1</cx:pt>
          <cx:pt idx="4503">1</cx:pt>
          <cx:pt idx="4504">10</cx:pt>
          <cx:pt idx="4505">2</cx:pt>
          <cx:pt idx="4506">1</cx:pt>
          <cx:pt idx="4507">1</cx:pt>
          <cx:pt idx="4508">9</cx:pt>
          <cx:pt idx="4509">10</cx:pt>
          <cx:pt idx="4510">1</cx:pt>
          <cx:pt idx="4511">1</cx:pt>
          <cx:pt idx="4512">4</cx:pt>
          <cx:pt idx="4513">2</cx:pt>
          <cx:pt idx="4514">1</cx:pt>
          <cx:pt idx="4515">1</cx:pt>
          <cx:pt idx="4516">4</cx:pt>
          <cx:pt idx="4517">8</cx:pt>
          <cx:pt idx="4518">4</cx:pt>
          <cx:pt idx="4519">1</cx:pt>
          <cx:pt idx="4520">2</cx:pt>
          <cx:pt idx="4521">1</cx:pt>
          <cx:pt idx="4522">1</cx:pt>
          <cx:pt idx="4523">1</cx:pt>
          <cx:pt idx="4524">9</cx:pt>
          <cx:pt idx="4525">1</cx:pt>
          <cx:pt idx="4526">1</cx:pt>
          <cx:pt idx="4527">1</cx:pt>
          <cx:pt idx="4528">3</cx:pt>
          <cx:pt idx="4529">1</cx:pt>
          <cx:pt idx="4530">3</cx:pt>
          <cx:pt idx="4531">1</cx:pt>
          <cx:pt idx="4532">1</cx:pt>
          <cx:pt idx="4533">1</cx:pt>
          <cx:pt idx="4534">1</cx:pt>
          <cx:pt idx="4535">1</cx:pt>
          <cx:pt idx="4536">3</cx:pt>
          <cx:pt idx="4537">1</cx:pt>
          <cx:pt idx="4538">1</cx:pt>
          <cx:pt idx="4539">1</cx:pt>
          <cx:pt idx="4540">1</cx:pt>
          <cx:pt idx="4541">1</cx:pt>
          <cx:pt idx="4542">2</cx:pt>
          <cx:pt idx="4543">1</cx:pt>
          <cx:pt idx="4544">1</cx:pt>
          <cx:pt idx="4545">2</cx:pt>
          <cx:pt idx="4546">1</cx:pt>
          <cx:pt idx="4547">1</cx:pt>
          <cx:pt idx="4548">3</cx:pt>
          <cx:pt idx="4549">1</cx:pt>
          <cx:pt idx="4550">1</cx:pt>
          <cx:pt idx="4551">10</cx:pt>
          <cx:pt idx="4552">1</cx:pt>
          <cx:pt idx="4553">1</cx:pt>
          <cx:pt idx="4554">1</cx:pt>
          <cx:pt idx="4555">1</cx:pt>
          <cx:pt idx="4556">1</cx:pt>
          <cx:pt idx="4557">10</cx:pt>
          <cx:pt idx="4558">1</cx:pt>
          <cx:pt idx="4559">1</cx:pt>
          <cx:pt idx="4560">1</cx:pt>
          <cx:pt idx="4561">1</cx:pt>
          <cx:pt idx="4562">7</cx:pt>
          <cx:pt idx="4563">1</cx:pt>
          <cx:pt idx="4564">1</cx:pt>
          <cx:pt idx="4565">4</cx:pt>
          <cx:pt idx="4566">1</cx:pt>
          <cx:pt idx="4567">10</cx:pt>
          <cx:pt idx="4568">1</cx:pt>
          <cx:pt idx="4569">10</cx:pt>
          <cx:pt idx="4570">1</cx:pt>
          <cx:pt idx="4571">1</cx:pt>
          <cx:pt idx="4572">1</cx:pt>
          <cx:pt idx="4573">1</cx:pt>
          <cx:pt idx="4574">1</cx:pt>
          <cx:pt idx="4575">3</cx:pt>
          <cx:pt idx="4576">1</cx:pt>
          <cx:pt idx="4577">1</cx:pt>
          <cx:pt idx="4578">1</cx:pt>
          <cx:pt idx="4579">1</cx:pt>
          <cx:pt idx="4580">6</cx:pt>
          <cx:pt idx="4581">2</cx:pt>
          <cx:pt idx="4582">1</cx:pt>
          <cx:pt idx="4583">1</cx:pt>
          <cx:pt idx="4584">2</cx:pt>
          <cx:pt idx="4585">1</cx:pt>
          <cx:pt idx="4586">1</cx:pt>
          <cx:pt idx="4587">1</cx:pt>
          <cx:pt idx="4588">2</cx:pt>
          <cx:pt idx="4589">1</cx:pt>
          <cx:pt idx="4590">1</cx:pt>
          <cx:pt idx="4591">2</cx:pt>
          <cx:pt idx="4592">1</cx:pt>
          <cx:pt idx="4593">1</cx:pt>
          <cx:pt idx="4594">10</cx:pt>
          <cx:pt idx="4595">2</cx:pt>
          <cx:pt idx="4596">1</cx:pt>
          <cx:pt idx="4597">1</cx:pt>
          <cx:pt idx="4598">1</cx:pt>
          <cx:pt idx="4599">9</cx:pt>
          <cx:pt idx="4600">5</cx:pt>
          <cx:pt idx="4601">1</cx:pt>
          <cx:pt idx="4602">10</cx:pt>
          <cx:pt idx="4603">1</cx:pt>
          <cx:pt idx="4604">6</cx:pt>
          <cx:pt idx="4605">1</cx:pt>
          <cx:pt idx="4606">1</cx:pt>
          <cx:pt idx="4607">2</cx:pt>
          <cx:pt idx="4608">1</cx:pt>
          <cx:pt idx="4609">10</cx:pt>
          <cx:pt idx="4610">1</cx:pt>
          <cx:pt idx="4611">7</cx:pt>
          <cx:pt idx="4612">7</cx:pt>
          <cx:pt idx="4613">1</cx:pt>
          <cx:pt idx="4614">1</cx:pt>
          <cx:pt idx="4615">3</cx:pt>
          <cx:pt idx="4616">1</cx:pt>
          <cx:pt idx="4617">1</cx:pt>
          <cx:pt idx="4618">4</cx:pt>
          <cx:pt idx="4619">5</cx:pt>
          <cx:pt idx="4620">1</cx:pt>
          <cx:pt idx="4621">5</cx:pt>
          <cx:pt idx="4622">4</cx:pt>
          <cx:pt idx="4623">2</cx:pt>
          <cx:pt idx="4624">1</cx:pt>
          <cx:pt idx="4625">5</cx:pt>
          <cx:pt idx="4626">1</cx:pt>
          <cx:pt idx="4627">1</cx:pt>
          <cx:pt idx="4628">1</cx:pt>
          <cx:pt idx="4629">1</cx:pt>
          <cx:pt idx="4630">3</cx:pt>
          <cx:pt idx="4631">10</cx:pt>
          <cx:pt idx="4632">1</cx:pt>
          <cx:pt idx="4633">1</cx:pt>
          <cx:pt idx="4634">5</cx:pt>
          <cx:pt idx="4635">3</cx:pt>
          <cx:pt idx="4636">1</cx:pt>
          <cx:pt idx="4637">1</cx:pt>
          <cx:pt idx="4638">10</cx:pt>
          <cx:pt idx="4639">1</cx:pt>
          <cx:pt idx="4640">5</cx:pt>
          <cx:pt idx="4641">1</cx:pt>
          <cx:pt idx="4642">5</cx:pt>
          <cx:pt idx="4643">6</cx:pt>
          <cx:pt idx="4644">2</cx:pt>
          <cx:pt idx="4645">5</cx:pt>
          <cx:pt idx="4646">9</cx:pt>
          <cx:pt idx="4647">3</cx:pt>
          <cx:pt idx="4648">1</cx:pt>
          <cx:pt idx="4649">1</cx:pt>
          <cx:pt idx="4650">1</cx:pt>
          <cx:pt idx="4651">2</cx:pt>
          <cx:pt idx="4652">2</cx:pt>
          <cx:pt idx="4653">1</cx:pt>
          <cx:pt idx="4654">1</cx:pt>
          <cx:pt idx="4655">1</cx:pt>
          <cx:pt idx="4656">1</cx:pt>
          <cx:pt idx="4657">1</cx:pt>
          <cx:pt idx="4658">10</cx:pt>
          <cx:pt idx="4659">1</cx:pt>
          <cx:pt idx="4660">1</cx:pt>
          <cx:pt idx="4661">1</cx:pt>
          <cx:pt idx="4662">1</cx:pt>
          <cx:pt idx="4663">3</cx:pt>
          <cx:pt idx="4664">2</cx:pt>
          <cx:pt idx="4665">1</cx:pt>
          <cx:pt idx="4666">1</cx:pt>
          <cx:pt idx="4667">10</cx:pt>
          <cx:pt idx="4668">1</cx:pt>
          <cx:pt idx="4669">10</cx:pt>
          <cx:pt idx="4670">8</cx:pt>
          <cx:pt idx="4671">1</cx:pt>
          <cx:pt idx="4672">1</cx:pt>
          <cx:pt idx="4673">4</cx:pt>
          <cx:pt idx="4674">2</cx:pt>
          <cx:pt idx="4675">2</cx:pt>
          <cx:pt idx="4676">4</cx:pt>
          <cx:pt idx="4677">1</cx:pt>
          <cx:pt idx="4678">3</cx:pt>
          <cx:pt idx="4679">1</cx:pt>
          <cx:pt idx="4680">7</cx:pt>
          <cx:pt idx="4681">5</cx:pt>
          <cx:pt idx="4682">1</cx:pt>
          <cx:pt idx="4683">1</cx:pt>
          <cx:pt idx="4684">1</cx:pt>
          <cx:pt idx="4685">3</cx:pt>
          <cx:pt idx="4686">1</cx:pt>
          <cx:pt idx="4687">1</cx:pt>
          <cx:pt idx="4688">2</cx:pt>
          <cx:pt idx="4689">7</cx:pt>
          <cx:pt idx="4690">1</cx:pt>
          <cx:pt idx="4691">3</cx:pt>
          <cx:pt idx="4692">1</cx:pt>
          <cx:pt idx="4693">1</cx:pt>
          <cx:pt idx="4694">4</cx:pt>
          <cx:pt idx="4695">5</cx:pt>
          <cx:pt idx="4696">1</cx:pt>
          <cx:pt idx="4697">1</cx:pt>
          <cx:pt idx="4698">10</cx:pt>
          <cx:pt idx="4699">10</cx:pt>
          <cx:pt idx="4700">8</cx:pt>
          <cx:pt idx="4701">10</cx:pt>
          <cx:pt idx="4702">2</cx:pt>
          <cx:pt idx="4703">1</cx:pt>
          <cx:pt idx="4704">2</cx:pt>
          <cx:pt idx="4705">1</cx:pt>
          <cx:pt idx="4706">1</cx:pt>
          <cx:pt idx="4707">10</cx:pt>
          <cx:pt idx="4708">10</cx:pt>
          <cx:pt idx="4709">1</cx:pt>
          <cx:pt idx="4710">10</cx:pt>
          <cx:pt idx="4711">1</cx:pt>
          <cx:pt idx="4712">1</cx:pt>
          <cx:pt idx="4713">10</cx:pt>
          <cx:pt idx="4714">2</cx:pt>
          <cx:pt idx="4715">3</cx:pt>
          <cx:pt idx="4716">1</cx:pt>
          <cx:pt idx="4717">10</cx:pt>
          <cx:pt idx="4718">1</cx:pt>
          <cx:pt idx="4719">1</cx:pt>
          <cx:pt idx="4720">2</cx:pt>
          <cx:pt idx="4721">1</cx:pt>
          <cx:pt idx="4722">1</cx:pt>
          <cx:pt idx="4723">10</cx:pt>
          <cx:pt idx="4724">1</cx:pt>
          <cx:pt idx="4725">2</cx:pt>
          <cx:pt idx="4726">1</cx:pt>
          <cx:pt idx="4727">3</cx:pt>
          <cx:pt idx="4728">1</cx:pt>
          <cx:pt idx="4729">1</cx:pt>
          <cx:pt idx="4730">2</cx:pt>
          <cx:pt idx="4731">1</cx:pt>
          <cx:pt idx="4732">1</cx:pt>
          <cx:pt idx="4733">7</cx:pt>
          <cx:pt idx="4734">1</cx:pt>
          <cx:pt idx="4735">2</cx:pt>
          <cx:pt idx="4736">1</cx:pt>
          <cx:pt idx="4737">1</cx:pt>
          <cx:pt idx="4738">6</cx:pt>
          <cx:pt idx="4739">1</cx:pt>
          <cx:pt idx="4740">1</cx:pt>
          <cx:pt idx="4741">8</cx:pt>
          <cx:pt idx="4742">1</cx:pt>
          <cx:pt idx="4743">7</cx:pt>
          <cx:pt idx="4744">1</cx:pt>
          <cx:pt idx="4745">6</cx:pt>
          <cx:pt idx="4746">8</cx:pt>
          <cx:pt idx="4747">1</cx:pt>
          <cx:pt idx="4748">3</cx:pt>
          <cx:pt idx="4749">10</cx:pt>
          <cx:pt idx="4750">5</cx:pt>
          <cx:pt idx="4751">4</cx:pt>
          <cx:pt idx="4752">1</cx:pt>
          <cx:pt idx="4753">1</cx:pt>
          <cx:pt idx="4754">1</cx:pt>
          <cx:pt idx="4755">1</cx:pt>
          <cx:pt idx="4756">1</cx:pt>
          <cx:pt idx="4757">1</cx:pt>
          <cx:pt idx="4758">2</cx:pt>
          <cx:pt idx="4759">1</cx:pt>
          <cx:pt idx="4760">2</cx:pt>
          <cx:pt idx="4761">1</cx:pt>
          <cx:pt idx="4762">1</cx:pt>
          <cx:pt idx="4763">1</cx:pt>
          <cx:pt idx="4764">1</cx:pt>
          <cx:pt idx="4765">5</cx:pt>
          <cx:pt idx="4766">1</cx:pt>
          <cx:pt idx="4767">1</cx:pt>
          <cx:pt idx="4768">7</cx:pt>
          <cx:pt idx="4769">3</cx:pt>
          <cx:pt idx="4770">2</cx:pt>
          <cx:pt idx="4771">2</cx:pt>
          <cx:pt idx="4772">7</cx:pt>
          <cx:pt idx="4773">1</cx:pt>
          <cx:pt idx="4774">1</cx:pt>
          <cx:pt idx="4775">3</cx:pt>
          <cx:pt idx="4776">1</cx:pt>
          <cx:pt idx="4777">1</cx:pt>
          <cx:pt idx="4778">1</cx:pt>
          <cx:pt idx="4779">6</cx:pt>
          <cx:pt idx="4780">1</cx:pt>
          <cx:pt idx="4781">9</cx:pt>
          <cx:pt idx="4782">1</cx:pt>
          <cx:pt idx="4783">9</cx:pt>
          <cx:pt idx="4784">1</cx:pt>
          <cx:pt idx="4785">5</cx:pt>
          <cx:pt idx="4786">9</cx:pt>
          <cx:pt idx="4787">1</cx:pt>
          <cx:pt idx="4788">1</cx:pt>
          <cx:pt idx="4789">1</cx:pt>
          <cx:pt idx="4790">10</cx:pt>
          <cx:pt idx="4791">10</cx:pt>
          <cx:pt idx="4792">1</cx:pt>
          <cx:pt idx="4793">1</cx:pt>
          <cx:pt idx="4794">1</cx:pt>
          <cx:pt idx="4795">3</cx:pt>
          <cx:pt idx="4796">9</cx:pt>
          <cx:pt idx="4797">1</cx:pt>
          <cx:pt idx="4798">5</cx:pt>
          <cx:pt idx="4799">5</cx:pt>
          <cx:pt idx="4800">7</cx:pt>
          <cx:pt idx="4801">9</cx:pt>
          <cx:pt idx="4802">1</cx:pt>
          <cx:pt idx="4803">2</cx:pt>
          <cx:pt idx="4804">2</cx:pt>
          <cx:pt idx="4805">1</cx:pt>
          <cx:pt idx="4806">1</cx:pt>
          <cx:pt idx="4807">2</cx:pt>
          <cx:pt idx="4808">2</cx:pt>
          <cx:pt idx="4809">5</cx:pt>
          <cx:pt idx="4810">1</cx:pt>
          <cx:pt idx="4811">2</cx:pt>
          <cx:pt idx="4812">9</cx:pt>
          <cx:pt idx="4813">2</cx:pt>
          <cx:pt idx="4814">1</cx:pt>
          <cx:pt idx="4815">1</cx:pt>
          <cx:pt idx="4816">1</cx:pt>
          <cx:pt idx="4817">6</cx:pt>
          <cx:pt idx="4818">10</cx:pt>
          <cx:pt idx="4819">1</cx:pt>
          <cx:pt idx="4820">1</cx:pt>
          <cx:pt idx="4821">1</cx:pt>
          <cx:pt idx="4822">6</cx:pt>
          <cx:pt idx="4823">1</cx:pt>
          <cx:pt idx="4824">1</cx:pt>
          <cx:pt idx="4825">1</cx:pt>
          <cx:pt idx="4826">1</cx:pt>
          <cx:pt idx="4827">1</cx:pt>
          <cx:pt idx="4828">3</cx:pt>
          <cx:pt idx="4829">2</cx:pt>
          <cx:pt idx="4830">3</cx:pt>
          <cx:pt idx="4831">1</cx:pt>
          <cx:pt idx="4832">3</cx:pt>
          <cx:pt idx="4833">1</cx:pt>
          <cx:pt idx="4834">1</cx:pt>
          <cx:pt idx="4835">1</cx:pt>
          <cx:pt idx="4836">10</cx:pt>
          <cx:pt idx="4837">1</cx:pt>
          <cx:pt idx="4838">1</cx:pt>
          <cx:pt idx="4839">2</cx:pt>
          <cx:pt idx="4840">7</cx:pt>
          <cx:pt idx="4841">1</cx:pt>
          <cx:pt idx="4842">1</cx:pt>
          <cx:pt idx="4843">1</cx:pt>
          <cx:pt idx="4844">2</cx:pt>
          <cx:pt idx="4845">1</cx:pt>
          <cx:pt idx="4846">1</cx:pt>
          <cx:pt idx="4847">1</cx:pt>
          <cx:pt idx="4848">2</cx:pt>
          <cx:pt idx="4849">2</cx:pt>
          <cx:pt idx="4850">1</cx:pt>
          <cx:pt idx="4851">1</cx:pt>
          <cx:pt idx="4852">1</cx:pt>
          <cx:pt idx="4853">3</cx:pt>
          <cx:pt idx="4854">1</cx:pt>
          <cx:pt idx="4855">1</cx:pt>
          <cx:pt idx="4856">1</cx:pt>
          <cx:pt idx="4857">1</cx:pt>
          <cx:pt idx="4858">1</cx:pt>
          <cx:pt idx="4859">1</cx:pt>
          <cx:pt idx="4860">2</cx:pt>
          <cx:pt idx="4861">3</cx:pt>
          <cx:pt idx="4862">1</cx:pt>
          <cx:pt idx="4863">5</cx:pt>
          <cx:pt idx="4864">1</cx:pt>
          <cx:pt idx="4865">1</cx:pt>
          <cx:pt idx="4866">1</cx:pt>
          <cx:pt idx="4867">10</cx:pt>
          <cx:pt idx="4868">1</cx:pt>
          <cx:pt idx="4869">1</cx:pt>
          <cx:pt idx="4870">2</cx:pt>
          <cx:pt idx="4871">1</cx:pt>
          <cx:pt idx="4872">2</cx:pt>
          <cx:pt idx="4873">1</cx:pt>
          <cx:pt idx="4874">1</cx:pt>
          <cx:pt idx="4875">1</cx:pt>
          <cx:pt idx="4876">1</cx:pt>
          <cx:pt idx="4877">1</cx:pt>
          <cx:pt idx="4878">1</cx:pt>
          <cx:pt idx="4879">2</cx:pt>
          <cx:pt idx="4880">1</cx:pt>
          <cx:pt idx="4881">1</cx:pt>
          <cx:pt idx="4882">1</cx:pt>
          <cx:pt idx="4883">1</cx:pt>
          <cx:pt idx="4884">1</cx:pt>
          <cx:pt idx="4885">1</cx:pt>
          <cx:pt idx="4886">1</cx:pt>
          <cx:pt idx="4887">1</cx:pt>
          <cx:pt idx="4888">1</cx:pt>
          <cx:pt idx="4889">1</cx:pt>
          <cx:pt idx="4890">1</cx:pt>
          <cx:pt idx="4891">1</cx:pt>
          <cx:pt idx="4892">1</cx:pt>
          <cx:pt idx="4893">3</cx:pt>
          <cx:pt idx="4894">1</cx:pt>
          <cx:pt idx="4895">1</cx:pt>
          <cx:pt idx="4896">1</cx:pt>
          <cx:pt idx="4897">1</cx:pt>
          <cx:pt idx="4898">1</cx:pt>
          <cx:pt idx="4899">2</cx:pt>
          <cx:pt idx="4900">1</cx:pt>
          <cx:pt idx="4901">2</cx:pt>
          <cx:pt idx="4902">2</cx:pt>
          <cx:pt idx="4903">1</cx:pt>
          <cx:pt idx="4904">1</cx:pt>
          <cx:pt idx="4905">4</cx:pt>
          <cx:pt idx="4906">1</cx:pt>
          <cx:pt idx="4907">1</cx:pt>
          <cx:pt idx="4908">8</cx:pt>
          <cx:pt idx="4909">1</cx:pt>
          <cx:pt idx="4910">1</cx:pt>
          <cx:pt idx="4911">10</cx:pt>
          <cx:pt idx="4912">4</cx:pt>
          <cx:pt idx="4913">1</cx:pt>
          <cx:pt idx="4914">1</cx:pt>
          <cx:pt idx="4915">1</cx:pt>
          <cx:pt idx="4916">1</cx:pt>
          <cx:pt idx="4917">9</cx:pt>
          <cx:pt idx="4918">4</cx:pt>
          <cx:pt idx="4919">1</cx:pt>
          <cx:pt idx="4920">3</cx:pt>
          <cx:pt idx="4921">1</cx:pt>
          <cx:pt idx="4922">9</cx:pt>
          <cx:pt idx="4923">1</cx:pt>
          <cx:pt idx="4924">9</cx:pt>
          <cx:pt idx="4925">3</cx:pt>
          <cx:pt idx="4926">1</cx:pt>
          <cx:pt idx="4927">1</cx:pt>
          <cx:pt idx="4928">1</cx:pt>
          <cx:pt idx="4929">1</cx:pt>
          <cx:pt idx="4930">1</cx:pt>
          <cx:pt idx="4931">1</cx:pt>
          <cx:pt idx="4932">1</cx:pt>
          <cx:pt idx="4933">1</cx:pt>
          <cx:pt idx="4934">1</cx:pt>
          <cx:pt idx="4935">10</cx:pt>
          <cx:pt idx="4936">5</cx:pt>
          <cx:pt idx="4937">1</cx:pt>
          <cx:pt idx="4938">8</cx:pt>
          <cx:pt idx="4939">1</cx:pt>
          <cx:pt idx="4940">3</cx:pt>
          <cx:pt idx="4941">1</cx:pt>
          <cx:pt idx="4942">2</cx:pt>
          <cx:pt idx="4943">3</cx:pt>
          <cx:pt idx="4944">3</cx:pt>
          <cx:pt idx="4945">1</cx:pt>
          <cx:pt idx="4946">4</cx:pt>
          <cx:pt idx="4947">1</cx:pt>
          <cx:pt idx="4948">1</cx:pt>
          <cx:pt idx="4949">10</cx:pt>
          <cx:pt idx="4950">1</cx:pt>
          <cx:pt idx="4951">1</cx:pt>
          <cx:pt idx="4952">1</cx:pt>
          <cx:pt idx="4953">1</cx:pt>
          <cx:pt idx="4954">9</cx:pt>
          <cx:pt idx="4955">1</cx:pt>
          <cx:pt idx="4956">1</cx:pt>
          <cx:pt idx="4957">1</cx:pt>
          <cx:pt idx="4958">1</cx:pt>
          <cx:pt idx="4959">5</cx:pt>
          <cx:pt idx="4960">1</cx:pt>
          <cx:pt idx="4961">1</cx:pt>
          <cx:pt idx="4962">1</cx:pt>
          <cx:pt idx="4963">1</cx:pt>
          <cx:pt idx="4964">10</cx:pt>
          <cx:pt idx="4965">9</cx:pt>
          <cx:pt idx="4966">1</cx:pt>
          <cx:pt idx="4967">10</cx:pt>
          <cx:pt idx="4968">10</cx:pt>
          <cx:pt idx="4969">1</cx:pt>
          <cx:pt idx="4970">1</cx:pt>
          <cx:pt idx="4971">1</cx:pt>
          <cx:pt idx="4972">7</cx:pt>
          <cx:pt idx="4973">1</cx:pt>
          <cx:pt idx="4974">4</cx:pt>
          <cx:pt idx="4975">1</cx:pt>
          <cx:pt idx="4976">1</cx:pt>
          <cx:pt idx="4977">3</cx:pt>
          <cx:pt idx="4978">6</cx:pt>
          <cx:pt idx="4979">1</cx:pt>
          <cx:pt idx="4980">2</cx:pt>
          <cx:pt idx="4981">8</cx:pt>
          <cx:pt idx="4982">3</cx:pt>
          <cx:pt idx="4983">2</cx:pt>
          <cx:pt idx="4984">1</cx:pt>
          <cx:pt idx="4985">10</cx:pt>
          <cx:pt idx="4986">1</cx:pt>
          <cx:pt idx="4987">1</cx:pt>
          <cx:pt idx="4988">1</cx:pt>
          <cx:pt idx="4989">1</cx:pt>
          <cx:pt idx="4990">1</cx:pt>
          <cx:pt idx="4991">10</cx:pt>
          <cx:pt idx="4992">1</cx:pt>
          <cx:pt idx="4993">1</cx:pt>
          <cx:pt idx="4994">1</cx:pt>
          <cx:pt idx="4995">3</cx:pt>
          <cx:pt idx="4996">2</cx:pt>
          <cx:pt idx="4997">1</cx:pt>
          <cx:pt idx="4998">5</cx:pt>
          <cx:pt idx="4999">1</cx:pt>
          <cx:pt idx="5000">1</cx:pt>
          <cx:pt idx="5001">1</cx:pt>
          <cx:pt idx="5002">1</cx:pt>
          <cx:pt idx="5003">1</cx:pt>
          <cx:pt idx="5004">3</cx:pt>
          <cx:pt idx="5005">4</cx:pt>
          <cx:pt idx="5006">1</cx:pt>
          <cx:pt idx="5007">2</cx:pt>
          <cx:pt idx="5008">1</cx:pt>
          <cx:pt idx="5009">1</cx:pt>
          <cx:pt idx="5010">1</cx:pt>
          <cx:pt idx="5011">2</cx:pt>
          <cx:pt idx="5012">2</cx:pt>
          <cx:pt idx="5013">2</cx:pt>
          <cx:pt idx="5014">1</cx:pt>
          <cx:pt idx="5015">1</cx:pt>
          <cx:pt idx="5016">9</cx:pt>
          <cx:pt idx="5017">1</cx:pt>
          <cx:pt idx="5018">10</cx:pt>
          <cx:pt idx="5019">1</cx:pt>
          <cx:pt idx="5020">1</cx:pt>
          <cx:pt idx="5021">10</cx:pt>
          <cx:pt idx="5022">1</cx:pt>
          <cx:pt idx="5023">2</cx:pt>
          <cx:pt idx="5024">1</cx:pt>
          <cx:pt idx="5025">1</cx:pt>
          <cx:pt idx="5026">3</cx:pt>
          <cx:pt idx="5027">4</cx:pt>
          <cx:pt idx="5028">8</cx:pt>
          <cx:pt idx="5029">5</cx:pt>
          <cx:pt idx="5030">1</cx:pt>
          <cx:pt idx="5031">2</cx:pt>
          <cx:pt idx="5032">1</cx:pt>
          <cx:pt idx="5033">1</cx:pt>
          <cx:pt idx="5034">3</cx:pt>
          <cx:pt idx="5035">1</cx:pt>
          <cx:pt idx="5036">9</cx:pt>
          <cx:pt idx="5037">3</cx:pt>
          <cx:pt idx="5038">1</cx:pt>
          <cx:pt idx="5039">8</cx:pt>
          <cx:pt idx="5040">2</cx:pt>
          <cx:pt idx="5041">7</cx:pt>
          <cx:pt idx="5042">1</cx:pt>
          <cx:pt idx="5043">7</cx:pt>
          <cx:pt idx="5044">8</cx:pt>
          <cx:pt idx="5045">1</cx:pt>
          <cx:pt idx="5046">1</cx:pt>
          <cx:pt idx="5047">1</cx:pt>
          <cx:pt idx="5048">2</cx:pt>
          <cx:pt idx="5049">5</cx:pt>
          <cx:pt idx="5050">5</cx:pt>
          <cx:pt idx="5051">1</cx:pt>
          <cx:pt idx="5052">1</cx:pt>
          <cx:pt idx="5053">1</cx:pt>
          <cx:pt idx="5054">1</cx:pt>
          <cx:pt idx="5055">2</cx:pt>
          <cx:pt idx="5056">2</cx:pt>
          <cx:pt idx="5057">1</cx:pt>
          <cx:pt idx="5058">3</cx:pt>
          <cx:pt idx="5059">1</cx:pt>
          <cx:pt idx="5060">2</cx:pt>
          <cx:pt idx="5061">2</cx:pt>
          <cx:pt idx="5062">1</cx:pt>
          <cx:pt idx="5063">1</cx:pt>
          <cx:pt idx="5064">3</cx:pt>
          <cx:pt idx="5065">8</cx:pt>
          <cx:pt idx="5066">1</cx:pt>
          <cx:pt idx="5067">1</cx:pt>
          <cx:pt idx="5068">1</cx:pt>
          <cx:pt idx="5069">1</cx:pt>
          <cx:pt idx="5070">1</cx:pt>
          <cx:pt idx="5071">1</cx:pt>
          <cx:pt idx="5072">1</cx:pt>
          <cx:pt idx="5073">1</cx:pt>
          <cx:pt idx="5074">2</cx:pt>
          <cx:pt idx="5075">1</cx:pt>
          <cx:pt idx="5076">1</cx:pt>
          <cx:pt idx="5077">7</cx:pt>
          <cx:pt idx="5078">8</cx:pt>
          <cx:pt idx="5079">1</cx:pt>
          <cx:pt idx="5080">2</cx:pt>
          <cx:pt idx="5081">4</cx:pt>
          <cx:pt idx="5082">8</cx:pt>
          <cx:pt idx="5083">2</cx:pt>
          <cx:pt idx="5084">1</cx:pt>
          <cx:pt idx="5085">3</cx:pt>
          <cx:pt idx="5086">1</cx:pt>
          <cx:pt idx="5087">2</cx:pt>
          <cx:pt idx="5088">1</cx:pt>
          <cx:pt idx="5089">3</cx:pt>
          <cx:pt idx="5090">1</cx:pt>
          <cx:pt idx="5091">1</cx:pt>
          <cx:pt idx="5092">1</cx:pt>
          <cx:pt idx="5093">1</cx:pt>
          <cx:pt idx="5094">1</cx:pt>
          <cx:pt idx="5095">1</cx:pt>
          <cx:pt idx="5096">2</cx:pt>
          <cx:pt idx="5097">1</cx:pt>
          <cx:pt idx="5098">1</cx:pt>
          <cx:pt idx="5099">2</cx:pt>
          <cx:pt idx="5100">5</cx:pt>
          <cx:pt idx="5101">6</cx:pt>
          <cx:pt idx="5102">2</cx:pt>
          <cx:pt idx="5103">7</cx:pt>
          <cx:pt idx="5104">3</cx:pt>
          <cx:pt idx="5105">3</cx:pt>
          <cx:pt idx="5106">1</cx:pt>
          <cx:pt idx="5107">1</cx:pt>
          <cx:pt idx="5108">1</cx:pt>
          <cx:pt idx="5109">1</cx:pt>
          <cx:pt idx="5110">2</cx:pt>
          <cx:pt idx="5111">2</cx:pt>
          <cx:pt idx="5112">4</cx:pt>
          <cx:pt idx="5113">1</cx:pt>
          <cx:pt idx="5114">1</cx:pt>
          <cx:pt idx="5115">2</cx:pt>
          <cx:pt idx="5116">2</cx:pt>
          <cx:pt idx="5117">1</cx:pt>
          <cx:pt idx="5118">1</cx:pt>
          <cx:pt idx="5119">2</cx:pt>
          <cx:pt idx="5120">1</cx:pt>
          <cx:pt idx="5121">1</cx:pt>
          <cx:pt idx="5122">1</cx:pt>
          <cx:pt idx="5123">1</cx:pt>
          <cx:pt idx="5124">1</cx:pt>
          <cx:pt idx="5125">2</cx:pt>
          <cx:pt idx="5126">8</cx:pt>
          <cx:pt idx="5127">1</cx:pt>
          <cx:pt idx="5128">1</cx:pt>
          <cx:pt idx="5129">1</cx:pt>
          <cx:pt idx="5130">1</cx:pt>
          <cx:pt idx="5131">1</cx:pt>
          <cx:pt idx="5132">4</cx:pt>
          <cx:pt idx="5133">5</cx:pt>
          <cx:pt idx="5134">1</cx:pt>
          <cx:pt idx="5135">2</cx:pt>
          <cx:pt idx="5136">1</cx:pt>
          <cx:pt idx="5137">1</cx:pt>
          <cx:pt idx="5138">1</cx:pt>
          <cx:pt idx="5139">1</cx:pt>
          <cx:pt idx="5140">2</cx:pt>
          <cx:pt idx="5141">1</cx:pt>
          <cx:pt idx="5142">1</cx:pt>
          <cx:pt idx="5143">1</cx:pt>
          <cx:pt idx="5144">1</cx:pt>
          <cx:pt idx="5145">1</cx:pt>
          <cx:pt idx="5146">1</cx:pt>
          <cx:pt idx="5147">1</cx:pt>
          <cx:pt idx="5148">1</cx:pt>
          <cx:pt idx="5149">1</cx:pt>
          <cx:pt idx="5150">1</cx:pt>
          <cx:pt idx="5151">1</cx:pt>
          <cx:pt idx="5152">1</cx:pt>
          <cx:pt idx="5153">1</cx:pt>
          <cx:pt idx="5154">1</cx:pt>
          <cx:pt idx="5155">1</cx:pt>
          <cx:pt idx="5156">1</cx:pt>
          <cx:pt idx="5157">1</cx:pt>
          <cx:pt idx="5158">2</cx:pt>
          <cx:pt idx="5159">2</cx:pt>
          <cx:pt idx="5160">1</cx:pt>
          <cx:pt idx="5161">1</cx:pt>
          <cx:pt idx="5162">3</cx:pt>
          <cx:pt idx="5163">1</cx:pt>
          <cx:pt idx="5164">1</cx:pt>
          <cx:pt idx="5165">1</cx:pt>
          <cx:pt idx="5166">4</cx:pt>
          <cx:pt idx="5167">4</cx:pt>
          <cx:pt idx="5168">2</cx:pt>
          <cx:pt idx="5169">1</cx:pt>
          <cx:pt idx="5170">3</cx:pt>
          <cx:pt idx="5171">1</cx:pt>
          <cx:pt idx="5172">1</cx:pt>
          <cx:pt idx="5173">5</cx:pt>
          <cx:pt idx="5174">9</cx:pt>
          <cx:pt idx="5175">8</cx:pt>
          <cx:pt idx="5176">2</cx:pt>
          <cx:pt idx="5177">1</cx:pt>
          <cx:pt idx="5178">1</cx:pt>
          <cx:pt idx="5179">1</cx:pt>
          <cx:pt idx="5180">1</cx:pt>
          <cx:pt idx="5181">3</cx:pt>
          <cx:pt idx="5182">1</cx:pt>
          <cx:pt idx="5183">4</cx:pt>
          <cx:pt idx="5184">1</cx:pt>
          <cx:pt idx="5185">1</cx:pt>
          <cx:pt idx="5186">10</cx:pt>
          <cx:pt idx="5187">1</cx:pt>
          <cx:pt idx="5188">7</cx:pt>
          <cx:pt idx="5189">3</cx:pt>
          <cx:pt idx="5190">3</cx:pt>
          <cx:pt idx="5191">1</cx:pt>
          <cx:pt idx="5192">9</cx:pt>
          <cx:pt idx="5193">2</cx:pt>
          <cx:pt idx="5194">1</cx:pt>
          <cx:pt idx="5195">5</cx:pt>
          <cx:pt idx="5196">4</cx:pt>
          <cx:pt idx="5197">5</cx:pt>
          <cx:pt idx="5198">7</cx:pt>
          <cx:pt idx="5199">2</cx:pt>
          <cx:pt idx="5200">1</cx:pt>
          <cx:pt idx="5201">10</cx:pt>
          <cx:pt idx="5202">1</cx:pt>
          <cx:pt idx="5203">1</cx:pt>
          <cx:pt idx="5204">3</cx:pt>
          <cx:pt idx="5205">4</cx:pt>
          <cx:pt idx="5206">5</cx:pt>
          <cx:pt idx="5207">5</cx:pt>
          <cx:pt idx="5208">10</cx:pt>
          <cx:pt idx="5209">2</cx:pt>
          <cx:pt idx="5210">1</cx:pt>
          <cx:pt idx="5211">7</cx:pt>
          <cx:pt idx="5212">9</cx:pt>
          <cx:pt idx="5213">1</cx:pt>
          <cx:pt idx="5214">3</cx:pt>
          <cx:pt idx="5215">1</cx:pt>
          <cx:pt idx="5216">1</cx:pt>
          <cx:pt idx="5217">1</cx:pt>
          <cx:pt idx="5218">8</cx:pt>
          <cx:pt idx="5219">1</cx:pt>
          <cx:pt idx="5220">9</cx:pt>
          <cx:pt idx="5221">1</cx:pt>
          <cx:pt idx="5222">4</cx:pt>
          <cx:pt idx="5223">8</cx:pt>
          <cx:pt idx="5224">8</cx:pt>
          <cx:pt idx="5225">1</cx:pt>
          <cx:pt idx="5226">1</cx:pt>
          <cx:pt idx="5227">4</cx:pt>
          <cx:pt idx="5228">1</cx:pt>
          <cx:pt idx="5229">5</cx:pt>
          <cx:pt idx="5230">1</cx:pt>
          <cx:pt idx="5231">1</cx:pt>
          <cx:pt idx="5232">1</cx:pt>
          <cx:pt idx="5233">9</cx:pt>
          <cx:pt idx="5234">1</cx:pt>
          <cx:pt idx="5235">1</cx:pt>
          <cx:pt idx="5236">1</cx:pt>
          <cx:pt idx="5237">1</cx:pt>
          <cx:pt idx="5238">5</cx:pt>
          <cx:pt idx="5239">6</cx:pt>
          <cx:pt idx="5240">1</cx:pt>
          <cx:pt idx="5241">2</cx:pt>
          <cx:pt idx="5242">1</cx:pt>
          <cx:pt idx="5243">1</cx:pt>
          <cx:pt idx="5244">1</cx:pt>
          <cx:pt idx="5245">2</cx:pt>
          <cx:pt idx="5246">2</cx:pt>
          <cx:pt idx="5247">8</cx:pt>
          <cx:pt idx="5248">3</cx:pt>
          <cx:pt idx="5249">2</cx:pt>
          <cx:pt idx="5250">8</cx:pt>
          <cx:pt idx="5251">1</cx:pt>
          <cx:pt idx="5252">1</cx:pt>
          <cx:pt idx="5253">8</cx:pt>
          <cx:pt idx="5254">2</cx:pt>
          <cx:pt idx="5255">2</cx:pt>
          <cx:pt idx="5256">1</cx:pt>
          <cx:pt idx="5257">1</cx:pt>
          <cx:pt idx="5258">1</cx:pt>
          <cx:pt idx="5259">1</cx:pt>
          <cx:pt idx="5260">1</cx:pt>
          <cx:pt idx="5261">9</cx:pt>
          <cx:pt idx="5262">2</cx:pt>
          <cx:pt idx="5263">8</cx:pt>
          <cx:pt idx="5264">8</cx:pt>
          <cx:pt idx="5265">9</cx:pt>
          <cx:pt idx="5266">1</cx:pt>
          <cx:pt idx="5267">8</cx:pt>
          <cx:pt idx="5268">9</cx:pt>
          <cx:pt idx="5269">1</cx:pt>
          <cx:pt idx="5270">2</cx:pt>
          <cx:pt idx="5271">8</cx:pt>
          <cx:pt idx="5272">3</cx:pt>
          <cx:pt idx="5273">7</cx:pt>
          <cx:pt idx="5274">2</cx:pt>
          <cx:pt idx="5275">1</cx:pt>
          <cx:pt idx="5276">7</cx:pt>
          <cx:pt idx="5277">1</cx:pt>
          <cx:pt idx="5278">9</cx:pt>
          <cx:pt idx="5279">1</cx:pt>
          <cx:pt idx="5280">2</cx:pt>
          <cx:pt idx="5281">8</cx:pt>
          <cx:pt idx="5282">8</cx:pt>
          <cx:pt idx="5283">2</cx:pt>
          <cx:pt idx="5284">2</cx:pt>
          <cx:pt idx="5285">1</cx:pt>
          <cx:pt idx="5286">8</cx:pt>
          <cx:pt idx="5287">10</cx:pt>
          <cx:pt idx="5288">3</cx:pt>
          <cx:pt idx="5289">2</cx:pt>
          <cx:pt idx="5290">1</cx:pt>
          <cx:pt idx="5291">3</cx:pt>
          <cx:pt idx="5292">8</cx:pt>
          <cx:pt idx="5293">6</cx:pt>
          <cx:pt idx="5294">1</cx:pt>
          <cx:pt idx="5295">5</cx:pt>
          <cx:pt idx="5296">1</cx:pt>
          <cx:pt idx="5297">1</cx:pt>
          <cx:pt idx="5298">9</cx:pt>
          <cx:pt idx="5299">1</cx:pt>
          <cx:pt idx="5300">7</cx:pt>
          <cx:pt idx="5301">1</cx:pt>
          <cx:pt idx="5302">1</cx:pt>
          <cx:pt idx="5303">3</cx:pt>
          <cx:pt idx="5304">1</cx:pt>
          <cx:pt idx="5305">4</cx:pt>
          <cx:pt idx="5306">10</cx:pt>
          <cx:pt idx="5307">1</cx:pt>
          <cx:pt idx="5308">1</cx:pt>
          <cx:pt idx="5309">1</cx:pt>
          <cx:pt idx="5310">1</cx:pt>
          <cx:pt idx="5311">8</cx:pt>
          <cx:pt idx="5312">1</cx:pt>
          <cx:pt idx="5313">3</cx:pt>
          <cx:pt idx="5314">6</cx:pt>
          <cx:pt idx="5315">9</cx:pt>
          <cx:pt idx="5316">1</cx:pt>
          <cx:pt idx="5317">8</cx:pt>
          <cx:pt idx="5318">9</cx:pt>
          <cx:pt idx="5319">1</cx:pt>
          <cx:pt idx="5320">1</cx:pt>
          <cx:pt idx="5321">3</cx:pt>
          <cx:pt idx="5322">7</cx:pt>
          <cx:pt idx="5323">1</cx:pt>
          <cx:pt idx="5324">10</cx:pt>
          <cx:pt idx="5325">1</cx:pt>
          <cx:pt idx="5326">3</cx:pt>
          <cx:pt idx="5327">2</cx:pt>
          <cx:pt idx="5328">1</cx:pt>
          <cx:pt idx="5329">4</cx:pt>
          <cx:pt idx="5330">1</cx:pt>
          <cx:pt idx="5331">2</cx:pt>
          <cx:pt idx="5332">1</cx:pt>
          <cx:pt idx="5333">5</cx:pt>
          <cx:pt idx="5334">10</cx:pt>
          <cx:pt idx="5335">3</cx:pt>
          <cx:pt idx="5336">6</cx:pt>
          <cx:pt idx="5337">2</cx:pt>
          <cx:pt idx="5338">5</cx:pt>
          <cx:pt idx="5339">8</cx:pt>
          <cx:pt idx="5340">10</cx:pt>
          <cx:pt idx="5341">1</cx:pt>
          <cx:pt idx="5342">2</cx:pt>
          <cx:pt idx="5343">2</cx:pt>
          <cx:pt idx="5344">2</cx:pt>
          <cx:pt idx="5345">1</cx:pt>
          <cx:pt idx="5346">2</cx:pt>
          <cx:pt idx="5347">1</cx:pt>
          <cx:pt idx="5348">9</cx:pt>
          <cx:pt idx="5349">5</cx:pt>
          <cx:pt idx="5350">1</cx:pt>
          <cx:pt idx="5351">4</cx:pt>
          <cx:pt idx="5352">1</cx:pt>
          <cx:pt idx="5353">1</cx:pt>
          <cx:pt idx="5354">1</cx:pt>
          <cx:pt idx="5355">1</cx:pt>
          <cx:pt idx="5356">2</cx:pt>
          <cx:pt idx="5357">1</cx:pt>
          <cx:pt idx="5358">9</cx:pt>
          <cx:pt idx="5359">2</cx:pt>
          <cx:pt idx="5360">1</cx:pt>
          <cx:pt idx="5361">8</cx:pt>
          <cx:pt idx="5362">1</cx:pt>
          <cx:pt idx="5363">3</cx:pt>
          <cx:pt idx="5364">3</cx:pt>
          <cx:pt idx="5365">1</cx:pt>
          <cx:pt idx="5366">8</cx:pt>
          <cx:pt idx="5367">2</cx:pt>
          <cx:pt idx="5368">8</cx:pt>
          <cx:pt idx="5369">1</cx:pt>
          <cx:pt idx="5370">1</cx:pt>
          <cx:pt idx="5371">10</cx:pt>
          <cx:pt idx="5372">10</cx:pt>
          <cx:pt idx="5373">2</cx:pt>
          <cx:pt idx="5374">1</cx:pt>
          <cx:pt idx="5375">1</cx:pt>
          <cx:pt idx="5376">2</cx:pt>
          <cx:pt idx="5377">1</cx:pt>
          <cx:pt idx="5378">1</cx:pt>
          <cx:pt idx="5379">7</cx:pt>
          <cx:pt idx="5380">1</cx:pt>
          <cx:pt idx="5381">1</cx:pt>
          <cx:pt idx="5382">1</cx:pt>
          <cx:pt idx="5383">1</cx:pt>
          <cx:pt idx="5384">8</cx:pt>
          <cx:pt idx="5385">2</cx:pt>
          <cx:pt idx="5386">5</cx:pt>
          <cx:pt idx="5387">3</cx:pt>
          <cx:pt idx="5388">9</cx:pt>
          <cx:pt idx="5389">7</cx:pt>
          <cx:pt idx="5390">1</cx:pt>
          <cx:pt idx="5391">2</cx:pt>
          <cx:pt idx="5392">2</cx:pt>
          <cx:pt idx="5393">1</cx:pt>
          <cx:pt idx="5394">5</cx:pt>
          <cx:pt idx="5395">7</cx:pt>
          <cx:pt idx="5396">3</cx:pt>
          <cx:pt idx="5397">1</cx:pt>
          <cx:pt idx="5398">1</cx:pt>
          <cx:pt idx="5399">1</cx:pt>
          <cx:pt idx="5400">1</cx:pt>
          <cx:pt idx="5401">3</cx:pt>
          <cx:pt idx="5402">9</cx:pt>
          <cx:pt idx="5403">9</cx:pt>
          <cx:pt idx="5404">1</cx:pt>
          <cx:pt idx="5405">1</cx:pt>
          <cx:pt idx="5406">1</cx:pt>
          <cx:pt idx="5407">4</cx:pt>
          <cx:pt idx="5408">5</cx:pt>
          <cx:pt idx="5409">2</cx:pt>
          <cx:pt idx="5410">2</cx:pt>
          <cx:pt idx="5411">8</cx:pt>
          <cx:pt idx="5412">1</cx:pt>
          <cx:pt idx="5413">1</cx:pt>
          <cx:pt idx="5414">1</cx:pt>
          <cx:pt idx="5415">1</cx:pt>
          <cx:pt idx="5416">1</cx:pt>
          <cx:pt idx="5417">2</cx:pt>
          <cx:pt idx="5418">2</cx:pt>
          <cx:pt idx="5419">3</cx:pt>
          <cx:pt idx="5420">1</cx:pt>
          <cx:pt idx="5421">7</cx:pt>
          <cx:pt idx="5422">2</cx:pt>
          <cx:pt idx="5423">3</cx:pt>
          <cx:pt idx="5424">10</cx:pt>
          <cx:pt idx="5425">1</cx:pt>
          <cx:pt idx="5426">2</cx:pt>
          <cx:pt idx="5427">1</cx:pt>
          <cx:pt idx="5428">2</cx:pt>
          <cx:pt idx="5429">6</cx:pt>
          <cx:pt idx="5430">1</cx:pt>
          <cx:pt idx="5431">1</cx:pt>
          <cx:pt idx="5432">1</cx:pt>
          <cx:pt idx="5433">1</cx:pt>
          <cx:pt idx="5434">1</cx:pt>
          <cx:pt idx="5435">2</cx:pt>
          <cx:pt idx="5436">3</cx:pt>
          <cx:pt idx="5437">8</cx:pt>
          <cx:pt idx="5438">5</cx:pt>
          <cx:pt idx="5439">7</cx:pt>
          <cx:pt idx="5440">7</cx:pt>
          <cx:pt idx="5441">8</cx:pt>
          <cx:pt idx="5442">1</cx:pt>
          <cx:pt idx="5443">1</cx:pt>
          <cx:pt idx="5444">4</cx:pt>
          <cx:pt idx="5445">2</cx:pt>
          <cx:pt idx="5446">1</cx:pt>
          <cx:pt idx="5447">10</cx:pt>
          <cx:pt idx="5448">2</cx:pt>
          <cx:pt idx="5449">5</cx:pt>
          <cx:pt idx="5450">8</cx:pt>
          <cx:pt idx="5451">1</cx:pt>
          <cx:pt idx="5452">9</cx:pt>
          <cx:pt idx="5453">1</cx:pt>
          <cx:pt idx="5454">1</cx:pt>
          <cx:pt idx="5455">6</cx:pt>
          <cx:pt idx="5456">2</cx:pt>
          <cx:pt idx="5457">1</cx:pt>
          <cx:pt idx="5458">6</cx:pt>
          <cx:pt idx="5459">10</cx:pt>
          <cx:pt idx="5460">1</cx:pt>
          <cx:pt idx="5461">1</cx:pt>
          <cx:pt idx="5462">2</cx:pt>
          <cx:pt idx="5463">1</cx:pt>
          <cx:pt idx="5464">6</cx:pt>
          <cx:pt idx="5465">1</cx:pt>
          <cx:pt idx="5466">1</cx:pt>
          <cx:pt idx="5467">8</cx:pt>
          <cx:pt idx="5468">4</cx:pt>
          <cx:pt idx="5469">9</cx:pt>
          <cx:pt idx="5470">10</cx:pt>
          <cx:pt idx="5471">8</cx:pt>
          <cx:pt idx="5472">9</cx:pt>
          <cx:pt idx="5473">8</cx:pt>
          <cx:pt idx="5474">4</cx:pt>
          <cx:pt idx="5475">1</cx:pt>
          <cx:pt idx="5476">1</cx:pt>
          <cx:pt idx="5477">5</cx:pt>
          <cx:pt idx="5478">1</cx:pt>
          <cx:pt idx="5479">2</cx:pt>
          <cx:pt idx="5480">2</cx:pt>
          <cx:pt idx="5481">1</cx:pt>
          <cx:pt idx="5482">1</cx:pt>
          <cx:pt idx="5483">1</cx:pt>
          <cx:pt idx="5484">4</cx:pt>
          <cx:pt idx="5485">2</cx:pt>
          <cx:pt idx="5486">1</cx:pt>
          <cx:pt idx="5487">5</cx:pt>
          <cx:pt idx="5488">1</cx:pt>
          <cx:pt idx="5489">4</cx:pt>
          <cx:pt idx="5490">1</cx:pt>
          <cx:pt idx="5491">1</cx:pt>
          <cx:pt idx="5492">8</cx:pt>
          <cx:pt idx="5493">4</cx:pt>
          <cx:pt idx="5494">2</cx:pt>
          <cx:pt idx="5495">2</cx:pt>
          <cx:pt idx="5496">1</cx:pt>
          <cx:pt idx="5497">1</cx:pt>
          <cx:pt idx="5498">3</cx:pt>
          <cx:pt idx="5499">7</cx:pt>
          <cx:pt idx="5500">10</cx:pt>
          <cx:pt idx="5501">10</cx:pt>
          <cx:pt idx="5502">7</cx:pt>
          <cx:pt idx="5503">1</cx:pt>
          <cx:pt idx="5504">8</cx:pt>
          <cx:pt idx="5505">3</cx:pt>
          <cx:pt idx="5506">1</cx:pt>
          <cx:pt idx="5507">6</cx:pt>
          <cx:pt idx="5508">10</cx:pt>
          <cx:pt idx="5509">6</cx:pt>
          <cx:pt idx="5510">4</cx:pt>
          <cx:pt idx="5511">8</cx:pt>
          <cx:pt idx="5512">1</cx:pt>
          <cx:pt idx="5513">1</cx:pt>
          <cx:pt idx="5514">1</cx:pt>
          <cx:pt idx="5515">1</cx:pt>
          <cx:pt idx="5516">10</cx:pt>
          <cx:pt idx="5517">1</cx:pt>
          <cx:pt idx="5518">1</cx:pt>
          <cx:pt idx="5519">1</cx:pt>
          <cx:pt idx="5520">8</cx:pt>
          <cx:pt idx="5521">3</cx:pt>
          <cx:pt idx="5522">1</cx:pt>
          <cx:pt idx="5523">8</cx:pt>
          <cx:pt idx="5524">2</cx:pt>
          <cx:pt idx="5525">8</cx:pt>
          <cx:pt idx="5526">1</cx:pt>
          <cx:pt idx="5527">1</cx:pt>
          <cx:pt idx="5528">1</cx:pt>
          <cx:pt idx="5529">1</cx:pt>
          <cx:pt idx="5530">1</cx:pt>
          <cx:pt idx="5531">1</cx:pt>
          <cx:pt idx="5532">4</cx:pt>
          <cx:pt idx="5533">2</cx:pt>
          <cx:pt idx="5534">10</cx:pt>
          <cx:pt idx="5535">1</cx:pt>
          <cx:pt idx="5536">1</cx:pt>
          <cx:pt idx="5537">6</cx:pt>
          <cx:pt idx="5538">4</cx:pt>
          <cx:pt idx="5539">1</cx:pt>
          <cx:pt idx="5540">1</cx:pt>
          <cx:pt idx="5541">1</cx:pt>
          <cx:pt idx="5542">5</cx:pt>
          <cx:pt idx="5543">1</cx:pt>
          <cx:pt idx="5544">8</cx:pt>
          <cx:pt idx="5545">9</cx:pt>
          <cx:pt idx="5546">4</cx:pt>
          <cx:pt idx="5547">3</cx:pt>
          <cx:pt idx="5548">3</cx:pt>
          <cx:pt idx="5549">3</cx:pt>
          <cx:pt idx="5550">3</cx:pt>
          <cx:pt idx="5551">1</cx:pt>
          <cx:pt idx="5552">8</cx:pt>
          <cx:pt idx="5553">1</cx:pt>
          <cx:pt idx="5554">6</cx:pt>
          <cx:pt idx="5555">1</cx:pt>
          <cx:pt idx="5556">3</cx:pt>
          <cx:pt idx="5557">3</cx:pt>
          <cx:pt idx="5558">8</cx:pt>
          <cx:pt idx="5559">2</cx:pt>
          <cx:pt idx="5560">10</cx:pt>
          <cx:pt idx="5561">1</cx:pt>
          <cx:pt idx="5562">2</cx:pt>
          <cx:pt idx="5563">8</cx:pt>
          <cx:pt idx="5564">1</cx:pt>
          <cx:pt idx="5565">4</cx:pt>
          <cx:pt idx="5566">1</cx:pt>
          <cx:pt idx="5567">7</cx:pt>
          <cx:pt idx="5568">10</cx:pt>
          <cx:pt idx="5569">9</cx:pt>
          <cx:pt idx="5570">2</cx:pt>
          <cx:pt idx="5571">3</cx:pt>
          <cx:pt idx="5572">7</cx:pt>
          <cx:pt idx="5573">9</cx:pt>
          <cx:pt idx="5574">9</cx:pt>
          <cx:pt idx="5575">1</cx:pt>
          <cx:pt idx="5576">3</cx:pt>
          <cx:pt idx="5577">9</cx:pt>
          <cx:pt idx="5578">1</cx:pt>
          <cx:pt idx="5579">1</cx:pt>
          <cx:pt idx="5580">9</cx:pt>
          <cx:pt idx="5581">9</cx:pt>
          <cx:pt idx="5582">1</cx:pt>
          <cx:pt idx="5583">1</cx:pt>
          <cx:pt idx="5584">9</cx:pt>
          <cx:pt idx="5585">5</cx:pt>
          <cx:pt idx="5586">1</cx:pt>
          <cx:pt idx="5587">4</cx:pt>
          <cx:pt idx="5588">9</cx:pt>
          <cx:pt idx="5589">3</cx:pt>
          <cx:pt idx="5590">1</cx:pt>
          <cx:pt idx="5591">2</cx:pt>
          <cx:pt idx="5592">9</cx:pt>
          <cx:pt idx="5593">9</cx:pt>
          <cx:pt idx="5594">1</cx:pt>
          <cx:pt idx="5595">1</cx:pt>
          <cx:pt idx="5596">3</cx:pt>
          <cx:pt idx="5597">1</cx:pt>
          <cx:pt idx="5598">8</cx:pt>
          <cx:pt idx="5599">9</cx:pt>
          <cx:pt idx="5600">7</cx:pt>
          <cx:pt idx="5601">1</cx:pt>
          <cx:pt idx="5602">1</cx:pt>
          <cx:pt idx="5603">1</cx:pt>
          <cx:pt idx="5604">10</cx:pt>
          <cx:pt idx="5605">10</cx:pt>
          <cx:pt idx="5606">1</cx:pt>
          <cx:pt idx="5607">7</cx:pt>
          <cx:pt idx="5608">3</cx:pt>
          <cx:pt idx="5609">7</cx:pt>
          <cx:pt idx="5610">5</cx:pt>
          <cx:pt idx="5611">6</cx:pt>
          <cx:pt idx="5612">10</cx:pt>
          <cx:pt idx="5613">2</cx:pt>
          <cx:pt idx="5614">6</cx:pt>
          <cx:pt idx="5615">1</cx:pt>
          <cx:pt idx="5616">2</cx:pt>
          <cx:pt idx="5617">1</cx:pt>
          <cx:pt idx="5618">1</cx:pt>
          <cx:pt idx="5619">2</cx:pt>
          <cx:pt idx="5620">7</cx:pt>
          <cx:pt idx="5621">1</cx:pt>
          <cx:pt idx="5622">2</cx:pt>
          <cx:pt idx="5623">1</cx:pt>
          <cx:pt idx="5624">1</cx:pt>
          <cx:pt idx="5625">9</cx:pt>
          <cx:pt idx="5626">1</cx:pt>
          <cx:pt idx="5627">3</cx:pt>
          <cx:pt idx="5628">1</cx:pt>
          <cx:pt idx="5629">2</cx:pt>
          <cx:pt idx="5630">1</cx:pt>
          <cx:pt idx="5631">1</cx:pt>
          <cx:pt idx="5632">1</cx:pt>
          <cx:pt idx="5633">3</cx:pt>
          <cx:pt idx="5634">2</cx:pt>
          <cx:pt idx="5635">1</cx:pt>
          <cx:pt idx="5636">8</cx:pt>
          <cx:pt idx="5637">2</cx:pt>
          <cx:pt idx="5638">7</cx:pt>
          <cx:pt idx="5639">3</cx:pt>
          <cx:pt idx="5640">1</cx:pt>
          <cx:pt idx="5641">2</cx:pt>
          <cx:pt idx="5642">10</cx:pt>
          <cx:pt idx="5643">1</cx:pt>
          <cx:pt idx="5644">5</cx:pt>
          <cx:pt idx="5645">5</cx:pt>
          <cx:pt idx="5646">9</cx:pt>
          <cx:pt idx="5647">1</cx:pt>
          <cx:pt idx="5648">1</cx:pt>
          <cx:pt idx="5649">3</cx:pt>
          <cx:pt idx="5650">1</cx:pt>
          <cx:pt idx="5651">1</cx:pt>
          <cx:pt idx="5652">3</cx:pt>
          <cx:pt idx="5653">9</cx:pt>
          <cx:pt idx="5654">2</cx:pt>
          <cx:pt idx="5655">3</cx:pt>
          <cx:pt idx="5656">2</cx:pt>
          <cx:pt idx="5657">10</cx:pt>
          <cx:pt idx="5658">1</cx:pt>
          <cx:pt idx="5659">1</cx:pt>
          <cx:pt idx="5660">10</cx:pt>
          <cx:pt idx="5661">1</cx:pt>
          <cx:pt idx="5662">1</cx:pt>
          <cx:pt idx="5663">1</cx:pt>
          <cx:pt idx="5664">8</cx:pt>
          <cx:pt idx="5665">1</cx:pt>
          <cx:pt idx="5666">1</cx:pt>
          <cx:pt idx="5667">4</cx:pt>
          <cx:pt idx="5668">3</cx:pt>
          <cx:pt idx="5669">2</cx:pt>
          <cx:pt idx="5670">1</cx:pt>
          <cx:pt idx="5671">2</cx:pt>
          <cx:pt idx="5672">1</cx:pt>
          <cx:pt idx="5673">3</cx:pt>
          <cx:pt idx="5674">9</cx:pt>
          <cx:pt idx="5675">2</cx:pt>
          <cx:pt idx="5676">9</cx:pt>
          <cx:pt idx="5677">3</cx:pt>
          <cx:pt idx="5678">10</cx:pt>
          <cx:pt idx="5679">2</cx:pt>
          <cx:pt idx="5680">9</cx:pt>
          <cx:pt idx="5681">9</cx:pt>
          <cx:pt idx="5682">3</cx:pt>
          <cx:pt idx="5683">2</cx:pt>
          <cx:pt idx="5684">3</cx:pt>
          <cx:pt idx="5685">10</cx:pt>
          <cx:pt idx="5686">1</cx:pt>
          <cx:pt idx="5687">10</cx:pt>
          <cx:pt idx="5688">1</cx:pt>
          <cx:pt idx="5689">10</cx:pt>
          <cx:pt idx="5690">1</cx:pt>
          <cx:pt idx="5691">1</cx:pt>
          <cx:pt idx="5692">9</cx:pt>
          <cx:pt idx="5693">2</cx:pt>
          <cx:pt idx="5694">2</cx:pt>
          <cx:pt idx="5695">1</cx:pt>
          <cx:pt idx="5696">9</cx:pt>
          <cx:pt idx="5697">5</cx:pt>
          <cx:pt idx="5698">2</cx:pt>
          <cx:pt idx="5699">8</cx:pt>
          <cx:pt idx="5700">3</cx:pt>
          <cx:pt idx="5701">1</cx:pt>
          <cx:pt idx="5702">8</cx:pt>
          <cx:pt idx="5703">1</cx:pt>
          <cx:pt idx="5704">1</cx:pt>
          <cx:pt idx="5705">1</cx:pt>
          <cx:pt idx="5706">5</cx:pt>
          <cx:pt idx="5707">10</cx:pt>
          <cx:pt idx="5708">1</cx:pt>
          <cx:pt idx="5709">1</cx:pt>
          <cx:pt idx="5710">1</cx:pt>
          <cx:pt idx="5711">2</cx:pt>
          <cx:pt idx="5712">2</cx:pt>
          <cx:pt idx="5713">1</cx:pt>
          <cx:pt idx="5714">10</cx:pt>
          <cx:pt idx="5715">7</cx:pt>
          <cx:pt idx="5716">1</cx:pt>
          <cx:pt idx="5717">1</cx:pt>
          <cx:pt idx="5718">6</cx:pt>
          <cx:pt idx="5719">1</cx:pt>
          <cx:pt idx="5720">1</cx:pt>
          <cx:pt idx="5721">3</cx:pt>
          <cx:pt idx="5722">1</cx:pt>
          <cx:pt idx="5723">1</cx:pt>
          <cx:pt idx="5724">2</cx:pt>
          <cx:pt idx="5725">3</cx:pt>
          <cx:pt idx="5726">9</cx:pt>
          <cx:pt idx="5727">2</cx:pt>
          <cx:pt idx="5728">9</cx:pt>
          <cx:pt idx="5729">8</cx:pt>
          <cx:pt idx="5730">5</cx:pt>
          <cx:pt idx="5731">1</cx:pt>
          <cx:pt idx="5732">8</cx:pt>
          <cx:pt idx="5733">9</cx:pt>
          <cx:pt idx="5734">1</cx:pt>
          <cx:pt idx="5735">1</cx:pt>
          <cx:pt idx="5736">1</cx:pt>
          <cx:pt idx="5737">7</cx:pt>
          <cx:pt idx="5738">2</cx:pt>
          <cx:pt idx="5739">3</cx:pt>
          <cx:pt idx="5740">9</cx:pt>
          <cx:pt idx="5741">8</cx:pt>
          <cx:pt idx="5742">3</cx:pt>
          <cx:pt idx="5743">9</cx:pt>
          <cx:pt idx="5744">10</cx:pt>
          <cx:pt idx="5745">1</cx:pt>
          <cx:pt idx="5746">8</cx:pt>
          <cx:pt idx="5747">1</cx:pt>
          <cx:pt idx="5748">10</cx:pt>
          <cx:pt idx="5749">1</cx:pt>
          <cx:pt idx="5750">1</cx:pt>
          <cx:pt idx="5751">1</cx:pt>
          <cx:pt idx="5752">8</cx:pt>
          <cx:pt idx="5753">7</cx:pt>
          <cx:pt idx="5754">9</cx:pt>
          <cx:pt idx="5755">5</cx:pt>
          <cx:pt idx="5756">8</cx:pt>
          <cx:pt idx="5757">4</cx:pt>
          <cx:pt idx="5758">1</cx:pt>
          <cx:pt idx="5759">2</cx:pt>
          <cx:pt idx="5760">2</cx:pt>
          <cx:pt idx="5761">10</cx:pt>
          <cx:pt idx="5762">9</cx:pt>
          <cx:pt idx="5763">1</cx:pt>
          <cx:pt idx="5764">1</cx:pt>
          <cx:pt idx="5765">10</cx:pt>
          <cx:pt idx="5766">10</cx:pt>
          <cx:pt idx="5767">10</cx:pt>
          <cx:pt idx="5768">7</cx:pt>
          <cx:pt idx="5769">9</cx:pt>
          <cx:pt idx="5770">10</cx:pt>
          <cx:pt idx="5771">4</cx:pt>
          <cx:pt idx="5772">4</cx:pt>
          <cx:pt idx="5773">6</cx:pt>
          <cx:pt idx="5774">3</cx:pt>
          <cx:pt idx="5775">3</cx:pt>
          <cx:pt idx="5776">2</cx:pt>
          <cx:pt idx="5777">1</cx:pt>
          <cx:pt idx="5778">1</cx:pt>
          <cx:pt idx="5779">1</cx:pt>
          <cx:pt idx="5780">1</cx:pt>
          <cx:pt idx="5781">1</cx:pt>
          <cx:pt idx="5782">2</cx:pt>
          <cx:pt idx="5783">9</cx:pt>
          <cx:pt idx="5784">9</cx:pt>
          <cx:pt idx="5785">9</cx:pt>
          <cx:pt idx="5786">3</cx:pt>
          <cx:pt idx="5787">1</cx:pt>
          <cx:pt idx="5788">8</cx:pt>
          <cx:pt idx="5789">1</cx:pt>
          <cx:pt idx="5790">1</cx:pt>
          <cx:pt idx="5791">1</cx:pt>
          <cx:pt idx="5792">3</cx:pt>
          <cx:pt idx="5793">2</cx:pt>
          <cx:pt idx="5794">7</cx:pt>
          <cx:pt idx="5795">3</cx:pt>
          <cx:pt idx="5796">7</cx:pt>
          <cx:pt idx="5797">1</cx:pt>
          <cx:pt idx="5798">8</cx:pt>
          <cx:pt idx="5799">10</cx:pt>
          <cx:pt idx="5800">6</cx:pt>
          <cx:pt idx="5801">1</cx:pt>
          <cx:pt idx="5802">1</cx:pt>
          <cx:pt idx="5803">9</cx:pt>
          <cx:pt idx="5804">2</cx:pt>
          <cx:pt idx="5805">9</cx:pt>
          <cx:pt idx="5806">8</cx:pt>
          <cx:pt idx="5807">9</cx:pt>
          <cx:pt idx="5808">8</cx:pt>
          <cx:pt idx="5809">7</cx:pt>
          <cx:pt idx="5810">10</cx:pt>
          <cx:pt idx="5811">1</cx:pt>
          <cx:pt idx="5812">1</cx:pt>
          <cx:pt idx="5813">8</cx:pt>
          <cx:pt idx="5814">10</cx:pt>
          <cx:pt idx="5815">7</cx:pt>
          <cx:pt idx="5816">6</cx:pt>
          <cx:pt idx="5817">2</cx:pt>
          <cx:pt idx="5818">2</cx:pt>
          <cx:pt idx="5819">8</cx:pt>
          <cx:pt idx="5820">9</cx:pt>
          <cx:pt idx="5821">1</cx:pt>
          <cx:pt idx="5822">2</cx:pt>
          <cx:pt idx="5823">2</cx:pt>
          <cx:pt idx="5824">1</cx:pt>
          <cx:pt idx="5825">7</cx:pt>
          <cx:pt idx="5826">3</cx:pt>
          <cx:pt idx="5827">4</cx:pt>
          <cx:pt idx="5828">4</cx:pt>
          <cx:pt idx="5829">8</cx:pt>
          <cx:pt idx="5830">8</cx:pt>
          <cx:pt idx="5831">8</cx:pt>
          <cx:pt idx="5832">9</cx:pt>
          <cx:pt idx="5833">10</cx:pt>
          <cx:pt idx="5834">1</cx:pt>
          <cx:pt idx="5835">7</cx:pt>
          <cx:pt idx="5836">9</cx:pt>
          <cx:pt idx="5837">1</cx:pt>
          <cx:pt idx="5838">10</cx:pt>
          <cx:pt idx="5839">1</cx:pt>
          <cx:pt idx="5840">1</cx:pt>
          <cx:pt idx="5841">10</cx:pt>
          <cx:pt idx="5842">3</cx:pt>
          <cx:pt idx="5843">4</cx:pt>
          <cx:pt idx="5844">6</cx:pt>
          <cx:pt idx="5845">1</cx:pt>
          <cx:pt idx="5846">6</cx:pt>
          <cx:pt idx="5847">6</cx:pt>
          <cx:pt idx="5848">3</cx:pt>
          <cx:pt idx="5849">8</cx:pt>
          <cx:pt idx="5850">2</cx:pt>
          <cx:pt idx="5851">5</cx:pt>
          <cx:pt idx="5852">7</cx:pt>
          <cx:pt idx="5853">1</cx:pt>
          <cx:pt idx="5854">9</cx:pt>
          <cx:pt idx="5855">9</cx:pt>
          <cx:pt idx="5856">3</cx:pt>
          <cx:pt idx="5857">10</cx:pt>
          <cx:pt idx="5858">10</cx:pt>
          <cx:pt idx="5859">8</cx:pt>
          <cx:pt idx="5860">8</cx:pt>
          <cx:pt idx="5861">2</cx:pt>
          <cx:pt idx="5862">10</cx:pt>
          <cx:pt idx="5863">3</cx:pt>
          <cx:pt idx="5864">5</cx:pt>
          <cx:pt idx="5865">5</cx:pt>
          <cx:pt idx="5866">8</cx:pt>
          <cx:pt idx="5867">2</cx:pt>
          <cx:pt idx="5868">1</cx:pt>
          <cx:pt idx="5869">3</cx:pt>
          <cx:pt idx="5870">10</cx:pt>
          <cx:pt idx="5871">10</cx:pt>
          <cx:pt idx="5872">1</cx:pt>
          <cx:pt idx="5873">9</cx:pt>
          <cx:pt idx="5874">9</cx:pt>
          <cx:pt idx="5875">8</cx:pt>
          <cx:pt idx="5876">10</cx:pt>
          <cx:pt idx="5877">9</cx:pt>
          <cx:pt idx="5878">1</cx:pt>
          <cx:pt idx="5879">8</cx:pt>
          <cx:pt idx="5880">6</cx:pt>
          <cx:pt idx="5881">8</cx:pt>
          <cx:pt idx="5882">7</cx:pt>
          <cx:pt idx="5883">1</cx:pt>
          <cx:pt idx="5884">6</cx:pt>
          <cx:pt idx="5885">9</cx:pt>
          <cx:pt idx="5886">8</cx:pt>
          <cx:pt idx="5887">8</cx:pt>
          <cx:pt idx="5888">7</cx:pt>
          <cx:pt idx="5889">6</cx:pt>
          <cx:pt idx="5890">7</cx:pt>
          <cx:pt idx="5891">8</cx:pt>
          <cx:pt idx="5892">2</cx:pt>
          <cx:pt idx="5893">8</cx:pt>
          <cx:pt idx="5894">8</cx:pt>
          <cx:pt idx="5895">10</cx:pt>
          <cx:pt idx="5896">7</cx:pt>
          <cx:pt idx="5897">1</cx:pt>
          <cx:pt idx="5898">10</cx:pt>
          <cx:pt idx="5899">7</cx:pt>
          <cx:pt idx="5900">1</cx:pt>
          <cx:pt idx="5901">7</cx:pt>
          <cx:pt idx="5902">8</cx:pt>
          <cx:pt idx="5903">1</cx:pt>
          <cx:pt idx="5904">8</cx:pt>
          <cx:pt idx="5905">1</cx:pt>
          <cx:pt idx="5906">8</cx:pt>
          <cx:pt idx="5907">9</cx:pt>
          <cx:pt idx="5908">8</cx:pt>
          <cx:pt idx="5909">10</cx:pt>
          <cx:pt idx="5910">5</cx:pt>
          <cx:pt idx="5911">8</cx:pt>
          <cx:pt idx="5912">8</cx:pt>
          <cx:pt idx="5913">10</cx:pt>
          <cx:pt idx="5914">8</cx:pt>
          <cx:pt idx="5915">9</cx:pt>
          <cx:pt idx="5916">2</cx:pt>
          <cx:pt idx="5917">3</cx:pt>
          <cx:pt idx="5918">6</cx:pt>
          <cx:pt idx="5919">10</cx:pt>
          <cx:pt idx="5920">10</cx:pt>
          <cx:pt idx="5921">1</cx:pt>
          <cx:pt idx="5922">4</cx:pt>
          <cx:pt idx="5923">9</cx:pt>
          <cx:pt idx="5924">9</cx:pt>
          <cx:pt idx="5925">9</cx:pt>
          <cx:pt idx="5926">6</cx:pt>
          <cx:pt idx="5927">1</cx:pt>
          <cx:pt idx="5928">8</cx:pt>
          <cx:pt idx="5929">9</cx:pt>
          <cx:pt idx="5930">9</cx:pt>
          <cx:pt idx="5931">9</cx:pt>
          <cx:pt idx="5932">6</cx:pt>
          <cx:pt idx="5933">6</cx:pt>
          <cx:pt idx="5934">9</cx:pt>
          <cx:pt idx="5935">10</cx:pt>
          <cx:pt idx="5936">4</cx:pt>
          <cx:pt idx="5937">7</cx:pt>
          <cx:pt idx="5938">1</cx:pt>
          <cx:pt idx="5939">2</cx:pt>
          <cx:pt idx="5940">2</cx:pt>
          <cx:pt idx="5941">1</cx:pt>
          <cx:pt idx="5942">7</cx:pt>
          <cx:pt idx="5943">10</cx:pt>
          <cx:pt idx="5944">5</cx:pt>
          <cx:pt idx="5945">10</cx:pt>
          <cx:pt idx="5946">6</cx:pt>
          <cx:pt idx="5947">10</cx:pt>
          <cx:pt idx="5948">9</cx:pt>
          <cx:pt idx="5949">1</cx:pt>
          <cx:pt idx="5950">1</cx:pt>
          <cx:pt idx="5951">10</cx:pt>
          <cx:pt idx="5952">1</cx:pt>
          <cx:pt idx="5953">1</cx:pt>
          <cx:pt idx="5954">9</cx:pt>
          <cx:pt idx="5955">3</cx:pt>
          <cx:pt idx="5956">1</cx:pt>
          <cx:pt idx="5957">8</cx:pt>
          <cx:pt idx="5958">9</cx:pt>
          <cx:pt idx="5959">8</cx:pt>
          <cx:pt idx="5960">1</cx:pt>
          <cx:pt idx="5961">10</cx:pt>
          <cx:pt idx="5962">1</cx:pt>
          <cx:pt idx="5963">9</cx:pt>
          <cx:pt idx="5964">1</cx:pt>
          <cx:pt idx="5965">1</cx:pt>
          <cx:pt idx="5966">4</cx:pt>
          <cx:pt idx="5967">8</cx:pt>
          <cx:pt idx="5968">6</cx:pt>
          <cx:pt idx="5969">1</cx:pt>
          <cx:pt idx="5970">6</cx:pt>
          <cx:pt idx="5971">9</cx:pt>
          <cx:pt idx="5972">9</cx:pt>
          <cx:pt idx="5973">8</cx:pt>
          <cx:pt idx="5974">8</cx:pt>
          <cx:pt idx="5975">9</cx:pt>
          <cx:pt idx="5976">7</cx:pt>
          <cx:pt idx="5977">8</cx:pt>
          <cx:pt idx="5978">10</cx:pt>
          <cx:pt idx="5979">4</cx:pt>
          <cx:pt idx="5980">6</cx:pt>
          <cx:pt idx="5981">1</cx:pt>
          <cx:pt idx="5982">3</cx:pt>
          <cx:pt idx="5983">9</cx:pt>
          <cx:pt idx="5984">10</cx:pt>
          <cx:pt idx="5985">9</cx:pt>
          <cx:pt idx="5986">10</cx:pt>
          <cx:pt idx="5987">9</cx:pt>
          <cx:pt idx="5988">4</cx:pt>
          <cx:pt idx="5989">8</cx:pt>
          <cx:pt idx="5990">8</cx:pt>
          <cx:pt idx="5991">3</cx:pt>
          <cx:pt idx="5992">4</cx:pt>
          <cx:pt idx="5993">2</cx:pt>
          <cx:pt idx="5994">1</cx:pt>
          <cx:pt idx="5995">9</cx:pt>
          <cx:pt idx="5996">5</cx:pt>
          <cx:pt idx="5997">10</cx:pt>
          <cx:pt idx="5998">3</cx:pt>
          <cx:pt idx="5999">10</cx:pt>
          <cx:pt idx="6000">8</cx:pt>
          <cx:pt idx="6001">3</cx:pt>
          <cx:pt idx="6002">2</cx:pt>
          <cx:pt idx="6003">8</cx:pt>
          <cx:pt idx="6004">7</cx:pt>
          <cx:pt idx="6005">4</cx:pt>
          <cx:pt idx="6006">3</cx:pt>
          <cx:pt idx="6007">4</cx:pt>
          <cx:pt idx="6008">10</cx:pt>
          <cx:pt idx="6009">9</cx:pt>
          <cx:pt idx="6010">10</cx:pt>
          <cx:pt idx="6011">10</cx:pt>
          <cx:pt idx="6012">9</cx:pt>
          <cx:pt idx="6013">1</cx:pt>
          <cx:pt idx="6014">4</cx:pt>
          <cx:pt idx="6015">8</cx:pt>
          <cx:pt idx="6016">8</cx:pt>
          <cx:pt idx="6017">4</cx:pt>
          <cx:pt idx="6018">1</cx:pt>
          <cx:pt idx="6019">8</cx:pt>
          <cx:pt idx="6020">3</cx:pt>
          <cx:pt idx="6021">9</cx:pt>
          <cx:pt idx="6022">1</cx:pt>
          <cx:pt idx="6023">7</cx:pt>
          <cx:pt idx="6024">3</cx:pt>
          <cx:pt idx="6025">9</cx:pt>
          <cx:pt idx="6026">9</cx:pt>
          <cx:pt idx="6027">9</cx:pt>
          <cx:pt idx="6028">6</cx:pt>
          <cx:pt idx="6029">1</cx:pt>
          <cx:pt idx="6030">1</cx:pt>
          <cx:pt idx="6031">4</cx:pt>
          <cx:pt idx="6032">1</cx:pt>
          <cx:pt idx="6033">10</cx:pt>
          <cx:pt idx="6034">10</cx:pt>
          <cx:pt idx="6035">9</cx:pt>
          <cx:pt idx="6036">1</cx:pt>
          <cx:pt idx="6037">5</cx:pt>
          <cx:pt idx="6038">3</cx:pt>
          <cx:pt idx="6039">1</cx:pt>
          <cx:pt idx="6040">10</cx:pt>
          <cx:pt idx="6041">8</cx:pt>
          <cx:pt idx="6042">10</cx:pt>
          <cx:pt idx="6043">9</cx:pt>
          <cx:pt idx="6044">10</cx:pt>
          <cx:pt idx="6045">1</cx:pt>
          <cx:pt idx="6046">10</cx:pt>
          <cx:pt idx="6047">7</cx:pt>
          <cx:pt idx="6048">9</cx:pt>
          <cx:pt idx="6049">10</cx:pt>
          <cx:pt idx="6050">9</cx:pt>
          <cx:pt idx="6051">10</cx:pt>
          <cx:pt idx="6052">10</cx:pt>
          <cx:pt idx="6053">8</cx:pt>
          <cx:pt idx="6054">3</cx:pt>
          <cx:pt idx="6055">9</cx:pt>
          <cx:pt idx="6056">9</cx:pt>
          <cx:pt idx="6057">8</cx:pt>
          <cx:pt idx="6058">1</cx:pt>
          <cx:pt idx="6059">8</cx:pt>
          <cx:pt idx="6060">10</cx:pt>
          <cx:pt idx="6061">1</cx:pt>
          <cx:pt idx="6062">10</cx:pt>
          <cx:pt idx="6063">8</cx:pt>
          <cx:pt idx="6064">1</cx:pt>
          <cx:pt idx="6065">10</cx:pt>
          <cx:pt idx="6066">2</cx:pt>
          <cx:pt idx="6067">10</cx:pt>
          <cx:pt idx="6068">5</cx:pt>
          <cx:pt idx="6069">3</cx:pt>
          <cx:pt idx="6070">10</cx:pt>
          <cx:pt idx="6071">8</cx:pt>
          <cx:pt idx="6072">10</cx:pt>
          <cx:pt idx="6073">8</cx:pt>
          <cx:pt idx="6074">10</cx:pt>
          <cx:pt idx="6075">2</cx:pt>
          <cx:pt idx="6076">3</cx:pt>
          <cx:pt idx="6077">3</cx:pt>
          <cx:pt idx="6078">4</cx:pt>
          <cx:pt idx="6079">10</cx:pt>
          <cx:pt idx="6080">10</cx:pt>
          <cx:pt idx="6081">8</cx:pt>
          <cx:pt idx="6082">9</cx:pt>
          <cx:pt idx="6083">9</cx:pt>
          <cx:pt idx="6084">7</cx:pt>
          <cx:pt idx="6085">5</cx:pt>
          <cx:pt idx="6086">8</cx:pt>
          <cx:pt idx="6087">3</cx:pt>
          <cx:pt idx="6088">2</cx:pt>
          <cx:pt idx="6089">2</cx:pt>
          <cx:pt idx="6090">1</cx:pt>
          <cx:pt idx="6091">10</cx:pt>
          <cx:pt idx="6092">2</cx:pt>
          <cx:pt idx="6093">3</cx:pt>
          <cx:pt idx="6094">2</cx:pt>
          <cx:pt idx="6095">5</cx:pt>
          <cx:pt idx="6096">7</cx:pt>
          <cx:pt idx="6097">1</cx:pt>
          <cx:pt idx="6098">9</cx:pt>
          <cx:pt idx="6099">1</cx:pt>
          <cx:pt idx="6100">1</cx:pt>
          <cx:pt idx="6101">1</cx:pt>
          <cx:pt idx="6102">3</cx:pt>
          <cx:pt idx="6103">1</cx:pt>
          <cx:pt idx="6104">7</cx:pt>
          <cx:pt idx="6105">2</cx:pt>
          <cx:pt idx="6106">1</cx:pt>
          <cx:pt idx="6107">1</cx:pt>
          <cx:pt idx="6108">1</cx:pt>
          <cx:pt idx="6109">2</cx:pt>
          <cx:pt idx="6110">1</cx:pt>
          <cx:pt idx="6111">1</cx:pt>
          <cx:pt idx="6112">1</cx:pt>
          <cx:pt idx="6113">3</cx:pt>
          <cx:pt idx="6114">4</cx:pt>
          <cx:pt idx="6115">9</cx:pt>
          <cx:pt idx="6116">1</cx:pt>
          <cx:pt idx="6117">3</cx:pt>
          <cx:pt idx="6118">1</cx:pt>
          <cx:pt idx="6119">3</cx:pt>
          <cx:pt idx="6120">3</cx:pt>
          <cx:pt idx="6121">5</cx:pt>
          <cx:pt idx="6122">3</cx:pt>
          <cx:pt idx="6123">2</cx:pt>
          <cx:pt idx="6124">1</cx:pt>
          <cx:pt idx="6125">3</cx:pt>
          <cx:pt idx="6126">1</cx:pt>
          <cx:pt idx="6127">1</cx:pt>
          <cx:pt idx="6128">7</cx:pt>
          <cx:pt idx="6129">1</cx:pt>
          <cx:pt idx="6130">7</cx:pt>
          <cx:pt idx="6131">9</cx:pt>
          <cx:pt idx="6132">1</cx:pt>
          <cx:pt idx="6133">4</cx:pt>
          <cx:pt idx="6134">1</cx:pt>
          <cx:pt idx="6135">9</cx:pt>
          <cx:pt idx="6136">1</cx:pt>
          <cx:pt idx="6137">2</cx:pt>
          <cx:pt idx="6138">9</cx:pt>
          <cx:pt idx="6139">2</cx:pt>
          <cx:pt idx="6140">3</cx:pt>
          <cx:pt idx="6141">10</cx:pt>
          <cx:pt idx="6142">5</cx:pt>
          <cx:pt idx="6143">9</cx:pt>
          <cx:pt idx="6144">2</cx:pt>
          <cx:pt idx="6145">1</cx:pt>
          <cx:pt idx="6146">8</cx:pt>
          <cx:pt idx="6147">1</cx:pt>
          <cx:pt idx="6148">8</cx:pt>
          <cx:pt idx="6149">9</cx:pt>
          <cx:pt idx="6150">9</cx:pt>
          <cx:pt idx="6151">3</cx:pt>
          <cx:pt idx="6152">4</cx:pt>
          <cx:pt idx="6153">10</cx:pt>
          <cx:pt idx="6154">1</cx:pt>
          <cx:pt idx="6155">3</cx:pt>
          <cx:pt idx="6156">1</cx:pt>
          <cx:pt idx="6157">10</cx:pt>
          <cx:pt idx="6158">3</cx:pt>
          <cx:pt idx="6159">6</cx:pt>
          <cx:pt idx="6160">2</cx:pt>
          <cx:pt idx="6161">10</cx:pt>
          <cx:pt idx="6162">10</cx:pt>
          <cx:pt idx="6163">1</cx:pt>
          <cx:pt idx="6164">1</cx:pt>
          <cx:pt idx="6165">1</cx:pt>
          <cx:pt idx="6166">1</cx:pt>
          <cx:pt idx="6167">1</cx:pt>
          <cx:pt idx="6168">8</cx:pt>
          <cx:pt idx="6169">3</cx:pt>
          <cx:pt idx="6170">1</cx:pt>
          <cx:pt idx="6171">4</cx:pt>
          <cx:pt idx="6172">1</cx:pt>
          <cx:pt idx="6173">2</cx:pt>
          <cx:pt idx="6174">1</cx:pt>
          <cx:pt idx="6175">2</cx:pt>
          <cx:pt idx="6176">5</cx:pt>
          <cx:pt idx="6177">5</cx:pt>
          <cx:pt idx="6178">9</cx:pt>
          <cx:pt idx="6179">10</cx:pt>
          <cx:pt idx="6180">2</cx:pt>
          <cx:pt idx="6181">1</cx:pt>
          <cx:pt idx="6182">1</cx:pt>
          <cx:pt idx="6183">1</cx:pt>
          <cx:pt idx="6184">1</cx:pt>
          <cx:pt idx="6185">7</cx:pt>
          <cx:pt idx="6186">2</cx:pt>
          <cx:pt idx="6187">2</cx:pt>
          <cx:pt idx="6188">8</cx:pt>
          <cx:pt idx="6189">8</cx:pt>
          <cx:pt idx="6190">10</cx:pt>
          <cx:pt idx="6191">1</cx:pt>
          <cx:pt idx="6192">9</cx:pt>
          <cx:pt idx="6193">3</cx:pt>
          <cx:pt idx="6194">1</cx:pt>
          <cx:pt idx="6195">9</cx:pt>
          <cx:pt idx="6196">3</cx:pt>
          <cx:pt idx="6197">2</cx:pt>
          <cx:pt idx="6198">5</cx:pt>
          <cx:pt idx="6199">7</cx:pt>
          <cx:pt idx="6200">9</cx:pt>
          <cx:pt idx="6201">10</cx:pt>
          <cx:pt idx="6202">1</cx:pt>
          <cx:pt idx="6203">8</cx:pt>
          <cx:pt idx="6204">10</cx:pt>
          <cx:pt idx="6205">8</cx:pt>
          <cx:pt idx="6206">8</cx:pt>
          <cx:pt idx="6207">2</cx:pt>
          <cx:pt idx="6208">2</cx:pt>
          <cx:pt idx="6209">1</cx:pt>
          <cx:pt idx="6210">10</cx:pt>
          <cx:pt idx="6211">2</cx:pt>
          <cx:pt idx="6212">9</cx:pt>
          <cx:pt idx="6213">10</cx:pt>
          <cx:pt idx="6214">1</cx:pt>
          <cx:pt idx="6215">2</cx:pt>
          <cx:pt idx="6216">3</cx:pt>
          <cx:pt idx="6217">7</cx:pt>
          <cx:pt idx="6218">9</cx:pt>
          <cx:pt idx="6219">10</cx:pt>
          <cx:pt idx="6220">8</cx:pt>
          <cx:pt idx="6221">8</cx:pt>
          <cx:pt idx="6222">2</cx:pt>
          <cx:pt idx="6223">9</cx:pt>
          <cx:pt idx="6224">1</cx:pt>
          <cx:pt idx="6225">6</cx:pt>
          <cx:pt idx="6226">8</cx:pt>
          <cx:pt idx="6227">2</cx:pt>
          <cx:pt idx="6228">1</cx:pt>
          <cx:pt idx="6229">1</cx:pt>
          <cx:pt idx="6230">1</cx:pt>
          <cx:pt idx="6231">9</cx:pt>
          <cx:pt idx="6232">2</cx:pt>
          <cx:pt idx="6233">10</cx:pt>
          <cx:pt idx="6234">9</cx:pt>
          <cx:pt idx="6235">2</cx:pt>
          <cx:pt idx="6236">9</cx:pt>
          <cx:pt idx="6237">1</cx:pt>
          <cx:pt idx="6238">1</cx:pt>
          <cx:pt idx="6239">10</cx:pt>
          <cx:pt idx="6240">1</cx:pt>
          <cx:pt idx="6241">1</cx:pt>
          <cx:pt idx="6242">9</cx:pt>
          <cx:pt idx="6243">7</cx:pt>
          <cx:pt idx="6244">2</cx:pt>
          <cx:pt idx="6245">9</cx:pt>
          <cx:pt idx="6246">1</cx:pt>
          <cx:pt idx="6247">10</cx:pt>
          <cx:pt idx="6248">1</cx:pt>
          <cx:pt idx="6249">10</cx:pt>
          <cx:pt idx="6250">10</cx:pt>
          <cx:pt idx="6251">1</cx:pt>
          <cx:pt idx="6252">1</cx:pt>
          <cx:pt idx="6253">6</cx:pt>
          <cx:pt idx="6254">6</cx:pt>
          <cx:pt idx="6255">1</cx:pt>
          <cx:pt idx="6256">9</cx:pt>
          <cx:pt idx="6257">1</cx:pt>
          <cx:pt idx="6258">1</cx:pt>
          <cx:pt idx="6259">1</cx:pt>
          <cx:pt idx="6260">1</cx:pt>
          <cx:pt idx="6261">1</cx:pt>
          <cx:pt idx="6262">1</cx:pt>
          <cx:pt idx="6263">1</cx:pt>
          <cx:pt idx="6264">10</cx:pt>
          <cx:pt idx="6265">9</cx:pt>
          <cx:pt idx="6266">1</cx:pt>
          <cx:pt idx="6267">7</cx:pt>
          <cx:pt idx="6268">3</cx:pt>
          <cx:pt idx="6269">1</cx:pt>
          <cx:pt idx="6270">9</cx:pt>
          <cx:pt idx="6271">1</cx:pt>
          <cx:pt idx="6272">1</cx:pt>
          <cx:pt idx="6273">2</cx:pt>
          <cx:pt idx="6274">1</cx:pt>
          <cx:pt idx="6275">1</cx:pt>
          <cx:pt idx="6276">1</cx:pt>
          <cx:pt idx="6277">1</cx:pt>
          <cx:pt idx="6278">1</cx:pt>
          <cx:pt idx="6279">5</cx:pt>
          <cx:pt idx="6280">1</cx:pt>
          <cx:pt idx="6281">1</cx:pt>
          <cx:pt idx="6282">9</cx:pt>
          <cx:pt idx="6283">3</cx:pt>
          <cx:pt idx="6284">1</cx:pt>
          <cx:pt idx="6285">1</cx:pt>
          <cx:pt idx="6286">5</cx:pt>
          <cx:pt idx="6287">9</cx:pt>
          <cx:pt idx="6288">7</cx:pt>
          <cx:pt idx="6289">10</cx:pt>
          <cx:pt idx="6290">1</cx:pt>
          <cx:pt idx="6291">10</cx:pt>
          <cx:pt idx="6292">9</cx:pt>
          <cx:pt idx="6293">10</cx:pt>
          <cx:pt idx="6294">2</cx:pt>
          <cx:pt idx="6295">1</cx:pt>
          <cx:pt idx="6296">1</cx:pt>
          <cx:pt idx="6297">1</cx:pt>
          <cx:pt idx="6298">1</cx:pt>
          <cx:pt idx="6299">1</cx:pt>
          <cx:pt idx="6300">8</cx:pt>
          <cx:pt idx="6301">3</cx:pt>
          <cx:pt idx="6302">7</cx:pt>
          <cx:pt idx="6303">1</cx:pt>
          <cx:pt idx="6304">3</cx:pt>
          <cx:pt idx="6305">2</cx:pt>
          <cx:pt idx="6306">1</cx:pt>
          <cx:pt idx="6307">4</cx:pt>
          <cx:pt idx="6308">10</cx:pt>
          <cx:pt idx="6309">1</cx:pt>
          <cx:pt idx="6310">2</cx:pt>
          <cx:pt idx="6311">1</cx:pt>
          <cx:pt idx="6312">7</cx:pt>
          <cx:pt idx="6313">1</cx:pt>
          <cx:pt idx="6314">1</cx:pt>
          <cx:pt idx="6315">1</cx:pt>
          <cx:pt idx="6316">1</cx:pt>
          <cx:pt idx="6317">8</cx:pt>
          <cx:pt idx="6318">1</cx:pt>
          <cx:pt idx="6319">2</cx:pt>
          <cx:pt idx="6320">1</cx:pt>
          <cx:pt idx="6321">2</cx:pt>
          <cx:pt idx="6322">8</cx:pt>
          <cx:pt idx="6323">10</cx:pt>
          <cx:pt idx="6324">7</cx:pt>
          <cx:pt idx="6325">1</cx:pt>
          <cx:pt idx="6326">3</cx:pt>
          <cx:pt idx="6327">8</cx:pt>
          <cx:pt idx="6328">8</cx:pt>
          <cx:pt idx="6329">1</cx:pt>
          <cx:pt idx="6330">9</cx:pt>
          <cx:pt idx="6331">1</cx:pt>
          <cx:pt idx="6332">8</cx:pt>
          <cx:pt idx="6333">8</cx:pt>
          <cx:pt idx="6334">10</cx:pt>
          <cx:pt idx="6335">10</cx:pt>
          <cx:pt idx="6336">1</cx:pt>
          <cx:pt idx="6337">7</cx:pt>
          <cx:pt idx="6338">5</cx:pt>
          <cx:pt idx="6339">1</cx:pt>
          <cx:pt idx="6340">6</cx:pt>
          <cx:pt idx="6341">1</cx:pt>
          <cx:pt idx="6342">1</cx:pt>
          <cx:pt idx="6343">1</cx:pt>
          <cx:pt idx="6344">3</cx:pt>
          <cx:pt idx="6345">3</cx:pt>
          <cx:pt idx="6346">1</cx:pt>
          <cx:pt idx="6347">7</cx:pt>
          <cx:pt idx="6348">9</cx:pt>
          <cx:pt idx="6349">1</cx:pt>
          <cx:pt idx="6350">1</cx:pt>
          <cx:pt idx="6351">10</cx:pt>
          <cx:pt idx="6352">1</cx:pt>
          <cx:pt idx="6353">9</cx:pt>
          <cx:pt idx="6354">7</cx:pt>
          <cx:pt idx="6355">2</cx:pt>
          <cx:pt idx="6356">1</cx:pt>
          <cx:pt idx="6357">1</cx:pt>
          <cx:pt idx="6358">1</cx:pt>
          <cx:pt idx="6359">4</cx:pt>
          <cx:pt idx="6360">1</cx:pt>
          <cx:pt idx="6361">1</cx:pt>
          <cx:pt idx="6362">2</cx:pt>
          <cx:pt idx="6363">2</cx:pt>
          <cx:pt idx="6364">1</cx:pt>
          <cx:pt idx="6365">10</cx:pt>
          <cx:pt idx="6366">8</cx:pt>
          <cx:pt idx="6367">1</cx:pt>
          <cx:pt idx="6368">9</cx:pt>
          <cx:pt idx="6369">1</cx:pt>
          <cx:pt idx="6370">1</cx:pt>
          <cx:pt idx="6371">1</cx:pt>
          <cx:pt idx="6372">10</cx:pt>
          <cx:pt idx="6373">2</cx:pt>
          <cx:pt idx="6374">1</cx:pt>
          <cx:pt idx="6375">1</cx:pt>
          <cx:pt idx="6376">7</cx:pt>
          <cx:pt idx="6377">9</cx:pt>
          <cx:pt idx="6378">1</cx:pt>
          <cx:pt idx="6379">1</cx:pt>
          <cx:pt idx="6380">9</cx:pt>
          <cx:pt idx="6381">1</cx:pt>
          <cx:pt idx="6382">5</cx:pt>
          <cx:pt idx="6383">1</cx:pt>
          <cx:pt idx="6384">1</cx:pt>
          <cx:pt idx="6385">1</cx:pt>
          <cx:pt idx="6386">10</cx:pt>
          <cx:pt idx="6387">9</cx:pt>
          <cx:pt idx="6388">8</cx:pt>
          <cx:pt idx="6389">1</cx:pt>
          <cx:pt idx="6390">1</cx:pt>
          <cx:pt idx="6391">8</cx:pt>
          <cx:pt idx="6392">9</cx:pt>
          <cx:pt idx="6393">1</cx:pt>
          <cx:pt idx="6394">1</cx:pt>
          <cx:pt idx="6395">1</cx:pt>
          <cx:pt idx="6396">1</cx:pt>
          <cx:pt idx="6397">1</cx:pt>
          <cx:pt idx="6398">1</cx:pt>
          <cx:pt idx="6399">1</cx:pt>
          <cx:pt idx="6400">1</cx:pt>
          <cx:pt idx="6401">10</cx:pt>
          <cx:pt idx="6402">10</cx:pt>
          <cx:pt idx="6403">3</cx:pt>
          <cx:pt idx="6404">1</cx:pt>
          <cx:pt idx="6405">1</cx:pt>
          <cx:pt idx="6406">2</cx:pt>
          <cx:pt idx="6407">8</cx:pt>
          <cx:pt idx="6408">8</cx:pt>
          <cx:pt idx="6409">10</cx:pt>
          <cx:pt idx="6410">10</cx:pt>
          <cx:pt idx="6411">5</cx:pt>
          <cx:pt idx="6412">1</cx:pt>
          <cx:pt idx="6413">3</cx:pt>
          <cx:pt idx="6414">8</cx:pt>
          <cx:pt idx="6415">2</cx:pt>
          <cx:pt idx="6416">6</cx:pt>
          <cx:pt idx="6417">3</cx:pt>
          <cx:pt idx="6418">1</cx:pt>
          <cx:pt idx="6419">9</cx:pt>
          <cx:pt idx="6420">8</cx:pt>
          <cx:pt idx="6421">1</cx:pt>
          <cx:pt idx="6422">2</cx:pt>
          <cx:pt idx="6423">1</cx:pt>
          <cx:pt idx="6424">2</cx:pt>
          <cx:pt idx="6425">4</cx:pt>
          <cx:pt idx="6426">2</cx:pt>
          <cx:pt idx="6427">1</cx:pt>
          <cx:pt idx="6428">7</cx:pt>
          <cx:pt idx="6429">1</cx:pt>
          <cx:pt idx="6430">4</cx:pt>
          <cx:pt idx="6431">10</cx:pt>
          <cx:pt idx="6432">1</cx:pt>
          <cx:pt idx="6433">1</cx:pt>
          <cx:pt idx="6434">1</cx:pt>
          <cx:pt idx="6435">8</cx:pt>
          <cx:pt idx="6436">1</cx:pt>
          <cx:pt idx="6437">1</cx:pt>
          <cx:pt idx="6438">10</cx:pt>
          <cx:pt idx="6439">4</cx:pt>
          <cx:pt idx="6440">1</cx:pt>
          <cx:pt idx="6441">2</cx:pt>
          <cx:pt idx="6442">8</cx:pt>
          <cx:pt idx="6443">1</cx:pt>
          <cx:pt idx="6444">8</cx:pt>
          <cx:pt idx="6445">2</cx:pt>
          <cx:pt idx="6446">1</cx:pt>
          <cx:pt idx="6447">2</cx:pt>
          <cx:pt idx="6448">6</cx:pt>
          <cx:pt idx="6449">1</cx:pt>
          <cx:pt idx="6450">1</cx:pt>
          <cx:pt idx="6451">5</cx:pt>
          <cx:pt idx="6452">7</cx:pt>
          <cx:pt idx="6453">10</cx:pt>
          <cx:pt idx="6454">10</cx:pt>
          <cx:pt idx="6455">4</cx:pt>
          <cx:pt idx="6456">2</cx:pt>
          <cx:pt idx="6457">6</cx:pt>
          <cx:pt idx="6458">4</cx:pt>
          <cx:pt idx="6459">4</cx:pt>
          <cx:pt idx="6460">4</cx:pt>
          <cx:pt idx="6461">1</cx:pt>
          <cx:pt idx="6462">10</cx:pt>
          <cx:pt idx="6463">9</cx:pt>
          <cx:pt idx="6464">7</cx:pt>
          <cx:pt idx="6465">1</cx:pt>
          <cx:pt idx="6466">9</cx:pt>
          <cx:pt idx="6467">3</cx:pt>
          <cx:pt idx="6468">2</cx:pt>
          <cx:pt idx="6469">1</cx:pt>
          <cx:pt idx="6470">2</cx:pt>
          <cx:pt idx="6471">2</cx:pt>
          <cx:pt idx="6472">10</cx:pt>
          <cx:pt idx="6473">10</cx:pt>
          <cx:pt idx="6474">8</cx:pt>
          <cx:pt idx="6475">1</cx:pt>
          <cx:pt idx="6476">10</cx:pt>
          <cx:pt idx="6477">2</cx:pt>
          <cx:pt idx="6478">2</cx:pt>
          <cx:pt idx="6479">10</cx:pt>
          <cx:pt idx="6480">7</cx:pt>
          <cx:pt idx="6481">1</cx:pt>
          <cx:pt idx="6482">3</cx:pt>
          <cx:pt idx="6483">5</cx:pt>
          <cx:pt idx="6484">10</cx:pt>
          <cx:pt idx="6485">9</cx:pt>
          <cx:pt idx="6486">9</cx:pt>
          <cx:pt idx="6487">10</cx:pt>
          <cx:pt idx="6488">1</cx:pt>
          <cx:pt idx="6489">1</cx:pt>
          <cx:pt idx="6490">2</cx:pt>
          <cx:pt idx="6491">8</cx:pt>
          <cx:pt idx="6492">3</cx:pt>
          <cx:pt idx="6493">2</cx:pt>
          <cx:pt idx="6494">2</cx:pt>
          <cx:pt idx="6495">2</cx:pt>
          <cx:pt idx="6496">5</cx:pt>
          <cx:pt idx="6497">1</cx:pt>
          <cx:pt idx="6498">5</cx:pt>
          <cx:pt idx="6499">6</cx:pt>
          <cx:pt idx="6500">9</cx:pt>
          <cx:pt idx="6501">1</cx:pt>
          <cx:pt idx="6502">4</cx:pt>
          <cx:pt idx="6503">1</cx:pt>
          <cx:pt idx="6504">2</cx:pt>
          <cx:pt idx="6505">10</cx:pt>
          <cx:pt idx="6506">3</cx:pt>
          <cx:pt idx="6507">1</cx:pt>
          <cx:pt idx="6508">9</cx:pt>
          <cx:pt idx="6509">2</cx:pt>
          <cx:pt idx="6510">7</cx:pt>
          <cx:pt idx="6511">9</cx:pt>
          <cx:pt idx="6512">8</cx:pt>
          <cx:pt idx="6513">8</cx:pt>
          <cx:pt idx="6514">1</cx:pt>
          <cx:pt idx="6515">2</cx:pt>
          <cx:pt idx="6516">1</cx:pt>
          <cx:pt idx="6517">1</cx:pt>
          <cx:pt idx="6518">10</cx:pt>
          <cx:pt idx="6519">10</cx:pt>
          <cx:pt idx="6520">3</cx:pt>
          <cx:pt idx="6521">8</cx:pt>
          <cx:pt idx="6522">1</cx:pt>
          <cx:pt idx="6523">2</cx:pt>
          <cx:pt idx="6524">7</cx:pt>
          <cx:pt idx="6525">10</cx:pt>
          <cx:pt idx="6526">2</cx:pt>
          <cx:pt idx="6527">1</cx:pt>
          <cx:pt idx="6528">4</cx:pt>
          <cx:pt idx="6529">9</cx:pt>
          <cx:pt idx="6530">3</cx:pt>
          <cx:pt idx="6531">7</cx:pt>
          <cx:pt idx="6532">7</cx:pt>
          <cx:pt idx="6533">1</cx:pt>
          <cx:pt idx="6534">9</cx:pt>
          <cx:pt idx="6535">5</cx:pt>
          <cx:pt idx="6536">1</cx:pt>
          <cx:pt idx="6537">9</cx:pt>
          <cx:pt idx="6538">2</cx:pt>
          <cx:pt idx="6539">6</cx:pt>
          <cx:pt idx="6540">1</cx:pt>
          <cx:pt idx="6541">1</cx:pt>
          <cx:pt idx="6542">9</cx:pt>
          <cx:pt idx="6543">4</cx:pt>
          <cx:pt idx="6544">9</cx:pt>
          <cx:pt idx="6545">2</cx:pt>
          <cx:pt idx="6546">5</cx:pt>
          <cx:pt idx="6547">10</cx:pt>
          <cx:pt idx="6548">1</cx:pt>
          <cx:pt idx="6549">1</cx:pt>
          <cx:pt idx="6550">4</cx:pt>
          <cx:pt idx="6551">1</cx:pt>
          <cx:pt idx="6552">1</cx:pt>
          <cx:pt idx="6553">10</cx:pt>
          <cx:pt idx="6554">1</cx:pt>
          <cx:pt idx="6555">4</cx:pt>
          <cx:pt idx="6556">5</cx:pt>
          <cx:pt idx="6557">2</cx:pt>
          <cx:pt idx="6558">7</cx:pt>
          <cx:pt idx="6559">3</cx:pt>
          <cx:pt idx="6560">1</cx:pt>
          <cx:pt idx="6561">1</cx:pt>
          <cx:pt idx="6562">10</cx:pt>
          <cx:pt idx="6563">7</cx:pt>
          <cx:pt idx="6564">10</cx:pt>
          <cx:pt idx="6565">1</cx:pt>
          <cx:pt idx="6566">8</cx:pt>
          <cx:pt idx="6567">10</cx:pt>
          <cx:pt idx="6568">1</cx:pt>
          <cx:pt idx="6569">9</cx:pt>
          <cx:pt idx="6570">1</cx:pt>
          <cx:pt idx="6571">9</cx:pt>
          <cx:pt idx="6572">9</cx:pt>
          <cx:pt idx="6573">2</cx:pt>
          <cx:pt idx="6574">3</cx:pt>
          <cx:pt idx="6575">10</cx:pt>
          <cx:pt idx="6576">8</cx:pt>
          <cx:pt idx="6577">7</cx:pt>
          <cx:pt idx="6578">1</cx:pt>
          <cx:pt idx="6579">8</cx:pt>
          <cx:pt idx="6580">9</cx:pt>
          <cx:pt idx="6581">1</cx:pt>
          <cx:pt idx="6582">1</cx:pt>
          <cx:pt idx="6583">3</cx:pt>
          <cx:pt idx="6584">1</cx:pt>
          <cx:pt idx="6585">5</cx:pt>
          <cx:pt idx="6586">1</cx:pt>
          <cx:pt idx="6587">1</cx:pt>
          <cx:pt idx="6588">1</cx:pt>
          <cx:pt idx="6589">2</cx:pt>
          <cx:pt idx="6590">2</cx:pt>
          <cx:pt idx="6591">1</cx:pt>
          <cx:pt idx="6592">1</cx:pt>
          <cx:pt idx="6593">1</cx:pt>
          <cx:pt idx="6594">9</cx:pt>
          <cx:pt idx="6595">2</cx:pt>
          <cx:pt idx="6596">4</cx:pt>
          <cx:pt idx="6597">1</cx:pt>
          <cx:pt idx="6598">3</cx:pt>
          <cx:pt idx="6599">4</cx:pt>
          <cx:pt idx="6600">8</cx:pt>
          <cx:pt idx="6601">7</cx:pt>
          <cx:pt idx="6602">1</cx:pt>
          <cx:pt idx="6603">2</cx:pt>
          <cx:pt idx="6604">1</cx:pt>
          <cx:pt idx="6605">2</cx:pt>
          <cx:pt idx="6606">8</cx:pt>
          <cx:pt idx="6607">2</cx:pt>
          <cx:pt idx="6608">4</cx:pt>
          <cx:pt idx="6609">1</cx:pt>
          <cx:pt idx="6610">5</cx:pt>
          <cx:pt idx="6611">1</cx:pt>
          <cx:pt idx="6612">2</cx:pt>
          <cx:pt idx="6613">8</cx:pt>
          <cx:pt idx="6614">6</cx:pt>
          <cx:pt idx="6615">1</cx:pt>
          <cx:pt idx="6616">1</cx:pt>
          <cx:pt idx="6617">1</cx:pt>
          <cx:pt idx="6618">3</cx:pt>
          <cx:pt idx="6619">4</cx:pt>
          <cx:pt idx="6620">10</cx:pt>
          <cx:pt idx="6621">1</cx:pt>
          <cx:pt idx="6622">2</cx:pt>
          <cx:pt idx="6623">10</cx:pt>
          <cx:pt idx="6624">1</cx:pt>
          <cx:pt idx="6625">2</cx:pt>
          <cx:pt idx="6626">1</cx:pt>
          <cx:pt idx="6627">1</cx:pt>
          <cx:pt idx="6628">1</cx:pt>
          <cx:pt idx="6629">7</cx:pt>
          <cx:pt idx="6630">6</cx:pt>
          <cx:pt idx="6631">2</cx:pt>
          <cx:pt idx="6632">1</cx:pt>
          <cx:pt idx="6633">9</cx:pt>
          <cx:pt idx="6634">10</cx:pt>
          <cx:pt idx="6635">1</cx:pt>
          <cx:pt idx="6636">5</cx:pt>
          <cx:pt idx="6637">1</cx:pt>
          <cx:pt idx="6638">3</cx:pt>
          <cx:pt idx="6639">1</cx:pt>
          <cx:pt idx="6640">1</cx:pt>
          <cx:pt idx="6641">9</cx:pt>
          <cx:pt idx="6642">7</cx:pt>
          <cx:pt idx="6643">7</cx:pt>
          <cx:pt idx="6644">1</cx:pt>
          <cx:pt idx="6645">1</cx:pt>
          <cx:pt idx="6646">4</cx:pt>
          <cx:pt idx="6647">1</cx:pt>
          <cx:pt idx="6648">2</cx:pt>
          <cx:pt idx="6649">1</cx:pt>
          <cx:pt idx="6650">1</cx:pt>
          <cx:pt idx="6651">7</cx:pt>
          <cx:pt idx="6652">10</cx:pt>
          <cx:pt idx="6653">8</cx:pt>
          <cx:pt idx="6654">9</cx:pt>
          <cx:pt idx="6655">1</cx:pt>
          <cx:pt idx="6656">4</cx:pt>
          <cx:pt idx="6657">9</cx:pt>
          <cx:pt idx="6658">3</cx:pt>
          <cx:pt idx="6659">8</cx:pt>
          <cx:pt idx="6660">7</cx:pt>
          <cx:pt idx="6661">8</cx:pt>
          <cx:pt idx="6662">2</cx:pt>
          <cx:pt idx="6663">6</cx:pt>
          <cx:pt idx="6664">8</cx:pt>
          <cx:pt idx="6665">2</cx:pt>
          <cx:pt idx="6666">2</cx:pt>
          <cx:pt idx="6667">1</cx:pt>
          <cx:pt idx="6668">9</cx:pt>
          <cx:pt idx="6669">9</cx:pt>
          <cx:pt idx="6670">1</cx:pt>
          <cx:pt idx="6671">10</cx:pt>
          <cx:pt idx="6672">2</cx:pt>
          <cx:pt idx="6673">10</cx:pt>
          <cx:pt idx="6674">7</cx:pt>
          <cx:pt idx="6675">9</cx:pt>
          <cx:pt idx="6676">3</cx:pt>
          <cx:pt idx="6677">1</cx:pt>
          <cx:pt idx="6678">10</cx:pt>
          <cx:pt idx="6679">1</cx:pt>
          <cx:pt idx="6680">9</cx:pt>
          <cx:pt idx="6681">4</cx:pt>
          <cx:pt idx="6682">9</cx:pt>
          <cx:pt idx="6683">8</cx:pt>
          <cx:pt idx="6684">8</cx:pt>
          <cx:pt idx="6685">10</cx:pt>
          <cx:pt idx="6686">10</cx:pt>
          <cx:pt idx="6687">10</cx:pt>
          <cx:pt idx="6688">9</cx:pt>
          <cx:pt idx="6689">9</cx:pt>
          <cx:pt idx="6690">3</cx:pt>
          <cx:pt idx="6691">9</cx:pt>
          <cx:pt idx="6692">10</cx:pt>
          <cx:pt idx="6693">10</cx:pt>
          <cx:pt idx="6694">3</cx:pt>
          <cx:pt idx="6695">4</cx:pt>
          <cx:pt idx="6696">10</cx:pt>
          <cx:pt idx="6697">6</cx:pt>
          <cx:pt idx="6698">10</cx:pt>
          <cx:pt idx="6699">10</cx:pt>
          <cx:pt idx="6700">3</cx:pt>
          <cx:pt idx="6701">5</cx:pt>
          <cx:pt idx="6702">2</cx:pt>
          <cx:pt idx="6703">10</cx:pt>
          <cx:pt idx="6704">2</cx:pt>
          <cx:pt idx="6705">8</cx:pt>
          <cx:pt idx="6706">1</cx:pt>
          <cx:pt idx="6707">1</cx:pt>
          <cx:pt idx="6708">2</cx:pt>
          <cx:pt idx="6709">1</cx:pt>
          <cx:pt idx="6710">2</cx:pt>
          <cx:pt idx="6711">1</cx:pt>
          <cx:pt idx="6712">7</cx:pt>
          <cx:pt idx="6713">1</cx:pt>
          <cx:pt idx="6714">1</cx:pt>
          <cx:pt idx="6715">1</cx:pt>
          <cx:pt idx="6716">1</cx:pt>
          <cx:pt idx="6717">10</cx:pt>
          <cx:pt idx="6718">9</cx:pt>
          <cx:pt idx="6719">10</cx:pt>
          <cx:pt idx="6720">1</cx:pt>
          <cx:pt idx="6721">6</cx:pt>
          <cx:pt idx="6722">1</cx:pt>
          <cx:pt idx="6723">8</cx:pt>
          <cx:pt idx="6724">1</cx:pt>
          <cx:pt idx="6725">8</cx:pt>
          <cx:pt idx="6726">8</cx:pt>
          <cx:pt idx="6727">8</cx:pt>
          <cx:pt idx="6728">5</cx:pt>
          <cx:pt idx="6729">1</cx:pt>
          <cx:pt idx="6730">8</cx:pt>
          <cx:pt idx="6731">2</cx:pt>
          <cx:pt idx="6732">1</cx:pt>
          <cx:pt idx="6733">10</cx:pt>
          <cx:pt idx="6734">7</cx:pt>
          <cx:pt idx="6735">1</cx:pt>
          <cx:pt idx="6736">10</cx:pt>
          <cx:pt idx="6737">5</cx:pt>
          <cx:pt idx="6738">3</cx:pt>
          <cx:pt idx="6739">2</cx:pt>
          <cx:pt idx="6740">3</cx:pt>
          <cx:pt idx="6741">1</cx:pt>
          <cx:pt idx="6742">10</cx:pt>
          <cx:pt idx="6743">1</cx:pt>
          <cx:pt idx="6744">8</cx:pt>
          <cx:pt idx="6745">1</cx:pt>
          <cx:pt idx="6746">2</cx:pt>
          <cx:pt idx="6747">6</cx:pt>
          <cx:pt idx="6748">10</cx:pt>
          <cx:pt idx="6749">1</cx:pt>
          <cx:pt idx="6750">10</cx:pt>
          <cx:pt idx="6751">10</cx:pt>
          <cx:pt idx="6752">1</cx:pt>
          <cx:pt idx="6753">3</cx:pt>
          <cx:pt idx="6754">6</cx:pt>
          <cx:pt idx="6755">10</cx:pt>
          <cx:pt idx="6756">7</cx:pt>
          <cx:pt idx="6757">1</cx:pt>
          <cx:pt idx="6758">5</cx:pt>
          <cx:pt idx="6759">3</cx:pt>
          <cx:pt idx="6760">9</cx:pt>
          <cx:pt idx="6761">7</cx:pt>
          <cx:pt idx="6762">9</cx:pt>
          <cx:pt idx="6763">1</cx:pt>
          <cx:pt idx="6764">9</cx:pt>
          <cx:pt idx="6765">4</cx:pt>
          <cx:pt idx="6766">8</cx:pt>
          <cx:pt idx="6767">3</cx:pt>
          <cx:pt idx="6768">7</cx:pt>
          <cx:pt idx="6769">10</cx:pt>
          <cx:pt idx="6770">10</cx:pt>
          <cx:pt idx="6771">9</cx:pt>
          <cx:pt idx="6772">9</cx:pt>
          <cx:pt idx="6773">8</cx:pt>
          <cx:pt idx="6774">1</cx:pt>
          <cx:pt idx="6775">8</cx:pt>
          <cx:pt idx="6776">3</cx:pt>
          <cx:pt idx="6777">7</cx:pt>
          <cx:pt idx="6778">8</cx:pt>
          <cx:pt idx="6779">9</cx:pt>
          <cx:pt idx="6780">10</cx:pt>
          <cx:pt idx="6781">3</cx:pt>
          <cx:pt idx="6782">10</cx:pt>
          <cx:pt idx="6783">10</cx:pt>
          <cx:pt idx="6784">1</cx:pt>
          <cx:pt idx="6785">8</cx:pt>
          <cx:pt idx="6786">9</cx:pt>
          <cx:pt idx="6787">9</cx:pt>
          <cx:pt idx="6788">8</cx:pt>
          <cx:pt idx="6789">9</cx:pt>
          <cx:pt idx="6790">3</cx:pt>
          <cx:pt idx="6791">10</cx:pt>
          <cx:pt idx="6792">9</cx:pt>
          <cx:pt idx="6793">8</cx:pt>
          <cx:pt idx="6794">8</cx:pt>
          <cx:pt idx="6795">1</cx:pt>
          <cx:pt idx="6796">9</cx:pt>
          <cx:pt idx="6797">2</cx:pt>
          <cx:pt idx="6798">2</cx:pt>
          <cx:pt idx="6799">3</cx:pt>
          <cx:pt idx="6800">9</cx:pt>
          <cx:pt idx="6801">2</cx:pt>
          <cx:pt idx="6802">5</cx:pt>
          <cx:pt idx="6803">9</cx:pt>
          <cx:pt idx="6804">1</cx:pt>
          <cx:pt idx="6805">8</cx:pt>
          <cx:pt idx="6806">9</cx:pt>
          <cx:pt idx="6807">2</cx:pt>
          <cx:pt idx="6808">10</cx:pt>
          <cx:pt idx="6809">8</cx:pt>
          <cx:pt idx="6810">9</cx:pt>
          <cx:pt idx="6811">7</cx:pt>
          <cx:pt idx="6812">1</cx:pt>
          <cx:pt idx="6813">6</cx:pt>
          <cx:pt idx="6814">10</cx:pt>
          <cx:pt idx="6815">8</cx:pt>
          <cx:pt idx="6816">2</cx:pt>
          <cx:pt idx="6817">2</cx:pt>
          <cx:pt idx="6818">4</cx:pt>
          <cx:pt idx="6819">2</cx:pt>
          <cx:pt idx="6820">1</cx:pt>
          <cx:pt idx="6821">10</cx:pt>
          <cx:pt idx="6822">1</cx:pt>
          <cx:pt idx="6823">7</cx:pt>
          <cx:pt idx="6824">8</cx:pt>
          <cx:pt idx="6825">2</cx:pt>
          <cx:pt idx="6826">6</cx:pt>
          <cx:pt idx="6827">5</cx:pt>
          <cx:pt idx="6828">10</cx:pt>
          <cx:pt idx="6829">10</cx:pt>
          <cx:pt idx="6830">2</cx:pt>
          <cx:pt idx="6831">8</cx:pt>
          <cx:pt idx="6832">1</cx:pt>
          <cx:pt idx="6833">1</cx:pt>
          <cx:pt idx="6834">9</cx:pt>
          <cx:pt idx="6835">7</cx:pt>
          <cx:pt idx="6836">9</cx:pt>
          <cx:pt idx="6837">7</cx:pt>
          <cx:pt idx="6838">7</cx:pt>
          <cx:pt idx="6839">1</cx:pt>
          <cx:pt idx="6840">4</cx:pt>
          <cx:pt idx="6841">7</cx:pt>
          <cx:pt idx="6842">9</cx:pt>
          <cx:pt idx="6843">7</cx:pt>
          <cx:pt idx="6844">4</cx:pt>
          <cx:pt idx="6845">7</cx:pt>
          <cx:pt idx="6846">8</cx:pt>
          <cx:pt idx="6847">9</cx:pt>
          <cx:pt idx="6848">3</cx:pt>
          <cx:pt idx="6849">1</cx:pt>
          <cx:pt idx="6850">8</cx:pt>
          <cx:pt idx="6851">8</cx:pt>
          <cx:pt idx="6852">5</cx:pt>
          <cx:pt idx="6853">5</cx:pt>
          <cx:pt idx="6854">9</cx:pt>
          <cx:pt idx="6855">2</cx:pt>
          <cx:pt idx="6856">1</cx:pt>
          <cx:pt idx="6857">4</cx:pt>
          <cx:pt idx="6858">4</cx:pt>
          <cx:pt idx="6859">9</cx:pt>
          <cx:pt idx="6860">10</cx:pt>
          <cx:pt idx="6861">2</cx:pt>
          <cx:pt idx="6862">3</cx:pt>
          <cx:pt idx="6863">10</cx:pt>
          <cx:pt idx="6864">7</cx:pt>
          <cx:pt idx="6865">9</cx:pt>
          <cx:pt idx="6866">8</cx:pt>
          <cx:pt idx="6867">6</cx:pt>
          <cx:pt idx="6868">6</cx:pt>
          <cx:pt idx="6869">5</cx:pt>
          <cx:pt idx="6870">10</cx:pt>
          <cx:pt idx="6871">4</cx:pt>
          <cx:pt idx="6872">10</cx:pt>
          <cx:pt idx="6873">1</cx:pt>
          <cx:pt idx="6874">10</cx:pt>
          <cx:pt idx="6875">4</cx:pt>
          <cx:pt idx="6876">4</cx:pt>
          <cx:pt idx="6877">1</cx:pt>
          <cx:pt idx="6878">7</cx:pt>
          <cx:pt idx="6879">1</cx:pt>
          <cx:pt idx="6880">2</cx:pt>
          <cx:pt idx="6881">2</cx:pt>
          <cx:pt idx="6882">4</cx:pt>
          <cx:pt idx="6883">1</cx:pt>
          <cx:pt idx="6884">2</cx:pt>
          <cx:pt idx="6885">6</cx:pt>
          <cx:pt idx="6886">4</cx:pt>
          <cx:pt idx="6887">9</cx:pt>
          <cx:pt idx="6888">3</cx:pt>
          <cx:pt idx="6889">1</cx:pt>
          <cx:pt idx="6890">10</cx:pt>
          <cx:pt idx="6891">8</cx:pt>
          <cx:pt idx="6892">7</cx:pt>
          <cx:pt idx="6893">3</cx:pt>
          <cx:pt idx="6894">8</cx:pt>
          <cx:pt idx="6895">9</cx:pt>
          <cx:pt idx="6896">10</cx:pt>
          <cx:pt idx="6897">8</cx:pt>
          <cx:pt idx="6898">10</cx:pt>
          <cx:pt idx="6899">1</cx:pt>
          <cx:pt idx="6900">1</cx:pt>
          <cx:pt idx="6901">9</cx:pt>
          <cx:pt idx="6902">5</cx:pt>
          <cx:pt idx="6903">2</cx:pt>
          <cx:pt idx="6904">1</cx:pt>
          <cx:pt idx="6905">3</cx:pt>
          <cx:pt idx="6906">10</cx:pt>
          <cx:pt idx="6907">10</cx:pt>
          <cx:pt idx="6908">1</cx:pt>
          <cx:pt idx="6909">10</cx:pt>
          <cx:pt idx="6910">2</cx:pt>
          <cx:pt idx="6911">5</cx:pt>
          <cx:pt idx="6912">7</cx:pt>
          <cx:pt idx="6913">1</cx:pt>
          <cx:pt idx="6914">9</cx:pt>
          <cx:pt idx="6915">2</cx:pt>
          <cx:pt idx="6916">10</cx:pt>
          <cx:pt idx="6917">3</cx:pt>
          <cx:pt idx="6918">5</cx:pt>
          <cx:pt idx="6919">1</cx:pt>
          <cx:pt idx="6920">2</cx:pt>
          <cx:pt idx="6921">5</cx:pt>
          <cx:pt idx="6922">10</cx:pt>
          <cx:pt idx="6923">7</cx:pt>
          <cx:pt idx="6924">10</cx:pt>
          <cx:pt idx="6925">1</cx:pt>
          <cx:pt idx="6926">3</cx:pt>
          <cx:pt idx="6927">8</cx:pt>
          <cx:pt idx="6928">4</cx:pt>
          <cx:pt idx="6929">7</cx:pt>
          <cx:pt idx="6930">3</cx:pt>
          <cx:pt idx="6931">8</cx:pt>
          <cx:pt idx="6932">5</cx:pt>
          <cx:pt idx="6933">8</cx:pt>
          <cx:pt idx="6934">4</cx:pt>
          <cx:pt idx="6935">1</cx:pt>
          <cx:pt idx="6936">1</cx:pt>
          <cx:pt idx="6937">8</cx:pt>
          <cx:pt idx="6938">1</cx:pt>
          <cx:pt idx="6939">9</cx:pt>
          <cx:pt idx="6940">1</cx:pt>
          <cx:pt idx="6941">6</cx:pt>
          <cx:pt idx="6942">3</cx:pt>
          <cx:pt idx="6943">8</cx:pt>
          <cx:pt idx="6944">9</cx:pt>
          <cx:pt idx="6945">9</cx:pt>
          <cx:pt idx="6946">9</cx:pt>
          <cx:pt idx="6947">8</cx:pt>
          <cx:pt idx="6948">9</cx:pt>
          <cx:pt idx="6949">8</cx:pt>
          <cx:pt idx="6950">7</cx:pt>
          <cx:pt idx="6951">10</cx:pt>
          <cx:pt idx="6952">8</cx:pt>
          <cx:pt idx="6953">2</cx:pt>
          <cx:pt idx="6954">8</cx:pt>
          <cx:pt idx="6955">5</cx:pt>
          <cx:pt idx="6956">8</cx:pt>
          <cx:pt idx="6957">2</cx:pt>
          <cx:pt idx="6958">8</cx:pt>
          <cx:pt idx="6959">3</cx:pt>
          <cx:pt idx="6960">8</cx:pt>
          <cx:pt idx="6961">5</cx:pt>
          <cx:pt idx="6962">3</cx:pt>
          <cx:pt idx="6963">2</cx:pt>
          <cx:pt idx="6964">5</cx:pt>
          <cx:pt idx="6965">8</cx:pt>
          <cx:pt idx="6966">10</cx:pt>
          <cx:pt idx="6967">1</cx:pt>
          <cx:pt idx="6968">9</cx:pt>
          <cx:pt idx="6969">1</cx:pt>
          <cx:pt idx="6970">5</cx:pt>
          <cx:pt idx="6971">1</cx:pt>
          <cx:pt idx="6972">1</cx:pt>
          <cx:pt idx="6973">1</cx:pt>
          <cx:pt idx="6974">1</cx:pt>
          <cx:pt idx="6975">1</cx:pt>
          <cx:pt idx="6976">1</cx:pt>
          <cx:pt idx="6977">9</cx:pt>
          <cx:pt idx="6978">1</cx:pt>
          <cx:pt idx="6979">1</cx:pt>
          <cx:pt idx="6980">2</cx:pt>
          <cx:pt idx="6981">9</cx:pt>
          <cx:pt idx="6982">1</cx:pt>
          <cx:pt idx="6983">1</cx:pt>
          <cx:pt idx="6984">1</cx:pt>
          <cx:pt idx="6985">1</cx:pt>
          <cx:pt idx="6986">9</cx:pt>
          <cx:pt idx="6987">1</cx:pt>
          <cx:pt idx="6988">7</cx:pt>
          <cx:pt idx="6989">10</cx:pt>
          <cx:pt idx="6990">1</cx:pt>
          <cx:pt idx="6991">1</cx:pt>
          <cx:pt idx="6992">2</cx:pt>
          <cx:pt idx="6993">1</cx:pt>
          <cx:pt idx="6994">1</cx:pt>
          <cx:pt idx="6995">7</cx:pt>
          <cx:pt idx="6996">7</cx:pt>
          <cx:pt idx="6997">8</cx:pt>
          <cx:pt idx="6998">1</cx:pt>
          <cx:pt idx="6999">2</cx:pt>
          <cx:pt idx="7000">1</cx:pt>
          <cx:pt idx="7001">2</cx:pt>
          <cx:pt idx="7002">4</cx:pt>
          <cx:pt idx="7003">1</cx:pt>
          <cx:pt idx="7004">1</cx:pt>
          <cx:pt idx="7005">1</cx:pt>
          <cx:pt idx="7006">1</cx:pt>
          <cx:pt idx="7007">6</cx:pt>
          <cx:pt idx="7008">1</cx:pt>
          <cx:pt idx="7009">1</cx:pt>
          <cx:pt idx="7010">1</cx:pt>
          <cx:pt idx="7011">1</cx:pt>
          <cx:pt idx="7012">1</cx:pt>
          <cx:pt idx="7013">8</cx:pt>
          <cx:pt idx="7014">8</cx:pt>
          <cx:pt idx="7015">7</cx:pt>
          <cx:pt idx="7016">4</cx:pt>
          <cx:pt idx="7017">10</cx:pt>
          <cx:pt idx="7018">6</cx:pt>
          <cx:pt idx="7019">5</cx:pt>
          <cx:pt idx="7020">2</cx:pt>
          <cx:pt idx="7021">4</cx:pt>
          <cx:pt idx="7022">6</cx:pt>
          <cx:pt idx="7023">1</cx:pt>
          <cx:pt idx="7024">1</cx:pt>
          <cx:pt idx="7025">5</cx:pt>
          <cx:pt idx="7026">8</cx:pt>
          <cx:pt idx="7027">2</cx:pt>
          <cx:pt idx="7028">4</cx:pt>
          <cx:pt idx="7029">2</cx:pt>
          <cx:pt idx="7030">3</cx:pt>
          <cx:pt idx="7031">1</cx:pt>
          <cx:pt idx="7032">9</cx:pt>
          <cx:pt idx="7033">7</cx:pt>
          <cx:pt idx="7034">1</cx:pt>
          <cx:pt idx="7035">1</cx:pt>
          <cx:pt idx="7036">9</cx:pt>
          <cx:pt idx="7037">8</cx:pt>
          <cx:pt idx="7038">4</cx:pt>
          <cx:pt idx="7039">2</cx:pt>
          <cx:pt idx="7040">1</cx:pt>
          <cx:pt idx="7041">5</cx:pt>
          <cx:pt idx="7042">4</cx:pt>
          <cx:pt idx="7043">5</cx:pt>
          <cx:pt idx="7044">3</cx:pt>
          <cx:pt idx="7045">2</cx:pt>
          <cx:pt idx="7046">2</cx:pt>
          <cx:pt idx="7047">1</cx:pt>
          <cx:pt idx="7048">5</cx:pt>
          <cx:pt idx="7049">10</cx:pt>
          <cx:pt idx="7050">9</cx:pt>
          <cx:pt idx="7051">1</cx:pt>
          <cx:pt idx="7052">3</cx:pt>
          <cx:pt idx="7053">2</cx:pt>
          <cx:pt idx="7054">8</cx:pt>
          <cx:pt idx="7055">1</cx:pt>
          <cx:pt idx="7056">10</cx:pt>
          <cx:pt idx="7057">8</cx:pt>
          <cx:pt idx="7058">7</cx:pt>
          <cx:pt idx="7059">5</cx:pt>
          <cx:pt idx="7060">8</cx:pt>
          <cx:pt idx="7061">9</cx:pt>
          <cx:pt idx="7062">9</cx:pt>
          <cx:pt idx="7063">8</cx:pt>
          <cx:pt idx="7064">3</cx:pt>
          <cx:pt idx="7065">3</cx:pt>
          <cx:pt idx="7066">2</cx:pt>
          <cx:pt idx="7067">9</cx:pt>
          <cx:pt idx="7068">9</cx:pt>
          <cx:pt idx="7069">3</cx:pt>
          <cx:pt idx="7070">10</cx:pt>
          <cx:pt idx="7071">10</cx:pt>
          <cx:pt idx="7072">1</cx:pt>
          <cx:pt idx="7073">8</cx:pt>
          <cx:pt idx="7074">6</cx:pt>
          <cx:pt idx="7075">9</cx:pt>
          <cx:pt idx="7076">1</cx:pt>
          <cx:pt idx="7077">6</cx:pt>
          <cx:pt idx="7078">7</cx:pt>
          <cx:pt idx="7079">8</cx:pt>
          <cx:pt idx="7080">10</cx:pt>
          <cx:pt idx="7081">2</cx:pt>
          <cx:pt idx="7082">8</cx:pt>
          <cx:pt idx="7083">1</cx:pt>
          <cx:pt idx="7084">7</cx:pt>
          <cx:pt idx="7085">6</cx:pt>
          <cx:pt idx="7086">9</cx:pt>
          <cx:pt idx="7087">9</cx:pt>
          <cx:pt idx="7088">7</cx:pt>
          <cx:pt idx="7089">10</cx:pt>
          <cx:pt idx="7090">2</cx:pt>
          <cx:pt idx="7091">3</cx:pt>
          <cx:pt idx="7092">9</cx:pt>
          <cx:pt idx="7093">8</cx:pt>
          <cx:pt idx="7094">6</cx:pt>
          <cx:pt idx="7095">7</cx:pt>
          <cx:pt idx="7096">7</cx:pt>
          <cx:pt idx="7097">3</cx:pt>
          <cx:pt idx="7098">3</cx:pt>
          <cx:pt idx="7099">1</cx:pt>
          <cx:pt idx="7100">4</cx:pt>
          <cx:pt idx="7101">1</cx:pt>
          <cx:pt idx="7102">5</cx:pt>
          <cx:pt idx="7103">10</cx:pt>
          <cx:pt idx="7104">9</cx:pt>
          <cx:pt idx="7105">5</cx:pt>
          <cx:pt idx="7106">5</cx:pt>
          <cx:pt idx="7107">5</cx:pt>
          <cx:pt idx="7108">9</cx:pt>
          <cx:pt idx="7109">1</cx:pt>
          <cx:pt idx="7110">1</cx:pt>
          <cx:pt idx="7111">4</cx:pt>
          <cx:pt idx="7112">1</cx:pt>
          <cx:pt idx="7113">9</cx:pt>
          <cx:pt idx="7114">8</cx:pt>
          <cx:pt idx="7115">10</cx:pt>
          <cx:pt idx="7116">5</cx:pt>
          <cx:pt idx="7117">9</cx:pt>
          <cx:pt idx="7118">7</cx:pt>
          <cx:pt idx="7119">10</cx:pt>
          <cx:pt idx="7120">9</cx:pt>
          <cx:pt idx="7121">4</cx:pt>
          <cx:pt idx="7122">1</cx:pt>
          <cx:pt idx="7123">5</cx:pt>
          <cx:pt idx="7124">4</cx:pt>
          <cx:pt idx="7125">4</cx:pt>
          <cx:pt idx="7126">8</cx:pt>
          <cx:pt idx="7127">8</cx:pt>
          <cx:pt idx="7128">3</cx:pt>
          <cx:pt idx="7129">7</cx:pt>
          <cx:pt idx="7130">1</cx:pt>
          <cx:pt idx="7131">1</cx:pt>
          <cx:pt idx="7132">7</cx:pt>
          <cx:pt idx="7133">5</cx:pt>
          <cx:pt idx="7134">1</cx:pt>
          <cx:pt idx="7135">6</cx:pt>
          <cx:pt idx="7136">8</cx:pt>
          <cx:pt idx="7137">6</cx:pt>
          <cx:pt idx="7138">7</cx:pt>
          <cx:pt idx="7139">3</cx:pt>
          <cx:pt idx="7140">9</cx:pt>
          <cx:pt idx="7141">9</cx:pt>
          <cx:pt idx="7142">9</cx:pt>
          <cx:pt idx="7143">3</cx:pt>
          <cx:pt idx="7144">3</cx:pt>
          <cx:pt idx="7145">2</cx:pt>
          <cx:pt idx="7146">1</cx:pt>
          <cx:pt idx="7147">3</cx:pt>
          <cx:pt idx="7148">4</cx:pt>
          <cx:pt idx="7149">6</cx:pt>
          <cx:pt idx="7150">6</cx:pt>
          <cx:pt idx="7151">3</cx:pt>
          <cx:pt idx="7152">7</cx:pt>
          <cx:pt idx="7153">5</cx:pt>
          <cx:pt idx="7154">3</cx:pt>
          <cx:pt idx="7155">7</cx:pt>
          <cx:pt idx="7156">8</cx:pt>
          <cx:pt idx="7157">1</cx:pt>
          <cx:pt idx="7158">10</cx:pt>
          <cx:pt idx="7159">1</cx:pt>
          <cx:pt idx="7160">9</cx:pt>
          <cx:pt idx="7161">1</cx:pt>
          <cx:pt idx="7162">9</cx:pt>
          <cx:pt idx="7163">9</cx:pt>
          <cx:pt idx="7164">3</cx:pt>
          <cx:pt idx="7165">4</cx:pt>
          <cx:pt idx="7166">1</cx:pt>
          <cx:pt idx="7167">2</cx:pt>
          <cx:pt idx="7168">5</cx:pt>
          <cx:pt idx="7169">3</cx:pt>
          <cx:pt idx="7170">6</cx:pt>
          <cx:pt idx="7171">1</cx:pt>
          <cx:pt idx="7172">1</cx:pt>
          <cx:pt idx="7173">6</cx:pt>
          <cx:pt idx="7174">10</cx:pt>
          <cx:pt idx="7175">9</cx:pt>
          <cx:pt idx="7176">2</cx:pt>
          <cx:pt idx="7177">1</cx:pt>
          <cx:pt idx="7178">2</cx:pt>
          <cx:pt idx="7179">9</cx:pt>
          <cx:pt idx="7180">2</cx:pt>
          <cx:pt idx="7181">3</cx:pt>
          <cx:pt idx="7182">5</cx:pt>
          <cx:pt idx="7183">3</cx:pt>
          <cx:pt idx="7184">5</cx:pt>
          <cx:pt idx="7185">5</cx:pt>
          <cx:pt idx="7186">9</cx:pt>
          <cx:pt idx="7187">1</cx:pt>
          <cx:pt idx="7188">3</cx:pt>
          <cx:pt idx="7189">10</cx:pt>
          <cx:pt idx="7190">2</cx:pt>
          <cx:pt idx="7191">2</cx:pt>
          <cx:pt idx="7192">3</cx:pt>
          <cx:pt idx="7193">1</cx:pt>
          <cx:pt idx="7194">2</cx:pt>
          <cx:pt idx="7195">10</cx:pt>
          <cx:pt idx="7196">1</cx:pt>
          <cx:pt idx="7197">7</cx:pt>
          <cx:pt idx="7198">1</cx:pt>
          <cx:pt idx="7199">1</cx:pt>
          <cx:pt idx="7200">3</cx:pt>
          <cx:pt idx="7201">7</cx:pt>
          <cx:pt idx="7202">1</cx:pt>
          <cx:pt idx="7203">9</cx:pt>
          <cx:pt idx="7204">9</cx:pt>
          <cx:pt idx="7205">5</cx:pt>
          <cx:pt idx="7206">8</cx:pt>
          <cx:pt idx="7207">5</cx:pt>
          <cx:pt idx="7208">10</cx:pt>
          <cx:pt idx="7209">10</cx:pt>
          <cx:pt idx="7210">10</cx:pt>
          <cx:pt idx="7211">3</cx:pt>
          <cx:pt idx="7212">2</cx:pt>
          <cx:pt idx="7213">10</cx:pt>
          <cx:pt idx="7214">7</cx:pt>
          <cx:pt idx="7215">8</cx:pt>
          <cx:pt idx="7216">10</cx:pt>
          <cx:pt idx="7217">9</cx:pt>
          <cx:pt idx="7218">8</cx:pt>
          <cx:pt idx="7219">10</cx:pt>
          <cx:pt idx="7220">8</cx:pt>
          <cx:pt idx="7221">3</cx:pt>
          <cx:pt idx="7222">9</cx:pt>
          <cx:pt idx="7223">8</cx:pt>
          <cx:pt idx="7224">8</cx:pt>
          <cx:pt idx="7225">7</cx:pt>
          <cx:pt idx="7226">10</cx:pt>
          <cx:pt idx="7227">10</cx:pt>
          <cx:pt idx="7228">10</cx:pt>
          <cx:pt idx="7229">1</cx:pt>
          <cx:pt idx="7230">4</cx:pt>
          <cx:pt idx="7231">8</cx:pt>
          <cx:pt idx="7232">1</cx:pt>
          <cx:pt idx="7233">9</cx:pt>
          <cx:pt idx="7234">8</cx:pt>
          <cx:pt idx="7235">9</cx:pt>
          <cx:pt idx="7236">6</cx:pt>
          <cx:pt idx="7237">8</cx:pt>
          <cx:pt idx="7238">7</cx:pt>
          <cx:pt idx="7239">2</cx:pt>
          <cx:pt idx="7240">8</cx:pt>
          <cx:pt idx="7241">1</cx:pt>
          <cx:pt idx="7242">1</cx:pt>
          <cx:pt idx="7243">10</cx:pt>
          <cx:pt idx="7244">5</cx:pt>
          <cx:pt idx="7245">10</cx:pt>
          <cx:pt idx="7246">9</cx:pt>
          <cx:pt idx="7247">9</cx:pt>
          <cx:pt idx="7248">9</cx:pt>
          <cx:pt idx="7249">10</cx:pt>
          <cx:pt idx="7250">10</cx:pt>
          <cx:pt idx="7251">2</cx:pt>
          <cx:pt idx="7252">10</cx:pt>
          <cx:pt idx="7253">3</cx:pt>
          <cx:pt idx="7254">10</cx:pt>
          <cx:pt idx="7255">3</cx:pt>
          <cx:pt idx="7256">9</cx:pt>
          <cx:pt idx="7257">1</cx:pt>
          <cx:pt idx="7258">10</cx:pt>
          <cx:pt idx="7259">2</cx:pt>
          <cx:pt idx="7260">4</cx:pt>
          <cx:pt idx="7261">5</cx:pt>
          <cx:pt idx="7262">6</cx:pt>
          <cx:pt idx="7263">10</cx:pt>
          <cx:pt idx="7264">1</cx:pt>
          <cx:pt idx="7265">10</cx:pt>
          <cx:pt idx="7266">9</cx:pt>
          <cx:pt idx="7267">3</cx:pt>
          <cx:pt idx="7268">3</cx:pt>
          <cx:pt idx="7269">2</cx:pt>
          <cx:pt idx="7270">2</cx:pt>
          <cx:pt idx="7271">9</cx:pt>
          <cx:pt idx="7272">10</cx:pt>
          <cx:pt idx="7273">10</cx:pt>
          <cx:pt idx="7274">1</cx:pt>
          <cx:pt idx="7275">10</cx:pt>
          <cx:pt idx="7276">10</cx:pt>
          <cx:pt idx="7277">2</cx:pt>
          <cx:pt idx="7278">5</cx:pt>
          <cx:pt idx="7279">10</cx:pt>
          <cx:pt idx="7280">7</cx:pt>
          <cx:pt idx="7281">5</cx:pt>
          <cx:pt idx="7282">3</cx:pt>
          <cx:pt idx="7283">10</cx:pt>
          <cx:pt idx="7284">3</cx:pt>
          <cx:pt idx="7285">9</cx:pt>
          <cx:pt idx="7286">9</cx:pt>
          <cx:pt idx="7287">1</cx:pt>
          <cx:pt idx="7288">9</cx:pt>
          <cx:pt idx="7289">9</cx:pt>
          <cx:pt idx="7290">9</cx:pt>
          <cx:pt idx="7291">10</cx:pt>
          <cx:pt idx="7292">9</cx:pt>
          <cx:pt idx="7293">6</cx:pt>
          <cx:pt idx="7294">10</cx:pt>
          <cx:pt idx="7295">4</cx:pt>
          <cx:pt idx="7296">9</cx:pt>
          <cx:pt idx="7297">4</cx:pt>
          <cx:pt idx="7298">7</cx:pt>
          <cx:pt idx="7299">10</cx:pt>
          <cx:pt idx="7300">7</cx:pt>
          <cx:pt idx="7301">7</cx:pt>
          <cx:pt idx="7302">9</cx:pt>
          <cx:pt idx="7303">7</cx:pt>
          <cx:pt idx="7304">10</cx:pt>
          <cx:pt idx="7305">6</cx:pt>
          <cx:pt idx="7306">7</cx:pt>
          <cx:pt idx="7307">10</cx:pt>
          <cx:pt idx="7308">8</cx:pt>
          <cx:pt idx="7309">10</cx:pt>
          <cx:pt idx="7310">1</cx:pt>
          <cx:pt idx="7311">4</cx:pt>
          <cx:pt idx="7312">2</cx:pt>
          <cx:pt idx="7313">4</cx:pt>
          <cx:pt idx="7314">2</cx:pt>
          <cx:pt idx="7315">3</cx:pt>
          <cx:pt idx="7316">9</cx:pt>
          <cx:pt idx="7317">6</cx:pt>
          <cx:pt idx="7318">9</cx:pt>
          <cx:pt idx="7319">5</cx:pt>
          <cx:pt idx="7320">8</cx:pt>
          <cx:pt idx="7321">9</cx:pt>
          <cx:pt idx="7322">10</cx:pt>
          <cx:pt idx="7323">1</cx:pt>
          <cx:pt idx="7324">8</cx:pt>
          <cx:pt idx="7325">9</cx:pt>
          <cx:pt idx="7326">10</cx:pt>
          <cx:pt idx="7327">9</cx:pt>
          <cx:pt idx="7328">7</cx:pt>
          <cx:pt idx="7329">10</cx:pt>
          <cx:pt idx="7330">10</cx:pt>
          <cx:pt idx="7331">10</cx:pt>
          <cx:pt idx="7332">9</cx:pt>
          <cx:pt idx="7333">8</cx:pt>
          <cx:pt idx="7334">8</cx:pt>
          <cx:pt idx="7335">2</cx:pt>
          <cx:pt idx="7336">4</cx:pt>
          <cx:pt idx="7337">9</cx:pt>
          <cx:pt idx="7338">8</cx:pt>
          <cx:pt idx="7339">8</cx:pt>
          <cx:pt idx="7340">2</cx:pt>
          <cx:pt idx="7341">9</cx:pt>
          <cx:pt idx="7342">10</cx:pt>
          <cx:pt idx="7343">4</cx:pt>
          <cx:pt idx="7344">2</cx:pt>
          <cx:pt idx="7345">10</cx:pt>
          <cx:pt idx="7346">10</cx:pt>
          <cx:pt idx="7347">9</cx:pt>
          <cx:pt idx="7348">8</cx:pt>
          <cx:pt idx="7349">10</cx:pt>
          <cx:pt idx="7350">5</cx:pt>
          <cx:pt idx="7351">8</cx:pt>
          <cx:pt idx="7352">2</cx:pt>
          <cx:pt idx="7353">10</cx:pt>
          <cx:pt idx="7354">1</cx:pt>
          <cx:pt idx="7355">7</cx:pt>
          <cx:pt idx="7356">10</cx:pt>
          <cx:pt idx="7357">1</cx:pt>
          <cx:pt idx="7358">6</cx:pt>
          <cx:pt idx="7359">4</cx:pt>
          <cx:pt idx="7360">9</cx:pt>
          <cx:pt idx="7361">7</cx:pt>
          <cx:pt idx="7362">8</cx:pt>
          <cx:pt idx="7363">3</cx:pt>
          <cx:pt idx="7364">9</cx:pt>
          <cx:pt idx="7365">9</cx:pt>
          <cx:pt idx="7366">4</cx:pt>
          <cx:pt idx="7367">10</cx:pt>
          <cx:pt idx="7368">10</cx:pt>
          <cx:pt idx="7369">9</cx:pt>
          <cx:pt idx="7370">4</cx:pt>
          <cx:pt idx="7371">7</cx:pt>
          <cx:pt idx="7372">5</cx:pt>
          <cx:pt idx="7373">3</cx:pt>
          <cx:pt idx="7374">1</cx:pt>
          <cx:pt idx="7375">7</cx:pt>
          <cx:pt idx="7376">6</cx:pt>
          <cx:pt idx="7377">9</cx:pt>
          <cx:pt idx="7378">5</cx:pt>
          <cx:pt idx="7379">9</cx:pt>
          <cx:pt idx="7380">10</cx:pt>
          <cx:pt idx="7381">9</cx:pt>
          <cx:pt idx="7382">10</cx:pt>
          <cx:pt idx="7383">7</cx:pt>
          <cx:pt idx="7384">5</cx:pt>
          <cx:pt idx="7385">3</cx:pt>
          <cx:pt idx="7386">1</cx:pt>
          <cx:pt idx="7387">8</cx:pt>
          <cx:pt idx="7388">7</cx:pt>
          <cx:pt idx="7389">10</cx:pt>
          <cx:pt idx="7390">7</cx:pt>
          <cx:pt idx="7391">10</cx:pt>
          <cx:pt idx="7392">9</cx:pt>
          <cx:pt idx="7393">10</cx:pt>
          <cx:pt idx="7394">3</cx:pt>
          <cx:pt idx="7395">10</cx:pt>
          <cx:pt idx="7396">3</cx:pt>
          <cx:pt idx="7397">8</cx:pt>
          <cx:pt idx="7398">2</cx:pt>
          <cx:pt idx="7399">4</cx:pt>
          <cx:pt idx="7400">10</cx:pt>
          <cx:pt idx="7401">7</cx:pt>
          <cx:pt idx="7402">7</cx:pt>
          <cx:pt idx="7403">5</cx:pt>
          <cx:pt idx="7404">5</cx:pt>
          <cx:pt idx="7405">10</cx:pt>
          <cx:pt idx="7406">9</cx:pt>
          <cx:pt idx="7407">10</cx:pt>
          <cx:pt idx="7408">9</cx:pt>
          <cx:pt idx="7409">8</cx:pt>
          <cx:pt idx="7410">4</cx:pt>
          <cx:pt idx="7411">8</cx:pt>
          <cx:pt idx="7412">8</cx:pt>
          <cx:pt idx="7413">3</cx:pt>
          <cx:pt idx="7414">8</cx:pt>
          <cx:pt idx="7415">9</cx:pt>
          <cx:pt idx="7416">8</cx:pt>
          <cx:pt idx="7417">10</cx:pt>
          <cx:pt idx="7418">1</cx:pt>
          <cx:pt idx="7419">8</cx:pt>
          <cx:pt idx="7420">7</cx:pt>
          <cx:pt idx="7421">9</cx:pt>
          <cx:pt idx="7422">10</cx:pt>
          <cx:pt idx="7423">9</cx:pt>
          <cx:pt idx="7424">4</cx:pt>
          <cx:pt idx="7425">8</cx:pt>
          <cx:pt idx="7426">1</cx:pt>
          <cx:pt idx="7427">8</cx:pt>
          <cx:pt idx="7428">10</cx:pt>
          <cx:pt idx="7429">8</cx:pt>
          <cx:pt idx="7430">5</cx:pt>
          <cx:pt idx="7431">10</cx:pt>
          <cx:pt idx="7432">10</cx:pt>
          <cx:pt idx="7433">4</cx:pt>
          <cx:pt idx="7434">5</cx:pt>
          <cx:pt idx="7435">5</cx:pt>
          <cx:pt idx="7436">4</cx:pt>
          <cx:pt idx="7437">6</cx:pt>
          <cx:pt idx="7438">8</cx:pt>
          <cx:pt idx="7439">2</cx:pt>
          <cx:pt idx="7440">6</cx:pt>
          <cx:pt idx="7441">7</cx:pt>
          <cx:pt idx="7442">10</cx:pt>
          <cx:pt idx="7443">8</cx:pt>
          <cx:pt idx="7444">8</cx:pt>
          <cx:pt idx="7445">10</cx:pt>
          <cx:pt idx="7446">5</cx:pt>
          <cx:pt idx="7447">3</cx:pt>
          <cx:pt idx="7448">4</cx:pt>
          <cx:pt idx="7449">4</cx:pt>
          <cx:pt idx="7450">6</cx:pt>
          <cx:pt idx="7451">10</cx:pt>
          <cx:pt idx="7452">6</cx:pt>
          <cx:pt idx="7453">4</cx:pt>
          <cx:pt idx="7454">9</cx:pt>
          <cx:pt idx="7455">9</cx:pt>
          <cx:pt idx="7456">10</cx:pt>
          <cx:pt idx="7457">10</cx:pt>
          <cx:pt idx="7458">8</cx:pt>
          <cx:pt idx="7459">8</cx:pt>
          <cx:pt idx="7460">10</cx:pt>
          <cx:pt idx="7461">9</cx:pt>
          <cx:pt idx="7462">9</cx:pt>
          <cx:pt idx="7463">5</cx:pt>
          <cx:pt idx="7464">8</cx:pt>
          <cx:pt idx="7465">7</cx:pt>
          <cx:pt idx="7466">1</cx:pt>
          <cx:pt idx="7467">10</cx:pt>
          <cx:pt idx="7468">9</cx:pt>
          <cx:pt idx="7469">10</cx:pt>
          <cx:pt idx="7470">2</cx:pt>
          <cx:pt idx="7471">4</cx:pt>
          <cx:pt idx="7472">8</cx:pt>
          <cx:pt idx="7473">9</cx:pt>
          <cx:pt idx="7474">3</cx:pt>
          <cx:pt idx="7475">7</cx:pt>
          <cx:pt idx="7476">7</cx:pt>
          <cx:pt idx="7477">10</cx:pt>
          <cx:pt idx="7478">9</cx:pt>
          <cx:pt idx="7479">10</cx:pt>
          <cx:pt idx="7480">9</cx:pt>
          <cx:pt idx="7481">8</cx:pt>
          <cx:pt idx="7482">9</cx:pt>
          <cx:pt idx="7483">7</cx:pt>
          <cx:pt idx="7484">10</cx:pt>
          <cx:pt idx="7485">10</cx:pt>
          <cx:pt idx="7486">8</cx:pt>
          <cx:pt idx="7487">5</cx:pt>
          <cx:pt idx="7488">10</cx:pt>
          <cx:pt idx="7489">8</cx:pt>
          <cx:pt idx="7490">10</cx:pt>
          <cx:pt idx="7491">8</cx:pt>
          <cx:pt idx="7492">9</cx:pt>
          <cx:pt idx="7493">7</cx:pt>
          <cx:pt idx="7494">8</cx:pt>
          <cx:pt idx="7495">8</cx:pt>
          <cx:pt idx="7496">2</cx:pt>
          <cx:pt idx="7497">6</cx:pt>
          <cx:pt idx="7498">7</cx:pt>
          <cx:pt idx="7499">9</cx:pt>
          <cx:pt idx="7500">9</cx:pt>
          <cx:pt idx="7501">9</cx:pt>
          <cx:pt idx="7502">6</cx:pt>
          <cx:pt idx="7503">9</cx:pt>
          <cx:pt idx="7504">9</cx:pt>
          <cx:pt idx="7505">9</cx:pt>
          <cx:pt idx="7506">10</cx:pt>
          <cx:pt idx="7507">8</cx:pt>
          <cx:pt idx="7508">9</cx:pt>
          <cx:pt idx="7509">1</cx:pt>
          <cx:pt idx="7510">8</cx:pt>
          <cx:pt idx="7511">10</cx:pt>
          <cx:pt idx="7512">10</cx:pt>
          <cx:pt idx="7513">10</cx:pt>
          <cx:pt idx="7514">7</cx:pt>
          <cx:pt idx="7515">1</cx:pt>
          <cx:pt idx="7516">9</cx:pt>
          <cx:pt idx="7517">8</cx:pt>
          <cx:pt idx="7518">10</cx:pt>
          <cx:pt idx="7519">5</cx:pt>
          <cx:pt idx="7520">3</cx:pt>
          <cx:pt idx="7521">10</cx:pt>
          <cx:pt idx="7522">1</cx:pt>
          <cx:pt idx="7523">8</cx:pt>
          <cx:pt idx="7524">9</cx:pt>
          <cx:pt idx="7525">9</cx:pt>
          <cx:pt idx="7526">9</cx:pt>
          <cx:pt idx="7527">9</cx:pt>
          <cx:pt idx="7528">10</cx:pt>
          <cx:pt idx="7529">10</cx:pt>
          <cx:pt idx="7530">10</cx:pt>
          <cx:pt idx="7531">10</cx:pt>
          <cx:pt idx="7532">7</cx:pt>
          <cx:pt idx="7533">7</cx:pt>
          <cx:pt idx="7534">2</cx:pt>
          <cx:pt idx="7535">1</cx:pt>
          <cx:pt idx="7536">7</cx:pt>
          <cx:pt idx="7537">7</cx:pt>
          <cx:pt idx="7538">4</cx:pt>
          <cx:pt idx="7539">2</cx:pt>
          <cx:pt idx="7540">5</cx:pt>
          <cx:pt idx="7541">2</cx:pt>
          <cx:pt idx="7542">2</cx:pt>
          <cx:pt idx="7543">9</cx:pt>
          <cx:pt idx="7544">9</cx:pt>
          <cx:pt idx="7545">10</cx:pt>
          <cx:pt idx="7546">9</cx:pt>
          <cx:pt idx="7547">2</cx:pt>
          <cx:pt idx="7548">1</cx:pt>
          <cx:pt idx="7549">9</cx:pt>
          <cx:pt idx="7550">10</cx:pt>
          <cx:pt idx="7551">7</cx:pt>
          <cx:pt idx="7552">6</cx:pt>
          <cx:pt idx="7553">7</cx:pt>
          <cx:pt idx="7554">9</cx:pt>
          <cx:pt idx="7555">10</cx:pt>
          <cx:pt idx="7556">9</cx:pt>
          <cx:pt idx="7557">9</cx:pt>
          <cx:pt idx="7558">9</cx:pt>
          <cx:pt idx="7559">7</cx:pt>
          <cx:pt idx="7560">10</cx:pt>
          <cx:pt idx="7561">5</cx:pt>
          <cx:pt idx="7562">10</cx:pt>
          <cx:pt idx="7563">5</cx:pt>
          <cx:pt idx="7564">8</cx:pt>
          <cx:pt idx="7565">7</cx:pt>
          <cx:pt idx="7566">1</cx:pt>
          <cx:pt idx="7567">9</cx:pt>
          <cx:pt idx="7568">10</cx:pt>
          <cx:pt idx="7569">7</cx:pt>
          <cx:pt idx="7570">9</cx:pt>
          <cx:pt idx="7571">8</cx:pt>
          <cx:pt idx="7572">7</cx:pt>
          <cx:pt idx="7573">9</cx:pt>
          <cx:pt idx="7574">6</cx:pt>
          <cx:pt idx="7575">10</cx:pt>
          <cx:pt idx="7576">9</cx:pt>
          <cx:pt idx="7577">10</cx:pt>
          <cx:pt idx="7578">2</cx:pt>
          <cx:pt idx="7579">10</cx:pt>
          <cx:pt idx="7580">10</cx:pt>
          <cx:pt idx="7581">8</cx:pt>
          <cx:pt idx="7582">10</cx:pt>
          <cx:pt idx="7583">9</cx:pt>
          <cx:pt idx="7584">6</cx:pt>
          <cx:pt idx="7585">5</cx:pt>
          <cx:pt idx="7586">4</cx:pt>
          <cx:pt idx="7587">2</cx:pt>
          <cx:pt idx="7588">8</cx:pt>
          <cx:pt idx="7589">5</cx:pt>
          <cx:pt idx="7590">9</cx:pt>
          <cx:pt idx="7591">3</cx:pt>
          <cx:pt idx="7592">9</cx:pt>
          <cx:pt idx="7593">10</cx:pt>
          <cx:pt idx="7594">9</cx:pt>
          <cx:pt idx="7595">10</cx:pt>
          <cx:pt idx="7596">7</cx:pt>
          <cx:pt idx="7597">9</cx:pt>
          <cx:pt idx="7598">1</cx:pt>
          <cx:pt idx="7599">9</cx:pt>
          <cx:pt idx="7600">10</cx:pt>
          <cx:pt idx="7601">8</cx:pt>
          <cx:pt idx="7602">8</cx:pt>
          <cx:pt idx="7603">9</cx:pt>
          <cx:pt idx="7604">8</cx:pt>
          <cx:pt idx="7605">10</cx:pt>
          <cx:pt idx="7606">8</cx:pt>
          <cx:pt idx="7607">3</cx:pt>
          <cx:pt idx="7608">10</cx:pt>
          <cx:pt idx="7609">4</cx:pt>
          <cx:pt idx="7610">4</cx:pt>
          <cx:pt idx="7611">8</cx:pt>
          <cx:pt idx="7612">9</cx:pt>
          <cx:pt idx="7613">8</cx:pt>
          <cx:pt idx="7614">4</cx:pt>
          <cx:pt idx="7615">9</cx:pt>
          <cx:pt idx="7616">9</cx:pt>
          <cx:pt idx="7617">6</cx:pt>
          <cx:pt idx="7618">10</cx:pt>
          <cx:pt idx="7619">7</cx:pt>
          <cx:pt idx="7620">7</cx:pt>
          <cx:pt idx="7621">8</cx:pt>
          <cx:pt idx="7622">8</cx:pt>
          <cx:pt idx="7623">10</cx:pt>
          <cx:pt idx="7624">10</cx:pt>
          <cx:pt idx="7625">9</cx:pt>
          <cx:pt idx="7626">9</cx:pt>
          <cx:pt idx="7627">9</cx:pt>
          <cx:pt idx="7628">1</cx:pt>
          <cx:pt idx="7629">8</cx:pt>
          <cx:pt idx="7630">10</cx:pt>
          <cx:pt idx="7631">1</cx:pt>
          <cx:pt idx="7632">10</cx:pt>
          <cx:pt idx="7633">10</cx:pt>
          <cx:pt idx="7634">10</cx:pt>
          <cx:pt idx="7635">1</cx:pt>
          <cx:pt idx="7636">4</cx:pt>
          <cx:pt idx="7637">6</cx:pt>
          <cx:pt idx="7638">5</cx:pt>
          <cx:pt idx="7639">7</cx:pt>
          <cx:pt idx="7640">1</cx:pt>
          <cx:pt idx="7641">10</cx:pt>
          <cx:pt idx="7642">10</cx:pt>
          <cx:pt idx="7643">8</cx:pt>
          <cx:pt idx="7644">9</cx:pt>
          <cx:pt idx="7645">10</cx:pt>
          <cx:pt idx="7646">9</cx:pt>
          <cx:pt idx="7647">9</cx:pt>
          <cx:pt idx="7648">10</cx:pt>
          <cx:pt idx="7649">7</cx:pt>
          <cx:pt idx="7650">10</cx:pt>
          <cx:pt idx="7651">8</cx:pt>
          <cx:pt idx="7652">10</cx:pt>
          <cx:pt idx="7653">3</cx:pt>
          <cx:pt idx="7654">3</cx:pt>
          <cx:pt idx="7655">8</cx:pt>
          <cx:pt idx="7656">2</cx:pt>
          <cx:pt idx="7657">7</cx:pt>
          <cx:pt idx="7658">5</cx:pt>
          <cx:pt idx="7659">10</cx:pt>
          <cx:pt idx="7660">3</cx:pt>
          <cx:pt idx="7661">8</cx:pt>
          <cx:pt idx="7662">4</cx:pt>
          <cx:pt idx="7663">1</cx:pt>
          <cx:pt idx="7664">3</cx:pt>
          <cx:pt idx="7665">10</cx:pt>
          <cx:pt idx="7666">10</cx:pt>
          <cx:pt idx="7667">3</cx:pt>
          <cx:pt idx="7668">1</cx:pt>
          <cx:pt idx="7669">5</cx:pt>
          <cx:pt idx="7670">10</cx:pt>
          <cx:pt idx="7671">4</cx:pt>
          <cx:pt idx="7672">3</cx:pt>
          <cx:pt idx="7673">10</cx:pt>
          <cx:pt idx="7674">3</cx:pt>
          <cx:pt idx="7675">8</cx:pt>
          <cx:pt idx="7676">5</cx:pt>
          <cx:pt idx="7677">5</cx:pt>
          <cx:pt idx="7678">1</cx:pt>
          <cx:pt idx="7679">6</cx:pt>
          <cx:pt idx="7680">1</cx:pt>
          <cx:pt idx="7681">1</cx:pt>
          <cx:pt idx="7682">6</cx:pt>
          <cx:pt idx="7683">1</cx:pt>
          <cx:pt idx="7684">1</cx:pt>
          <cx:pt idx="7685">1</cx:pt>
          <cx:pt idx="7686">2</cx:pt>
          <cx:pt idx="7687">10</cx:pt>
          <cx:pt idx="7688">7</cx:pt>
          <cx:pt idx="7689">9</cx:pt>
          <cx:pt idx="7690">1</cx:pt>
          <cx:pt idx="7691">9</cx:pt>
          <cx:pt idx="7692">8</cx:pt>
          <cx:pt idx="7693">1</cx:pt>
          <cx:pt idx="7694">6</cx:pt>
          <cx:pt idx="7695">1</cx:pt>
          <cx:pt idx="7696">3</cx:pt>
          <cx:pt idx="7697">2</cx:pt>
          <cx:pt idx="7698">9</cx:pt>
          <cx:pt idx="7699">10</cx:pt>
          <cx:pt idx="7700">5</cx:pt>
          <cx:pt idx="7701">10</cx:pt>
          <cx:pt idx="7702">9</cx:pt>
          <cx:pt idx="7703">9</cx:pt>
          <cx:pt idx="7704">10</cx:pt>
          <cx:pt idx="7705">9</cx:pt>
          <cx:pt idx="7706">10</cx:pt>
          <cx:pt idx="7707">9</cx:pt>
          <cx:pt idx="7708">10</cx:pt>
          <cx:pt idx="7709">7</cx:pt>
          <cx:pt idx="7710">8</cx:pt>
          <cx:pt idx="7711">1</cx:pt>
          <cx:pt idx="7712">9</cx:pt>
          <cx:pt idx="7713">1</cx:pt>
          <cx:pt idx="7714">8</cx:pt>
          <cx:pt idx="7715">10</cx:pt>
          <cx:pt idx="7716">5</cx:pt>
          <cx:pt idx="7717">2</cx:pt>
          <cx:pt idx="7718">5</cx:pt>
          <cx:pt idx="7719">7</cx:pt>
          <cx:pt idx="7720">10</cx:pt>
          <cx:pt idx="7721">10</cx:pt>
          <cx:pt idx="7722">10</cx:pt>
          <cx:pt idx="7723">10</cx:pt>
          <cx:pt idx="7724">10</cx:pt>
          <cx:pt idx="7725">7</cx:pt>
          <cx:pt idx="7726">7</cx:pt>
          <cx:pt idx="7727">2</cx:pt>
          <cx:pt idx="7728">8</cx:pt>
          <cx:pt idx="7729">10</cx:pt>
          <cx:pt idx="7730">10</cx:pt>
          <cx:pt idx="7731">1</cx:pt>
          <cx:pt idx="7732">7</cx:pt>
          <cx:pt idx="7733">9</cx:pt>
          <cx:pt idx="7734">2</cx:pt>
          <cx:pt idx="7735">4</cx:pt>
          <cx:pt idx="7736">1</cx:pt>
          <cx:pt idx="7737">5</cx:pt>
          <cx:pt idx="7738">3</cx:pt>
          <cx:pt idx="7739">10</cx:pt>
          <cx:pt idx="7740">10</cx:pt>
          <cx:pt idx="7741">8</cx:pt>
          <cx:pt idx="7742">7</cx:pt>
          <cx:pt idx="7743">9</cx:pt>
          <cx:pt idx="7744">1</cx:pt>
          <cx:pt idx="7745">8</cx:pt>
          <cx:pt idx="7746">1</cx:pt>
          <cx:pt idx="7747">8</cx:pt>
          <cx:pt idx="7748">8</cx:pt>
          <cx:pt idx="7749">10</cx:pt>
          <cx:pt idx="7750">5</cx:pt>
          <cx:pt idx="7751">10</cx:pt>
          <cx:pt idx="7752">8</cx:pt>
          <cx:pt idx="7753">10</cx:pt>
          <cx:pt idx="7754">10</cx:pt>
          <cx:pt idx="7755">10</cx:pt>
          <cx:pt idx="7756">10</cx:pt>
          <cx:pt idx="7757">10</cx:pt>
          <cx:pt idx="7758">7</cx:pt>
          <cx:pt idx="7759">10</cx:pt>
          <cx:pt idx="7760">10</cx:pt>
          <cx:pt idx="7761">10</cx:pt>
          <cx:pt idx="7762">9</cx:pt>
          <cx:pt idx="7763">10</cx:pt>
          <cx:pt idx="7764">10</cx:pt>
          <cx:pt idx="7765">10</cx:pt>
          <cx:pt idx="7766">10</cx:pt>
          <cx:pt idx="7767">10</cx:pt>
          <cx:pt idx="7768">10</cx:pt>
          <cx:pt idx="7769">1</cx:pt>
          <cx:pt idx="7770">8</cx:pt>
          <cx:pt idx="7771">8</cx:pt>
          <cx:pt idx="7772">10</cx:pt>
          <cx:pt idx="7773">10</cx:pt>
          <cx:pt idx="7774">7</cx:pt>
          <cx:pt idx="7775">10</cx:pt>
          <cx:pt idx="7776">9</cx:pt>
          <cx:pt idx="7777">8</cx:pt>
          <cx:pt idx="7778">8</cx:pt>
          <cx:pt idx="7779">10</cx:pt>
          <cx:pt idx="7780">5</cx:pt>
          <cx:pt idx="7781">9</cx:pt>
          <cx:pt idx="7782">10</cx:pt>
          <cx:pt idx="7783">4</cx:pt>
          <cx:pt idx="7784">8</cx:pt>
          <cx:pt idx="7785">10</cx:pt>
          <cx:pt idx="7786">7</cx:pt>
          <cx:pt idx="7787">9</cx:pt>
          <cx:pt idx="7788">5</cx:pt>
          <cx:pt idx="7789">10</cx:pt>
          <cx:pt idx="7790">7</cx:pt>
          <cx:pt idx="7791">10</cx:pt>
          <cx:pt idx="7792">9</cx:pt>
          <cx:pt idx="7793">2</cx:pt>
          <cx:pt idx="7794">10</cx:pt>
          <cx:pt idx="7795">10</cx:pt>
          <cx:pt idx="7796">9</cx:pt>
          <cx:pt idx="7797">7</cx:pt>
          <cx:pt idx="7798">8</cx:pt>
          <cx:pt idx="7799">1</cx:pt>
          <cx:pt idx="7800">7</cx:pt>
          <cx:pt idx="7801">8</cx:pt>
          <cx:pt idx="7802">10</cx:pt>
          <cx:pt idx="7803">2</cx:pt>
          <cx:pt idx="7804">9</cx:pt>
          <cx:pt idx="7805">7</cx:pt>
          <cx:pt idx="7806">5</cx:pt>
          <cx:pt idx="7807">7</cx:pt>
          <cx:pt idx="7808">9</cx:pt>
          <cx:pt idx="7809">7</cx:pt>
          <cx:pt idx="7810">9</cx:pt>
          <cx:pt idx="7811">7</cx:pt>
          <cx:pt idx="7812">9</cx:pt>
          <cx:pt idx="7813">10</cx:pt>
          <cx:pt idx="7814">8</cx:pt>
          <cx:pt idx="7815">6</cx:pt>
          <cx:pt idx="7816">8</cx:pt>
          <cx:pt idx="7817">10</cx:pt>
          <cx:pt idx="7818">10</cx:pt>
          <cx:pt idx="7819">10</cx:pt>
          <cx:pt idx="7820">9</cx:pt>
          <cx:pt idx="7821">10</cx:pt>
          <cx:pt idx="7822">10</cx:pt>
          <cx:pt idx="7823">10</cx:pt>
          <cx:pt idx="7824">1</cx:pt>
          <cx:pt idx="7825">8</cx:pt>
          <cx:pt idx="7826">3</cx:pt>
          <cx:pt idx="7827">10</cx:pt>
          <cx:pt idx="7828">4</cx:pt>
          <cx:pt idx="7829">6</cx:pt>
          <cx:pt idx="7830">9</cx:pt>
          <cx:pt idx="7831">8</cx:pt>
          <cx:pt idx="7832">4</cx:pt>
          <cx:pt idx="7833">9</cx:pt>
          <cx:pt idx="7834">9</cx:pt>
          <cx:pt idx="7835">10</cx:pt>
          <cx:pt idx="7836">10</cx:pt>
          <cx:pt idx="7837">1</cx:pt>
          <cx:pt idx="7838">5</cx:pt>
          <cx:pt idx="7839">10</cx:pt>
          <cx:pt idx="7840">10</cx:pt>
          <cx:pt idx="7841">4</cx:pt>
          <cx:pt idx="7842">6</cx:pt>
          <cx:pt idx="7843">10</cx:pt>
          <cx:pt idx="7844">7</cx:pt>
          <cx:pt idx="7845">10</cx:pt>
          <cx:pt idx="7846">7</cx:pt>
          <cx:pt idx="7847">10</cx:pt>
          <cx:pt idx="7848">10</cx:pt>
          <cx:pt idx="7849">9</cx:pt>
          <cx:pt idx="7850">10</cx:pt>
          <cx:pt idx="7851">10</cx:pt>
          <cx:pt idx="7852">10</cx:pt>
          <cx:pt idx="7853">10</cx:pt>
          <cx:pt idx="7854">8</cx:pt>
          <cx:pt idx="7855">10</cx:pt>
          <cx:pt idx="7856">9</cx:pt>
          <cx:pt idx="7857">8</cx:pt>
          <cx:pt idx="7858">9</cx:pt>
          <cx:pt idx="7859">8</cx:pt>
          <cx:pt idx="7860">8</cx:pt>
          <cx:pt idx="7861">10</cx:pt>
          <cx:pt idx="7862">7</cx:pt>
          <cx:pt idx="7863">10</cx:pt>
          <cx:pt idx="7864">10</cx:pt>
          <cx:pt idx="7865">7</cx:pt>
          <cx:pt idx="7866">6</cx:pt>
          <cx:pt idx="7867">9</cx:pt>
          <cx:pt idx="7868">8</cx:pt>
          <cx:pt idx="7869">10</cx:pt>
          <cx:pt idx="7870">9</cx:pt>
          <cx:pt idx="7871">10</cx:pt>
          <cx:pt idx="7872">10</cx:pt>
          <cx:pt idx="7873">10</cx:pt>
          <cx:pt idx="7874">9</cx:pt>
          <cx:pt idx="7875">8</cx:pt>
          <cx:pt idx="7876">9</cx:pt>
          <cx:pt idx="7877">9</cx:pt>
          <cx:pt idx="7878">9</cx:pt>
          <cx:pt idx="7879">10</cx:pt>
          <cx:pt idx="7880">7</cx:pt>
          <cx:pt idx="7881">9</cx:pt>
          <cx:pt idx="7882">10</cx:pt>
          <cx:pt idx="7883">10</cx:pt>
          <cx:pt idx="7884">9</cx:pt>
          <cx:pt idx="7885">7</cx:pt>
          <cx:pt idx="7886">9</cx:pt>
          <cx:pt idx="7887">8</cx:pt>
          <cx:pt idx="7888">5</cx:pt>
          <cx:pt idx="7889">6</cx:pt>
          <cx:pt idx="7890">10</cx:pt>
          <cx:pt idx="7891">9</cx:pt>
          <cx:pt idx="7892">8</cx:pt>
          <cx:pt idx="7893">6</cx:pt>
          <cx:pt idx="7894">7</cx:pt>
          <cx:pt idx="7895">8</cx:pt>
          <cx:pt idx="7896">9</cx:pt>
          <cx:pt idx="7897">1</cx:pt>
          <cx:pt idx="7898">6</cx:pt>
          <cx:pt idx="7899">10</cx:pt>
          <cx:pt idx="7900">10</cx:pt>
          <cx:pt idx="7901">6</cx:pt>
          <cx:pt idx="7902">9</cx:pt>
          <cx:pt idx="7903">9</cx:pt>
          <cx:pt idx="7904">10</cx:pt>
          <cx:pt idx="7905">10</cx:pt>
          <cx:pt idx="7906">9</cx:pt>
          <cx:pt idx="7907">9</cx:pt>
          <cx:pt idx="7908">2</cx:pt>
          <cx:pt idx="7909">9</cx:pt>
          <cx:pt idx="7910">10</cx:pt>
          <cx:pt idx="7911">9</cx:pt>
          <cx:pt idx="7912">10</cx:pt>
          <cx:pt idx="7913">9</cx:pt>
          <cx:pt idx="7914">9</cx:pt>
          <cx:pt idx="7915">8</cx:pt>
          <cx:pt idx="7916">9</cx:pt>
          <cx:pt idx="7917">2</cx:pt>
          <cx:pt idx="7918">9</cx:pt>
          <cx:pt idx="7919">1</cx:pt>
          <cx:pt idx="7920">8</cx:pt>
          <cx:pt idx="7921">1</cx:pt>
          <cx:pt idx="7922">2</cx:pt>
          <cx:pt idx="7923">7</cx:pt>
          <cx:pt idx="7924">9</cx:pt>
          <cx:pt idx="7925">10</cx:pt>
          <cx:pt idx="7926">2</cx:pt>
          <cx:pt idx="7927">10</cx:pt>
          <cx:pt idx="7928">9</cx:pt>
          <cx:pt idx="7929">10</cx:pt>
          <cx:pt idx="7930">10</cx:pt>
          <cx:pt idx="7931">7</cx:pt>
          <cx:pt idx="7932">10</cx:pt>
          <cx:pt idx="7933">2</cx:pt>
          <cx:pt idx="7934">7</cx:pt>
          <cx:pt idx="7935">9</cx:pt>
          <cx:pt idx="7936">9</cx:pt>
          <cx:pt idx="7937">9</cx:pt>
          <cx:pt idx="7938">1</cx:pt>
          <cx:pt idx="7939">9</cx:pt>
          <cx:pt idx="7940">1</cx:pt>
          <cx:pt idx="7941">10</cx:pt>
          <cx:pt idx="7942">8</cx:pt>
          <cx:pt idx="7943">1</cx:pt>
          <cx:pt idx="7944">2</cx:pt>
          <cx:pt idx="7945">10</cx:pt>
          <cx:pt idx="7946">4</cx:pt>
          <cx:pt idx="7947">1</cx:pt>
          <cx:pt idx="7948">9</cx:pt>
          <cx:pt idx="7949">10</cx:pt>
          <cx:pt idx="7950">1</cx:pt>
          <cx:pt idx="7951">7</cx:pt>
          <cx:pt idx="7952">5</cx:pt>
          <cx:pt idx="7953">8</cx:pt>
          <cx:pt idx="7954">7</cx:pt>
          <cx:pt idx="7955">9</cx:pt>
          <cx:pt idx="7956">1</cx:pt>
          <cx:pt idx="7957">1</cx:pt>
          <cx:pt idx="7958">10</cx:pt>
          <cx:pt idx="7959">5</cx:pt>
          <cx:pt idx="7960">10</cx:pt>
          <cx:pt idx="7961">10</cx:pt>
          <cx:pt idx="7962">2</cx:pt>
          <cx:pt idx="7963">2</cx:pt>
          <cx:pt idx="7964">9</cx:pt>
          <cx:pt idx="7965">8</cx:pt>
          <cx:pt idx="7966">4</cx:pt>
          <cx:pt idx="7967">10</cx:pt>
          <cx:pt idx="7968">10</cx:pt>
          <cx:pt idx="7969">7</cx:pt>
          <cx:pt idx="7970">3</cx:pt>
          <cx:pt idx="7971">5</cx:pt>
          <cx:pt idx="7972">3</cx:pt>
          <cx:pt idx="7973">6</cx:pt>
          <cx:pt idx="7974">6</cx:pt>
          <cx:pt idx="7975">9</cx:pt>
          <cx:pt idx="7976">9</cx:pt>
          <cx:pt idx="7977">8</cx:pt>
          <cx:pt idx="7978">8</cx:pt>
          <cx:pt idx="7979">9</cx:pt>
          <cx:pt idx="7980">5</cx:pt>
          <cx:pt idx="7981">4</cx:pt>
          <cx:pt idx="7982">3</cx:pt>
          <cx:pt idx="7983">2</cx:pt>
          <cx:pt idx="7984">9</cx:pt>
          <cx:pt idx="7985">9</cx:pt>
          <cx:pt idx="7986">8</cx:pt>
          <cx:pt idx="7987">1</cx:pt>
          <cx:pt idx="7988">10</cx:pt>
          <cx:pt idx="7989">10</cx:pt>
          <cx:pt idx="7990">2</cx:pt>
          <cx:pt idx="7991">1</cx:pt>
          <cx:pt idx="7992">9</cx:pt>
          <cx:pt idx="7993">10</cx:pt>
          <cx:pt idx="7994">1</cx:pt>
          <cx:pt idx="7995">1</cx:pt>
          <cx:pt idx="7996">4</cx:pt>
          <cx:pt idx="7997">10</cx:pt>
          <cx:pt idx="7998">7</cx:pt>
          <cx:pt idx="7999">8</cx:pt>
          <cx:pt idx="8000">10</cx:pt>
          <cx:pt idx="8001">10</cx:pt>
          <cx:pt idx="8002">1</cx:pt>
          <cx:pt idx="8003">3</cx:pt>
          <cx:pt idx="8004">1</cx:pt>
          <cx:pt idx="8005">8</cx:pt>
          <cx:pt idx="8006">9</cx:pt>
          <cx:pt idx="8007">6</cx:pt>
          <cx:pt idx="8008">1</cx:pt>
          <cx:pt idx="8009">1</cx:pt>
          <cx:pt idx="8010">9</cx:pt>
          <cx:pt idx="8011">9</cx:pt>
          <cx:pt idx="8012">2</cx:pt>
          <cx:pt idx="8013">9</cx:pt>
          <cx:pt idx="8014">3</cx:pt>
          <cx:pt idx="8015">9</cx:pt>
          <cx:pt idx="8016">7</cx:pt>
          <cx:pt idx="8017">8</cx:pt>
          <cx:pt idx="8018">9</cx:pt>
          <cx:pt idx="8019">4</cx:pt>
          <cx:pt idx="8020">6</cx:pt>
          <cx:pt idx="8021">1</cx:pt>
          <cx:pt idx="8022">9</cx:pt>
          <cx:pt idx="8023">9</cx:pt>
          <cx:pt idx="8024">8</cx:pt>
          <cx:pt idx="8025">3</cx:pt>
          <cx:pt idx="8026">9</cx:pt>
          <cx:pt idx="8027">10</cx:pt>
          <cx:pt idx="8028">3</cx:pt>
          <cx:pt idx="8029">1</cx:pt>
          <cx:pt idx="8030">9</cx:pt>
          <cx:pt idx="8031">6</cx:pt>
          <cx:pt idx="8032">8</cx:pt>
          <cx:pt idx="8033">8</cx:pt>
          <cx:pt idx="8034">1</cx:pt>
          <cx:pt idx="8035">1</cx:pt>
          <cx:pt idx="8036">2</cx:pt>
          <cx:pt idx="8037">6</cx:pt>
          <cx:pt idx="8038">4</cx:pt>
          <cx:pt idx="8039">1</cx:pt>
          <cx:pt idx="8040">10</cx:pt>
          <cx:pt idx="8041">4</cx:pt>
          <cx:pt idx="8042">8</cx:pt>
          <cx:pt idx="8043">9</cx:pt>
          <cx:pt idx="8044">7</cx:pt>
          <cx:pt idx="8045">1</cx:pt>
          <cx:pt idx="8046">9</cx:pt>
          <cx:pt idx="8047">9</cx:pt>
          <cx:pt idx="8048">2</cx:pt>
          <cx:pt idx="8049">8</cx:pt>
          <cx:pt idx="8050">7</cx:pt>
          <cx:pt idx="8051">1</cx:pt>
          <cx:pt idx="8052">10</cx:pt>
          <cx:pt idx="8053">10</cx:pt>
          <cx:pt idx="8054">10</cx:pt>
          <cx:pt idx="8055">10</cx:pt>
          <cx:pt idx="8056">10</cx:pt>
          <cx:pt idx="8057">10</cx:pt>
          <cx:pt idx="8058">9</cx:pt>
          <cx:pt idx="8059">8</cx:pt>
          <cx:pt idx="8060">9</cx:pt>
          <cx:pt idx="8061">1</cx:pt>
          <cx:pt idx="8062">9</cx:pt>
          <cx:pt idx="8063">8</cx:pt>
          <cx:pt idx="8064">9</cx:pt>
          <cx:pt idx="8065">9</cx:pt>
          <cx:pt idx="8066">7</cx:pt>
          <cx:pt idx="8067">8</cx:pt>
          <cx:pt idx="8068">4</cx:pt>
          <cx:pt idx="8069">3</cx:pt>
          <cx:pt idx="8070">1</cx:pt>
          <cx:pt idx="8071">10</cx:pt>
          <cx:pt idx="8072">10</cx:pt>
          <cx:pt idx="8073">8</cx:pt>
          <cx:pt idx="8074">7</cx:pt>
          <cx:pt idx="8075">8</cx:pt>
          <cx:pt idx="8076">10</cx:pt>
          <cx:pt idx="8077">7</cx:pt>
          <cx:pt idx="8078">1</cx:pt>
          <cx:pt idx="8079">9</cx:pt>
          <cx:pt idx="8080">7</cx:pt>
          <cx:pt idx="8081">10</cx:pt>
          <cx:pt idx="8082">10</cx:pt>
          <cx:pt idx="8083">3</cx:pt>
          <cx:pt idx="8084">6</cx:pt>
          <cx:pt idx="8085">1</cx:pt>
          <cx:pt idx="8086">10</cx:pt>
          <cx:pt idx="8087">7</cx:pt>
          <cx:pt idx="8088">10</cx:pt>
          <cx:pt idx="8089">8</cx:pt>
          <cx:pt idx="8090">10</cx:pt>
          <cx:pt idx="8091">7</cx:pt>
          <cx:pt idx="8092">6</cx:pt>
          <cx:pt idx="8093">7</cx:pt>
          <cx:pt idx="8094">9</cx:pt>
          <cx:pt idx="8095">7</cx:pt>
          <cx:pt idx="8096">10</cx:pt>
          <cx:pt idx="8097">2</cx:pt>
          <cx:pt idx="8098">10</cx:pt>
          <cx:pt idx="8099">10</cx:pt>
        </cx:lvl>
      </cx:numDim>
    </cx:data>
  </cx:chartData>
  <cx:chart>
    <cx:title pos="t" align="ctr" overlay="0">
      <cx:tx>
        <cx:txData>
          <cx:v>Box Plot of Overall Rating by Traveler Type</cx:v>
        </cx:txData>
      </cx:tx>
      <cx:txPr>
        <a:bodyPr vertOverflow="overflow" horzOverflow="overflow" wrap="square" lIns="0" tIns="0" rIns="0" bIns="0"/>
        <a:lstStyle/>
        <a:p>
          <a:pPr algn="ctr" rtl="0">
            <a:defRPr lang="en-US" sz="1400" b="0" i="0" u="none" strike="noStrike" baseline="0">
              <a:solidFill>
                <a:srgbClr val="595959"/>
              </a:solidFill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defRPr>
          </a:pPr>
          <a:r>
            <a:rPr lang="en-US" sz="1400" b="0" i="0" u="none" strike="noStrike" baseline="0">
              <a:solidFill>
                <a:srgbClr val="595959"/>
              </a:solidFill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rPr>
            <a:t>Box Plot of Overall Rating by Traveler Type</a:t>
          </a:r>
        </a:p>
      </cx:txPr>
    </cx:title>
    <cx:plotArea>
      <cx:plotAreaRegion>
        <cx:series layoutId="boxWhisker" uniqueId="{89B0BF51-DEA3-45F8-99C3-757AE7D2D015}">
          <cx:tx>
            <cx:txData>
              <cx:f>Dataset_1!$P$1</cx:f>
              <cx:v>Overall Rating</cx:v>
            </cx:txData>
          </cx:tx>
          <cx:spPr>
            <a:solidFill>
              <a:srgbClr val="E2508B"/>
            </a:solidFill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txData>
              <cx:v>Traveler Type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</a:rPr>
                <a:t>Traveler Type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900" b="0" i="0" u="none" strike="noStrike" baseline="0">
                <a:solidFill>
                  <a:srgbClr val="59595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en-US" sz="900" b="0" i="0" u="none" strike="noStrike" baseline="0">
              <a:solidFill>
                <a:srgbClr val="595959"/>
              </a:solidFill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endParaRPr>
          </a:p>
        </cx:txPr>
      </cx:axis>
      <cx:axis id="1">
        <cx:valScaling max="1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 b="0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Overall  Rating</a:t>
                </a:r>
                <a:endParaRPr lang="hy-AM">
                  <a:effectLst/>
                </a:endParaRPr>
              </a:p>
            </cx:rich>
          </cx:tx>
        </cx:title>
        <cx:majorGridlines>
          <cx:spPr>
            <a:ln>
              <a:noFill/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900" b="0" i="0" u="none" strike="noStrike" baseline="0">
                <a:solidFill>
                  <a:srgbClr val="59595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en-US" sz="900" b="0" i="0" u="none" strike="noStrike" baseline="0">
              <a:solidFill>
                <a:srgbClr val="595959"/>
              </a:solidFill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Dataset_1!$D$2:$D$8101</cx:f>
        <cx:lvl ptCount="8100">
          <cx:pt idx="0">Singapore Airlines</cx:pt>
          <cx:pt idx="1">Singapore Airlines</cx:pt>
          <cx:pt idx="2">Singapore Airlines</cx:pt>
          <cx:pt idx="3">Singapore Airlines</cx:pt>
          <cx:pt idx="4">Singapore Airlines</cx:pt>
          <cx:pt idx="5">Singapore Airlines</cx:pt>
          <cx:pt idx="6">Singapore Airlines</cx:pt>
          <cx:pt idx="7">Singapore Airlines</cx:pt>
          <cx:pt idx="8">Singapore Airlines</cx:pt>
          <cx:pt idx="9">Singapore Airlines</cx:pt>
          <cx:pt idx="10">Singapore Airlines</cx:pt>
          <cx:pt idx="11">Singapore Airlines</cx:pt>
          <cx:pt idx="12">Singapore Airlines</cx:pt>
          <cx:pt idx="13">Singapore Airlines</cx:pt>
          <cx:pt idx="14">Singapore Airlines</cx:pt>
          <cx:pt idx="15">Singapore Airlines</cx:pt>
          <cx:pt idx="16">Singapore Airlines</cx:pt>
          <cx:pt idx="17">Singapore Airlines</cx:pt>
          <cx:pt idx="18">Singapore Airlines</cx:pt>
          <cx:pt idx="19">Singapore Airlines</cx:pt>
          <cx:pt idx="20">Singapore Airlines</cx:pt>
          <cx:pt idx="21">Singapore Airlines</cx:pt>
          <cx:pt idx="22">Singapore Airlines</cx:pt>
          <cx:pt idx="23">Singapore Airlines</cx:pt>
          <cx:pt idx="24">Singapore Airlines</cx:pt>
          <cx:pt idx="25">Singapore Airlines</cx:pt>
          <cx:pt idx="26">Singapore Airlines</cx:pt>
          <cx:pt idx="27">Singapore Airlines</cx:pt>
          <cx:pt idx="28">Singapore Airlines</cx:pt>
          <cx:pt idx="29">Singapore Airlines</cx:pt>
          <cx:pt idx="30">Singapore Airlines</cx:pt>
          <cx:pt idx="31">Singapore Airlines</cx:pt>
          <cx:pt idx="32">Singapore Airlines</cx:pt>
          <cx:pt idx="33">Singapore Airlines</cx:pt>
          <cx:pt idx="34">Singapore Airlines</cx:pt>
          <cx:pt idx="35">Singapore Airlines</cx:pt>
          <cx:pt idx="36">Singapore Airlines</cx:pt>
          <cx:pt idx="37">Singapore Airlines</cx:pt>
          <cx:pt idx="38">Singapore Airlines</cx:pt>
          <cx:pt idx="39">Singapore Airlines</cx:pt>
          <cx:pt idx="40">Singapore Airlines</cx:pt>
          <cx:pt idx="41">Singapore Airlines</cx:pt>
          <cx:pt idx="42">Singapore Airlines</cx:pt>
          <cx:pt idx="43">Singapore Airlines</cx:pt>
          <cx:pt idx="44">Singapore Airlines</cx:pt>
          <cx:pt idx="45">Singapore Airlines</cx:pt>
          <cx:pt idx="46">Singapore Airlines</cx:pt>
          <cx:pt idx="47">Singapore Airlines</cx:pt>
          <cx:pt idx="48">Singapore Airlines</cx:pt>
          <cx:pt idx="49">Singapore Airlines</cx:pt>
          <cx:pt idx="50">Singapore Airlines</cx:pt>
          <cx:pt idx="51">Singapore Airlines</cx:pt>
          <cx:pt idx="52">Singapore Airlines</cx:pt>
          <cx:pt idx="53">Singapore Airlines</cx:pt>
          <cx:pt idx="54">Singapore Airlines</cx:pt>
          <cx:pt idx="55">Singapore Airlines</cx:pt>
          <cx:pt idx="56">Singapore Airlines</cx:pt>
          <cx:pt idx="57">Singapore Airlines</cx:pt>
          <cx:pt idx="58">Singapore Airlines</cx:pt>
          <cx:pt idx="59">Singapore Airlines</cx:pt>
          <cx:pt idx="60">Singapore Airlines</cx:pt>
          <cx:pt idx="61">Singapore Airlines</cx:pt>
          <cx:pt idx="62">Singapore Airlines</cx:pt>
          <cx:pt idx="63">Singapore Airlines</cx:pt>
          <cx:pt idx="64">Singapore Airlines</cx:pt>
          <cx:pt idx="65">Singapore Airlines</cx:pt>
          <cx:pt idx="66">Singapore Airlines</cx:pt>
          <cx:pt idx="67">Singapore Airlines</cx:pt>
          <cx:pt idx="68">Singapore Airlines</cx:pt>
          <cx:pt idx="69">Singapore Airlines</cx:pt>
          <cx:pt idx="70">Singapore Airlines</cx:pt>
          <cx:pt idx="71">Singapore Airlines</cx:pt>
          <cx:pt idx="72">Singapore Airlines</cx:pt>
          <cx:pt idx="73">Singapore Airlines</cx:pt>
          <cx:pt idx="74">Singapore Airlines</cx:pt>
          <cx:pt idx="75">Singapore Airlines</cx:pt>
          <cx:pt idx="76">Singapore Airlines</cx:pt>
          <cx:pt idx="77">Singapore Airlines</cx:pt>
          <cx:pt idx="78">Singapore Airlines</cx:pt>
          <cx:pt idx="79">Singapore Airlines</cx:pt>
          <cx:pt idx="80">Singapore Airlines</cx:pt>
          <cx:pt idx="81">Singapore Airlines</cx:pt>
          <cx:pt idx="82">Singapore Airlines</cx:pt>
          <cx:pt idx="83">Singapore Airlines</cx:pt>
          <cx:pt idx="84">Singapore Airlines</cx:pt>
          <cx:pt idx="85">Singapore Airlines</cx:pt>
          <cx:pt idx="86">Singapore Airlines</cx:pt>
          <cx:pt idx="87">Singapore Airlines</cx:pt>
          <cx:pt idx="88">Singapore Airlines</cx:pt>
          <cx:pt idx="89">Singapore Airlines</cx:pt>
          <cx:pt idx="90">Singapore Airlines</cx:pt>
          <cx:pt idx="91">Singapore Airlines</cx:pt>
          <cx:pt idx="92">Singapore Airlines</cx:pt>
          <cx:pt idx="93">Singapore Airlines</cx:pt>
          <cx:pt idx="94">Singapore Airlines</cx:pt>
          <cx:pt idx="95">Singapore Airlines</cx:pt>
          <cx:pt idx="96">Singapore Airlines</cx:pt>
          <cx:pt idx="97">Singapore Airlines</cx:pt>
          <cx:pt idx="98">Singapore Airlines</cx:pt>
          <cx:pt idx="99">Singapore Airlines</cx:pt>
          <cx:pt idx="100">Singapore Airlines</cx:pt>
          <cx:pt idx="101">Singapore Airlines</cx:pt>
          <cx:pt idx="102">Singapore Airlines</cx:pt>
          <cx:pt idx="103">Singapore Airlines</cx:pt>
          <cx:pt idx="104">Singapore Airlines</cx:pt>
          <cx:pt idx="105">Singapore Airlines</cx:pt>
          <cx:pt idx="106">Singapore Airlines</cx:pt>
          <cx:pt idx="107">Singapore Airlines</cx:pt>
          <cx:pt idx="108">Singapore Airlines</cx:pt>
          <cx:pt idx="109">Singapore Airlines</cx:pt>
          <cx:pt idx="110">Singapore Airlines</cx:pt>
          <cx:pt idx="111">Singapore Airlines</cx:pt>
          <cx:pt idx="112">Singapore Airlines</cx:pt>
          <cx:pt idx="113">Singapore Airlines</cx:pt>
          <cx:pt idx="114">Singapore Airlines</cx:pt>
          <cx:pt idx="115">Singapore Airlines</cx:pt>
          <cx:pt idx="116">Singapore Airlines</cx:pt>
          <cx:pt idx="117">Singapore Airlines</cx:pt>
          <cx:pt idx="118">Singapore Airlines</cx:pt>
          <cx:pt idx="119">Singapore Airlines</cx:pt>
          <cx:pt idx="120">Singapore Airlines</cx:pt>
          <cx:pt idx="121">Singapore Airlines</cx:pt>
          <cx:pt idx="122">Singapore Airlines</cx:pt>
          <cx:pt idx="123">Singapore Airlines</cx:pt>
          <cx:pt idx="124">Singapore Airlines</cx:pt>
          <cx:pt idx="125">Singapore Airlines</cx:pt>
          <cx:pt idx="126">Singapore Airlines</cx:pt>
          <cx:pt idx="127">Singapore Airlines</cx:pt>
          <cx:pt idx="128">Singapore Airlines</cx:pt>
          <cx:pt idx="129">Singapore Airlines</cx:pt>
          <cx:pt idx="130">Singapore Airlines</cx:pt>
          <cx:pt idx="131">Singapore Airlines</cx:pt>
          <cx:pt idx="132">Singapore Airlines</cx:pt>
          <cx:pt idx="133">Singapore Airlines</cx:pt>
          <cx:pt idx="134">Singapore Airlines</cx:pt>
          <cx:pt idx="135">Singapore Airlines</cx:pt>
          <cx:pt idx="136">Singapore Airlines</cx:pt>
          <cx:pt idx="137">Singapore Airlines</cx:pt>
          <cx:pt idx="138">Singapore Airlines</cx:pt>
          <cx:pt idx="139">Singapore Airlines</cx:pt>
          <cx:pt idx="140">Singapore Airlines</cx:pt>
          <cx:pt idx="141">Singapore Airlines</cx:pt>
          <cx:pt idx="142">Singapore Airlines</cx:pt>
          <cx:pt idx="143">Singapore Airlines</cx:pt>
          <cx:pt idx="144">Singapore Airlines</cx:pt>
          <cx:pt idx="145">Singapore Airlines</cx:pt>
          <cx:pt idx="146">Singapore Airlines</cx:pt>
          <cx:pt idx="147">Singapore Airlines</cx:pt>
          <cx:pt idx="148">Singapore Airlines</cx:pt>
          <cx:pt idx="149">Singapore Airlines</cx:pt>
          <cx:pt idx="150">Singapore Airlines</cx:pt>
          <cx:pt idx="151">Singapore Airlines</cx:pt>
          <cx:pt idx="152">Singapore Airlines</cx:pt>
          <cx:pt idx="153">Singapore Airlines</cx:pt>
          <cx:pt idx="154">Singapore Airlines</cx:pt>
          <cx:pt idx="155">Singapore Airlines</cx:pt>
          <cx:pt idx="156">Singapore Airlines</cx:pt>
          <cx:pt idx="157">Singapore Airlines</cx:pt>
          <cx:pt idx="158">Singapore Airlines</cx:pt>
          <cx:pt idx="159">Singapore Airlines</cx:pt>
          <cx:pt idx="160">Singapore Airlines</cx:pt>
          <cx:pt idx="161">Singapore Airlines</cx:pt>
          <cx:pt idx="162">Singapore Airlines</cx:pt>
          <cx:pt idx="163">Singapore Airlines</cx:pt>
          <cx:pt idx="164">Singapore Airlines</cx:pt>
          <cx:pt idx="165">Singapore Airlines</cx:pt>
          <cx:pt idx="166">Singapore Airlines</cx:pt>
          <cx:pt idx="167">Singapore Airlines</cx:pt>
          <cx:pt idx="168">Singapore Airlines</cx:pt>
          <cx:pt idx="169">Singapore Airlines</cx:pt>
          <cx:pt idx="170">Singapore Airlines</cx:pt>
          <cx:pt idx="171">Singapore Airlines</cx:pt>
          <cx:pt idx="172">Singapore Airlines</cx:pt>
          <cx:pt idx="173">Singapore Airlines</cx:pt>
          <cx:pt idx="174">Singapore Airlines</cx:pt>
          <cx:pt idx="175">Singapore Airlines</cx:pt>
          <cx:pt idx="176">Singapore Airlines</cx:pt>
          <cx:pt idx="177">Singapore Airlines</cx:pt>
          <cx:pt idx="178">Singapore Airlines</cx:pt>
          <cx:pt idx="179">Singapore Airlines</cx:pt>
          <cx:pt idx="180">Singapore Airlines</cx:pt>
          <cx:pt idx="181">Singapore Airlines</cx:pt>
          <cx:pt idx="182">Singapore Airlines</cx:pt>
          <cx:pt idx="183">Singapore Airlines</cx:pt>
          <cx:pt idx="184">Singapore Airlines</cx:pt>
          <cx:pt idx="185">Singapore Airlines</cx:pt>
          <cx:pt idx="186">Singapore Airlines</cx:pt>
          <cx:pt idx="187">Singapore Airlines</cx:pt>
          <cx:pt idx="188">Singapore Airlines</cx:pt>
          <cx:pt idx="189">Singapore Airlines</cx:pt>
          <cx:pt idx="190">Singapore Airlines</cx:pt>
          <cx:pt idx="191">Singapore Airlines</cx:pt>
          <cx:pt idx="192">Singapore Airlines</cx:pt>
          <cx:pt idx="193">Singapore Airlines</cx:pt>
          <cx:pt idx="194">Singapore Airlines</cx:pt>
          <cx:pt idx="195">Singapore Airlines</cx:pt>
          <cx:pt idx="196">Singapore Airlines</cx:pt>
          <cx:pt idx="197">Singapore Airlines</cx:pt>
          <cx:pt idx="198">Singapore Airlines</cx:pt>
          <cx:pt idx="199">Singapore Airlines</cx:pt>
          <cx:pt idx="200">Singapore Airlines</cx:pt>
          <cx:pt idx="201">Singapore Airlines</cx:pt>
          <cx:pt idx="202">Singapore Airlines</cx:pt>
          <cx:pt idx="203">Singapore Airlines</cx:pt>
          <cx:pt idx="204">Singapore Airlines</cx:pt>
          <cx:pt idx="205">Singapore Airlines</cx:pt>
          <cx:pt idx="206">Singapore Airlines</cx:pt>
          <cx:pt idx="207">Singapore Airlines</cx:pt>
          <cx:pt idx="208">Singapore Airlines</cx:pt>
          <cx:pt idx="209">Singapore Airlines</cx:pt>
          <cx:pt idx="210">Singapore Airlines</cx:pt>
          <cx:pt idx="211">Singapore Airlines</cx:pt>
          <cx:pt idx="212">Singapore Airlines</cx:pt>
          <cx:pt idx="213">Singapore Airlines</cx:pt>
          <cx:pt idx="214">Singapore Airlines</cx:pt>
          <cx:pt idx="215">Singapore Airlines</cx:pt>
          <cx:pt idx="216">Singapore Airlines</cx:pt>
          <cx:pt idx="217">Singapore Airlines</cx:pt>
          <cx:pt idx="218">Singapore Airlines</cx:pt>
          <cx:pt idx="219">Singapore Airlines</cx:pt>
          <cx:pt idx="220">Singapore Airlines</cx:pt>
          <cx:pt idx="221">Singapore Airlines</cx:pt>
          <cx:pt idx="222">Singapore Airlines</cx:pt>
          <cx:pt idx="223">Singapore Airlines</cx:pt>
          <cx:pt idx="224">Singapore Airlines</cx:pt>
          <cx:pt idx="225">Singapore Airlines</cx:pt>
          <cx:pt idx="226">Singapore Airlines</cx:pt>
          <cx:pt idx="227">Singapore Airlines</cx:pt>
          <cx:pt idx="228">Singapore Airlines</cx:pt>
          <cx:pt idx="229">Singapore Airlines</cx:pt>
          <cx:pt idx="230">Singapore Airlines</cx:pt>
          <cx:pt idx="231">Singapore Airlines</cx:pt>
          <cx:pt idx="232">Singapore Airlines</cx:pt>
          <cx:pt idx="233">Singapore Airlines</cx:pt>
          <cx:pt idx="234">Singapore Airlines</cx:pt>
          <cx:pt idx="235">Singapore Airlines</cx:pt>
          <cx:pt idx="236">Singapore Airlines</cx:pt>
          <cx:pt idx="237">Singapore Airlines</cx:pt>
          <cx:pt idx="238">Singapore Airlines</cx:pt>
          <cx:pt idx="239">Singapore Airlines</cx:pt>
          <cx:pt idx="240">Singapore Airlines</cx:pt>
          <cx:pt idx="241">Singapore Airlines</cx:pt>
          <cx:pt idx="242">Singapore Airlines</cx:pt>
          <cx:pt idx="243">Singapore Airlines</cx:pt>
          <cx:pt idx="244">Singapore Airlines</cx:pt>
          <cx:pt idx="245">Singapore Airlines</cx:pt>
          <cx:pt idx="246">Singapore Airlines</cx:pt>
          <cx:pt idx="247">Singapore Airlines</cx:pt>
          <cx:pt idx="248">Singapore Airlines</cx:pt>
          <cx:pt idx="249">Singapore Airlines</cx:pt>
          <cx:pt idx="250">Singapore Airlines</cx:pt>
          <cx:pt idx="251">Singapore Airlines</cx:pt>
          <cx:pt idx="252">Singapore Airlines</cx:pt>
          <cx:pt idx="253">Singapore Airlines</cx:pt>
          <cx:pt idx="254">Singapore Airlines</cx:pt>
          <cx:pt idx="255">Singapore Airlines</cx:pt>
          <cx:pt idx="256">Singapore Airlines</cx:pt>
          <cx:pt idx="257">Singapore Airlines</cx:pt>
          <cx:pt idx="258">Singapore Airlines</cx:pt>
          <cx:pt idx="259">Singapore Airlines</cx:pt>
          <cx:pt idx="260">Singapore Airlines</cx:pt>
          <cx:pt idx="261">Singapore Airlines</cx:pt>
          <cx:pt idx="262">Singapore Airlines</cx:pt>
          <cx:pt idx="263">Singapore Airlines</cx:pt>
          <cx:pt idx="264">Singapore Airlines</cx:pt>
          <cx:pt idx="265">Singapore Airlines</cx:pt>
          <cx:pt idx="266">Singapore Airlines</cx:pt>
          <cx:pt idx="267">Singapore Airlines</cx:pt>
          <cx:pt idx="268">Singapore Airlines</cx:pt>
          <cx:pt idx="269">Singapore Airlines</cx:pt>
          <cx:pt idx="270">Singapore Airlines</cx:pt>
          <cx:pt idx="271">Singapore Airlines</cx:pt>
          <cx:pt idx="272">Singapore Airlines</cx:pt>
          <cx:pt idx="273">Singapore Airlines</cx:pt>
          <cx:pt idx="274">Singapore Airlines</cx:pt>
          <cx:pt idx="275">Singapore Airlines</cx:pt>
          <cx:pt idx="276">Singapore Airlines</cx:pt>
          <cx:pt idx="277">Singapore Airlines</cx:pt>
          <cx:pt idx="278">Singapore Airlines</cx:pt>
          <cx:pt idx="279">Singapore Airlines</cx:pt>
          <cx:pt idx="280">Singapore Airlines</cx:pt>
          <cx:pt idx="281">Singapore Airlines</cx:pt>
          <cx:pt idx="282">Singapore Airlines</cx:pt>
          <cx:pt idx="283">Singapore Airlines</cx:pt>
          <cx:pt idx="284">Singapore Airlines</cx:pt>
          <cx:pt idx="285">Singapore Airlines</cx:pt>
          <cx:pt idx="286">Singapore Airlines</cx:pt>
          <cx:pt idx="287">Singapore Airlines</cx:pt>
          <cx:pt idx="288">Singapore Airlines</cx:pt>
          <cx:pt idx="289">Singapore Airlines</cx:pt>
          <cx:pt idx="290">Singapore Airlines</cx:pt>
          <cx:pt idx="291">Singapore Airlines</cx:pt>
          <cx:pt idx="292">Singapore Airlines</cx:pt>
          <cx:pt idx="293">Singapore Airlines</cx:pt>
          <cx:pt idx="294">Singapore Airlines</cx:pt>
          <cx:pt idx="295">Singapore Airlines</cx:pt>
          <cx:pt idx="296">Singapore Airlines</cx:pt>
          <cx:pt idx="297">Singapore Airlines</cx:pt>
          <cx:pt idx="298">Singapore Airlines</cx:pt>
          <cx:pt idx="299">Singapore Airlines</cx:pt>
          <cx:pt idx="300">Singapore Airlines</cx:pt>
          <cx:pt idx="301">Singapore Airlines</cx:pt>
          <cx:pt idx="302">Singapore Airlines</cx:pt>
          <cx:pt idx="303">Singapore Airlines</cx:pt>
          <cx:pt idx="304">Singapore Airlines</cx:pt>
          <cx:pt idx="305">Singapore Airlines</cx:pt>
          <cx:pt idx="306">Singapore Airlines</cx:pt>
          <cx:pt idx="307">Singapore Airlines</cx:pt>
          <cx:pt idx="308">Singapore Airlines</cx:pt>
          <cx:pt idx="309">Singapore Airlines</cx:pt>
          <cx:pt idx="310">Singapore Airlines</cx:pt>
          <cx:pt idx="311">Singapore Airlines</cx:pt>
          <cx:pt idx="312">Singapore Airlines</cx:pt>
          <cx:pt idx="313">Singapore Airlines</cx:pt>
          <cx:pt idx="314">Singapore Airlines</cx:pt>
          <cx:pt idx="315">Singapore Airlines</cx:pt>
          <cx:pt idx="316">Singapore Airlines</cx:pt>
          <cx:pt idx="317">Singapore Airlines</cx:pt>
          <cx:pt idx="318">Singapore Airlines</cx:pt>
          <cx:pt idx="319">Singapore Airlines</cx:pt>
          <cx:pt idx="320">Singapore Airlines</cx:pt>
          <cx:pt idx="321">Singapore Airlines</cx:pt>
          <cx:pt idx="322">Singapore Airlines</cx:pt>
          <cx:pt idx="323">Singapore Airlines</cx:pt>
          <cx:pt idx="324">Singapore Airlines</cx:pt>
          <cx:pt idx="325">Singapore Airlines</cx:pt>
          <cx:pt idx="326">Singapore Airlines</cx:pt>
          <cx:pt idx="327">Singapore Airlines</cx:pt>
          <cx:pt idx="328">Singapore Airlines</cx:pt>
          <cx:pt idx="329">Singapore Airlines</cx:pt>
          <cx:pt idx="330">Singapore Airlines</cx:pt>
          <cx:pt idx="331">Singapore Airlines</cx:pt>
          <cx:pt idx="332">Singapore Airlines</cx:pt>
          <cx:pt idx="333">Singapore Airlines</cx:pt>
          <cx:pt idx="334">Singapore Airlines</cx:pt>
          <cx:pt idx="335">Singapore Airlines</cx:pt>
          <cx:pt idx="336">Singapore Airlines</cx:pt>
          <cx:pt idx="337">Singapore Airlines</cx:pt>
          <cx:pt idx="338">Singapore Airlines</cx:pt>
          <cx:pt idx="339">Singapore Airlines</cx:pt>
          <cx:pt idx="340">Singapore Airlines</cx:pt>
          <cx:pt idx="341">Singapore Airlines</cx:pt>
          <cx:pt idx="342">Singapore Airlines</cx:pt>
          <cx:pt idx="343">Singapore Airlines</cx:pt>
          <cx:pt idx="344">Singapore Airlines</cx:pt>
          <cx:pt idx="345">Singapore Airlines</cx:pt>
          <cx:pt idx="346">Singapore Airlines</cx:pt>
          <cx:pt idx="347">Singapore Airlines</cx:pt>
          <cx:pt idx="348">Singapore Airlines</cx:pt>
          <cx:pt idx="349">Singapore Airlines</cx:pt>
          <cx:pt idx="350">Singapore Airlines</cx:pt>
          <cx:pt idx="351">Singapore Airlines</cx:pt>
          <cx:pt idx="352">Singapore Airlines</cx:pt>
          <cx:pt idx="353">Singapore Airlines</cx:pt>
          <cx:pt idx="354">Singapore Airlines</cx:pt>
          <cx:pt idx="355">Singapore Airlines</cx:pt>
          <cx:pt idx="356">Singapore Airlines</cx:pt>
          <cx:pt idx="357">Singapore Airlines</cx:pt>
          <cx:pt idx="358">Singapore Airlines</cx:pt>
          <cx:pt idx="359">Singapore Airlines</cx:pt>
          <cx:pt idx="360">Singapore Airlines</cx:pt>
          <cx:pt idx="361">Singapore Airlines</cx:pt>
          <cx:pt idx="362">Singapore Airlines</cx:pt>
          <cx:pt idx="363">Singapore Airlines</cx:pt>
          <cx:pt idx="364">Singapore Airlines</cx:pt>
          <cx:pt idx="365">Singapore Airlines</cx:pt>
          <cx:pt idx="366">Singapore Airlines</cx:pt>
          <cx:pt idx="367">Singapore Airlines</cx:pt>
          <cx:pt idx="368">Singapore Airlines</cx:pt>
          <cx:pt idx="369">Singapore Airlines</cx:pt>
          <cx:pt idx="370">Singapore Airlines</cx:pt>
          <cx:pt idx="371">Singapore Airlines</cx:pt>
          <cx:pt idx="372">Singapore Airlines</cx:pt>
          <cx:pt idx="373">Singapore Airlines</cx:pt>
          <cx:pt idx="374">Singapore Airlines</cx:pt>
          <cx:pt idx="375">Singapore Airlines</cx:pt>
          <cx:pt idx="376">Singapore Airlines</cx:pt>
          <cx:pt idx="377">Singapore Airlines</cx:pt>
          <cx:pt idx="378">Singapore Airlines</cx:pt>
          <cx:pt idx="379">Singapore Airlines</cx:pt>
          <cx:pt idx="380">Singapore Airlines</cx:pt>
          <cx:pt idx="381">Singapore Airlines</cx:pt>
          <cx:pt idx="382">Singapore Airlines</cx:pt>
          <cx:pt idx="383">Singapore Airlines</cx:pt>
          <cx:pt idx="384">Singapore Airlines</cx:pt>
          <cx:pt idx="385">Singapore Airlines</cx:pt>
          <cx:pt idx="386">Singapore Airlines</cx:pt>
          <cx:pt idx="387">Singapore Airlines</cx:pt>
          <cx:pt idx="388">Singapore Airlines</cx:pt>
          <cx:pt idx="389">Singapore Airlines</cx:pt>
          <cx:pt idx="390">Singapore Airlines</cx:pt>
          <cx:pt idx="391">Singapore Airlines</cx:pt>
          <cx:pt idx="392">Singapore Airlines</cx:pt>
          <cx:pt idx="393">Singapore Airlines</cx:pt>
          <cx:pt idx="394">Singapore Airlines</cx:pt>
          <cx:pt idx="395">Singapore Airlines</cx:pt>
          <cx:pt idx="396">Singapore Airlines</cx:pt>
          <cx:pt idx="397">Singapore Airlines</cx:pt>
          <cx:pt idx="398">Singapore Airlines</cx:pt>
          <cx:pt idx="399">Singapore Airlines</cx:pt>
          <cx:pt idx="400">Singapore Airlines</cx:pt>
          <cx:pt idx="401">Singapore Airlines</cx:pt>
          <cx:pt idx="402">Singapore Airlines</cx:pt>
          <cx:pt idx="403">Singapore Airlines</cx:pt>
          <cx:pt idx="404">Singapore Airlines</cx:pt>
          <cx:pt idx="405">Singapore Airlines</cx:pt>
          <cx:pt idx="406">Singapore Airlines</cx:pt>
          <cx:pt idx="407">Singapore Airlines</cx:pt>
          <cx:pt idx="408">Singapore Airlines</cx:pt>
          <cx:pt idx="409">Singapore Airlines</cx:pt>
          <cx:pt idx="410">Singapore Airlines</cx:pt>
          <cx:pt idx="411">Singapore Airlines</cx:pt>
          <cx:pt idx="412">Singapore Airlines</cx:pt>
          <cx:pt idx="413">Singapore Airlines</cx:pt>
          <cx:pt idx="414">Singapore Airlines</cx:pt>
          <cx:pt idx="415">Singapore Airlines</cx:pt>
          <cx:pt idx="416">Singapore Airlines</cx:pt>
          <cx:pt idx="417">Singapore Airlines</cx:pt>
          <cx:pt idx="418">Singapore Airlines</cx:pt>
          <cx:pt idx="419">Singapore Airlines</cx:pt>
          <cx:pt idx="420">Singapore Airlines</cx:pt>
          <cx:pt idx="421">Singapore Airlines</cx:pt>
          <cx:pt idx="422">Singapore Airlines</cx:pt>
          <cx:pt idx="423">Singapore Airlines</cx:pt>
          <cx:pt idx="424">Singapore Airlines</cx:pt>
          <cx:pt idx="425">Singapore Airlines</cx:pt>
          <cx:pt idx="426">Singapore Airlines</cx:pt>
          <cx:pt idx="427">Singapore Airlines</cx:pt>
          <cx:pt idx="428">Singapore Airlines</cx:pt>
          <cx:pt idx="429">Singapore Airlines</cx:pt>
          <cx:pt idx="430">Singapore Airlines</cx:pt>
          <cx:pt idx="431">Singapore Airlines</cx:pt>
          <cx:pt idx="432">Singapore Airlines</cx:pt>
          <cx:pt idx="433">Singapore Airlines</cx:pt>
          <cx:pt idx="434">Singapore Airlines</cx:pt>
          <cx:pt idx="435">Singapore Airlines</cx:pt>
          <cx:pt idx="436">Singapore Airlines</cx:pt>
          <cx:pt idx="437">Singapore Airlines</cx:pt>
          <cx:pt idx="438">Singapore Airlines</cx:pt>
          <cx:pt idx="439">Singapore Airlines</cx:pt>
          <cx:pt idx="440">Singapore Airlines</cx:pt>
          <cx:pt idx="441">Singapore Airlines</cx:pt>
          <cx:pt idx="442">Singapore Airlines</cx:pt>
          <cx:pt idx="443">Singapore Airlines</cx:pt>
          <cx:pt idx="444">Singapore Airlines</cx:pt>
          <cx:pt idx="445">Singapore Airlines</cx:pt>
          <cx:pt idx="446">Singapore Airlines</cx:pt>
          <cx:pt idx="447">Singapore Airlines</cx:pt>
          <cx:pt idx="448">Singapore Airlines</cx:pt>
          <cx:pt idx="449">Singapore Airlines</cx:pt>
          <cx:pt idx="450">Singapore Airlines</cx:pt>
          <cx:pt idx="451">Singapore Airlines</cx:pt>
          <cx:pt idx="452">Singapore Airlines</cx:pt>
          <cx:pt idx="453">Singapore Airlines</cx:pt>
          <cx:pt idx="454">Singapore Airlines</cx:pt>
          <cx:pt idx="455">Singapore Airlines</cx:pt>
          <cx:pt idx="456">Singapore Airlines</cx:pt>
          <cx:pt idx="457">Singapore Airlines</cx:pt>
          <cx:pt idx="458">Singapore Airlines</cx:pt>
          <cx:pt idx="459">Singapore Airlines</cx:pt>
          <cx:pt idx="460">Singapore Airlines</cx:pt>
          <cx:pt idx="461">Singapore Airlines</cx:pt>
          <cx:pt idx="462">Singapore Airlines</cx:pt>
          <cx:pt idx="463">Singapore Airlines</cx:pt>
          <cx:pt idx="464">Singapore Airlines</cx:pt>
          <cx:pt idx="465">Singapore Airlines</cx:pt>
          <cx:pt idx="466">Singapore Airlines</cx:pt>
          <cx:pt idx="467">Singapore Airlines</cx:pt>
          <cx:pt idx="468">Singapore Airlines</cx:pt>
          <cx:pt idx="469">Singapore Airlines</cx:pt>
          <cx:pt idx="470">Singapore Airlines</cx:pt>
          <cx:pt idx="471">Singapore Airlines</cx:pt>
          <cx:pt idx="472">Singapore Airlines</cx:pt>
          <cx:pt idx="473">Singapore Airlines</cx:pt>
          <cx:pt idx="474">Singapore Airlines</cx:pt>
          <cx:pt idx="475">Singapore Airlines</cx:pt>
          <cx:pt idx="476">Singapore Airlines</cx:pt>
          <cx:pt idx="477">Singapore Airlines</cx:pt>
          <cx:pt idx="478">Singapore Airlines</cx:pt>
          <cx:pt idx="479">Singapore Airlines</cx:pt>
          <cx:pt idx="480">Singapore Airlines</cx:pt>
          <cx:pt idx="481">Singapore Airlines</cx:pt>
          <cx:pt idx="482">Singapore Airlines</cx:pt>
          <cx:pt idx="483">Singapore Airlines</cx:pt>
          <cx:pt idx="484">Singapore Airlines</cx:pt>
          <cx:pt idx="485">Singapore Airlines</cx:pt>
          <cx:pt idx="486">Singapore Airlines</cx:pt>
          <cx:pt idx="487">Singapore Airlines</cx:pt>
          <cx:pt idx="488">Singapore Airlines</cx:pt>
          <cx:pt idx="489">Singapore Airlines</cx:pt>
          <cx:pt idx="490">Singapore Airlines</cx:pt>
          <cx:pt idx="491">Singapore Airlines</cx:pt>
          <cx:pt idx="492">Singapore Airlines</cx:pt>
          <cx:pt idx="493">Singapore Airlines</cx:pt>
          <cx:pt idx="494">Singapore Airlines</cx:pt>
          <cx:pt idx="495">Singapore Airlines</cx:pt>
          <cx:pt idx="496">Singapore Airlines</cx:pt>
          <cx:pt idx="497">Singapore Airlines</cx:pt>
          <cx:pt idx="498">Singapore Airlines</cx:pt>
          <cx:pt idx="499">Singapore Airlines</cx:pt>
          <cx:pt idx="500">Singapore Airlines</cx:pt>
          <cx:pt idx="501">Singapore Airlines</cx:pt>
          <cx:pt idx="502">Singapore Airlines</cx:pt>
          <cx:pt idx="503">Singapore Airlines</cx:pt>
          <cx:pt idx="504">Singapore Airlines</cx:pt>
          <cx:pt idx="505">Singapore Airlines</cx:pt>
          <cx:pt idx="506">Singapore Airlines</cx:pt>
          <cx:pt idx="507">Singapore Airlines</cx:pt>
          <cx:pt idx="508">Singapore Airlines</cx:pt>
          <cx:pt idx="509">Singapore Airlines</cx:pt>
          <cx:pt idx="510">Singapore Airlines</cx:pt>
          <cx:pt idx="511">Singapore Airlines</cx:pt>
          <cx:pt idx="512">Singapore Airlines</cx:pt>
          <cx:pt idx="513">Singapore Airlines</cx:pt>
          <cx:pt idx="514">Singapore Airlines</cx:pt>
          <cx:pt idx="515">Singapore Airlines</cx:pt>
          <cx:pt idx="516">Singapore Airlines</cx:pt>
          <cx:pt idx="517">Singapore Airlines</cx:pt>
          <cx:pt idx="518">Singapore Airlines</cx:pt>
          <cx:pt idx="519">Singapore Airlines</cx:pt>
          <cx:pt idx="520">Singapore Airlines</cx:pt>
          <cx:pt idx="521">Singapore Airlines</cx:pt>
          <cx:pt idx="522">Singapore Airlines</cx:pt>
          <cx:pt idx="523">Singapore Airlines</cx:pt>
          <cx:pt idx="524">Singapore Airlines</cx:pt>
          <cx:pt idx="525">Singapore Airlines</cx:pt>
          <cx:pt idx="526">Singapore Airlines</cx:pt>
          <cx:pt idx="527">Singapore Airlines</cx:pt>
          <cx:pt idx="528">Singapore Airlines</cx:pt>
          <cx:pt idx="529">Singapore Airlines</cx:pt>
          <cx:pt idx="530">Singapore Airlines</cx:pt>
          <cx:pt idx="531">Singapore Airlines</cx:pt>
          <cx:pt idx="532">Singapore Airlines</cx:pt>
          <cx:pt idx="533">Singapore Airlines</cx:pt>
          <cx:pt idx="534">Singapore Airlines</cx:pt>
          <cx:pt idx="535">Singapore Airlines</cx:pt>
          <cx:pt idx="536">Singapore Airlines</cx:pt>
          <cx:pt idx="537">Singapore Airlines</cx:pt>
          <cx:pt idx="538">Singapore Airlines</cx:pt>
          <cx:pt idx="539">Singapore Airlines</cx:pt>
          <cx:pt idx="540">Singapore Airlines</cx:pt>
          <cx:pt idx="541">Singapore Airlines</cx:pt>
          <cx:pt idx="542">Singapore Airlines</cx:pt>
          <cx:pt idx="543">Singapore Airlines</cx:pt>
          <cx:pt idx="544">Singapore Airlines</cx:pt>
          <cx:pt idx="545">Singapore Airlines</cx:pt>
          <cx:pt idx="546">Singapore Airlines</cx:pt>
          <cx:pt idx="547">Singapore Airlines</cx:pt>
          <cx:pt idx="548">Singapore Airlines</cx:pt>
          <cx:pt idx="549">Singapore Airlines</cx:pt>
          <cx:pt idx="550">Singapore Airlines</cx:pt>
          <cx:pt idx="551">Singapore Airlines</cx:pt>
          <cx:pt idx="552">Singapore Airlines</cx:pt>
          <cx:pt idx="553">Singapore Airlines</cx:pt>
          <cx:pt idx="554">Singapore Airlines</cx:pt>
          <cx:pt idx="555">Singapore Airlines</cx:pt>
          <cx:pt idx="556">Singapore Airlines</cx:pt>
          <cx:pt idx="557">Singapore Airlines</cx:pt>
          <cx:pt idx="558">Singapore Airlines</cx:pt>
          <cx:pt idx="559">Singapore Airlines</cx:pt>
          <cx:pt idx="560">Singapore Airlines</cx:pt>
          <cx:pt idx="561">Singapore Airlines</cx:pt>
          <cx:pt idx="562">Singapore Airlines</cx:pt>
          <cx:pt idx="563">Singapore Airlines</cx:pt>
          <cx:pt idx="564">Singapore Airlines</cx:pt>
          <cx:pt idx="565">Singapore Airlines</cx:pt>
          <cx:pt idx="566">Singapore Airlines</cx:pt>
          <cx:pt idx="567">Singapore Airlines</cx:pt>
          <cx:pt idx="568">Singapore Airlines</cx:pt>
          <cx:pt idx="569">Singapore Airlines</cx:pt>
          <cx:pt idx="570">Singapore Airlines</cx:pt>
          <cx:pt idx="571">Singapore Airlines</cx:pt>
          <cx:pt idx="572">Singapore Airlines</cx:pt>
          <cx:pt idx="573">Singapore Airlines</cx:pt>
          <cx:pt idx="574">Singapore Airlines</cx:pt>
          <cx:pt idx="575">Singapore Airlines</cx:pt>
          <cx:pt idx="576">Singapore Airlines</cx:pt>
          <cx:pt idx="577">Singapore Airlines</cx:pt>
          <cx:pt idx="578">Singapore Airlines</cx:pt>
          <cx:pt idx="579">Singapore Airlines</cx:pt>
          <cx:pt idx="580">Singapore Airlines</cx:pt>
          <cx:pt idx="581">Singapore Airlines</cx:pt>
          <cx:pt idx="582">Singapore Airlines</cx:pt>
          <cx:pt idx="583">Singapore Airlines</cx:pt>
          <cx:pt idx="584">Singapore Airlines</cx:pt>
          <cx:pt idx="585">Singapore Airlines</cx:pt>
          <cx:pt idx="586">Singapore Airlines</cx:pt>
          <cx:pt idx="587">Singapore Airlines</cx:pt>
          <cx:pt idx="588">Singapore Airlines</cx:pt>
          <cx:pt idx="589">Singapore Airlines</cx:pt>
          <cx:pt idx="590">Singapore Airlines</cx:pt>
          <cx:pt idx="591">Singapore Airlines</cx:pt>
          <cx:pt idx="592">Singapore Airlines</cx:pt>
          <cx:pt idx="593">Singapore Airlines</cx:pt>
          <cx:pt idx="594">Singapore Airlines</cx:pt>
          <cx:pt idx="595">Singapore Airlines</cx:pt>
          <cx:pt idx="596">Singapore Airlines</cx:pt>
          <cx:pt idx="597">Singapore Airlines</cx:pt>
          <cx:pt idx="598">Singapore Airlines</cx:pt>
          <cx:pt idx="599">Singapore Airlines</cx:pt>
          <cx:pt idx="600">Singapore Airlines</cx:pt>
          <cx:pt idx="601">Singapore Airlines</cx:pt>
          <cx:pt idx="602">Singapore Airlines</cx:pt>
          <cx:pt idx="603">Singapore Airlines</cx:pt>
          <cx:pt idx="604">Singapore Airlines</cx:pt>
          <cx:pt idx="605">Singapore Airlines</cx:pt>
          <cx:pt idx="606">Singapore Airlines</cx:pt>
          <cx:pt idx="607">Singapore Airlines</cx:pt>
          <cx:pt idx="608">Singapore Airlines</cx:pt>
          <cx:pt idx="609">Singapore Airlines</cx:pt>
          <cx:pt idx="610">Singapore Airlines</cx:pt>
          <cx:pt idx="611">Singapore Airlines</cx:pt>
          <cx:pt idx="612">Singapore Airlines</cx:pt>
          <cx:pt idx="613">Singapore Airlines</cx:pt>
          <cx:pt idx="614">Singapore Airlines</cx:pt>
          <cx:pt idx="615">Singapore Airlines</cx:pt>
          <cx:pt idx="616">Singapore Airlines</cx:pt>
          <cx:pt idx="617">Singapore Airlines</cx:pt>
          <cx:pt idx="618">Singapore Airlines</cx:pt>
          <cx:pt idx="619">Singapore Airlines</cx:pt>
          <cx:pt idx="620">Singapore Airlines</cx:pt>
          <cx:pt idx="621">Singapore Airlines</cx:pt>
          <cx:pt idx="622">Singapore Airlines</cx:pt>
          <cx:pt idx="623">Singapore Airlines</cx:pt>
          <cx:pt idx="624">Singapore Airlines</cx:pt>
          <cx:pt idx="625">Singapore Airlines</cx:pt>
          <cx:pt idx="626">Singapore Airlines</cx:pt>
          <cx:pt idx="627">Singapore Airlines</cx:pt>
          <cx:pt idx="628">Singapore Airlines</cx:pt>
          <cx:pt idx="629">Singapore Airlines</cx:pt>
          <cx:pt idx="630">Singapore Airlines</cx:pt>
          <cx:pt idx="631">Singapore Airlines</cx:pt>
          <cx:pt idx="632">Singapore Airlines</cx:pt>
          <cx:pt idx="633">Singapore Airlines</cx:pt>
          <cx:pt idx="634">Singapore Airlines</cx:pt>
          <cx:pt idx="635">Singapore Airlines</cx:pt>
          <cx:pt idx="636">Singapore Airlines</cx:pt>
          <cx:pt idx="637">Singapore Airlines</cx:pt>
          <cx:pt idx="638">Singapore Airlines</cx:pt>
          <cx:pt idx="639">Singapore Airlines</cx:pt>
          <cx:pt idx="640">Singapore Airlines</cx:pt>
          <cx:pt idx="641">Singapore Airlines</cx:pt>
          <cx:pt idx="642">Singapore Airlines</cx:pt>
          <cx:pt idx="643">Singapore Airlines</cx:pt>
          <cx:pt idx="644">Singapore Airlines</cx:pt>
          <cx:pt idx="645">Singapore Airlines</cx:pt>
          <cx:pt idx="646">Singapore Airlines</cx:pt>
          <cx:pt idx="647">Singapore Airlines</cx:pt>
          <cx:pt idx="648">Singapore Airlines</cx:pt>
          <cx:pt idx="649">Singapore Airlines</cx:pt>
          <cx:pt idx="650">Singapore Airlines</cx:pt>
          <cx:pt idx="651">Singapore Airlines</cx:pt>
          <cx:pt idx="652">Singapore Airlines</cx:pt>
          <cx:pt idx="653">Singapore Airlines</cx:pt>
          <cx:pt idx="654">Singapore Airlines</cx:pt>
          <cx:pt idx="655">Singapore Airlines</cx:pt>
          <cx:pt idx="656">Singapore Airlines</cx:pt>
          <cx:pt idx="657">Singapore Airlines</cx:pt>
          <cx:pt idx="658">Singapore Airlines</cx:pt>
          <cx:pt idx="659">Singapore Airlines</cx:pt>
          <cx:pt idx="660">Singapore Airlines</cx:pt>
          <cx:pt idx="661">Singapore Airlines</cx:pt>
          <cx:pt idx="662">Singapore Airlines</cx:pt>
          <cx:pt idx="663">Singapore Airlines</cx:pt>
          <cx:pt idx="664">Singapore Airlines</cx:pt>
          <cx:pt idx="665">Singapore Airlines</cx:pt>
          <cx:pt idx="666">Singapore Airlines</cx:pt>
          <cx:pt idx="667">Singapore Airlines</cx:pt>
          <cx:pt idx="668">Singapore Airlines</cx:pt>
          <cx:pt idx="669">Singapore Airlines</cx:pt>
          <cx:pt idx="670">Singapore Airlines</cx:pt>
          <cx:pt idx="671">Singapore Airlines</cx:pt>
          <cx:pt idx="672">Singapore Airlines</cx:pt>
          <cx:pt idx="673">Singapore Airlines</cx:pt>
          <cx:pt idx="674">Singapore Airlines</cx:pt>
          <cx:pt idx="675">Singapore Airlines</cx:pt>
          <cx:pt idx="676">Singapore Airlines</cx:pt>
          <cx:pt idx="677">Singapore Airlines</cx:pt>
          <cx:pt idx="678">Singapore Airlines</cx:pt>
          <cx:pt idx="679">Singapore Airlines</cx:pt>
          <cx:pt idx="680">Singapore Airlines</cx:pt>
          <cx:pt idx="681">Singapore Airlines</cx:pt>
          <cx:pt idx="682">Singapore Airlines</cx:pt>
          <cx:pt idx="683">Singapore Airlines</cx:pt>
          <cx:pt idx="684">Singapore Airlines</cx:pt>
          <cx:pt idx="685">Singapore Airlines</cx:pt>
          <cx:pt idx="686">Singapore Airlines</cx:pt>
          <cx:pt idx="687">Singapore Airlines</cx:pt>
          <cx:pt idx="688">Singapore Airlines</cx:pt>
          <cx:pt idx="689">Singapore Airlines</cx:pt>
          <cx:pt idx="690">Singapore Airlines</cx:pt>
          <cx:pt idx="691">Singapore Airlines</cx:pt>
          <cx:pt idx="692">Singapore Airlines</cx:pt>
          <cx:pt idx="693">Singapore Airlines</cx:pt>
          <cx:pt idx="694">Singapore Airlines</cx:pt>
          <cx:pt idx="695">Singapore Airlines</cx:pt>
          <cx:pt idx="696">Singapore Airlines</cx:pt>
          <cx:pt idx="697">Singapore Airlines</cx:pt>
          <cx:pt idx="698">Singapore Airlines</cx:pt>
          <cx:pt idx="699">Singapore Airlines</cx:pt>
          <cx:pt idx="700">Singapore Airlines</cx:pt>
          <cx:pt idx="701">Singapore Airlines</cx:pt>
          <cx:pt idx="702">Singapore Airlines</cx:pt>
          <cx:pt idx="703">Singapore Airlines</cx:pt>
          <cx:pt idx="704">Singapore Airlines</cx:pt>
          <cx:pt idx="705">Singapore Airlines</cx:pt>
          <cx:pt idx="706">Singapore Airlines</cx:pt>
          <cx:pt idx="707">Singapore Airlines</cx:pt>
          <cx:pt idx="708">Singapore Airlines</cx:pt>
          <cx:pt idx="709">Singapore Airlines</cx:pt>
          <cx:pt idx="710">Singapore Airlines</cx:pt>
          <cx:pt idx="711">Singapore Airlines</cx:pt>
          <cx:pt idx="712">Singapore Airlines</cx:pt>
          <cx:pt idx="713">Singapore Airlines</cx:pt>
          <cx:pt idx="714">Singapore Airlines</cx:pt>
          <cx:pt idx="715">Singapore Airlines</cx:pt>
          <cx:pt idx="716">Singapore Airlines</cx:pt>
          <cx:pt idx="717">Singapore Airlines</cx:pt>
          <cx:pt idx="718">Singapore Airlines</cx:pt>
          <cx:pt idx="719">Singapore Airlines</cx:pt>
          <cx:pt idx="720">Singapore Airlines</cx:pt>
          <cx:pt idx="721">Singapore Airlines</cx:pt>
          <cx:pt idx="722">Singapore Airlines</cx:pt>
          <cx:pt idx="723">Singapore Airlines</cx:pt>
          <cx:pt idx="724">Singapore Airlines</cx:pt>
          <cx:pt idx="725">Singapore Airlines</cx:pt>
          <cx:pt idx="726">Singapore Airlines</cx:pt>
          <cx:pt idx="727">Singapore Airlines</cx:pt>
          <cx:pt idx="728">Singapore Airlines</cx:pt>
          <cx:pt idx="729">Singapore Airlines</cx:pt>
          <cx:pt idx="730">Singapore Airlines</cx:pt>
          <cx:pt idx="731">Singapore Airlines</cx:pt>
          <cx:pt idx="732">Singapore Airlines</cx:pt>
          <cx:pt idx="733">Singapore Airlines</cx:pt>
          <cx:pt idx="734">Singapore Airlines</cx:pt>
          <cx:pt idx="735">Singapore Airlines</cx:pt>
          <cx:pt idx="736">Singapore Airlines</cx:pt>
          <cx:pt idx="737">Singapore Airlines</cx:pt>
          <cx:pt idx="738">Singapore Airlines</cx:pt>
          <cx:pt idx="739">Singapore Airlines</cx:pt>
          <cx:pt idx="740">Singapore Airlines</cx:pt>
          <cx:pt idx="741">Singapore Airlines</cx:pt>
          <cx:pt idx="742">Singapore Airlines</cx:pt>
          <cx:pt idx="743">Singapore Airlines</cx:pt>
          <cx:pt idx="744">Singapore Airlines</cx:pt>
          <cx:pt idx="745">Singapore Airlines</cx:pt>
          <cx:pt idx="746">Singapore Airlines</cx:pt>
          <cx:pt idx="747">Singapore Airlines</cx:pt>
          <cx:pt idx="748">Singapore Airlines</cx:pt>
          <cx:pt idx="749">Singapore Airlines</cx:pt>
          <cx:pt idx="750">Singapore Airlines</cx:pt>
          <cx:pt idx="751">Singapore Airlines</cx:pt>
          <cx:pt idx="752">Singapore Airlines</cx:pt>
          <cx:pt idx="753">Singapore Airlines</cx:pt>
          <cx:pt idx="754">Singapore Airlines</cx:pt>
          <cx:pt idx="755">Singapore Airlines</cx:pt>
          <cx:pt idx="756">Singapore Airlines</cx:pt>
          <cx:pt idx="757">Singapore Airlines</cx:pt>
          <cx:pt idx="758">Singapore Airlines</cx:pt>
          <cx:pt idx="759">Singapore Airlines</cx:pt>
          <cx:pt idx="760">Singapore Airlines</cx:pt>
          <cx:pt idx="761">Singapore Airlines</cx:pt>
          <cx:pt idx="762">Singapore Airlines</cx:pt>
          <cx:pt idx="763">Singapore Airlines</cx:pt>
          <cx:pt idx="764">Singapore Airlines</cx:pt>
          <cx:pt idx="765">Singapore Airlines</cx:pt>
          <cx:pt idx="766">Singapore Airlines</cx:pt>
          <cx:pt idx="767">Singapore Airlines</cx:pt>
          <cx:pt idx="768">Singapore Airlines</cx:pt>
          <cx:pt idx="769">Singapore Airlines</cx:pt>
          <cx:pt idx="770">Singapore Airlines</cx:pt>
          <cx:pt idx="771">Singapore Airlines</cx:pt>
          <cx:pt idx="772">Singapore Airlines</cx:pt>
          <cx:pt idx="773">Singapore Airlines</cx:pt>
          <cx:pt idx="774">Singapore Airlines</cx:pt>
          <cx:pt idx="775">Singapore Airlines</cx:pt>
          <cx:pt idx="776">Singapore Airlines</cx:pt>
          <cx:pt idx="777">Singapore Airlines</cx:pt>
          <cx:pt idx="778">Singapore Airlines</cx:pt>
          <cx:pt idx="779">Singapore Airlines</cx:pt>
          <cx:pt idx="780">Singapore Airlines</cx:pt>
          <cx:pt idx="781">Singapore Airlines</cx:pt>
          <cx:pt idx="782">Singapore Airlines</cx:pt>
          <cx:pt idx="783">Singapore Airlines</cx:pt>
          <cx:pt idx="784">Singapore Airlines</cx:pt>
          <cx:pt idx="785">Singapore Airlines</cx:pt>
          <cx:pt idx="786">Singapore Airlines</cx:pt>
          <cx:pt idx="787">Singapore Airlines</cx:pt>
          <cx:pt idx="788">Singapore Airlines</cx:pt>
          <cx:pt idx="789">Singapore Airlines</cx:pt>
          <cx:pt idx="790">Singapore Airlines</cx:pt>
          <cx:pt idx="791">Singapore Airlines</cx:pt>
          <cx:pt idx="792">Singapore Airlines</cx:pt>
          <cx:pt idx="793">Singapore Airlines</cx:pt>
          <cx:pt idx="794">Singapore Airlines</cx:pt>
          <cx:pt idx="795">Singapore Airlines</cx:pt>
          <cx:pt idx="796">Singapore Airlines</cx:pt>
          <cx:pt idx="797">Singapore Airlines</cx:pt>
          <cx:pt idx="798">Singapore Airlines</cx:pt>
          <cx:pt idx="799">Singapore Airlines</cx:pt>
          <cx:pt idx="800">Singapore Airlines</cx:pt>
          <cx:pt idx="801">Singapore Airlines</cx:pt>
          <cx:pt idx="802">Singapore Airlines</cx:pt>
          <cx:pt idx="803">Singapore Airlines</cx:pt>
          <cx:pt idx="804">Singapore Airlines</cx:pt>
          <cx:pt idx="805">Singapore Airlines</cx:pt>
          <cx:pt idx="806">Singapore Airlines</cx:pt>
          <cx:pt idx="807">Singapore Airlines</cx:pt>
          <cx:pt idx="808">Singapore Airlines</cx:pt>
          <cx:pt idx="809">Singapore Airlines</cx:pt>
          <cx:pt idx="810">Singapore Airlines</cx:pt>
          <cx:pt idx="811">Singapore Airlines</cx:pt>
          <cx:pt idx="812">Singapore Airlines</cx:pt>
          <cx:pt idx="813">Singapore Airlines</cx:pt>
          <cx:pt idx="814">Singapore Airlines</cx:pt>
          <cx:pt idx="815">Singapore Airlines</cx:pt>
          <cx:pt idx="816">Singapore Airlines</cx:pt>
          <cx:pt idx="817">Singapore Airlines</cx:pt>
          <cx:pt idx="818">Singapore Airlines</cx:pt>
          <cx:pt idx="819">Singapore Airlines</cx:pt>
          <cx:pt idx="820">Singapore Airlines</cx:pt>
          <cx:pt idx="821">Singapore Airlines</cx:pt>
          <cx:pt idx="822">Singapore Airlines</cx:pt>
          <cx:pt idx="823">Singapore Airlines</cx:pt>
          <cx:pt idx="824">Singapore Airlines</cx:pt>
          <cx:pt idx="825">Singapore Airlines</cx:pt>
          <cx:pt idx="826">Singapore Airlines</cx:pt>
          <cx:pt idx="827">Singapore Airlines</cx:pt>
          <cx:pt idx="828">Singapore Airlines</cx:pt>
          <cx:pt idx="829">Singapore Airlines</cx:pt>
          <cx:pt idx="830">Singapore Airlines</cx:pt>
          <cx:pt idx="831">Singapore Airlines</cx:pt>
          <cx:pt idx="832">Singapore Airlines</cx:pt>
          <cx:pt idx="833">Singapore Airlines</cx:pt>
          <cx:pt idx="834">Singapore Airlines</cx:pt>
          <cx:pt idx="835">Singapore Airlines</cx:pt>
          <cx:pt idx="836">Singapore Airlines</cx:pt>
          <cx:pt idx="837">Singapore Airlines</cx:pt>
          <cx:pt idx="838">Singapore Airlines</cx:pt>
          <cx:pt idx="839">Singapore Airlines</cx:pt>
          <cx:pt idx="840">Singapore Airlines</cx:pt>
          <cx:pt idx="841">Singapore Airlines</cx:pt>
          <cx:pt idx="842">Singapore Airlines</cx:pt>
          <cx:pt idx="843">Singapore Airlines</cx:pt>
          <cx:pt idx="844">Singapore Airlines</cx:pt>
          <cx:pt idx="845">Singapore Airlines</cx:pt>
          <cx:pt idx="846">Singapore Airlines</cx:pt>
          <cx:pt idx="847">Singapore Airlines</cx:pt>
          <cx:pt idx="848">Singapore Airlines</cx:pt>
          <cx:pt idx="849">Singapore Airlines</cx:pt>
          <cx:pt idx="850">Singapore Airlines</cx:pt>
          <cx:pt idx="851">Singapore Airlines</cx:pt>
          <cx:pt idx="852">Singapore Airlines</cx:pt>
          <cx:pt idx="853">Singapore Airlines</cx:pt>
          <cx:pt idx="854">Singapore Airlines</cx:pt>
          <cx:pt idx="855">Singapore Airlines</cx:pt>
          <cx:pt idx="856">Singapore Airlines</cx:pt>
          <cx:pt idx="857">Singapore Airlines</cx:pt>
          <cx:pt idx="858">Singapore Airlines</cx:pt>
          <cx:pt idx="859">Singapore Airlines</cx:pt>
          <cx:pt idx="860">Singapore Airlines</cx:pt>
          <cx:pt idx="861">Singapore Airlines</cx:pt>
          <cx:pt idx="862">Singapore Airlines</cx:pt>
          <cx:pt idx="863">Singapore Airlines</cx:pt>
          <cx:pt idx="864">Singapore Airlines</cx:pt>
          <cx:pt idx="865">Singapore Airlines</cx:pt>
          <cx:pt idx="866">Singapore Airlines</cx:pt>
          <cx:pt idx="867">Singapore Airlines</cx:pt>
          <cx:pt idx="868">Singapore Airlines</cx:pt>
          <cx:pt idx="869">Singapore Airlines</cx:pt>
          <cx:pt idx="870">Singapore Airlines</cx:pt>
          <cx:pt idx="871">Singapore Airlines</cx:pt>
          <cx:pt idx="872">Singapore Airlines</cx:pt>
          <cx:pt idx="873">Singapore Airlines</cx:pt>
          <cx:pt idx="874">Singapore Airlines</cx:pt>
          <cx:pt idx="875">Singapore Airlines</cx:pt>
          <cx:pt idx="876">Singapore Airlines</cx:pt>
          <cx:pt idx="877">Singapore Airlines</cx:pt>
          <cx:pt idx="878">Singapore Airlines</cx:pt>
          <cx:pt idx="879">Singapore Airlines</cx:pt>
          <cx:pt idx="880">Singapore Airlines</cx:pt>
          <cx:pt idx="881">Singapore Airlines</cx:pt>
          <cx:pt idx="882">Singapore Airlines</cx:pt>
          <cx:pt idx="883">Singapore Airlines</cx:pt>
          <cx:pt idx="884">Singapore Airlines</cx:pt>
          <cx:pt idx="885">Singapore Airlines</cx:pt>
          <cx:pt idx="886">Singapore Airlines</cx:pt>
          <cx:pt idx="887">Singapore Airlines</cx:pt>
          <cx:pt idx="888">Singapore Airlines</cx:pt>
          <cx:pt idx="889">Singapore Airlines</cx:pt>
          <cx:pt idx="890">Singapore Airlines</cx:pt>
          <cx:pt idx="891">Singapore Airlines</cx:pt>
          <cx:pt idx="892">Singapore Airlines</cx:pt>
          <cx:pt idx="893">Singapore Airlines</cx:pt>
          <cx:pt idx="894">Singapore Airlines</cx:pt>
          <cx:pt idx="895">Singapore Airlines</cx:pt>
          <cx:pt idx="896">Singapore Airlines</cx:pt>
          <cx:pt idx="897">Singapore Airlines</cx:pt>
          <cx:pt idx="898">Singapore Airlines</cx:pt>
          <cx:pt idx="899">Singapore Airlines</cx:pt>
          <cx:pt idx="900">Singapore Airlines</cx:pt>
          <cx:pt idx="901">Singapore Airlines</cx:pt>
          <cx:pt idx="902">Singapore Airlines</cx:pt>
          <cx:pt idx="903">Singapore Airlines</cx:pt>
          <cx:pt idx="904">Singapore Airlines</cx:pt>
          <cx:pt idx="905">Singapore Airlines</cx:pt>
          <cx:pt idx="906">Singapore Airlines</cx:pt>
          <cx:pt idx="907">Singapore Airlines</cx:pt>
          <cx:pt idx="908">Singapore Airlines</cx:pt>
          <cx:pt idx="909">Singapore Airlines</cx:pt>
          <cx:pt idx="910">Singapore Airlines</cx:pt>
          <cx:pt idx="911">Singapore Airlines</cx:pt>
          <cx:pt idx="912">Singapore Airlines</cx:pt>
          <cx:pt idx="913">Singapore Airlines</cx:pt>
          <cx:pt idx="914">Singapore Airlines</cx:pt>
          <cx:pt idx="915">Singapore Airlines</cx:pt>
          <cx:pt idx="916">Singapore Airlines</cx:pt>
          <cx:pt idx="917">Singapore Airlines</cx:pt>
          <cx:pt idx="918">Singapore Airlines</cx:pt>
          <cx:pt idx="919">Singapore Airlines</cx:pt>
          <cx:pt idx="920">Singapore Airlines</cx:pt>
          <cx:pt idx="921">Singapore Airlines</cx:pt>
          <cx:pt idx="922">Singapore Airlines</cx:pt>
          <cx:pt idx="923">Singapore Airlines</cx:pt>
          <cx:pt idx="924">Singapore Airlines</cx:pt>
          <cx:pt idx="925">Singapore Airlines</cx:pt>
          <cx:pt idx="926">Singapore Airlines</cx:pt>
          <cx:pt idx="927">Singapore Airlines</cx:pt>
          <cx:pt idx="928">Singapore Airlines</cx:pt>
          <cx:pt idx="929">Singapore Airlines</cx:pt>
          <cx:pt idx="930">Singapore Airlines</cx:pt>
          <cx:pt idx="931">Singapore Airlines</cx:pt>
          <cx:pt idx="932">Singapore Airlines</cx:pt>
          <cx:pt idx="933">Singapore Airlines</cx:pt>
          <cx:pt idx="934">Singapore Airlines</cx:pt>
          <cx:pt idx="935">Singapore Airlines</cx:pt>
          <cx:pt idx="936">Singapore Airlines</cx:pt>
          <cx:pt idx="937">Singapore Airlines</cx:pt>
          <cx:pt idx="938">Singapore Airlines</cx:pt>
          <cx:pt idx="939">Singapore Airlines</cx:pt>
          <cx:pt idx="940">Singapore Airlines</cx:pt>
          <cx:pt idx="941">Singapore Airlines</cx:pt>
          <cx:pt idx="942">Singapore Airlines</cx:pt>
          <cx:pt idx="943">Singapore Airlines</cx:pt>
          <cx:pt idx="944">Singapore Airlines</cx:pt>
          <cx:pt idx="945">Singapore Airlines</cx:pt>
          <cx:pt idx="946">Singapore Airlines</cx:pt>
          <cx:pt idx="947">Singapore Airlines</cx:pt>
          <cx:pt idx="948">Singapore Airlines</cx:pt>
          <cx:pt idx="949">Singapore Airlines</cx:pt>
          <cx:pt idx="950">Singapore Airlines</cx:pt>
          <cx:pt idx="951">Singapore Airlines</cx:pt>
          <cx:pt idx="952">Singapore Airlines</cx:pt>
          <cx:pt idx="953">Singapore Airlines</cx:pt>
          <cx:pt idx="954">Singapore Airlines</cx:pt>
          <cx:pt idx="955">Singapore Airlines</cx:pt>
          <cx:pt idx="956">Singapore Airlines</cx:pt>
          <cx:pt idx="957">Singapore Airlines</cx:pt>
          <cx:pt idx="958">Singapore Airlines</cx:pt>
          <cx:pt idx="959">Singapore Airlines</cx:pt>
          <cx:pt idx="960">Singapore Airlines</cx:pt>
          <cx:pt idx="961">Singapore Airlines</cx:pt>
          <cx:pt idx="962">Singapore Airlines</cx:pt>
          <cx:pt idx="963">Singapore Airlines</cx:pt>
          <cx:pt idx="964">Singapore Airlines</cx:pt>
          <cx:pt idx="965">Singapore Airlines</cx:pt>
          <cx:pt idx="966">Singapore Airlines</cx:pt>
          <cx:pt idx="967">Singapore Airlines</cx:pt>
          <cx:pt idx="968">Singapore Airlines</cx:pt>
          <cx:pt idx="969">Singapore Airlines</cx:pt>
          <cx:pt idx="970">Singapore Airlines</cx:pt>
          <cx:pt idx="971">Singapore Airlines</cx:pt>
          <cx:pt idx="972">Qatar Airways</cx:pt>
          <cx:pt idx="973">Qatar Airways</cx:pt>
          <cx:pt idx="974">Qatar Airways</cx:pt>
          <cx:pt idx="975">Qatar Airways</cx:pt>
          <cx:pt idx="976">Qatar Airways</cx:pt>
          <cx:pt idx="977">Qatar Airways</cx:pt>
          <cx:pt idx="978">Qatar Airways</cx:pt>
          <cx:pt idx="979">Qatar Airways</cx:pt>
          <cx:pt idx="980">Qatar Airways</cx:pt>
          <cx:pt idx="981">Qatar Airways</cx:pt>
          <cx:pt idx="982">Qatar Airways</cx:pt>
          <cx:pt idx="983">Qatar Airways</cx:pt>
          <cx:pt idx="984">Qatar Airways</cx:pt>
          <cx:pt idx="985">Qatar Airways</cx:pt>
          <cx:pt idx="986">Qatar Airways</cx:pt>
          <cx:pt idx="987">Qatar Airways</cx:pt>
          <cx:pt idx="988">Qatar Airways</cx:pt>
          <cx:pt idx="989">Qatar Airways</cx:pt>
          <cx:pt idx="990">Qatar Airways</cx:pt>
          <cx:pt idx="991">Qatar Airways</cx:pt>
          <cx:pt idx="992">Qatar Airways</cx:pt>
          <cx:pt idx="993">Qatar Airways</cx:pt>
          <cx:pt idx="994">Qatar Airways</cx:pt>
          <cx:pt idx="995">Qatar Airways</cx:pt>
          <cx:pt idx="996">Qatar Airways</cx:pt>
          <cx:pt idx="997">Qatar Airways</cx:pt>
          <cx:pt idx="998">Qatar Airways</cx:pt>
          <cx:pt idx="999">Qatar Airways</cx:pt>
          <cx:pt idx="1000">Qatar Airways</cx:pt>
          <cx:pt idx="1001">Qatar Airways</cx:pt>
          <cx:pt idx="1002">Qatar Airways</cx:pt>
          <cx:pt idx="1003">Qatar Airways</cx:pt>
          <cx:pt idx="1004">Qatar Airways</cx:pt>
          <cx:pt idx="1005">Qatar Airways</cx:pt>
          <cx:pt idx="1006">Qatar Airways</cx:pt>
          <cx:pt idx="1007">Qatar Airways</cx:pt>
          <cx:pt idx="1008">Qatar Airways</cx:pt>
          <cx:pt idx="1009">Qatar Airways</cx:pt>
          <cx:pt idx="1010">Qatar Airways</cx:pt>
          <cx:pt idx="1011">Qatar Airways</cx:pt>
          <cx:pt idx="1012">Qatar Airways</cx:pt>
          <cx:pt idx="1013">Qatar Airways</cx:pt>
          <cx:pt idx="1014">Qatar Airways</cx:pt>
          <cx:pt idx="1015">Qatar Airways</cx:pt>
          <cx:pt idx="1016">Qatar Airways</cx:pt>
          <cx:pt idx="1017">Qatar Airways</cx:pt>
          <cx:pt idx="1018">Qatar Airways</cx:pt>
          <cx:pt idx="1019">Qatar Airways</cx:pt>
          <cx:pt idx="1020">Qatar Airways</cx:pt>
          <cx:pt idx="1021">Qatar Airways</cx:pt>
          <cx:pt idx="1022">Qatar Airways</cx:pt>
          <cx:pt idx="1023">Qatar Airways</cx:pt>
          <cx:pt idx="1024">Qatar Airways</cx:pt>
          <cx:pt idx="1025">Qatar Airways</cx:pt>
          <cx:pt idx="1026">Qatar Airways</cx:pt>
          <cx:pt idx="1027">Qatar Airways</cx:pt>
          <cx:pt idx="1028">Qatar Airways</cx:pt>
          <cx:pt idx="1029">Qatar Airways</cx:pt>
          <cx:pt idx="1030">Qatar Airways</cx:pt>
          <cx:pt idx="1031">Qatar Airways</cx:pt>
          <cx:pt idx="1032">Qatar Airways</cx:pt>
          <cx:pt idx="1033">Qatar Airways</cx:pt>
          <cx:pt idx="1034">Qatar Airways</cx:pt>
          <cx:pt idx="1035">Qatar Airways</cx:pt>
          <cx:pt idx="1036">Qatar Airways</cx:pt>
          <cx:pt idx="1037">Qatar Airways</cx:pt>
          <cx:pt idx="1038">Qatar Airways</cx:pt>
          <cx:pt idx="1039">Qatar Airways</cx:pt>
          <cx:pt idx="1040">Qatar Airways</cx:pt>
          <cx:pt idx="1041">Qatar Airways</cx:pt>
          <cx:pt idx="1042">Qatar Airways</cx:pt>
          <cx:pt idx="1043">Qatar Airways</cx:pt>
          <cx:pt idx="1044">Qatar Airways</cx:pt>
          <cx:pt idx="1045">Qatar Airways</cx:pt>
          <cx:pt idx="1046">Qatar Airways</cx:pt>
          <cx:pt idx="1047">Qatar Airways</cx:pt>
          <cx:pt idx="1048">Qatar Airways</cx:pt>
          <cx:pt idx="1049">Qatar Airways</cx:pt>
          <cx:pt idx="1050">Qatar Airways</cx:pt>
          <cx:pt idx="1051">Qatar Airways</cx:pt>
          <cx:pt idx="1052">Qatar Airways</cx:pt>
          <cx:pt idx="1053">Qatar Airways</cx:pt>
          <cx:pt idx="1054">Qatar Airways</cx:pt>
          <cx:pt idx="1055">Qatar Airways</cx:pt>
          <cx:pt idx="1056">Qatar Airways</cx:pt>
          <cx:pt idx="1057">Qatar Airways</cx:pt>
          <cx:pt idx="1058">Qatar Airways</cx:pt>
          <cx:pt idx="1059">Qatar Airways</cx:pt>
          <cx:pt idx="1060">Qatar Airways</cx:pt>
          <cx:pt idx="1061">Qatar Airways</cx:pt>
          <cx:pt idx="1062">Qatar Airways</cx:pt>
          <cx:pt idx="1063">Qatar Airways</cx:pt>
          <cx:pt idx="1064">Qatar Airways</cx:pt>
          <cx:pt idx="1065">Qatar Airways</cx:pt>
          <cx:pt idx="1066">Qatar Airways</cx:pt>
          <cx:pt idx="1067">Qatar Airways</cx:pt>
          <cx:pt idx="1068">Qatar Airways</cx:pt>
          <cx:pt idx="1069">Qatar Airways</cx:pt>
          <cx:pt idx="1070">Qatar Airways</cx:pt>
          <cx:pt idx="1071">Qatar Airways</cx:pt>
          <cx:pt idx="1072">Qatar Airways</cx:pt>
          <cx:pt idx="1073">Qatar Airways</cx:pt>
          <cx:pt idx="1074">Qatar Airways</cx:pt>
          <cx:pt idx="1075">Qatar Airways</cx:pt>
          <cx:pt idx="1076">Qatar Airways</cx:pt>
          <cx:pt idx="1077">Qatar Airways</cx:pt>
          <cx:pt idx="1078">Qatar Airways</cx:pt>
          <cx:pt idx="1079">Qatar Airways</cx:pt>
          <cx:pt idx="1080">Qatar Airways</cx:pt>
          <cx:pt idx="1081">Qatar Airways</cx:pt>
          <cx:pt idx="1082">Qatar Airways</cx:pt>
          <cx:pt idx="1083">Qatar Airways</cx:pt>
          <cx:pt idx="1084">Qatar Airways</cx:pt>
          <cx:pt idx="1085">Qatar Airways</cx:pt>
          <cx:pt idx="1086">Qatar Airways</cx:pt>
          <cx:pt idx="1087">Qatar Airways</cx:pt>
          <cx:pt idx="1088">Qatar Airways</cx:pt>
          <cx:pt idx="1089">Qatar Airways</cx:pt>
          <cx:pt idx="1090">Qatar Airways</cx:pt>
          <cx:pt idx="1091">Qatar Airways</cx:pt>
          <cx:pt idx="1092">Qatar Airways</cx:pt>
          <cx:pt idx="1093">Qatar Airways</cx:pt>
          <cx:pt idx="1094">Qatar Airways</cx:pt>
          <cx:pt idx="1095">Qatar Airways</cx:pt>
          <cx:pt idx="1096">Qatar Airways</cx:pt>
          <cx:pt idx="1097">Qatar Airways</cx:pt>
          <cx:pt idx="1098">Qatar Airways</cx:pt>
          <cx:pt idx="1099">Qatar Airways</cx:pt>
          <cx:pt idx="1100">Qatar Airways</cx:pt>
          <cx:pt idx="1101">Qatar Airways</cx:pt>
          <cx:pt idx="1102">Qatar Airways</cx:pt>
          <cx:pt idx="1103">Qatar Airways</cx:pt>
          <cx:pt idx="1104">Qatar Airways</cx:pt>
          <cx:pt idx="1105">Qatar Airways</cx:pt>
          <cx:pt idx="1106">Qatar Airways</cx:pt>
          <cx:pt idx="1107">Qatar Airways</cx:pt>
          <cx:pt idx="1108">Qatar Airways</cx:pt>
          <cx:pt idx="1109">Qatar Airways</cx:pt>
          <cx:pt idx="1110">Qatar Airways</cx:pt>
          <cx:pt idx="1111">Qatar Airways</cx:pt>
          <cx:pt idx="1112">Qatar Airways</cx:pt>
          <cx:pt idx="1113">Qatar Airways</cx:pt>
          <cx:pt idx="1114">Qatar Airways</cx:pt>
          <cx:pt idx="1115">Qatar Airways</cx:pt>
          <cx:pt idx="1116">Qatar Airways</cx:pt>
          <cx:pt idx="1117">Qatar Airways</cx:pt>
          <cx:pt idx="1118">Qatar Airways</cx:pt>
          <cx:pt idx="1119">Qatar Airways</cx:pt>
          <cx:pt idx="1120">Qatar Airways</cx:pt>
          <cx:pt idx="1121">Qatar Airways</cx:pt>
          <cx:pt idx="1122">Qatar Airways</cx:pt>
          <cx:pt idx="1123">Qatar Airways</cx:pt>
          <cx:pt idx="1124">Qatar Airways</cx:pt>
          <cx:pt idx="1125">Qatar Airways</cx:pt>
          <cx:pt idx="1126">Qatar Airways</cx:pt>
          <cx:pt idx="1127">Qatar Airways</cx:pt>
          <cx:pt idx="1128">Qatar Airways</cx:pt>
          <cx:pt idx="1129">Qatar Airways</cx:pt>
          <cx:pt idx="1130">Qatar Airways</cx:pt>
          <cx:pt idx="1131">Qatar Airways</cx:pt>
          <cx:pt idx="1132">Qatar Airways</cx:pt>
          <cx:pt idx="1133">Qatar Airways</cx:pt>
          <cx:pt idx="1134">Qatar Airways</cx:pt>
          <cx:pt idx="1135">Qatar Airways</cx:pt>
          <cx:pt idx="1136">Qatar Airways</cx:pt>
          <cx:pt idx="1137">Qatar Airways</cx:pt>
          <cx:pt idx="1138">Qatar Airways</cx:pt>
          <cx:pt idx="1139">Qatar Airways</cx:pt>
          <cx:pt idx="1140">Qatar Airways</cx:pt>
          <cx:pt idx="1141">Qatar Airways</cx:pt>
          <cx:pt idx="1142">Qatar Airways</cx:pt>
          <cx:pt idx="1143">Qatar Airways</cx:pt>
          <cx:pt idx="1144">Qatar Airways</cx:pt>
          <cx:pt idx="1145">Qatar Airways</cx:pt>
          <cx:pt idx="1146">Qatar Airways</cx:pt>
          <cx:pt idx="1147">Qatar Airways</cx:pt>
          <cx:pt idx="1148">Qatar Airways</cx:pt>
          <cx:pt idx="1149">Qatar Airways</cx:pt>
          <cx:pt idx="1150">Qatar Airways</cx:pt>
          <cx:pt idx="1151">Qatar Airways</cx:pt>
          <cx:pt idx="1152">Qatar Airways</cx:pt>
          <cx:pt idx="1153">Qatar Airways</cx:pt>
          <cx:pt idx="1154">Qatar Airways</cx:pt>
          <cx:pt idx="1155">Qatar Airways</cx:pt>
          <cx:pt idx="1156">Qatar Airways</cx:pt>
          <cx:pt idx="1157">Qatar Airways</cx:pt>
          <cx:pt idx="1158">Qatar Airways</cx:pt>
          <cx:pt idx="1159">Qatar Airways</cx:pt>
          <cx:pt idx="1160">Qatar Airways</cx:pt>
          <cx:pt idx="1161">Qatar Airways</cx:pt>
          <cx:pt idx="1162">Qatar Airways</cx:pt>
          <cx:pt idx="1163">Qatar Airways</cx:pt>
          <cx:pt idx="1164">Qatar Airways</cx:pt>
          <cx:pt idx="1165">Qatar Airways</cx:pt>
          <cx:pt idx="1166">Qatar Airways</cx:pt>
          <cx:pt idx="1167">Qatar Airways</cx:pt>
          <cx:pt idx="1168">Qatar Airways</cx:pt>
          <cx:pt idx="1169">Qatar Airways</cx:pt>
          <cx:pt idx="1170">Qatar Airways</cx:pt>
          <cx:pt idx="1171">Qatar Airways</cx:pt>
          <cx:pt idx="1172">Qatar Airways</cx:pt>
          <cx:pt idx="1173">Qatar Airways</cx:pt>
          <cx:pt idx="1174">Qatar Airways</cx:pt>
          <cx:pt idx="1175">Qatar Airways</cx:pt>
          <cx:pt idx="1176">Qatar Airways</cx:pt>
          <cx:pt idx="1177">Qatar Airways</cx:pt>
          <cx:pt idx="1178">Qatar Airways</cx:pt>
          <cx:pt idx="1179">Qatar Airways</cx:pt>
          <cx:pt idx="1180">Qatar Airways</cx:pt>
          <cx:pt idx="1181">Qatar Airways</cx:pt>
          <cx:pt idx="1182">Qatar Airways</cx:pt>
          <cx:pt idx="1183">Qatar Airways</cx:pt>
          <cx:pt idx="1184">Qatar Airways</cx:pt>
          <cx:pt idx="1185">Qatar Airways</cx:pt>
          <cx:pt idx="1186">Qatar Airways</cx:pt>
          <cx:pt idx="1187">Qatar Airways</cx:pt>
          <cx:pt idx="1188">Qatar Airways</cx:pt>
          <cx:pt idx="1189">Qatar Airways</cx:pt>
          <cx:pt idx="1190">Qatar Airways</cx:pt>
          <cx:pt idx="1191">Qatar Airways</cx:pt>
          <cx:pt idx="1192">Qatar Airways</cx:pt>
          <cx:pt idx="1193">Qatar Airways</cx:pt>
          <cx:pt idx="1194">Qatar Airways</cx:pt>
          <cx:pt idx="1195">Qatar Airways</cx:pt>
          <cx:pt idx="1196">Qatar Airways</cx:pt>
          <cx:pt idx="1197">Qatar Airways</cx:pt>
          <cx:pt idx="1198">Qatar Airways</cx:pt>
          <cx:pt idx="1199">Qatar Airways</cx:pt>
          <cx:pt idx="1200">Qatar Airways</cx:pt>
          <cx:pt idx="1201">Qatar Airways</cx:pt>
          <cx:pt idx="1202">Qatar Airways</cx:pt>
          <cx:pt idx="1203">Qatar Airways</cx:pt>
          <cx:pt idx="1204">Qatar Airways</cx:pt>
          <cx:pt idx="1205">Qatar Airways</cx:pt>
          <cx:pt idx="1206">Qatar Airways</cx:pt>
          <cx:pt idx="1207">Qatar Airways</cx:pt>
          <cx:pt idx="1208">Qatar Airways</cx:pt>
          <cx:pt idx="1209">Qatar Airways</cx:pt>
          <cx:pt idx="1210">Qatar Airways</cx:pt>
          <cx:pt idx="1211">Qatar Airways</cx:pt>
          <cx:pt idx="1212">Qatar Airways</cx:pt>
          <cx:pt idx="1213">Qatar Airways</cx:pt>
          <cx:pt idx="1214">Qatar Airways</cx:pt>
          <cx:pt idx="1215">Qatar Airways</cx:pt>
          <cx:pt idx="1216">Qatar Airways</cx:pt>
          <cx:pt idx="1217">Qatar Airways</cx:pt>
          <cx:pt idx="1218">Qatar Airways</cx:pt>
          <cx:pt idx="1219">Qatar Airways</cx:pt>
          <cx:pt idx="1220">Qatar Airways</cx:pt>
          <cx:pt idx="1221">Qatar Airways</cx:pt>
          <cx:pt idx="1222">Qatar Airways</cx:pt>
          <cx:pt idx="1223">Qatar Airways</cx:pt>
          <cx:pt idx="1224">Qatar Airways</cx:pt>
          <cx:pt idx="1225">Qatar Airways</cx:pt>
          <cx:pt idx="1226">Qatar Airways</cx:pt>
          <cx:pt idx="1227">Qatar Airways</cx:pt>
          <cx:pt idx="1228">Qatar Airways</cx:pt>
          <cx:pt idx="1229">Qatar Airways</cx:pt>
          <cx:pt idx="1230">Qatar Airways</cx:pt>
          <cx:pt idx="1231">Qatar Airways</cx:pt>
          <cx:pt idx="1232">Qatar Airways</cx:pt>
          <cx:pt idx="1233">Qatar Airways</cx:pt>
          <cx:pt idx="1234">Qatar Airways</cx:pt>
          <cx:pt idx="1235">Qatar Airways</cx:pt>
          <cx:pt idx="1236">Qatar Airways</cx:pt>
          <cx:pt idx="1237">Qatar Airways</cx:pt>
          <cx:pt idx="1238">Qatar Airways</cx:pt>
          <cx:pt idx="1239">Qatar Airways</cx:pt>
          <cx:pt idx="1240">Qatar Airways</cx:pt>
          <cx:pt idx="1241">Qatar Airways</cx:pt>
          <cx:pt idx="1242">Qatar Airways</cx:pt>
          <cx:pt idx="1243">Qatar Airways</cx:pt>
          <cx:pt idx="1244">Qatar Airways</cx:pt>
          <cx:pt idx="1245">Qatar Airways</cx:pt>
          <cx:pt idx="1246">Qatar Airways</cx:pt>
          <cx:pt idx="1247">Qatar Airways</cx:pt>
          <cx:pt idx="1248">Qatar Airways</cx:pt>
          <cx:pt idx="1249">Qatar Airways</cx:pt>
          <cx:pt idx="1250">Qatar Airways</cx:pt>
          <cx:pt idx="1251">Qatar Airways</cx:pt>
          <cx:pt idx="1252">Qatar Airways</cx:pt>
          <cx:pt idx="1253">Qatar Airways</cx:pt>
          <cx:pt idx="1254">Qatar Airways</cx:pt>
          <cx:pt idx="1255">Qatar Airways</cx:pt>
          <cx:pt idx="1256">Qatar Airways</cx:pt>
          <cx:pt idx="1257">Qatar Airways</cx:pt>
          <cx:pt idx="1258">Qatar Airways</cx:pt>
          <cx:pt idx="1259">Qatar Airways</cx:pt>
          <cx:pt idx="1260">Qatar Airways</cx:pt>
          <cx:pt idx="1261">Qatar Airways</cx:pt>
          <cx:pt idx="1262">Qatar Airways</cx:pt>
          <cx:pt idx="1263">Qatar Airways</cx:pt>
          <cx:pt idx="1264">Qatar Airways</cx:pt>
          <cx:pt idx="1265">Qatar Airways</cx:pt>
          <cx:pt idx="1266">Qatar Airways</cx:pt>
          <cx:pt idx="1267">Qatar Airways</cx:pt>
          <cx:pt idx="1268">Qatar Airways</cx:pt>
          <cx:pt idx="1269">Qatar Airways</cx:pt>
          <cx:pt idx="1270">Qatar Airways</cx:pt>
          <cx:pt idx="1271">Qatar Airways</cx:pt>
          <cx:pt idx="1272">Qatar Airways</cx:pt>
          <cx:pt idx="1273">Qatar Airways</cx:pt>
          <cx:pt idx="1274">Qatar Airways</cx:pt>
          <cx:pt idx="1275">Qatar Airways</cx:pt>
          <cx:pt idx="1276">Qatar Airways</cx:pt>
          <cx:pt idx="1277">Qatar Airways</cx:pt>
          <cx:pt idx="1278">Qatar Airways</cx:pt>
          <cx:pt idx="1279">Qatar Airways</cx:pt>
          <cx:pt idx="1280">Qatar Airways</cx:pt>
          <cx:pt idx="1281">Qatar Airways</cx:pt>
          <cx:pt idx="1282">Qatar Airways</cx:pt>
          <cx:pt idx="1283">Qatar Airways</cx:pt>
          <cx:pt idx="1284">Qatar Airways</cx:pt>
          <cx:pt idx="1285">Qatar Airways</cx:pt>
          <cx:pt idx="1286">Qatar Airways</cx:pt>
          <cx:pt idx="1287">Qatar Airways</cx:pt>
          <cx:pt idx="1288">Qatar Airways</cx:pt>
          <cx:pt idx="1289">Qatar Airways</cx:pt>
          <cx:pt idx="1290">Qatar Airways</cx:pt>
          <cx:pt idx="1291">Qatar Airways</cx:pt>
          <cx:pt idx="1292">Qatar Airways</cx:pt>
          <cx:pt idx="1293">Qatar Airways</cx:pt>
          <cx:pt idx="1294">Qatar Airways</cx:pt>
          <cx:pt idx="1295">Qatar Airways</cx:pt>
          <cx:pt idx="1296">Qatar Airways</cx:pt>
          <cx:pt idx="1297">Qatar Airways</cx:pt>
          <cx:pt idx="1298">Qatar Airways</cx:pt>
          <cx:pt idx="1299">Qatar Airways</cx:pt>
          <cx:pt idx="1300">Qatar Airways</cx:pt>
          <cx:pt idx="1301">Qatar Airways</cx:pt>
          <cx:pt idx="1302">Qatar Airways</cx:pt>
          <cx:pt idx="1303">Qatar Airways</cx:pt>
          <cx:pt idx="1304">Qatar Airways</cx:pt>
          <cx:pt idx="1305">Qatar Airways</cx:pt>
          <cx:pt idx="1306">Qatar Airways</cx:pt>
          <cx:pt idx="1307">Qatar Airways</cx:pt>
          <cx:pt idx="1308">Qatar Airways</cx:pt>
          <cx:pt idx="1309">Qatar Airways</cx:pt>
          <cx:pt idx="1310">Qatar Airways</cx:pt>
          <cx:pt idx="1311">Qatar Airways</cx:pt>
          <cx:pt idx="1312">Qatar Airways</cx:pt>
          <cx:pt idx="1313">Qatar Airways</cx:pt>
          <cx:pt idx="1314">Qatar Airways</cx:pt>
          <cx:pt idx="1315">Qatar Airways</cx:pt>
          <cx:pt idx="1316">Qatar Airways</cx:pt>
          <cx:pt idx="1317">Qatar Airways</cx:pt>
          <cx:pt idx="1318">Qatar Airways</cx:pt>
          <cx:pt idx="1319">Qatar Airways</cx:pt>
          <cx:pt idx="1320">Qatar Airways</cx:pt>
          <cx:pt idx="1321">Qatar Airways</cx:pt>
          <cx:pt idx="1322">Qatar Airways</cx:pt>
          <cx:pt idx="1323">Qatar Airways</cx:pt>
          <cx:pt idx="1324">Qatar Airways</cx:pt>
          <cx:pt idx="1325">Qatar Airways</cx:pt>
          <cx:pt idx="1326">Qatar Airways</cx:pt>
          <cx:pt idx="1327">Qatar Airways</cx:pt>
          <cx:pt idx="1328">Qatar Airways</cx:pt>
          <cx:pt idx="1329">Qatar Airways</cx:pt>
          <cx:pt idx="1330">Qatar Airways</cx:pt>
          <cx:pt idx="1331">Qatar Airways</cx:pt>
          <cx:pt idx="1332">Qatar Airways</cx:pt>
          <cx:pt idx="1333">Qatar Airways</cx:pt>
          <cx:pt idx="1334">Qatar Airways</cx:pt>
          <cx:pt idx="1335">Qatar Airways</cx:pt>
          <cx:pt idx="1336">Qatar Airways</cx:pt>
          <cx:pt idx="1337">Qatar Airways</cx:pt>
          <cx:pt idx="1338">Qatar Airways</cx:pt>
          <cx:pt idx="1339">Qatar Airways</cx:pt>
          <cx:pt idx="1340">Qatar Airways</cx:pt>
          <cx:pt idx="1341">Qatar Airways</cx:pt>
          <cx:pt idx="1342">Qatar Airways</cx:pt>
          <cx:pt idx="1343">Qatar Airways</cx:pt>
          <cx:pt idx="1344">Qatar Airways</cx:pt>
          <cx:pt idx="1345">Qatar Airways</cx:pt>
          <cx:pt idx="1346">Qatar Airways</cx:pt>
          <cx:pt idx="1347">Qatar Airways</cx:pt>
          <cx:pt idx="1348">Qatar Airways</cx:pt>
          <cx:pt idx="1349">Qatar Airways</cx:pt>
          <cx:pt idx="1350">Qatar Airways</cx:pt>
          <cx:pt idx="1351">Qatar Airways</cx:pt>
          <cx:pt idx="1352">Qatar Airways</cx:pt>
          <cx:pt idx="1353">Qatar Airways</cx:pt>
          <cx:pt idx="1354">Qatar Airways</cx:pt>
          <cx:pt idx="1355">Qatar Airways</cx:pt>
          <cx:pt idx="1356">Qatar Airways</cx:pt>
          <cx:pt idx="1357">Qatar Airways</cx:pt>
          <cx:pt idx="1358">Qatar Airways</cx:pt>
          <cx:pt idx="1359">Qatar Airways</cx:pt>
          <cx:pt idx="1360">Qatar Airways</cx:pt>
          <cx:pt idx="1361">Qatar Airways</cx:pt>
          <cx:pt idx="1362">Qatar Airways</cx:pt>
          <cx:pt idx="1363">Qatar Airways</cx:pt>
          <cx:pt idx="1364">Qatar Airways</cx:pt>
          <cx:pt idx="1365">Qatar Airways</cx:pt>
          <cx:pt idx="1366">Qatar Airways</cx:pt>
          <cx:pt idx="1367">Qatar Airways</cx:pt>
          <cx:pt idx="1368">Qatar Airways</cx:pt>
          <cx:pt idx="1369">Qatar Airways</cx:pt>
          <cx:pt idx="1370">Qatar Airways</cx:pt>
          <cx:pt idx="1371">Qatar Airways</cx:pt>
          <cx:pt idx="1372">Qatar Airways</cx:pt>
          <cx:pt idx="1373">Qatar Airways</cx:pt>
          <cx:pt idx="1374">Qatar Airways</cx:pt>
          <cx:pt idx="1375">Qatar Airways</cx:pt>
          <cx:pt idx="1376">Qatar Airways</cx:pt>
          <cx:pt idx="1377">Qatar Airways</cx:pt>
          <cx:pt idx="1378">Qatar Airways</cx:pt>
          <cx:pt idx="1379">Qatar Airways</cx:pt>
          <cx:pt idx="1380">Qatar Airways</cx:pt>
          <cx:pt idx="1381">Qatar Airways</cx:pt>
          <cx:pt idx="1382">Qatar Airways</cx:pt>
          <cx:pt idx="1383">Qatar Airways</cx:pt>
          <cx:pt idx="1384">Qatar Airways</cx:pt>
          <cx:pt idx="1385">Qatar Airways</cx:pt>
          <cx:pt idx="1386">Qatar Airways</cx:pt>
          <cx:pt idx="1387">Qatar Airways</cx:pt>
          <cx:pt idx="1388">Qatar Airways</cx:pt>
          <cx:pt idx="1389">Qatar Airways</cx:pt>
          <cx:pt idx="1390">Qatar Airways</cx:pt>
          <cx:pt idx="1391">Qatar Airways</cx:pt>
          <cx:pt idx="1392">Qatar Airways</cx:pt>
          <cx:pt idx="1393">Qatar Airways</cx:pt>
          <cx:pt idx="1394">Qatar Airways</cx:pt>
          <cx:pt idx="1395">Qatar Airways</cx:pt>
          <cx:pt idx="1396">Qatar Airways</cx:pt>
          <cx:pt idx="1397">Qatar Airways</cx:pt>
          <cx:pt idx="1398">Qatar Airways</cx:pt>
          <cx:pt idx="1399">Qatar Airways</cx:pt>
          <cx:pt idx="1400">Qatar Airways</cx:pt>
          <cx:pt idx="1401">Qatar Airways</cx:pt>
          <cx:pt idx="1402">Qatar Airways</cx:pt>
          <cx:pt idx="1403">Qatar Airways</cx:pt>
          <cx:pt idx="1404">Qatar Airways</cx:pt>
          <cx:pt idx="1405">Qatar Airways</cx:pt>
          <cx:pt idx="1406">Qatar Airways</cx:pt>
          <cx:pt idx="1407">Qatar Airways</cx:pt>
          <cx:pt idx="1408">Qatar Airways</cx:pt>
          <cx:pt idx="1409">Qatar Airways</cx:pt>
          <cx:pt idx="1410">Qatar Airways</cx:pt>
          <cx:pt idx="1411">Qatar Airways</cx:pt>
          <cx:pt idx="1412">Qatar Airways</cx:pt>
          <cx:pt idx="1413">Qatar Airways</cx:pt>
          <cx:pt idx="1414">Qatar Airways</cx:pt>
          <cx:pt idx="1415">Qatar Airways</cx:pt>
          <cx:pt idx="1416">Qatar Airways</cx:pt>
          <cx:pt idx="1417">Qatar Airways</cx:pt>
          <cx:pt idx="1418">Qatar Airways</cx:pt>
          <cx:pt idx="1419">Qatar Airways</cx:pt>
          <cx:pt idx="1420">Qatar Airways</cx:pt>
          <cx:pt idx="1421">Qatar Airways</cx:pt>
          <cx:pt idx="1422">Qatar Airways</cx:pt>
          <cx:pt idx="1423">Qatar Airways</cx:pt>
          <cx:pt idx="1424">Qatar Airways</cx:pt>
          <cx:pt idx="1425">Qatar Airways</cx:pt>
          <cx:pt idx="1426">Qatar Airways</cx:pt>
          <cx:pt idx="1427">Qatar Airways</cx:pt>
          <cx:pt idx="1428">Qatar Airways</cx:pt>
          <cx:pt idx="1429">Qatar Airways</cx:pt>
          <cx:pt idx="1430">Qatar Airways</cx:pt>
          <cx:pt idx="1431">Qatar Airways</cx:pt>
          <cx:pt idx="1432">Qatar Airways</cx:pt>
          <cx:pt idx="1433">Qatar Airways</cx:pt>
          <cx:pt idx="1434">Qatar Airways</cx:pt>
          <cx:pt idx="1435">Qatar Airways</cx:pt>
          <cx:pt idx="1436">Qatar Airways</cx:pt>
          <cx:pt idx="1437">Qatar Airways</cx:pt>
          <cx:pt idx="1438">Qatar Airways</cx:pt>
          <cx:pt idx="1439">Qatar Airways</cx:pt>
          <cx:pt idx="1440">Qatar Airways</cx:pt>
          <cx:pt idx="1441">Qatar Airways</cx:pt>
          <cx:pt idx="1442">Qatar Airways</cx:pt>
          <cx:pt idx="1443">Qatar Airways</cx:pt>
          <cx:pt idx="1444">Qatar Airways</cx:pt>
          <cx:pt idx="1445">Qatar Airways</cx:pt>
          <cx:pt idx="1446">Qatar Airways</cx:pt>
          <cx:pt idx="1447">Qatar Airways</cx:pt>
          <cx:pt idx="1448">Qatar Airways</cx:pt>
          <cx:pt idx="1449">Qatar Airways</cx:pt>
          <cx:pt idx="1450">Qatar Airways</cx:pt>
          <cx:pt idx="1451">Qatar Airways</cx:pt>
          <cx:pt idx="1452">Qatar Airways</cx:pt>
          <cx:pt idx="1453">Qatar Airways</cx:pt>
          <cx:pt idx="1454">Qatar Airways</cx:pt>
          <cx:pt idx="1455">Qatar Airways</cx:pt>
          <cx:pt idx="1456">Qatar Airways</cx:pt>
          <cx:pt idx="1457">Qatar Airways</cx:pt>
          <cx:pt idx="1458">Qatar Airways</cx:pt>
          <cx:pt idx="1459">Qatar Airways</cx:pt>
          <cx:pt idx="1460">Qatar Airways</cx:pt>
          <cx:pt idx="1461">Qatar Airways</cx:pt>
          <cx:pt idx="1462">Qatar Airways</cx:pt>
          <cx:pt idx="1463">Qatar Airways</cx:pt>
          <cx:pt idx="1464">Qatar Airways</cx:pt>
          <cx:pt idx="1465">Qatar Airways</cx:pt>
          <cx:pt idx="1466">Qatar Airways</cx:pt>
          <cx:pt idx="1467">Qatar Airways</cx:pt>
          <cx:pt idx="1468">Qatar Airways</cx:pt>
          <cx:pt idx="1469">Qatar Airways</cx:pt>
          <cx:pt idx="1470">Qatar Airways</cx:pt>
          <cx:pt idx="1471">Qatar Airways</cx:pt>
          <cx:pt idx="1472">Qatar Airways</cx:pt>
          <cx:pt idx="1473">Qatar Airways</cx:pt>
          <cx:pt idx="1474">Qatar Airways</cx:pt>
          <cx:pt idx="1475">Qatar Airways</cx:pt>
          <cx:pt idx="1476">Qatar Airways</cx:pt>
          <cx:pt idx="1477">Qatar Airways</cx:pt>
          <cx:pt idx="1478">Qatar Airways</cx:pt>
          <cx:pt idx="1479">Qatar Airways</cx:pt>
          <cx:pt idx="1480">Qatar Airways</cx:pt>
          <cx:pt idx="1481">Qatar Airways</cx:pt>
          <cx:pt idx="1482">Qatar Airways</cx:pt>
          <cx:pt idx="1483">Qatar Airways</cx:pt>
          <cx:pt idx="1484">Qatar Airways</cx:pt>
          <cx:pt idx="1485">Qatar Airways</cx:pt>
          <cx:pt idx="1486">Qatar Airways</cx:pt>
          <cx:pt idx="1487">Qatar Airways</cx:pt>
          <cx:pt idx="1488">Qatar Airways</cx:pt>
          <cx:pt idx="1489">Qatar Airways</cx:pt>
          <cx:pt idx="1490">Qatar Airways</cx:pt>
          <cx:pt idx="1491">Qatar Airways</cx:pt>
          <cx:pt idx="1492">Qatar Airways</cx:pt>
          <cx:pt idx="1493">Qatar Airways</cx:pt>
          <cx:pt idx="1494">Qatar Airways</cx:pt>
          <cx:pt idx="1495">Qatar Airways</cx:pt>
          <cx:pt idx="1496">Qatar Airways</cx:pt>
          <cx:pt idx="1497">Qatar Airways</cx:pt>
          <cx:pt idx="1498">Qatar Airways</cx:pt>
          <cx:pt idx="1499">Qatar Airways</cx:pt>
          <cx:pt idx="1500">Qatar Airways</cx:pt>
          <cx:pt idx="1501">Qatar Airways</cx:pt>
          <cx:pt idx="1502">Qatar Airways</cx:pt>
          <cx:pt idx="1503">Qatar Airways</cx:pt>
          <cx:pt idx="1504">Qatar Airways</cx:pt>
          <cx:pt idx="1505">Qatar Airways</cx:pt>
          <cx:pt idx="1506">Qatar Airways</cx:pt>
          <cx:pt idx="1507">Qatar Airways</cx:pt>
          <cx:pt idx="1508">Qatar Airways</cx:pt>
          <cx:pt idx="1509">Qatar Airways</cx:pt>
          <cx:pt idx="1510">Qatar Airways</cx:pt>
          <cx:pt idx="1511">Qatar Airways</cx:pt>
          <cx:pt idx="1512">Qatar Airways</cx:pt>
          <cx:pt idx="1513">Qatar Airways</cx:pt>
          <cx:pt idx="1514">Qatar Airways</cx:pt>
          <cx:pt idx="1515">Qatar Airways</cx:pt>
          <cx:pt idx="1516">Qatar Airways</cx:pt>
          <cx:pt idx="1517">Qatar Airways</cx:pt>
          <cx:pt idx="1518">Qatar Airways</cx:pt>
          <cx:pt idx="1519">Qatar Airways</cx:pt>
          <cx:pt idx="1520">Qatar Airways</cx:pt>
          <cx:pt idx="1521">Qatar Airways</cx:pt>
          <cx:pt idx="1522">Qatar Airways</cx:pt>
          <cx:pt idx="1523">Qatar Airways</cx:pt>
          <cx:pt idx="1524">Qatar Airways</cx:pt>
          <cx:pt idx="1525">Qatar Airways</cx:pt>
          <cx:pt idx="1526">Qatar Airways</cx:pt>
          <cx:pt idx="1527">Qatar Airways</cx:pt>
          <cx:pt idx="1528">Qatar Airways</cx:pt>
          <cx:pt idx="1529">Qatar Airways</cx:pt>
          <cx:pt idx="1530">Qatar Airways</cx:pt>
          <cx:pt idx="1531">Qatar Airways</cx:pt>
          <cx:pt idx="1532">Qatar Airways</cx:pt>
          <cx:pt idx="1533">Qatar Airways</cx:pt>
          <cx:pt idx="1534">Qatar Airways</cx:pt>
          <cx:pt idx="1535">Qatar Airways</cx:pt>
          <cx:pt idx="1536">Qatar Airways</cx:pt>
          <cx:pt idx="1537">Qatar Airways</cx:pt>
          <cx:pt idx="1538">Qatar Airways</cx:pt>
          <cx:pt idx="1539">Qatar Airways</cx:pt>
          <cx:pt idx="1540">Qatar Airways</cx:pt>
          <cx:pt idx="1541">Qatar Airways</cx:pt>
          <cx:pt idx="1542">Qatar Airways</cx:pt>
          <cx:pt idx="1543">Qatar Airways</cx:pt>
          <cx:pt idx="1544">Qatar Airways</cx:pt>
          <cx:pt idx="1545">Qatar Airways</cx:pt>
          <cx:pt idx="1546">Qatar Airways</cx:pt>
          <cx:pt idx="1547">Qatar Airways</cx:pt>
          <cx:pt idx="1548">Qatar Airways</cx:pt>
          <cx:pt idx="1549">Qatar Airways</cx:pt>
          <cx:pt idx="1550">Qatar Airways</cx:pt>
          <cx:pt idx="1551">Qatar Airways</cx:pt>
          <cx:pt idx="1552">Qatar Airways</cx:pt>
          <cx:pt idx="1553">Qatar Airways</cx:pt>
          <cx:pt idx="1554">Qatar Airways</cx:pt>
          <cx:pt idx="1555">Qatar Airways</cx:pt>
          <cx:pt idx="1556">Qatar Airways</cx:pt>
          <cx:pt idx="1557">Qatar Airways</cx:pt>
          <cx:pt idx="1558">Qatar Airways</cx:pt>
          <cx:pt idx="1559">Qatar Airways</cx:pt>
          <cx:pt idx="1560">Qatar Airways</cx:pt>
          <cx:pt idx="1561">Qatar Airways</cx:pt>
          <cx:pt idx="1562">Qatar Airways</cx:pt>
          <cx:pt idx="1563">Qatar Airways</cx:pt>
          <cx:pt idx="1564">Qatar Airways</cx:pt>
          <cx:pt idx="1565">Qatar Airways</cx:pt>
          <cx:pt idx="1566">Qatar Airways</cx:pt>
          <cx:pt idx="1567">Qatar Airways</cx:pt>
          <cx:pt idx="1568">Qatar Airways</cx:pt>
          <cx:pt idx="1569">Qatar Airways</cx:pt>
          <cx:pt idx="1570">Qatar Airways</cx:pt>
          <cx:pt idx="1571">Qatar Airways</cx:pt>
          <cx:pt idx="1572">Qatar Airways</cx:pt>
          <cx:pt idx="1573">Qatar Airways</cx:pt>
          <cx:pt idx="1574">Qatar Airways</cx:pt>
          <cx:pt idx="1575">Qatar Airways</cx:pt>
          <cx:pt idx="1576">Qatar Airways</cx:pt>
          <cx:pt idx="1577">Qatar Airways</cx:pt>
          <cx:pt idx="1578">Qatar Airways</cx:pt>
          <cx:pt idx="1579">Qatar Airways</cx:pt>
          <cx:pt idx="1580">Qatar Airways</cx:pt>
          <cx:pt idx="1581">Qatar Airways</cx:pt>
          <cx:pt idx="1582">Qatar Airways</cx:pt>
          <cx:pt idx="1583">Qatar Airways</cx:pt>
          <cx:pt idx="1584">Qatar Airways</cx:pt>
          <cx:pt idx="1585">Qatar Airways</cx:pt>
          <cx:pt idx="1586">Qatar Airways</cx:pt>
          <cx:pt idx="1587">Qatar Airways</cx:pt>
          <cx:pt idx="1588">Qatar Airways</cx:pt>
          <cx:pt idx="1589">Qatar Airways</cx:pt>
          <cx:pt idx="1590">Qatar Airways</cx:pt>
          <cx:pt idx="1591">Qatar Airways</cx:pt>
          <cx:pt idx="1592">Qatar Airways</cx:pt>
          <cx:pt idx="1593">Qatar Airways</cx:pt>
          <cx:pt idx="1594">Qatar Airways</cx:pt>
          <cx:pt idx="1595">Qatar Airways</cx:pt>
          <cx:pt idx="1596">Qatar Airways</cx:pt>
          <cx:pt idx="1597">Qatar Airways</cx:pt>
          <cx:pt idx="1598">Qatar Airways</cx:pt>
          <cx:pt idx="1599">Qatar Airways</cx:pt>
          <cx:pt idx="1600">Qatar Airways</cx:pt>
          <cx:pt idx="1601">Qatar Airways</cx:pt>
          <cx:pt idx="1602">Qatar Airways</cx:pt>
          <cx:pt idx="1603">Qatar Airways</cx:pt>
          <cx:pt idx="1604">Qatar Airways</cx:pt>
          <cx:pt idx="1605">Qatar Airways</cx:pt>
          <cx:pt idx="1606">Qatar Airways</cx:pt>
          <cx:pt idx="1607">Qatar Airways</cx:pt>
          <cx:pt idx="1608">Qatar Airways</cx:pt>
          <cx:pt idx="1609">Qatar Airways</cx:pt>
          <cx:pt idx="1610">Qatar Airways</cx:pt>
          <cx:pt idx="1611">Qatar Airways</cx:pt>
          <cx:pt idx="1612">Qatar Airways</cx:pt>
          <cx:pt idx="1613">Qatar Airways</cx:pt>
          <cx:pt idx="1614">Qatar Airways</cx:pt>
          <cx:pt idx="1615">Qatar Airways</cx:pt>
          <cx:pt idx="1616">Qatar Airways</cx:pt>
          <cx:pt idx="1617">Qatar Airways</cx:pt>
          <cx:pt idx="1618">Qatar Airways</cx:pt>
          <cx:pt idx="1619">Qatar Airways</cx:pt>
          <cx:pt idx="1620">Qatar Airways</cx:pt>
          <cx:pt idx="1621">Qatar Airways</cx:pt>
          <cx:pt idx="1622">Qatar Airways</cx:pt>
          <cx:pt idx="1623">Qatar Airways</cx:pt>
          <cx:pt idx="1624">Qatar Airways</cx:pt>
          <cx:pt idx="1625">Qatar Airways</cx:pt>
          <cx:pt idx="1626">Qatar Airways</cx:pt>
          <cx:pt idx="1627">Qatar Airways</cx:pt>
          <cx:pt idx="1628">Qatar Airways</cx:pt>
          <cx:pt idx="1629">Qatar Airways</cx:pt>
          <cx:pt idx="1630">Qatar Airways</cx:pt>
          <cx:pt idx="1631">Qatar Airways</cx:pt>
          <cx:pt idx="1632">Qatar Airways</cx:pt>
          <cx:pt idx="1633">Qatar Airways</cx:pt>
          <cx:pt idx="1634">Qatar Airways</cx:pt>
          <cx:pt idx="1635">Qatar Airways</cx:pt>
          <cx:pt idx="1636">Qatar Airways</cx:pt>
          <cx:pt idx="1637">Qatar Airways</cx:pt>
          <cx:pt idx="1638">Qatar Airways</cx:pt>
          <cx:pt idx="1639">Qatar Airways</cx:pt>
          <cx:pt idx="1640">Qatar Airways</cx:pt>
          <cx:pt idx="1641">Qatar Airways</cx:pt>
          <cx:pt idx="1642">Qatar Airways</cx:pt>
          <cx:pt idx="1643">Qatar Airways</cx:pt>
          <cx:pt idx="1644">Qatar Airways</cx:pt>
          <cx:pt idx="1645">Qatar Airways</cx:pt>
          <cx:pt idx="1646">Qatar Airways</cx:pt>
          <cx:pt idx="1647">Qatar Airways</cx:pt>
          <cx:pt idx="1648">Qatar Airways</cx:pt>
          <cx:pt idx="1649">Qatar Airways</cx:pt>
          <cx:pt idx="1650">Qatar Airways</cx:pt>
          <cx:pt idx="1651">Qatar Airways</cx:pt>
          <cx:pt idx="1652">Qatar Airways</cx:pt>
          <cx:pt idx="1653">Qatar Airways</cx:pt>
          <cx:pt idx="1654">Qatar Airways</cx:pt>
          <cx:pt idx="1655">Qatar Airways</cx:pt>
          <cx:pt idx="1656">Qatar Airways</cx:pt>
          <cx:pt idx="1657">Qatar Airways</cx:pt>
          <cx:pt idx="1658">Qatar Airways</cx:pt>
          <cx:pt idx="1659">Qatar Airways</cx:pt>
          <cx:pt idx="1660">Qatar Airways</cx:pt>
          <cx:pt idx="1661">Qatar Airways</cx:pt>
          <cx:pt idx="1662">Qatar Airways</cx:pt>
          <cx:pt idx="1663">Qatar Airways</cx:pt>
          <cx:pt idx="1664">Qatar Airways</cx:pt>
          <cx:pt idx="1665">Qatar Airways</cx:pt>
          <cx:pt idx="1666">Qatar Airways</cx:pt>
          <cx:pt idx="1667">Qatar Airways</cx:pt>
          <cx:pt idx="1668">Qatar Airways</cx:pt>
          <cx:pt idx="1669">Qatar Airways</cx:pt>
          <cx:pt idx="1670">Qatar Airways</cx:pt>
          <cx:pt idx="1671">Qatar Airways</cx:pt>
          <cx:pt idx="1672">Qatar Airways</cx:pt>
          <cx:pt idx="1673">Qatar Airways</cx:pt>
          <cx:pt idx="1674">Qatar Airways</cx:pt>
          <cx:pt idx="1675">Qatar Airways</cx:pt>
          <cx:pt idx="1676">Qatar Airways</cx:pt>
          <cx:pt idx="1677">Qatar Airways</cx:pt>
          <cx:pt idx="1678">Qatar Airways</cx:pt>
          <cx:pt idx="1679">Qatar Airways</cx:pt>
          <cx:pt idx="1680">Qatar Airways</cx:pt>
          <cx:pt idx="1681">Qatar Airways</cx:pt>
          <cx:pt idx="1682">Qatar Airways</cx:pt>
          <cx:pt idx="1683">Qatar Airways</cx:pt>
          <cx:pt idx="1684">Qatar Airways</cx:pt>
          <cx:pt idx="1685">Qatar Airways</cx:pt>
          <cx:pt idx="1686">Qatar Airways</cx:pt>
          <cx:pt idx="1687">Qatar Airways</cx:pt>
          <cx:pt idx="1688">Qatar Airways</cx:pt>
          <cx:pt idx="1689">Qatar Airways</cx:pt>
          <cx:pt idx="1690">Qatar Airways</cx:pt>
          <cx:pt idx="1691">Qatar Airways</cx:pt>
          <cx:pt idx="1692">Qatar Airways</cx:pt>
          <cx:pt idx="1693">Qatar Airways</cx:pt>
          <cx:pt idx="1694">Qatar Airways</cx:pt>
          <cx:pt idx="1695">Qatar Airways</cx:pt>
          <cx:pt idx="1696">Qatar Airways</cx:pt>
          <cx:pt idx="1697">Qatar Airways</cx:pt>
          <cx:pt idx="1698">Qatar Airways</cx:pt>
          <cx:pt idx="1699">Qatar Airways</cx:pt>
          <cx:pt idx="1700">Qatar Airways</cx:pt>
          <cx:pt idx="1701">Qatar Airways</cx:pt>
          <cx:pt idx="1702">Qatar Airways</cx:pt>
          <cx:pt idx="1703">Qatar Airways</cx:pt>
          <cx:pt idx="1704">Qatar Airways</cx:pt>
          <cx:pt idx="1705">Qatar Airways</cx:pt>
          <cx:pt idx="1706">Qatar Airways</cx:pt>
          <cx:pt idx="1707">Qatar Airways</cx:pt>
          <cx:pt idx="1708">Qatar Airways</cx:pt>
          <cx:pt idx="1709">Qatar Airways</cx:pt>
          <cx:pt idx="1710">Qatar Airways</cx:pt>
          <cx:pt idx="1711">Qatar Airways</cx:pt>
          <cx:pt idx="1712">Qatar Airways</cx:pt>
          <cx:pt idx="1713">Qatar Airways</cx:pt>
          <cx:pt idx="1714">Qatar Airways</cx:pt>
          <cx:pt idx="1715">Qatar Airways</cx:pt>
          <cx:pt idx="1716">Qatar Airways</cx:pt>
          <cx:pt idx="1717">Qatar Airways</cx:pt>
          <cx:pt idx="1718">Qatar Airways</cx:pt>
          <cx:pt idx="1719">Qatar Airways</cx:pt>
          <cx:pt idx="1720">Qatar Airways</cx:pt>
          <cx:pt idx="1721">Qatar Airways</cx:pt>
          <cx:pt idx="1722">Qatar Airways</cx:pt>
          <cx:pt idx="1723">Qatar Airways</cx:pt>
          <cx:pt idx="1724">Qatar Airways</cx:pt>
          <cx:pt idx="1725">Qatar Airways</cx:pt>
          <cx:pt idx="1726">Qatar Airways</cx:pt>
          <cx:pt idx="1727">Qatar Airways</cx:pt>
          <cx:pt idx="1728">Qatar Airways</cx:pt>
          <cx:pt idx="1729">Qatar Airways</cx:pt>
          <cx:pt idx="1730">Qatar Airways</cx:pt>
          <cx:pt idx="1731">Qatar Airways</cx:pt>
          <cx:pt idx="1732">Qatar Airways</cx:pt>
          <cx:pt idx="1733">Qatar Airways</cx:pt>
          <cx:pt idx="1734">Qatar Airways</cx:pt>
          <cx:pt idx="1735">Qatar Airways</cx:pt>
          <cx:pt idx="1736">Qatar Airways</cx:pt>
          <cx:pt idx="1737">Qatar Airways</cx:pt>
          <cx:pt idx="1738">Qatar Airways</cx:pt>
          <cx:pt idx="1739">Qatar Airways</cx:pt>
          <cx:pt idx="1740">Qatar Airways</cx:pt>
          <cx:pt idx="1741">Qatar Airways</cx:pt>
          <cx:pt idx="1742">Qatar Airways</cx:pt>
          <cx:pt idx="1743">Qatar Airways</cx:pt>
          <cx:pt idx="1744">Qatar Airways</cx:pt>
          <cx:pt idx="1745">Qatar Airways</cx:pt>
          <cx:pt idx="1746">Qatar Airways</cx:pt>
          <cx:pt idx="1747">Qatar Airways</cx:pt>
          <cx:pt idx="1748">Qatar Airways</cx:pt>
          <cx:pt idx="1749">Qatar Airways</cx:pt>
          <cx:pt idx="1750">Qatar Airways</cx:pt>
          <cx:pt idx="1751">Qatar Airways</cx:pt>
          <cx:pt idx="1752">Qatar Airways</cx:pt>
          <cx:pt idx="1753">Qatar Airways</cx:pt>
          <cx:pt idx="1754">Qatar Airways</cx:pt>
          <cx:pt idx="1755">Qatar Airways</cx:pt>
          <cx:pt idx="1756">Qatar Airways</cx:pt>
          <cx:pt idx="1757">Qatar Airways</cx:pt>
          <cx:pt idx="1758">Qatar Airways</cx:pt>
          <cx:pt idx="1759">Qatar Airways</cx:pt>
          <cx:pt idx="1760">Qatar Airways</cx:pt>
          <cx:pt idx="1761">Qatar Airways</cx:pt>
          <cx:pt idx="1762">Qatar Airways</cx:pt>
          <cx:pt idx="1763">Qatar Airways</cx:pt>
          <cx:pt idx="1764">Qatar Airways</cx:pt>
          <cx:pt idx="1765">Qatar Airways</cx:pt>
          <cx:pt idx="1766">Qatar Airways</cx:pt>
          <cx:pt idx="1767">Qatar Airways</cx:pt>
          <cx:pt idx="1768">Qatar Airways</cx:pt>
          <cx:pt idx="1769">Qatar Airways</cx:pt>
          <cx:pt idx="1770">Qatar Airways</cx:pt>
          <cx:pt idx="1771">Qatar Airways</cx:pt>
          <cx:pt idx="1772">Qatar Airways</cx:pt>
          <cx:pt idx="1773">Qatar Airways</cx:pt>
          <cx:pt idx="1774">Qatar Airways</cx:pt>
          <cx:pt idx="1775">Qatar Airways</cx:pt>
          <cx:pt idx="1776">Qatar Airways</cx:pt>
          <cx:pt idx="1777">Qatar Airways</cx:pt>
          <cx:pt idx="1778">Qatar Airways</cx:pt>
          <cx:pt idx="1779">Qatar Airways</cx:pt>
          <cx:pt idx="1780">Qatar Airways</cx:pt>
          <cx:pt idx="1781">Qatar Airways</cx:pt>
          <cx:pt idx="1782">Qatar Airways</cx:pt>
          <cx:pt idx="1783">Qatar Airways</cx:pt>
          <cx:pt idx="1784">Qatar Airways</cx:pt>
          <cx:pt idx="1785">Qatar Airways</cx:pt>
          <cx:pt idx="1786">Qatar Airways</cx:pt>
          <cx:pt idx="1787">Qatar Airways</cx:pt>
          <cx:pt idx="1788">Qatar Airways</cx:pt>
          <cx:pt idx="1789">Qatar Airways</cx:pt>
          <cx:pt idx="1790">Qatar Airways</cx:pt>
          <cx:pt idx="1791">Qatar Airways</cx:pt>
          <cx:pt idx="1792">Qatar Airways</cx:pt>
          <cx:pt idx="1793">Qatar Airways</cx:pt>
          <cx:pt idx="1794">Qatar Airways</cx:pt>
          <cx:pt idx="1795">Qatar Airways</cx:pt>
          <cx:pt idx="1796">Qatar Airways</cx:pt>
          <cx:pt idx="1797">Qatar Airways</cx:pt>
          <cx:pt idx="1798">Qatar Airways</cx:pt>
          <cx:pt idx="1799">Qatar Airways</cx:pt>
          <cx:pt idx="1800">Qatar Airways</cx:pt>
          <cx:pt idx="1801">Qatar Airways</cx:pt>
          <cx:pt idx="1802">Qatar Airways</cx:pt>
          <cx:pt idx="1803">Qatar Airways</cx:pt>
          <cx:pt idx="1804">Qatar Airways</cx:pt>
          <cx:pt idx="1805">Qatar Airways</cx:pt>
          <cx:pt idx="1806">Qatar Airways</cx:pt>
          <cx:pt idx="1807">Qatar Airways</cx:pt>
          <cx:pt idx="1808">Qatar Airways</cx:pt>
          <cx:pt idx="1809">Qatar Airways</cx:pt>
          <cx:pt idx="1810">Qatar Airways</cx:pt>
          <cx:pt idx="1811">Qatar Airways</cx:pt>
          <cx:pt idx="1812">Qatar Airways</cx:pt>
          <cx:pt idx="1813">Qatar Airways</cx:pt>
          <cx:pt idx="1814">Qatar Airways</cx:pt>
          <cx:pt idx="1815">Qatar Airways</cx:pt>
          <cx:pt idx="1816">Qatar Airways</cx:pt>
          <cx:pt idx="1817">Qatar Airways</cx:pt>
          <cx:pt idx="1818">Qatar Airways</cx:pt>
          <cx:pt idx="1819">Qatar Airways</cx:pt>
          <cx:pt idx="1820">Qatar Airways</cx:pt>
          <cx:pt idx="1821">Qatar Airways</cx:pt>
          <cx:pt idx="1822">Qatar Airways</cx:pt>
          <cx:pt idx="1823">Qatar Airways</cx:pt>
          <cx:pt idx="1824">Qatar Airways</cx:pt>
          <cx:pt idx="1825">Qatar Airways</cx:pt>
          <cx:pt idx="1826">Qatar Airways</cx:pt>
          <cx:pt idx="1827">Qatar Airways</cx:pt>
          <cx:pt idx="1828">Qatar Airways</cx:pt>
          <cx:pt idx="1829">Qatar Airways</cx:pt>
          <cx:pt idx="1830">Qatar Airways</cx:pt>
          <cx:pt idx="1831">Qatar Airways</cx:pt>
          <cx:pt idx="1832">Qatar Airways</cx:pt>
          <cx:pt idx="1833">Qatar Airways</cx:pt>
          <cx:pt idx="1834">Qatar Airways</cx:pt>
          <cx:pt idx="1835">Qatar Airways</cx:pt>
          <cx:pt idx="1836">Qatar Airways</cx:pt>
          <cx:pt idx="1837">Qatar Airways</cx:pt>
          <cx:pt idx="1838">Qatar Airways</cx:pt>
          <cx:pt idx="1839">Qatar Airways</cx:pt>
          <cx:pt idx="1840">Qatar Airways</cx:pt>
          <cx:pt idx="1841">Qatar Airways</cx:pt>
          <cx:pt idx="1842">Qatar Airways</cx:pt>
          <cx:pt idx="1843">Qatar Airways</cx:pt>
          <cx:pt idx="1844">Qatar Airways</cx:pt>
          <cx:pt idx="1845">Qatar Airways</cx:pt>
          <cx:pt idx="1846">Qatar Airways</cx:pt>
          <cx:pt idx="1847">Qatar Airways</cx:pt>
          <cx:pt idx="1848">Qatar Airways</cx:pt>
          <cx:pt idx="1849">Qatar Airways</cx:pt>
          <cx:pt idx="1850">Qatar Airways</cx:pt>
          <cx:pt idx="1851">Qatar Airways</cx:pt>
          <cx:pt idx="1852">Qatar Airways</cx:pt>
          <cx:pt idx="1853">Qatar Airways</cx:pt>
          <cx:pt idx="1854">Qatar Airways</cx:pt>
          <cx:pt idx="1855">Qatar Airways</cx:pt>
          <cx:pt idx="1856">Qatar Airways</cx:pt>
          <cx:pt idx="1857">Qatar Airways</cx:pt>
          <cx:pt idx="1858">Qatar Airways</cx:pt>
          <cx:pt idx="1859">Qatar Airways</cx:pt>
          <cx:pt idx="1860">Qatar Airways</cx:pt>
          <cx:pt idx="1861">Qatar Airways</cx:pt>
          <cx:pt idx="1862">Qatar Airways</cx:pt>
          <cx:pt idx="1863">Qatar Airways</cx:pt>
          <cx:pt idx="1864">Qatar Airways</cx:pt>
          <cx:pt idx="1865">Qatar Airways</cx:pt>
          <cx:pt idx="1866">Qatar Airways</cx:pt>
          <cx:pt idx="1867">Qatar Airways</cx:pt>
          <cx:pt idx="1868">Qatar Airways</cx:pt>
          <cx:pt idx="1869">Qatar Airways</cx:pt>
          <cx:pt idx="1870">Qatar Airways</cx:pt>
          <cx:pt idx="1871">Qatar Airways</cx:pt>
          <cx:pt idx="1872">Qatar Airways</cx:pt>
          <cx:pt idx="1873">Qatar Airways</cx:pt>
          <cx:pt idx="1874">Qatar Airways</cx:pt>
          <cx:pt idx="1875">Qatar Airways</cx:pt>
          <cx:pt idx="1876">Qatar Airways</cx:pt>
          <cx:pt idx="1877">Qatar Airways</cx:pt>
          <cx:pt idx="1878">Qatar Airways</cx:pt>
          <cx:pt idx="1879">Qatar Airways</cx:pt>
          <cx:pt idx="1880">Qatar Airways</cx:pt>
          <cx:pt idx="1881">Qatar Airways</cx:pt>
          <cx:pt idx="1882">Qatar Airways</cx:pt>
          <cx:pt idx="1883">Qatar Airways</cx:pt>
          <cx:pt idx="1884">Qatar Airways</cx:pt>
          <cx:pt idx="1885">Qatar Airways</cx:pt>
          <cx:pt idx="1886">Qatar Airways</cx:pt>
          <cx:pt idx="1887">Qatar Airways</cx:pt>
          <cx:pt idx="1888">Qatar Airways</cx:pt>
          <cx:pt idx="1889">Qatar Airways</cx:pt>
          <cx:pt idx="1890">Qatar Airways</cx:pt>
          <cx:pt idx="1891">Qatar Airways</cx:pt>
          <cx:pt idx="1892">Qatar Airways</cx:pt>
          <cx:pt idx="1893">Qatar Airways</cx:pt>
          <cx:pt idx="1894">Qatar Airways</cx:pt>
          <cx:pt idx="1895">Qatar Airways</cx:pt>
          <cx:pt idx="1896">Qatar Airways</cx:pt>
          <cx:pt idx="1897">Qatar Airways</cx:pt>
          <cx:pt idx="1898">Qatar Airways</cx:pt>
          <cx:pt idx="1899">Qatar Airways</cx:pt>
          <cx:pt idx="1900">Qatar Airways</cx:pt>
          <cx:pt idx="1901">Qatar Airways</cx:pt>
          <cx:pt idx="1902">Qatar Airways</cx:pt>
          <cx:pt idx="1903">Qatar Airways</cx:pt>
          <cx:pt idx="1904">Qatar Airways</cx:pt>
          <cx:pt idx="1905">Qatar Airways</cx:pt>
          <cx:pt idx="1906">Qatar Airways</cx:pt>
          <cx:pt idx="1907">Qatar Airways</cx:pt>
          <cx:pt idx="1908">Qatar Airways</cx:pt>
          <cx:pt idx="1909">Qatar Airways</cx:pt>
          <cx:pt idx="1910">Qatar Airways</cx:pt>
          <cx:pt idx="1911">Qatar Airways</cx:pt>
          <cx:pt idx="1912">Qatar Airways</cx:pt>
          <cx:pt idx="1913">Qatar Airways</cx:pt>
          <cx:pt idx="1914">Qatar Airways</cx:pt>
          <cx:pt idx="1915">Qatar Airways</cx:pt>
          <cx:pt idx="1916">Qatar Airways</cx:pt>
          <cx:pt idx="1917">Qatar Airways</cx:pt>
          <cx:pt idx="1918">Qatar Airways</cx:pt>
          <cx:pt idx="1919">Qatar Airways</cx:pt>
          <cx:pt idx="1920">Qatar Airways</cx:pt>
          <cx:pt idx="1921">Qatar Airways</cx:pt>
          <cx:pt idx="1922">Qatar Airways</cx:pt>
          <cx:pt idx="1923">Qatar Airways</cx:pt>
          <cx:pt idx="1924">Qatar Airways</cx:pt>
          <cx:pt idx="1925">Qatar Airways</cx:pt>
          <cx:pt idx="1926">Qatar Airways</cx:pt>
          <cx:pt idx="1927">Qatar Airways</cx:pt>
          <cx:pt idx="1928">Qatar Airways</cx:pt>
          <cx:pt idx="1929">Qatar Airways</cx:pt>
          <cx:pt idx="1930">Qatar Airways</cx:pt>
          <cx:pt idx="1931">Qatar Airways</cx:pt>
          <cx:pt idx="1932">Qatar Airways</cx:pt>
          <cx:pt idx="1933">Qatar Airways</cx:pt>
          <cx:pt idx="1934">Qatar Airways</cx:pt>
          <cx:pt idx="1935">Qatar Airways</cx:pt>
          <cx:pt idx="1936">Qatar Airways</cx:pt>
          <cx:pt idx="1937">Qatar Airways</cx:pt>
          <cx:pt idx="1938">Qatar Airways</cx:pt>
          <cx:pt idx="1939">Qatar Airways</cx:pt>
          <cx:pt idx="1940">Qatar Airways</cx:pt>
          <cx:pt idx="1941">Qatar Airways</cx:pt>
          <cx:pt idx="1942">Qatar Airways</cx:pt>
          <cx:pt idx="1943">Qatar Airways</cx:pt>
          <cx:pt idx="1944">Qatar Airways</cx:pt>
          <cx:pt idx="1945">Qatar Airways</cx:pt>
          <cx:pt idx="1946">Qatar Airways</cx:pt>
          <cx:pt idx="1947">Qatar Airways</cx:pt>
          <cx:pt idx="1948">Qatar Airways</cx:pt>
          <cx:pt idx="1949">Qatar Airways</cx:pt>
          <cx:pt idx="1950">Qatar Airways</cx:pt>
          <cx:pt idx="1951">Qatar Airways</cx:pt>
          <cx:pt idx="1952">Qatar Airways</cx:pt>
          <cx:pt idx="1953">Qatar Airways</cx:pt>
          <cx:pt idx="1954">Qatar Airways</cx:pt>
          <cx:pt idx="1955">Qatar Airways</cx:pt>
          <cx:pt idx="1956">Qatar Airways</cx:pt>
          <cx:pt idx="1957">Qatar Airways</cx:pt>
          <cx:pt idx="1958">Qatar Airways</cx:pt>
          <cx:pt idx="1959">Qatar Airways</cx:pt>
          <cx:pt idx="1960">Qatar Airways</cx:pt>
          <cx:pt idx="1961">Qatar Airways</cx:pt>
          <cx:pt idx="1962">Qatar Airways</cx:pt>
          <cx:pt idx="1963">Qatar Airways</cx:pt>
          <cx:pt idx="1964">Qatar Airways</cx:pt>
          <cx:pt idx="1965">Qatar Airways</cx:pt>
          <cx:pt idx="1966">Qatar Airways</cx:pt>
          <cx:pt idx="1967">Qatar Airways</cx:pt>
          <cx:pt idx="1968">Qatar Airways</cx:pt>
          <cx:pt idx="1969">Qatar Airways</cx:pt>
          <cx:pt idx="1970">Qatar Airways</cx:pt>
          <cx:pt idx="1971">Qatar Airways</cx:pt>
          <cx:pt idx="1972">Qatar Airways</cx:pt>
          <cx:pt idx="1973">Qatar Airways</cx:pt>
          <cx:pt idx="1974">Qatar Airways</cx:pt>
          <cx:pt idx="1975">Qatar Airways</cx:pt>
          <cx:pt idx="1976">Qatar Airways</cx:pt>
          <cx:pt idx="1977">Qatar Airways</cx:pt>
          <cx:pt idx="1978">Qatar Airways</cx:pt>
          <cx:pt idx="1979">Qatar Airways</cx:pt>
          <cx:pt idx="1980">Qatar Airways</cx:pt>
          <cx:pt idx="1981">Qatar Airways</cx:pt>
          <cx:pt idx="1982">Qatar Airways</cx:pt>
          <cx:pt idx="1983">Qatar Airways</cx:pt>
          <cx:pt idx="1984">Qatar Airways</cx:pt>
          <cx:pt idx="1985">Qatar Airways</cx:pt>
          <cx:pt idx="1986">Qatar Airways</cx:pt>
          <cx:pt idx="1987">Qatar Airways</cx:pt>
          <cx:pt idx="1988">Qatar Airways</cx:pt>
          <cx:pt idx="1989">Qatar Airways</cx:pt>
          <cx:pt idx="1990">Qatar Airways</cx:pt>
          <cx:pt idx="1991">Qatar Airways</cx:pt>
          <cx:pt idx="1992">Qatar Airways</cx:pt>
          <cx:pt idx="1993">Qatar Airways</cx:pt>
          <cx:pt idx="1994">Qatar Airways</cx:pt>
          <cx:pt idx="1995">Qatar Airways</cx:pt>
          <cx:pt idx="1996">Qatar Airways</cx:pt>
          <cx:pt idx="1997">Qatar Airways</cx:pt>
          <cx:pt idx="1998">Qatar Airways</cx:pt>
          <cx:pt idx="1999">Qatar Airways</cx:pt>
          <cx:pt idx="2000">Qatar Airways</cx:pt>
          <cx:pt idx="2001">Qatar Airways</cx:pt>
          <cx:pt idx="2002">Qatar Airways</cx:pt>
          <cx:pt idx="2003">Qatar Airways</cx:pt>
          <cx:pt idx="2004">Qatar Airways</cx:pt>
          <cx:pt idx="2005">Qatar Airways</cx:pt>
          <cx:pt idx="2006">Qatar Airways</cx:pt>
          <cx:pt idx="2007">Qatar Airways</cx:pt>
          <cx:pt idx="2008">Qatar Airways</cx:pt>
          <cx:pt idx="2009">Qatar Airways</cx:pt>
          <cx:pt idx="2010">Qatar Airways</cx:pt>
          <cx:pt idx="2011">Qatar Airways</cx:pt>
          <cx:pt idx="2012">Qatar Airways</cx:pt>
          <cx:pt idx="2013">Qatar Airways</cx:pt>
          <cx:pt idx="2014">Qatar Airways</cx:pt>
          <cx:pt idx="2015">Qatar Airways</cx:pt>
          <cx:pt idx="2016">Qatar Airways</cx:pt>
          <cx:pt idx="2017">Qatar Airways</cx:pt>
          <cx:pt idx="2018">Qatar Airways</cx:pt>
          <cx:pt idx="2019">Qatar Airways</cx:pt>
          <cx:pt idx="2020">Qatar Airways</cx:pt>
          <cx:pt idx="2021">Qatar Airways</cx:pt>
          <cx:pt idx="2022">Qatar Airways</cx:pt>
          <cx:pt idx="2023">Qatar Airways</cx:pt>
          <cx:pt idx="2024">Qatar Airways</cx:pt>
          <cx:pt idx="2025">Qatar Airways</cx:pt>
          <cx:pt idx="2026">Qatar Airways</cx:pt>
          <cx:pt idx="2027">Qatar Airways</cx:pt>
          <cx:pt idx="2028">Qatar Airways</cx:pt>
          <cx:pt idx="2029">Qatar Airways</cx:pt>
          <cx:pt idx="2030">Qatar Airways</cx:pt>
          <cx:pt idx="2031">Qatar Airways</cx:pt>
          <cx:pt idx="2032">Qatar Airways</cx:pt>
          <cx:pt idx="2033">Qatar Airways</cx:pt>
          <cx:pt idx="2034">Qatar Airways</cx:pt>
          <cx:pt idx="2035">Qatar Airways</cx:pt>
          <cx:pt idx="2036">Qatar Airways</cx:pt>
          <cx:pt idx="2037">Qatar Airways</cx:pt>
          <cx:pt idx="2038">Qatar Airways</cx:pt>
          <cx:pt idx="2039">Qatar Airways</cx:pt>
          <cx:pt idx="2040">Qatar Airways</cx:pt>
          <cx:pt idx="2041">Qatar Airways</cx:pt>
          <cx:pt idx="2042">Qatar Airways</cx:pt>
          <cx:pt idx="2043">Qatar Airways</cx:pt>
          <cx:pt idx="2044">Qatar Airways</cx:pt>
          <cx:pt idx="2045">Qatar Airways</cx:pt>
          <cx:pt idx="2046">Qatar Airways</cx:pt>
          <cx:pt idx="2047">Qatar Airways</cx:pt>
          <cx:pt idx="2048">Qatar Airways</cx:pt>
          <cx:pt idx="2049">Qatar Airways</cx:pt>
          <cx:pt idx="2050">Qatar Airways</cx:pt>
          <cx:pt idx="2051">Qatar Airways</cx:pt>
          <cx:pt idx="2052">Qatar Airways</cx:pt>
          <cx:pt idx="2053">Qatar Airways</cx:pt>
          <cx:pt idx="2054">Qatar Airways</cx:pt>
          <cx:pt idx="2055">Qatar Airways</cx:pt>
          <cx:pt idx="2056">Qatar Airways</cx:pt>
          <cx:pt idx="2057">Qatar Airways</cx:pt>
          <cx:pt idx="2058">Qatar Airways</cx:pt>
          <cx:pt idx="2059">Qatar Airways</cx:pt>
          <cx:pt idx="2060">Qatar Airways</cx:pt>
          <cx:pt idx="2061">Qatar Airways</cx:pt>
          <cx:pt idx="2062">Qatar Airways</cx:pt>
          <cx:pt idx="2063">Qatar Airways</cx:pt>
          <cx:pt idx="2064">Qatar Airways</cx:pt>
          <cx:pt idx="2065">Qatar Airways</cx:pt>
          <cx:pt idx="2066">Qatar Airways</cx:pt>
          <cx:pt idx="2067">Qatar Airways</cx:pt>
          <cx:pt idx="2068">Qatar Airways</cx:pt>
          <cx:pt idx="2069">Qatar Airways</cx:pt>
          <cx:pt idx="2070">Qatar Airways</cx:pt>
          <cx:pt idx="2071">Qatar Airways</cx:pt>
          <cx:pt idx="2072">Qatar Airways</cx:pt>
          <cx:pt idx="2073">Qatar Airways</cx:pt>
          <cx:pt idx="2074">Qatar Airways</cx:pt>
          <cx:pt idx="2075">Qatar Airways</cx:pt>
          <cx:pt idx="2076">Qatar Airways</cx:pt>
          <cx:pt idx="2077">Qatar Airways</cx:pt>
          <cx:pt idx="2078">Qatar Airways</cx:pt>
          <cx:pt idx="2079">Qatar Airways</cx:pt>
          <cx:pt idx="2080">Qatar Airways</cx:pt>
          <cx:pt idx="2081">Qatar Airways</cx:pt>
          <cx:pt idx="2082">Qatar Airways</cx:pt>
          <cx:pt idx="2083">Qatar Airways</cx:pt>
          <cx:pt idx="2084">Qatar Airways</cx:pt>
          <cx:pt idx="2085">Qatar Airways</cx:pt>
          <cx:pt idx="2086">Qatar Airways</cx:pt>
          <cx:pt idx="2087">Qatar Airways</cx:pt>
          <cx:pt idx="2088">Qatar Airways</cx:pt>
          <cx:pt idx="2089">Qatar Airways</cx:pt>
          <cx:pt idx="2090">Qatar Airways</cx:pt>
          <cx:pt idx="2091">Qatar Airways</cx:pt>
          <cx:pt idx="2092">Qatar Airways</cx:pt>
          <cx:pt idx="2093">Qatar Airways</cx:pt>
          <cx:pt idx="2094">Qatar Airways</cx:pt>
          <cx:pt idx="2095">Qatar Airways</cx:pt>
          <cx:pt idx="2096">Qatar Airways</cx:pt>
          <cx:pt idx="2097">Qatar Airways</cx:pt>
          <cx:pt idx="2098">Qatar Airways</cx:pt>
          <cx:pt idx="2099">Qatar Airways</cx:pt>
          <cx:pt idx="2100">Qatar Airways</cx:pt>
          <cx:pt idx="2101">Qatar Airways</cx:pt>
          <cx:pt idx="2102">Qatar Airways</cx:pt>
          <cx:pt idx="2103">Qatar Airways</cx:pt>
          <cx:pt idx="2104">Qatar Airways</cx:pt>
          <cx:pt idx="2105">Qatar Airways</cx:pt>
          <cx:pt idx="2106">Qatar Airways</cx:pt>
          <cx:pt idx="2107">Qatar Airways</cx:pt>
          <cx:pt idx="2108">Qatar Airways</cx:pt>
          <cx:pt idx="2109">Qatar Airways</cx:pt>
          <cx:pt idx="2110">Qatar Airways</cx:pt>
          <cx:pt idx="2111">Qatar Airways</cx:pt>
          <cx:pt idx="2112">Qatar Airways</cx:pt>
          <cx:pt idx="2113">Qatar Airways</cx:pt>
          <cx:pt idx="2114">Qatar Airways</cx:pt>
          <cx:pt idx="2115">Qatar Airways</cx:pt>
          <cx:pt idx="2116">Qatar Airways</cx:pt>
          <cx:pt idx="2117">Qatar Airways</cx:pt>
          <cx:pt idx="2118">Qatar Airways</cx:pt>
          <cx:pt idx="2119">Qatar Airways</cx:pt>
          <cx:pt idx="2120">Qatar Airways</cx:pt>
          <cx:pt idx="2121">Qatar Airways</cx:pt>
          <cx:pt idx="2122">Qatar Airways</cx:pt>
          <cx:pt idx="2123">Qatar Airways</cx:pt>
          <cx:pt idx="2124">Qatar Airways</cx:pt>
          <cx:pt idx="2125">Qatar Airways</cx:pt>
          <cx:pt idx="2126">Qatar Airways</cx:pt>
          <cx:pt idx="2127">Qatar Airways</cx:pt>
          <cx:pt idx="2128">Qatar Airways</cx:pt>
          <cx:pt idx="2129">Qatar Airways</cx:pt>
          <cx:pt idx="2130">Qatar Airways</cx:pt>
          <cx:pt idx="2131">Qatar Airways</cx:pt>
          <cx:pt idx="2132">Qatar Airways</cx:pt>
          <cx:pt idx="2133">Qatar Airways</cx:pt>
          <cx:pt idx="2134">Qatar Airways</cx:pt>
          <cx:pt idx="2135">Qatar Airways</cx:pt>
          <cx:pt idx="2136">Qatar Airways</cx:pt>
          <cx:pt idx="2137">Qatar Airways</cx:pt>
          <cx:pt idx="2138">Qatar Airways</cx:pt>
          <cx:pt idx="2139">Qatar Airways</cx:pt>
          <cx:pt idx="2140">Qatar Airways</cx:pt>
          <cx:pt idx="2141">Qatar Airways</cx:pt>
          <cx:pt idx="2142">Qatar Airways</cx:pt>
          <cx:pt idx="2143">Qatar Airways</cx:pt>
          <cx:pt idx="2144">Qatar Airways</cx:pt>
          <cx:pt idx="2145">Qatar Airways</cx:pt>
          <cx:pt idx="2146">Qatar Airways</cx:pt>
          <cx:pt idx="2147">Qatar Airways</cx:pt>
          <cx:pt idx="2148">Qatar Airways</cx:pt>
          <cx:pt idx="2149">Qatar Airways</cx:pt>
          <cx:pt idx="2150">Qatar Airways</cx:pt>
          <cx:pt idx="2151">Qatar Airways</cx:pt>
          <cx:pt idx="2152">Qatar Airways</cx:pt>
          <cx:pt idx="2153">Qatar Airways</cx:pt>
          <cx:pt idx="2154">Qatar Airways</cx:pt>
          <cx:pt idx="2155">Qatar Airways</cx:pt>
          <cx:pt idx="2156">Qatar Airways</cx:pt>
          <cx:pt idx="2157">Qatar Airways</cx:pt>
          <cx:pt idx="2158">Qatar Airways</cx:pt>
          <cx:pt idx="2159">Qatar Airways</cx:pt>
          <cx:pt idx="2160">Qatar Airways</cx:pt>
          <cx:pt idx="2161">Qatar Airways</cx:pt>
          <cx:pt idx="2162">Qatar Airways</cx:pt>
          <cx:pt idx="2163">Qatar Airways</cx:pt>
          <cx:pt idx="2164">Qatar Airways</cx:pt>
          <cx:pt idx="2165">Qatar Airways</cx:pt>
          <cx:pt idx="2166">Qatar Airways</cx:pt>
          <cx:pt idx="2167">Qatar Airways</cx:pt>
          <cx:pt idx="2168">Qatar Airways</cx:pt>
          <cx:pt idx="2169">Qatar Airways</cx:pt>
          <cx:pt idx="2170">Qatar Airways</cx:pt>
          <cx:pt idx="2171">Qatar Airways</cx:pt>
          <cx:pt idx="2172">Qatar Airways</cx:pt>
          <cx:pt idx="2173">Qatar Airways</cx:pt>
          <cx:pt idx="2174">Qatar Airways</cx:pt>
          <cx:pt idx="2175">Qatar Airways</cx:pt>
          <cx:pt idx="2176">Qatar Airways</cx:pt>
          <cx:pt idx="2177">Qatar Airways</cx:pt>
          <cx:pt idx="2178">Qatar Airways</cx:pt>
          <cx:pt idx="2179">Qatar Airways</cx:pt>
          <cx:pt idx="2180">Qatar Airways</cx:pt>
          <cx:pt idx="2181">Qatar Airways</cx:pt>
          <cx:pt idx="2182">Qatar Airways</cx:pt>
          <cx:pt idx="2183">Qatar Airways</cx:pt>
          <cx:pt idx="2184">Qatar Airways</cx:pt>
          <cx:pt idx="2185">Qatar Airways</cx:pt>
          <cx:pt idx="2186">Qatar Airways</cx:pt>
          <cx:pt idx="2187">Qatar Airways</cx:pt>
          <cx:pt idx="2188">Qatar Airways</cx:pt>
          <cx:pt idx="2189">Qatar Airways</cx:pt>
          <cx:pt idx="2190">Qatar Airways</cx:pt>
          <cx:pt idx="2191">Qatar Airways</cx:pt>
          <cx:pt idx="2192">Qatar Airways</cx:pt>
          <cx:pt idx="2193">Qatar Airways</cx:pt>
          <cx:pt idx="2194">Qatar Airways</cx:pt>
          <cx:pt idx="2195">Qatar Airways</cx:pt>
          <cx:pt idx="2196">Qatar Airways</cx:pt>
          <cx:pt idx="2197">Qatar Airways</cx:pt>
          <cx:pt idx="2198">Qatar Airways</cx:pt>
          <cx:pt idx="2199">Qatar Airways</cx:pt>
          <cx:pt idx="2200">Qatar Airways</cx:pt>
          <cx:pt idx="2201">Qatar Airways</cx:pt>
          <cx:pt idx="2202">Qatar Airways</cx:pt>
          <cx:pt idx="2203">Qatar Airways</cx:pt>
          <cx:pt idx="2204">Qatar Airways</cx:pt>
          <cx:pt idx="2205">Qatar Airways</cx:pt>
          <cx:pt idx="2206">Qatar Airways</cx:pt>
          <cx:pt idx="2207">Qatar Airways</cx:pt>
          <cx:pt idx="2208">Qatar Airways</cx:pt>
          <cx:pt idx="2209">Qatar Airways</cx:pt>
          <cx:pt idx="2210">Qatar Airways</cx:pt>
          <cx:pt idx="2211">Qatar Airways</cx:pt>
          <cx:pt idx="2212">Qatar Airways</cx:pt>
          <cx:pt idx="2213">Qatar Airways</cx:pt>
          <cx:pt idx="2214">Qatar Airways</cx:pt>
          <cx:pt idx="2215">Qatar Airways</cx:pt>
          <cx:pt idx="2216">Qatar Airways</cx:pt>
          <cx:pt idx="2217">Qatar Airways</cx:pt>
          <cx:pt idx="2218">Qatar Airways</cx:pt>
          <cx:pt idx="2219">Qatar Airways</cx:pt>
          <cx:pt idx="2220">Qatar Airways</cx:pt>
          <cx:pt idx="2221">Qatar Airways</cx:pt>
          <cx:pt idx="2222">Qatar Airways</cx:pt>
          <cx:pt idx="2223">Qatar Airways</cx:pt>
          <cx:pt idx="2224">Qatar Airways</cx:pt>
          <cx:pt idx="2225">Qatar Airways</cx:pt>
          <cx:pt idx="2226">Qatar Airways</cx:pt>
          <cx:pt idx="2227">Qatar Airways</cx:pt>
          <cx:pt idx="2228">Qatar Airways</cx:pt>
          <cx:pt idx="2229">Qatar Airways</cx:pt>
          <cx:pt idx="2230">Qatar Airways</cx:pt>
          <cx:pt idx="2231">Qatar Airways</cx:pt>
          <cx:pt idx="2232">Qatar Airways</cx:pt>
          <cx:pt idx="2233">Qatar Airways</cx:pt>
          <cx:pt idx="2234">Qatar Airways</cx:pt>
          <cx:pt idx="2235">Qatar Airways</cx:pt>
          <cx:pt idx="2236">Qatar Airways</cx:pt>
          <cx:pt idx="2237">Qatar Airways</cx:pt>
          <cx:pt idx="2238">Qatar Airways</cx:pt>
          <cx:pt idx="2239">Qatar Airways</cx:pt>
          <cx:pt idx="2240">Qatar Airways</cx:pt>
          <cx:pt idx="2241">Qatar Airways</cx:pt>
          <cx:pt idx="2242">Qatar Airways</cx:pt>
          <cx:pt idx="2243">Qatar Airways</cx:pt>
          <cx:pt idx="2244">Qatar Airways</cx:pt>
          <cx:pt idx="2245">Qatar Airways</cx:pt>
          <cx:pt idx="2246">Qatar Airways</cx:pt>
          <cx:pt idx="2247">Qatar Airways</cx:pt>
          <cx:pt idx="2248">Qatar Airways</cx:pt>
          <cx:pt idx="2249">Qatar Airways</cx:pt>
          <cx:pt idx="2250">Qatar Airways</cx:pt>
          <cx:pt idx="2251">Qatar Airways</cx:pt>
          <cx:pt idx="2252">Qatar Airways</cx:pt>
          <cx:pt idx="2253">Qatar Airways</cx:pt>
          <cx:pt idx="2254">Qatar Airways</cx:pt>
          <cx:pt idx="2255">Qatar Airways</cx:pt>
          <cx:pt idx="2256">Qatar Airways</cx:pt>
          <cx:pt idx="2257">Qatar Airways</cx:pt>
          <cx:pt idx="2258">Qatar Airways</cx:pt>
          <cx:pt idx="2259">Qatar Airways</cx:pt>
          <cx:pt idx="2260">Qatar Airways</cx:pt>
          <cx:pt idx="2261">Qatar Airways</cx:pt>
          <cx:pt idx="2262">Qatar Airways</cx:pt>
          <cx:pt idx="2263">Qatar Airways</cx:pt>
          <cx:pt idx="2264">Qatar Airways</cx:pt>
          <cx:pt idx="2265">Qatar Airways</cx:pt>
          <cx:pt idx="2266">Qatar Airways</cx:pt>
          <cx:pt idx="2267">Qatar Airways</cx:pt>
          <cx:pt idx="2268">Qatar Airways</cx:pt>
          <cx:pt idx="2269">Qatar Airways</cx:pt>
          <cx:pt idx="2270">Qatar Airways</cx:pt>
          <cx:pt idx="2271">Qatar Airways</cx:pt>
          <cx:pt idx="2272">Qatar Airways</cx:pt>
          <cx:pt idx="2273">Qatar Airways</cx:pt>
          <cx:pt idx="2274">Qatar Airways</cx:pt>
          <cx:pt idx="2275">Qatar Airways</cx:pt>
          <cx:pt idx="2276">Qatar Airways</cx:pt>
          <cx:pt idx="2277">Qatar Airways</cx:pt>
          <cx:pt idx="2278">Qatar Airways</cx:pt>
          <cx:pt idx="2279">Qatar Airways</cx:pt>
          <cx:pt idx="2280">Qatar Airways</cx:pt>
          <cx:pt idx="2281">Qatar Airways</cx:pt>
          <cx:pt idx="2282">Qatar Airways</cx:pt>
          <cx:pt idx="2283">Qatar Airways</cx:pt>
          <cx:pt idx="2284">Qatar Airways</cx:pt>
          <cx:pt idx="2285">Qatar Airways</cx:pt>
          <cx:pt idx="2286">Qatar Airways</cx:pt>
          <cx:pt idx="2287">Qatar Airways</cx:pt>
          <cx:pt idx="2288">Qatar Airways</cx:pt>
          <cx:pt idx="2289">Qatar Airways</cx:pt>
          <cx:pt idx="2290">Qatar Airways</cx:pt>
          <cx:pt idx="2291">Qatar Airways</cx:pt>
          <cx:pt idx="2292">Qatar Airways</cx:pt>
          <cx:pt idx="2293">Qatar Airways</cx:pt>
          <cx:pt idx="2294">Qatar Airways</cx:pt>
          <cx:pt idx="2295">Qatar Airways</cx:pt>
          <cx:pt idx="2296">Qatar Airways</cx:pt>
          <cx:pt idx="2297">Qatar Airways</cx:pt>
          <cx:pt idx="2298">Qatar Airways</cx:pt>
          <cx:pt idx="2299">Qatar Airways</cx:pt>
          <cx:pt idx="2300">Qatar Airways</cx:pt>
          <cx:pt idx="2301">Qatar Airways</cx:pt>
          <cx:pt idx="2302">Qatar Airways</cx:pt>
          <cx:pt idx="2303">Qatar Airways</cx:pt>
          <cx:pt idx="2304">Qatar Airways</cx:pt>
          <cx:pt idx="2305">Qatar Airways</cx:pt>
          <cx:pt idx="2306">Qatar Airways</cx:pt>
          <cx:pt idx="2307">Qatar Airways</cx:pt>
          <cx:pt idx="2308">Qatar Airways</cx:pt>
          <cx:pt idx="2309">Qatar Airways</cx:pt>
          <cx:pt idx="2310">Qatar Airways</cx:pt>
          <cx:pt idx="2311">Qatar Airways</cx:pt>
          <cx:pt idx="2312">Qatar Airways</cx:pt>
          <cx:pt idx="2313">Qatar Airways</cx:pt>
          <cx:pt idx="2314">Qatar Airways</cx:pt>
          <cx:pt idx="2315">Qatar Airways</cx:pt>
          <cx:pt idx="2316">Qatar Airways</cx:pt>
          <cx:pt idx="2317">Qatar Airways</cx:pt>
          <cx:pt idx="2318">Qatar Airways</cx:pt>
          <cx:pt idx="2319">Qatar Airways</cx:pt>
          <cx:pt idx="2320">Qatar Airways</cx:pt>
          <cx:pt idx="2321">Qatar Airways</cx:pt>
          <cx:pt idx="2322">Qatar Airways</cx:pt>
          <cx:pt idx="2323">Qatar Airways</cx:pt>
          <cx:pt idx="2324">Qatar Airways</cx:pt>
          <cx:pt idx="2325">Qatar Airways</cx:pt>
          <cx:pt idx="2326">Qatar Airways</cx:pt>
          <cx:pt idx="2327">Qatar Airways</cx:pt>
          <cx:pt idx="2328">Qatar Airways</cx:pt>
          <cx:pt idx="2329">Qatar Airways</cx:pt>
          <cx:pt idx="2330">Qatar Airways</cx:pt>
          <cx:pt idx="2331">Qatar Airways</cx:pt>
          <cx:pt idx="2332">Qatar Airways</cx:pt>
          <cx:pt idx="2333">Qatar Airways</cx:pt>
          <cx:pt idx="2334">Qatar Airways</cx:pt>
          <cx:pt idx="2335">Qatar Airways</cx:pt>
          <cx:pt idx="2336">Qatar Airways</cx:pt>
          <cx:pt idx="2337">Qatar Airways</cx:pt>
          <cx:pt idx="2338">Qatar Airways</cx:pt>
          <cx:pt idx="2339">Qatar Airways</cx:pt>
          <cx:pt idx="2340">Qatar Airways</cx:pt>
          <cx:pt idx="2341">Qatar Airways</cx:pt>
          <cx:pt idx="2342">Qatar Airways</cx:pt>
          <cx:pt idx="2343">Qatar Airways</cx:pt>
          <cx:pt idx="2344">Qatar Airways</cx:pt>
          <cx:pt idx="2345">Qatar Airways</cx:pt>
          <cx:pt idx="2346">Qatar Airways</cx:pt>
          <cx:pt idx="2347">Qatar Airways</cx:pt>
          <cx:pt idx="2348">Qatar Airways</cx:pt>
          <cx:pt idx="2349">Qatar Airways</cx:pt>
          <cx:pt idx="2350">Qatar Airways</cx:pt>
          <cx:pt idx="2351">Qatar Airways</cx:pt>
          <cx:pt idx="2352">Qatar Airways</cx:pt>
          <cx:pt idx="2353">Qatar Airways</cx:pt>
          <cx:pt idx="2354">Qatar Airways</cx:pt>
          <cx:pt idx="2355">Qatar Airways</cx:pt>
          <cx:pt idx="2356">Qatar Airways</cx:pt>
          <cx:pt idx="2357">Qatar Airways</cx:pt>
          <cx:pt idx="2358">Qatar Airways</cx:pt>
          <cx:pt idx="2359">Qatar Airways</cx:pt>
          <cx:pt idx="2360">Qatar Airways</cx:pt>
          <cx:pt idx="2361">Qatar Airways</cx:pt>
          <cx:pt idx="2362">Qatar Airways</cx:pt>
          <cx:pt idx="2363">Qatar Airways</cx:pt>
          <cx:pt idx="2364">Qatar Airways</cx:pt>
          <cx:pt idx="2365">Qatar Airways</cx:pt>
          <cx:pt idx="2366">Qatar Airways</cx:pt>
          <cx:pt idx="2367">Qatar Airways</cx:pt>
          <cx:pt idx="2368">Qatar Airways</cx:pt>
          <cx:pt idx="2369">Qatar Airways</cx:pt>
          <cx:pt idx="2370">Qatar Airways</cx:pt>
          <cx:pt idx="2371">Qatar Airways</cx:pt>
          <cx:pt idx="2372">Qatar Airways</cx:pt>
          <cx:pt idx="2373">Qatar Airways</cx:pt>
          <cx:pt idx="2374">Qatar Airways</cx:pt>
          <cx:pt idx="2375">Qatar Airways</cx:pt>
          <cx:pt idx="2376">Qatar Airways</cx:pt>
          <cx:pt idx="2377">Qatar Airways</cx:pt>
          <cx:pt idx="2378">Qatar Airways</cx:pt>
          <cx:pt idx="2379">Qatar Airways</cx:pt>
          <cx:pt idx="2380">Qatar Airways</cx:pt>
          <cx:pt idx="2381">Qatar Airways</cx:pt>
          <cx:pt idx="2382">Qatar Airways</cx:pt>
          <cx:pt idx="2383">Qatar Airways</cx:pt>
          <cx:pt idx="2384">Qatar Airways</cx:pt>
          <cx:pt idx="2385">Qatar Airways</cx:pt>
          <cx:pt idx="2386">Qatar Airways</cx:pt>
          <cx:pt idx="2387">Qatar Airways</cx:pt>
          <cx:pt idx="2388">Qatar Airways</cx:pt>
          <cx:pt idx="2389">Qatar Airways</cx:pt>
          <cx:pt idx="2390">Qatar Airways</cx:pt>
          <cx:pt idx="2391">Qatar Airways</cx:pt>
          <cx:pt idx="2392">Qatar Airways</cx:pt>
          <cx:pt idx="2393">Qatar Airways</cx:pt>
          <cx:pt idx="2394">Qatar Airways</cx:pt>
          <cx:pt idx="2395">Qatar Airways</cx:pt>
          <cx:pt idx="2396">Qatar Airways</cx:pt>
          <cx:pt idx="2397">Qatar Airways</cx:pt>
          <cx:pt idx="2398">Qatar Airways</cx:pt>
          <cx:pt idx="2399">Qatar Airways</cx:pt>
          <cx:pt idx="2400">Qatar Airways</cx:pt>
          <cx:pt idx="2401">Qatar Airways</cx:pt>
          <cx:pt idx="2402">Qatar Airways</cx:pt>
          <cx:pt idx="2403">Qatar Airways</cx:pt>
          <cx:pt idx="2404">Qatar Airways</cx:pt>
          <cx:pt idx="2405">Qatar Airways</cx:pt>
          <cx:pt idx="2406">Qatar Airways</cx:pt>
          <cx:pt idx="2407">Qatar Airways</cx:pt>
          <cx:pt idx="2408">Qatar Airways</cx:pt>
          <cx:pt idx="2409">Qatar Airways</cx:pt>
          <cx:pt idx="2410">Qatar Airways</cx:pt>
          <cx:pt idx="2411">Qatar Airways</cx:pt>
          <cx:pt idx="2412">Qatar Airways</cx:pt>
          <cx:pt idx="2413">Qatar Airways</cx:pt>
          <cx:pt idx="2414">Qatar Airways</cx:pt>
          <cx:pt idx="2415">Qatar Airways</cx:pt>
          <cx:pt idx="2416">Qatar Airways</cx:pt>
          <cx:pt idx="2417">Qatar Airways</cx:pt>
          <cx:pt idx="2418">Qatar Airways</cx:pt>
          <cx:pt idx="2419">Qatar Airways</cx:pt>
          <cx:pt idx="2420">Qatar Airways</cx:pt>
          <cx:pt idx="2421">Qatar Airways</cx:pt>
          <cx:pt idx="2422">Qatar Airways</cx:pt>
          <cx:pt idx="2423">Qatar Airways</cx:pt>
          <cx:pt idx="2424">Qatar Airways</cx:pt>
          <cx:pt idx="2425">Qatar Airways</cx:pt>
          <cx:pt idx="2426">Qatar Airways</cx:pt>
          <cx:pt idx="2427">Qatar Airways</cx:pt>
          <cx:pt idx="2428">Qatar Airways</cx:pt>
          <cx:pt idx="2429">Qatar Airways</cx:pt>
          <cx:pt idx="2430">Qatar Airways</cx:pt>
          <cx:pt idx="2431">Qatar Airways</cx:pt>
          <cx:pt idx="2432">Qatar Airways</cx:pt>
          <cx:pt idx="2433">Qatar Airways</cx:pt>
          <cx:pt idx="2434">Qatar Airways</cx:pt>
          <cx:pt idx="2435">Qatar Airways</cx:pt>
          <cx:pt idx="2436">Qatar Airways</cx:pt>
          <cx:pt idx="2437">Qatar Airways</cx:pt>
          <cx:pt idx="2438">Qatar Airways</cx:pt>
          <cx:pt idx="2439">Qatar Airways</cx:pt>
          <cx:pt idx="2440">Qatar Airways</cx:pt>
          <cx:pt idx="2441">Qatar Airways</cx:pt>
          <cx:pt idx="2442">Qatar Airways</cx:pt>
          <cx:pt idx="2443">Qatar Airways</cx:pt>
          <cx:pt idx="2444">Qatar Airways</cx:pt>
          <cx:pt idx="2445">Qatar Airways</cx:pt>
          <cx:pt idx="2446">Qatar Airways</cx:pt>
          <cx:pt idx="2447">Qatar Airways</cx:pt>
          <cx:pt idx="2448">Qatar Airways</cx:pt>
          <cx:pt idx="2449">Qatar Airways</cx:pt>
          <cx:pt idx="2450">Qatar Airways</cx:pt>
          <cx:pt idx="2451">Qatar Airways</cx:pt>
          <cx:pt idx="2452">Qatar Airways</cx:pt>
          <cx:pt idx="2453">Qatar Airways</cx:pt>
          <cx:pt idx="2454">Qatar Airways</cx:pt>
          <cx:pt idx="2455">Qatar Airways</cx:pt>
          <cx:pt idx="2456">Qatar Airways</cx:pt>
          <cx:pt idx="2457">Qatar Airways</cx:pt>
          <cx:pt idx="2458">Qatar Airways</cx:pt>
          <cx:pt idx="2459">Qatar Airways</cx:pt>
          <cx:pt idx="2460">Qatar Airways</cx:pt>
          <cx:pt idx="2461">Qatar Airways</cx:pt>
          <cx:pt idx="2462">Qatar Airways</cx:pt>
          <cx:pt idx="2463">Qatar Airways</cx:pt>
          <cx:pt idx="2464">Qatar Airways</cx:pt>
          <cx:pt idx="2465">Qatar Airways</cx:pt>
          <cx:pt idx="2466">Qatar Airways</cx:pt>
          <cx:pt idx="2467">Qatar Airways</cx:pt>
          <cx:pt idx="2468">Qatar Airways</cx:pt>
          <cx:pt idx="2469">Qatar Airways</cx:pt>
          <cx:pt idx="2470">Qatar Airways</cx:pt>
          <cx:pt idx="2471">Qatar Airways</cx:pt>
          <cx:pt idx="2472">Qatar Airways</cx:pt>
          <cx:pt idx="2473">Qatar Airways</cx:pt>
          <cx:pt idx="2474">Qatar Airways</cx:pt>
          <cx:pt idx="2475">Qatar Airways</cx:pt>
          <cx:pt idx="2476">Qatar Airways</cx:pt>
          <cx:pt idx="2477">Qatar Airways</cx:pt>
          <cx:pt idx="2478">Qatar Airways</cx:pt>
          <cx:pt idx="2479">Qatar Airways</cx:pt>
          <cx:pt idx="2480">Qatar Airways</cx:pt>
          <cx:pt idx="2481">Qatar Airways</cx:pt>
          <cx:pt idx="2482">Qatar Airways</cx:pt>
          <cx:pt idx="2483">Qatar Airways</cx:pt>
          <cx:pt idx="2484">Qatar Airways</cx:pt>
          <cx:pt idx="2485">Qatar Airways</cx:pt>
          <cx:pt idx="2486">Qatar Airways</cx:pt>
          <cx:pt idx="2487">Qatar Airways</cx:pt>
          <cx:pt idx="2488">Qatar Airways</cx:pt>
          <cx:pt idx="2489">Qatar Airways</cx:pt>
          <cx:pt idx="2490">Qatar Airways</cx:pt>
          <cx:pt idx="2491">Qatar Airways</cx:pt>
          <cx:pt idx="2492">Qatar Airways</cx:pt>
          <cx:pt idx="2493">Qatar Airways</cx:pt>
          <cx:pt idx="2494">Qatar Airways</cx:pt>
          <cx:pt idx="2495">Qatar Airways</cx:pt>
          <cx:pt idx="2496">Qatar Airways</cx:pt>
          <cx:pt idx="2497">Qatar Airways</cx:pt>
          <cx:pt idx="2498">Qatar Airways</cx:pt>
          <cx:pt idx="2499">Qatar Airways</cx:pt>
          <cx:pt idx="2500">Qatar Airways</cx:pt>
          <cx:pt idx="2501">Qatar Airways</cx:pt>
          <cx:pt idx="2502">Qatar Airways</cx:pt>
          <cx:pt idx="2503">Qatar Airways</cx:pt>
          <cx:pt idx="2504">Qatar Airways</cx:pt>
          <cx:pt idx="2505">Qatar Airways</cx:pt>
          <cx:pt idx="2506">Qatar Airways</cx:pt>
          <cx:pt idx="2507">Qatar Airways</cx:pt>
          <cx:pt idx="2508">Qatar Airways</cx:pt>
          <cx:pt idx="2509">Qatar Airways</cx:pt>
          <cx:pt idx="2510">Qatar Airways</cx:pt>
          <cx:pt idx="2511">Qatar Airways</cx:pt>
          <cx:pt idx="2512">Qatar Airways</cx:pt>
          <cx:pt idx="2513">Qatar Airways</cx:pt>
          <cx:pt idx="2514">Qatar Airways</cx:pt>
          <cx:pt idx="2515">Qatar Airways</cx:pt>
          <cx:pt idx="2516">Qatar Airways</cx:pt>
          <cx:pt idx="2517">Qatar Airways</cx:pt>
          <cx:pt idx="2518">Qatar Airways</cx:pt>
          <cx:pt idx="2519">Qatar Airways</cx:pt>
          <cx:pt idx="2520">Qatar Airways</cx:pt>
          <cx:pt idx="2521">Qatar Airways</cx:pt>
          <cx:pt idx="2522">Qatar Airways</cx:pt>
          <cx:pt idx="2523">Qatar Airways</cx:pt>
          <cx:pt idx="2524">Qatar Airways</cx:pt>
          <cx:pt idx="2525">Qatar Airways</cx:pt>
          <cx:pt idx="2526">Qatar Airways</cx:pt>
          <cx:pt idx="2527">Qatar Airways</cx:pt>
          <cx:pt idx="2528">Qatar Airways</cx:pt>
          <cx:pt idx="2529">Qatar Airways</cx:pt>
          <cx:pt idx="2530">Qatar Airways</cx:pt>
          <cx:pt idx="2531">Qatar Airways</cx:pt>
          <cx:pt idx="2532">Qatar Airways</cx:pt>
          <cx:pt idx="2533">Qatar Airways</cx:pt>
          <cx:pt idx="2534">Qatar Airways</cx:pt>
          <cx:pt idx="2535">Qatar Airways</cx:pt>
          <cx:pt idx="2536">Qatar Airways</cx:pt>
          <cx:pt idx="2537">Qatar Airways</cx:pt>
          <cx:pt idx="2538">Qatar Airways</cx:pt>
          <cx:pt idx="2539">Qatar Airways</cx:pt>
          <cx:pt idx="2540">Qatar Airways</cx:pt>
          <cx:pt idx="2541">Qatar Airways</cx:pt>
          <cx:pt idx="2542">Qatar Airways</cx:pt>
          <cx:pt idx="2543">Qatar Airways</cx:pt>
          <cx:pt idx="2544">Qatar Airways</cx:pt>
          <cx:pt idx="2545">Qatar Airways</cx:pt>
          <cx:pt idx="2546">Qatar Airways</cx:pt>
          <cx:pt idx="2547">Qatar Airways</cx:pt>
          <cx:pt idx="2548">Qatar Airways</cx:pt>
          <cx:pt idx="2549">Qatar Airways</cx:pt>
          <cx:pt idx="2550">Qatar Airways</cx:pt>
          <cx:pt idx="2551">Qatar Airways</cx:pt>
          <cx:pt idx="2552">Qatar Airways</cx:pt>
          <cx:pt idx="2553">Qatar Airways</cx:pt>
          <cx:pt idx="2554">Qatar Airways</cx:pt>
          <cx:pt idx="2555">Qatar Airways</cx:pt>
          <cx:pt idx="2556">Qatar Airways</cx:pt>
          <cx:pt idx="2557">Qatar Airways</cx:pt>
          <cx:pt idx="2558">Qatar Airways</cx:pt>
          <cx:pt idx="2559">Qatar Airways</cx:pt>
          <cx:pt idx="2560">Qatar Airways</cx:pt>
          <cx:pt idx="2561">Qatar Airways</cx:pt>
          <cx:pt idx="2562">Qatar Airways</cx:pt>
          <cx:pt idx="2563">Qatar Airways</cx:pt>
          <cx:pt idx="2564">Qatar Airways</cx:pt>
          <cx:pt idx="2565">Qatar Airways</cx:pt>
          <cx:pt idx="2566">Qatar Airways</cx:pt>
          <cx:pt idx="2567">Qatar Airways</cx:pt>
          <cx:pt idx="2568">Qatar Airways</cx:pt>
          <cx:pt idx="2569">Qatar Airways</cx:pt>
          <cx:pt idx="2570">Qatar Airways</cx:pt>
          <cx:pt idx="2571">Qatar Airways</cx:pt>
          <cx:pt idx="2572">Qatar Airways</cx:pt>
          <cx:pt idx="2573">Qatar Airways</cx:pt>
          <cx:pt idx="2574">Qatar Airways</cx:pt>
          <cx:pt idx="2575">Qatar Airways</cx:pt>
          <cx:pt idx="2576">Qatar Airways</cx:pt>
          <cx:pt idx="2577">Qatar Airways</cx:pt>
          <cx:pt idx="2578">Qatar Airways</cx:pt>
          <cx:pt idx="2579">Qatar Airways</cx:pt>
          <cx:pt idx="2580">Qatar Airways</cx:pt>
          <cx:pt idx="2581">Qatar Airways</cx:pt>
          <cx:pt idx="2582">Qatar Airways</cx:pt>
          <cx:pt idx="2583">Qatar Airways</cx:pt>
          <cx:pt idx="2584">Qatar Airways</cx:pt>
          <cx:pt idx="2585">Qatar Airways</cx:pt>
          <cx:pt idx="2586">Qatar Airways</cx:pt>
          <cx:pt idx="2587">Qatar Airways</cx:pt>
          <cx:pt idx="2588">Qatar Airways</cx:pt>
          <cx:pt idx="2589">Qatar Airways</cx:pt>
          <cx:pt idx="2590">Qatar Airways</cx:pt>
          <cx:pt idx="2591">Qatar Airways</cx:pt>
          <cx:pt idx="2592">Qatar Airways</cx:pt>
          <cx:pt idx="2593">Qatar Airways</cx:pt>
          <cx:pt idx="2594">Qatar Airways</cx:pt>
          <cx:pt idx="2595">Qatar Airways</cx:pt>
          <cx:pt idx="2596">All Nippon Airways</cx:pt>
          <cx:pt idx="2597">All Nippon Airways</cx:pt>
          <cx:pt idx="2598">All Nippon Airways</cx:pt>
          <cx:pt idx="2599">All Nippon Airways</cx:pt>
          <cx:pt idx="2600">All Nippon Airways</cx:pt>
          <cx:pt idx="2601">All Nippon Airways</cx:pt>
          <cx:pt idx="2602">All Nippon Airways</cx:pt>
          <cx:pt idx="2603">All Nippon Airways</cx:pt>
          <cx:pt idx="2604">All Nippon Airways</cx:pt>
          <cx:pt idx="2605">All Nippon Airways</cx:pt>
          <cx:pt idx="2606">All Nippon Airways</cx:pt>
          <cx:pt idx="2607">All Nippon Airways</cx:pt>
          <cx:pt idx="2608">All Nippon Airways</cx:pt>
          <cx:pt idx="2609">All Nippon Airways</cx:pt>
          <cx:pt idx="2610">All Nippon Airways</cx:pt>
          <cx:pt idx="2611">All Nippon Airways</cx:pt>
          <cx:pt idx="2612">All Nippon Airways</cx:pt>
          <cx:pt idx="2613">All Nippon Airways</cx:pt>
          <cx:pt idx="2614">All Nippon Airways</cx:pt>
          <cx:pt idx="2615">All Nippon Airways</cx:pt>
          <cx:pt idx="2616">All Nippon Airways</cx:pt>
          <cx:pt idx="2617">All Nippon Airways</cx:pt>
          <cx:pt idx="2618">All Nippon Airways</cx:pt>
          <cx:pt idx="2619">All Nippon Airways</cx:pt>
          <cx:pt idx="2620">All Nippon Airways</cx:pt>
          <cx:pt idx="2621">All Nippon Airways</cx:pt>
          <cx:pt idx="2622">All Nippon Airways</cx:pt>
          <cx:pt idx="2623">All Nippon Airways</cx:pt>
          <cx:pt idx="2624">All Nippon Airways</cx:pt>
          <cx:pt idx="2625">All Nippon Airways</cx:pt>
          <cx:pt idx="2626">All Nippon Airways</cx:pt>
          <cx:pt idx="2627">All Nippon Airways</cx:pt>
          <cx:pt idx="2628">All Nippon Airways</cx:pt>
          <cx:pt idx="2629">All Nippon Airways</cx:pt>
          <cx:pt idx="2630">All Nippon Airways</cx:pt>
          <cx:pt idx="2631">All Nippon Airways</cx:pt>
          <cx:pt idx="2632">All Nippon Airways</cx:pt>
          <cx:pt idx="2633">All Nippon Airways</cx:pt>
          <cx:pt idx="2634">All Nippon Airways</cx:pt>
          <cx:pt idx="2635">All Nippon Airways</cx:pt>
          <cx:pt idx="2636">All Nippon Airways</cx:pt>
          <cx:pt idx="2637">All Nippon Airways</cx:pt>
          <cx:pt idx="2638">All Nippon Airways</cx:pt>
          <cx:pt idx="2639">All Nippon Airways</cx:pt>
          <cx:pt idx="2640">All Nippon Airways</cx:pt>
          <cx:pt idx="2641">All Nippon Airways</cx:pt>
          <cx:pt idx="2642">All Nippon Airways</cx:pt>
          <cx:pt idx="2643">All Nippon Airways</cx:pt>
          <cx:pt idx="2644">All Nippon Airways</cx:pt>
          <cx:pt idx="2645">All Nippon Airways</cx:pt>
          <cx:pt idx="2646">All Nippon Airways</cx:pt>
          <cx:pt idx="2647">All Nippon Airways</cx:pt>
          <cx:pt idx="2648">All Nippon Airways</cx:pt>
          <cx:pt idx="2649">All Nippon Airways</cx:pt>
          <cx:pt idx="2650">All Nippon Airways</cx:pt>
          <cx:pt idx="2651">All Nippon Airways</cx:pt>
          <cx:pt idx="2652">All Nippon Airways</cx:pt>
          <cx:pt idx="2653">All Nippon Airways</cx:pt>
          <cx:pt idx="2654">All Nippon Airways</cx:pt>
          <cx:pt idx="2655">All Nippon Airways</cx:pt>
          <cx:pt idx="2656">All Nippon Airways</cx:pt>
          <cx:pt idx="2657">All Nippon Airways</cx:pt>
          <cx:pt idx="2658">All Nippon Airways</cx:pt>
          <cx:pt idx="2659">All Nippon Airways</cx:pt>
          <cx:pt idx="2660">All Nippon Airways</cx:pt>
          <cx:pt idx="2661">All Nippon Airways</cx:pt>
          <cx:pt idx="2662">All Nippon Airways</cx:pt>
          <cx:pt idx="2663">All Nippon Airways</cx:pt>
          <cx:pt idx="2664">All Nippon Airways</cx:pt>
          <cx:pt idx="2665">All Nippon Airways</cx:pt>
          <cx:pt idx="2666">All Nippon Airways</cx:pt>
          <cx:pt idx="2667">All Nippon Airways</cx:pt>
          <cx:pt idx="2668">All Nippon Airways</cx:pt>
          <cx:pt idx="2669">All Nippon Airways</cx:pt>
          <cx:pt idx="2670">All Nippon Airways</cx:pt>
          <cx:pt idx="2671">All Nippon Airways</cx:pt>
          <cx:pt idx="2672">All Nippon Airways</cx:pt>
          <cx:pt idx="2673">All Nippon Airways</cx:pt>
          <cx:pt idx="2674">All Nippon Airways</cx:pt>
          <cx:pt idx="2675">All Nippon Airways</cx:pt>
          <cx:pt idx="2676">All Nippon Airways</cx:pt>
          <cx:pt idx="2677">All Nippon Airways</cx:pt>
          <cx:pt idx="2678">All Nippon Airways</cx:pt>
          <cx:pt idx="2679">All Nippon Airways</cx:pt>
          <cx:pt idx="2680">All Nippon Airways</cx:pt>
          <cx:pt idx="2681">All Nippon Airways</cx:pt>
          <cx:pt idx="2682">All Nippon Airways</cx:pt>
          <cx:pt idx="2683">All Nippon Airways</cx:pt>
          <cx:pt idx="2684">All Nippon Airways</cx:pt>
          <cx:pt idx="2685">All Nippon Airways</cx:pt>
          <cx:pt idx="2686">All Nippon Airways</cx:pt>
          <cx:pt idx="2687">All Nippon Airways</cx:pt>
          <cx:pt idx="2688">All Nippon Airways</cx:pt>
          <cx:pt idx="2689">All Nippon Airways</cx:pt>
          <cx:pt idx="2690">All Nippon Airways</cx:pt>
          <cx:pt idx="2691">All Nippon Airways</cx:pt>
          <cx:pt idx="2692">All Nippon Airways</cx:pt>
          <cx:pt idx="2693">All Nippon Airways</cx:pt>
          <cx:pt idx="2694">All Nippon Airways</cx:pt>
          <cx:pt idx="2695">All Nippon Airways</cx:pt>
          <cx:pt idx="2696">All Nippon Airways</cx:pt>
          <cx:pt idx="2697">All Nippon Airways</cx:pt>
          <cx:pt idx="2698">All Nippon Airways</cx:pt>
          <cx:pt idx="2699">All Nippon Airways</cx:pt>
          <cx:pt idx="2700">All Nippon Airways</cx:pt>
          <cx:pt idx="2701">All Nippon Airways</cx:pt>
          <cx:pt idx="2702">All Nippon Airways</cx:pt>
          <cx:pt idx="2703">All Nippon Airways</cx:pt>
          <cx:pt idx="2704">All Nippon Airways</cx:pt>
          <cx:pt idx="2705">All Nippon Airways</cx:pt>
          <cx:pt idx="2706">All Nippon Airways</cx:pt>
          <cx:pt idx="2707">All Nippon Airways</cx:pt>
          <cx:pt idx="2708">All Nippon Airways</cx:pt>
          <cx:pt idx="2709">All Nippon Airways</cx:pt>
          <cx:pt idx="2710">All Nippon Airways</cx:pt>
          <cx:pt idx="2711">All Nippon Airways</cx:pt>
          <cx:pt idx="2712">All Nippon Airways</cx:pt>
          <cx:pt idx="2713">All Nippon Airways</cx:pt>
          <cx:pt idx="2714">All Nippon Airways</cx:pt>
          <cx:pt idx="2715">All Nippon Airways</cx:pt>
          <cx:pt idx="2716">All Nippon Airways</cx:pt>
          <cx:pt idx="2717">All Nippon Airways</cx:pt>
          <cx:pt idx="2718">All Nippon Airways</cx:pt>
          <cx:pt idx="2719">All Nippon Airways</cx:pt>
          <cx:pt idx="2720">All Nippon Airways</cx:pt>
          <cx:pt idx="2721">All Nippon Airways</cx:pt>
          <cx:pt idx="2722">All Nippon Airways</cx:pt>
          <cx:pt idx="2723">All Nippon Airways</cx:pt>
          <cx:pt idx="2724">All Nippon Airways</cx:pt>
          <cx:pt idx="2725">All Nippon Airways</cx:pt>
          <cx:pt idx="2726">All Nippon Airways</cx:pt>
          <cx:pt idx="2727">All Nippon Airways</cx:pt>
          <cx:pt idx="2728">All Nippon Airways</cx:pt>
          <cx:pt idx="2729">All Nippon Airways</cx:pt>
          <cx:pt idx="2730">All Nippon Airways</cx:pt>
          <cx:pt idx="2731">All Nippon Airways</cx:pt>
          <cx:pt idx="2732">All Nippon Airways</cx:pt>
          <cx:pt idx="2733">All Nippon Airways</cx:pt>
          <cx:pt idx="2734">All Nippon Airways</cx:pt>
          <cx:pt idx="2735">All Nippon Airways</cx:pt>
          <cx:pt idx="2736">All Nippon Airways</cx:pt>
          <cx:pt idx="2737">All Nippon Airways</cx:pt>
          <cx:pt idx="2738">All Nippon Airways</cx:pt>
          <cx:pt idx="2739">All Nippon Airways</cx:pt>
          <cx:pt idx="2740">All Nippon Airways</cx:pt>
          <cx:pt idx="2741">All Nippon Airways</cx:pt>
          <cx:pt idx="2742">All Nippon Airways</cx:pt>
          <cx:pt idx="2743">All Nippon Airways</cx:pt>
          <cx:pt idx="2744">All Nippon Airways</cx:pt>
          <cx:pt idx="2745">All Nippon Airways</cx:pt>
          <cx:pt idx="2746">All Nippon Airways</cx:pt>
          <cx:pt idx="2747">All Nippon Airways</cx:pt>
          <cx:pt idx="2748">All Nippon Airways</cx:pt>
          <cx:pt idx="2749">All Nippon Airways</cx:pt>
          <cx:pt idx="2750">All Nippon Airways</cx:pt>
          <cx:pt idx="2751">All Nippon Airways</cx:pt>
          <cx:pt idx="2752">All Nippon Airways</cx:pt>
          <cx:pt idx="2753">All Nippon Airways</cx:pt>
          <cx:pt idx="2754">All Nippon Airways</cx:pt>
          <cx:pt idx="2755">All Nippon Airways</cx:pt>
          <cx:pt idx="2756">All Nippon Airways</cx:pt>
          <cx:pt idx="2757">All Nippon Airways</cx:pt>
          <cx:pt idx="2758">All Nippon Airways</cx:pt>
          <cx:pt idx="2759">All Nippon Airways</cx:pt>
          <cx:pt idx="2760">All Nippon Airways</cx:pt>
          <cx:pt idx="2761">All Nippon Airways</cx:pt>
          <cx:pt idx="2762">All Nippon Airways</cx:pt>
          <cx:pt idx="2763">All Nippon Airways</cx:pt>
          <cx:pt idx="2764">All Nippon Airways</cx:pt>
          <cx:pt idx="2765">All Nippon Airways</cx:pt>
          <cx:pt idx="2766">All Nippon Airways</cx:pt>
          <cx:pt idx="2767">All Nippon Airways</cx:pt>
          <cx:pt idx="2768">All Nippon Airways</cx:pt>
          <cx:pt idx="2769">All Nippon Airways</cx:pt>
          <cx:pt idx="2770">All Nippon Airways</cx:pt>
          <cx:pt idx="2771">All Nippon Airways</cx:pt>
          <cx:pt idx="2772">All Nippon Airways</cx:pt>
          <cx:pt idx="2773">All Nippon Airways</cx:pt>
          <cx:pt idx="2774">All Nippon Airways</cx:pt>
          <cx:pt idx="2775">All Nippon Airways</cx:pt>
          <cx:pt idx="2776">All Nippon Airways</cx:pt>
          <cx:pt idx="2777">All Nippon Airways</cx:pt>
          <cx:pt idx="2778">All Nippon Airways</cx:pt>
          <cx:pt idx="2779">All Nippon Airways</cx:pt>
          <cx:pt idx="2780">All Nippon Airways</cx:pt>
          <cx:pt idx="2781">All Nippon Airways</cx:pt>
          <cx:pt idx="2782">All Nippon Airways</cx:pt>
          <cx:pt idx="2783">All Nippon Airways</cx:pt>
          <cx:pt idx="2784">All Nippon Airways</cx:pt>
          <cx:pt idx="2785">All Nippon Airways</cx:pt>
          <cx:pt idx="2786">All Nippon Airways</cx:pt>
          <cx:pt idx="2787">All Nippon Airways</cx:pt>
          <cx:pt idx="2788">All Nippon Airways</cx:pt>
          <cx:pt idx="2789">All Nippon Airways</cx:pt>
          <cx:pt idx="2790">All Nippon Airways</cx:pt>
          <cx:pt idx="2791">All Nippon Airways</cx:pt>
          <cx:pt idx="2792">All Nippon Airways</cx:pt>
          <cx:pt idx="2793">All Nippon Airways</cx:pt>
          <cx:pt idx="2794">All Nippon Airways</cx:pt>
          <cx:pt idx="2795">All Nippon Airways</cx:pt>
          <cx:pt idx="2796">All Nippon Airways</cx:pt>
          <cx:pt idx="2797">All Nippon Airways</cx:pt>
          <cx:pt idx="2798">All Nippon Airways</cx:pt>
          <cx:pt idx="2799">All Nippon Airways</cx:pt>
          <cx:pt idx="2800">All Nippon Airways</cx:pt>
          <cx:pt idx="2801">All Nippon Airways</cx:pt>
          <cx:pt idx="2802">All Nippon Airways</cx:pt>
          <cx:pt idx="2803">All Nippon Airways</cx:pt>
          <cx:pt idx="2804">All Nippon Airways</cx:pt>
          <cx:pt idx="2805">All Nippon Airways</cx:pt>
          <cx:pt idx="2806">All Nippon Airways</cx:pt>
          <cx:pt idx="2807">All Nippon Airways</cx:pt>
          <cx:pt idx="2808">All Nippon Airways</cx:pt>
          <cx:pt idx="2809">All Nippon Airways</cx:pt>
          <cx:pt idx="2810">All Nippon Airways</cx:pt>
          <cx:pt idx="2811">All Nippon Airways</cx:pt>
          <cx:pt idx="2812">All Nippon Airways</cx:pt>
          <cx:pt idx="2813">All Nippon Airways</cx:pt>
          <cx:pt idx="2814">All Nippon Airways</cx:pt>
          <cx:pt idx="2815">All Nippon Airways</cx:pt>
          <cx:pt idx="2816">All Nippon Airways</cx:pt>
          <cx:pt idx="2817">All Nippon Airways</cx:pt>
          <cx:pt idx="2818">All Nippon Airways</cx:pt>
          <cx:pt idx="2819">All Nippon Airways</cx:pt>
          <cx:pt idx="2820">All Nippon Airways</cx:pt>
          <cx:pt idx="2821">All Nippon Airways</cx:pt>
          <cx:pt idx="2822">All Nippon Airways</cx:pt>
          <cx:pt idx="2823">All Nippon Airways</cx:pt>
          <cx:pt idx="2824">All Nippon Airways</cx:pt>
          <cx:pt idx="2825">All Nippon Airways</cx:pt>
          <cx:pt idx="2826">All Nippon Airways</cx:pt>
          <cx:pt idx="2827">All Nippon Airways</cx:pt>
          <cx:pt idx="2828">All Nippon Airways</cx:pt>
          <cx:pt idx="2829">All Nippon Airways</cx:pt>
          <cx:pt idx="2830">All Nippon Airways</cx:pt>
          <cx:pt idx="2831">All Nippon Airways</cx:pt>
          <cx:pt idx="2832">All Nippon Airways</cx:pt>
          <cx:pt idx="2833">All Nippon Airways</cx:pt>
          <cx:pt idx="2834">All Nippon Airways</cx:pt>
          <cx:pt idx="2835">All Nippon Airways</cx:pt>
          <cx:pt idx="2836">All Nippon Airways</cx:pt>
          <cx:pt idx="2837">All Nippon Airways</cx:pt>
          <cx:pt idx="2838">All Nippon Airways</cx:pt>
          <cx:pt idx="2839">All Nippon Airways</cx:pt>
          <cx:pt idx="2840">All Nippon Airways</cx:pt>
          <cx:pt idx="2841">All Nippon Airways</cx:pt>
          <cx:pt idx="2842">All Nippon Airways</cx:pt>
          <cx:pt idx="2843">All Nippon Airways</cx:pt>
          <cx:pt idx="2844">All Nippon Airways</cx:pt>
          <cx:pt idx="2845">All Nippon Airways</cx:pt>
          <cx:pt idx="2846">All Nippon Airways</cx:pt>
          <cx:pt idx="2847">All Nippon Airways</cx:pt>
          <cx:pt idx="2848">All Nippon Airways</cx:pt>
          <cx:pt idx="2849">All Nippon Airways</cx:pt>
          <cx:pt idx="2850">All Nippon Airways</cx:pt>
          <cx:pt idx="2851">All Nippon Airways</cx:pt>
          <cx:pt idx="2852">All Nippon Airways</cx:pt>
          <cx:pt idx="2853">All Nippon Airways</cx:pt>
          <cx:pt idx="2854">Emirates</cx:pt>
          <cx:pt idx="2855">Emirates</cx:pt>
          <cx:pt idx="2856">Emirates</cx:pt>
          <cx:pt idx="2857">Emirates</cx:pt>
          <cx:pt idx="2858">Emirates</cx:pt>
          <cx:pt idx="2859">Emirates</cx:pt>
          <cx:pt idx="2860">Emirates</cx:pt>
          <cx:pt idx="2861">Emirates</cx:pt>
          <cx:pt idx="2862">Emirates</cx:pt>
          <cx:pt idx="2863">Emirates</cx:pt>
          <cx:pt idx="2864">Emirates</cx:pt>
          <cx:pt idx="2865">Emirates</cx:pt>
          <cx:pt idx="2866">Emirates</cx:pt>
          <cx:pt idx="2867">Emirates</cx:pt>
          <cx:pt idx="2868">Emirates</cx:pt>
          <cx:pt idx="2869">Emirates</cx:pt>
          <cx:pt idx="2870">Emirates</cx:pt>
          <cx:pt idx="2871">Emirates</cx:pt>
          <cx:pt idx="2872">Emirates</cx:pt>
          <cx:pt idx="2873">Emirates</cx:pt>
          <cx:pt idx="2874">Emirates</cx:pt>
          <cx:pt idx="2875">Emirates</cx:pt>
          <cx:pt idx="2876">Emirates</cx:pt>
          <cx:pt idx="2877">Emirates</cx:pt>
          <cx:pt idx="2878">Emirates</cx:pt>
          <cx:pt idx="2879">Emirates</cx:pt>
          <cx:pt idx="2880">Emirates</cx:pt>
          <cx:pt idx="2881">Emirates</cx:pt>
          <cx:pt idx="2882">Emirates</cx:pt>
          <cx:pt idx="2883">Emirates</cx:pt>
          <cx:pt idx="2884">Emirates</cx:pt>
          <cx:pt idx="2885">Emirates</cx:pt>
          <cx:pt idx="2886">Emirates</cx:pt>
          <cx:pt idx="2887">Emirates</cx:pt>
          <cx:pt idx="2888">Emirates</cx:pt>
          <cx:pt idx="2889">Emirates</cx:pt>
          <cx:pt idx="2890">Emirates</cx:pt>
          <cx:pt idx="2891">Emirates</cx:pt>
          <cx:pt idx="2892">Emirates</cx:pt>
          <cx:pt idx="2893">Emirates</cx:pt>
          <cx:pt idx="2894">Emirates</cx:pt>
          <cx:pt idx="2895">Emirates</cx:pt>
          <cx:pt idx="2896">Emirates</cx:pt>
          <cx:pt idx="2897">Emirates</cx:pt>
          <cx:pt idx="2898">Emirates</cx:pt>
          <cx:pt idx="2899">Emirates</cx:pt>
          <cx:pt idx="2900">Emirates</cx:pt>
          <cx:pt idx="2901">Emirates</cx:pt>
          <cx:pt idx="2902">Emirates</cx:pt>
          <cx:pt idx="2903">Emirates</cx:pt>
          <cx:pt idx="2904">Emirates</cx:pt>
          <cx:pt idx="2905">Emirates</cx:pt>
          <cx:pt idx="2906">Emirates</cx:pt>
          <cx:pt idx="2907">Emirates</cx:pt>
          <cx:pt idx="2908">Emirates</cx:pt>
          <cx:pt idx="2909">Emirates</cx:pt>
          <cx:pt idx="2910">Emirates</cx:pt>
          <cx:pt idx="2911">Emirates</cx:pt>
          <cx:pt idx="2912">Emirates</cx:pt>
          <cx:pt idx="2913">Emirates</cx:pt>
          <cx:pt idx="2914">Emirates</cx:pt>
          <cx:pt idx="2915">Emirates</cx:pt>
          <cx:pt idx="2916">Emirates</cx:pt>
          <cx:pt idx="2917">Emirates</cx:pt>
          <cx:pt idx="2918">Emirates</cx:pt>
          <cx:pt idx="2919">Emirates</cx:pt>
          <cx:pt idx="2920">Emirates</cx:pt>
          <cx:pt idx="2921">Emirates</cx:pt>
          <cx:pt idx="2922">Emirates</cx:pt>
          <cx:pt idx="2923">Emirates</cx:pt>
          <cx:pt idx="2924">Emirates</cx:pt>
          <cx:pt idx="2925">Emirates</cx:pt>
          <cx:pt idx="2926">Emirates</cx:pt>
          <cx:pt idx="2927">Emirates</cx:pt>
          <cx:pt idx="2928">Emirates</cx:pt>
          <cx:pt idx="2929">Emirates</cx:pt>
          <cx:pt idx="2930">Emirates</cx:pt>
          <cx:pt idx="2931">Emirates</cx:pt>
          <cx:pt idx="2932">Emirates</cx:pt>
          <cx:pt idx="2933">Emirates</cx:pt>
          <cx:pt idx="2934">Emirates</cx:pt>
          <cx:pt idx="2935">Emirates</cx:pt>
          <cx:pt idx="2936">Emirates</cx:pt>
          <cx:pt idx="2937">Emirates</cx:pt>
          <cx:pt idx="2938">Emirates</cx:pt>
          <cx:pt idx="2939">Emirates</cx:pt>
          <cx:pt idx="2940">Emirates</cx:pt>
          <cx:pt idx="2941">Emirates</cx:pt>
          <cx:pt idx="2942">Emirates</cx:pt>
          <cx:pt idx="2943">Emirates</cx:pt>
          <cx:pt idx="2944">Emirates</cx:pt>
          <cx:pt idx="2945">Emirates</cx:pt>
          <cx:pt idx="2946">Emirates</cx:pt>
          <cx:pt idx="2947">Emirates</cx:pt>
          <cx:pt idx="2948">Emirates</cx:pt>
          <cx:pt idx="2949">Emirates</cx:pt>
          <cx:pt idx="2950">Emirates</cx:pt>
          <cx:pt idx="2951">Emirates</cx:pt>
          <cx:pt idx="2952">Emirates</cx:pt>
          <cx:pt idx="2953">Emirates</cx:pt>
          <cx:pt idx="2954">Emirates</cx:pt>
          <cx:pt idx="2955">Emirates</cx:pt>
          <cx:pt idx="2956">Emirates</cx:pt>
          <cx:pt idx="2957">Emirates</cx:pt>
          <cx:pt idx="2958">Emirates</cx:pt>
          <cx:pt idx="2959">Emirates</cx:pt>
          <cx:pt idx="2960">Emirates</cx:pt>
          <cx:pt idx="2961">Emirates</cx:pt>
          <cx:pt idx="2962">Emirates</cx:pt>
          <cx:pt idx="2963">Emirates</cx:pt>
          <cx:pt idx="2964">Emirates</cx:pt>
          <cx:pt idx="2965">Emirates</cx:pt>
          <cx:pt idx="2966">Emirates</cx:pt>
          <cx:pt idx="2967">Emirates</cx:pt>
          <cx:pt idx="2968">Emirates</cx:pt>
          <cx:pt idx="2969">Emirates</cx:pt>
          <cx:pt idx="2970">Emirates</cx:pt>
          <cx:pt idx="2971">Emirates</cx:pt>
          <cx:pt idx="2972">Emirates</cx:pt>
          <cx:pt idx="2973">Emirates</cx:pt>
          <cx:pt idx="2974">Emirates</cx:pt>
          <cx:pt idx="2975">Emirates</cx:pt>
          <cx:pt idx="2976">Emirates</cx:pt>
          <cx:pt idx="2977">Emirates</cx:pt>
          <cx:pt idx="2978">Emirates</cx:pt>
          <cx:pt idx="2979">Emirates</cx:pt>
          <cx:pt idx="2980">Emirates</cx:pt>
          <cx:pt idx="2981">Emirates</cx:pt>
          <cx:pt idx="2982">Emirates</cx:pt>
          <cx:pt idx="2983">Emirates</cx:pt>
          <cx:pt idx="2984">Emirates</cx:pt>
          <cx:pt idx="2985">Emirates</cx:pt>
          <cx:pt idx="2986">Emirates</cx:pt>
          <cx:pt idx="2987">Emirates</cx:pt>
          <cx:pt idx="2988">Emirates</cx:pt>
          <cx:pt idx="2989">Emirates</cx:pt>
          <cx:pt idx="2990">Emirates</cx:pt>
          <cx:pt idx="2991">Emirates</cx:pt>
          <cx:pt idx="2992">Emirates</cx:pt>
          <cx:pt idx="2993">Emirates</cx:pt>
          <cx:pt idx="2994">Emirates</cx:pt>
          <cx:pt idx="2995">Emirates</cx:pt>
          <cx:pt idx="2996">Emirates</cx:pt>
          <cx:pt idx="2997">Emirates</cx:pt>
          <cx:pt idx="2998">Emirates</cx:pt>
          <cx:pt idx="2999">Emirates</cx:pt>
          <cx:pt idx="3000">Emirates</cx:pt>
          <cx:pt idx="3001">Emirates</cx:pt>
          <cx:pt idx="3002">Emirates</cx:pt>
          <cx:pt idx="3003">Emirates</cx:pt>
          <cx:pt idx="3004">Emirates</cx:pt>
          <cx:pt idx="3005">Emirates</cx:pt>
          <cx:pt idx="3006">Emirates</cx:pt>
          <cx:pt idx="3007">Emirates</cx:pt>
          <cx:pt idx="3008">Emirates</cx:pt>
          <cx:pt idx="3009">Emirates</cx:pt>
          <cx:pt idx="3010">Emirates</cx:pt>
          <cx:pt idx="3011">Emirates</cx:pt>
          <cx:pt idx="3012">Emirates</cx:pt>
          <cx:pt idx="3013">Emirates</cx:pt>
          <cx:pt idx="3014">Emirates</cx:pt>
          <cx:pt idx="3015">Emirates</cx:pt>
          <cx:pt idx="3016">Emirates</cx:pt>
          <cx:pt idx="3017">Emirates</cx:pt>
          <cx:pt idx="3018">Emirates</cx:pt>
          <cx:pt idx="3019">Emirates</cx:pt>
          <cx:pt idx="3020">Emirates</cx:pt>
          <cx:pt idx="3021">Emirates</cx:pt>
          <cx:pt idx="3022">Emirates</cx:pt>
          <cx:pt idx="3023">Emirates</cx:pt>
          <cx:pt idx="3024">Emirates</cx:pt>
          <cx:pt idx="3025">Emirates</cx:pt>
          <cx:pt idx="3026">Emirates</cx:pt>
          <cx:pt idx="3027">Emirates</cx:pt>
          <cx:pt idx="3028">Emirates</cx:pt>
          <cx:pt idx="3029">Emirates</cx:pt>
          <cx:pt idx="3030">Emirates</cx:pt>
          <cx:pt idx="3031">Emirates</cx:pt>
          <cx:pt idx="3032">Emirates</cx:pt>
          <cx:pt idx="3033">Emirates</cx:pt>
          <cx:pt idx="3034">Emirates</cx:pt>
          <cx:pt idx="3035">Emirates</cx:pt>
          <cx:pt idx="3036">Emirates</cx:pt>
          <cx:pt idx="3037">Emirates</cx:pt>
          <cx:pt idx="3038">Emirates</cx:pt>
          <cx:pt idx="3039">Emirates</cx:pt>
          <cx:pt idx="3040">Emirates</cx:pt>
          <cx:pt idx="3041">Emirates</cx:pt>
          <cx:pt idx="3042">Emirates</cx:pt>
          <cx:pt idx="3043">Emirates</cx:pt>
          <cx:pt idx="3044">Emirates</cx:pt>
          <cx:pt idx="3045">Emirates</cx:pt>
          <cx:pt idx="3046">Emirates</cx:pt>
          <cx:pt idx="3047">Emirates</cx:pt>
          <cx:pt idx="3048">Emirates</cx:pt>
          <cx:pt idx="3049">Emirates</cx:pt>
          <cx:pt idx="3050">Emirates</cx:pt>
          <cx:pt idx="3051">Emirates</cx:pt>
          <cx:pt idx="3052">Emirates</cx:pt>
          <cx:pt idx="3053">Emirates</cx:pt>
          <cx:pt idx="3054">Emirates</cx:pt>
          <cx:pt idx="3055">Emirates</cx:pt>
          <cx:pt idx="3056">Emirates</cx:pt>
          <cx:pt idx="3057">Emirates</cx:pt>
          <cx:pt idx="3058">Emirates</cx:pt>
          <cx:pt idx="3059">Emirates</cx:pt>
          <cx:pt idx="3060">Emirates</cx:pt>
          <cx:pt idx="3061">Emirates</cx:pt>
          <cx:pt idx="3062">Emirates</cx:pt>
          <cx:pt idx="3063">Emirates</cx:pt>
          <cx:pt idx="3064">Emirates</cx:pt>
          <cx:pt idx="3065">Emirates</cx:pt>
          <cx:pt idx="3066">Emirates</cx:pt>
          <cx:pt idx="3067">Emirates</cx:pt>
          <cx:pt idx="3068">Emirates</cx:pt>
          <cx:pt idx="3069">Emirates</cx:pt>
          <cx:pt idx="3070">Emirates</cx:pt>
          <cx:pt idx="3071">Emirates</cx:pt>
          <cx:pt idx="3072">Emirates</cx:pt>
          <cx:pt idx="3073">Emirates</cx:pt>
          <cx:pt idx="3074">Emirates</cx:pt>
          <cx:pt idx="3075">Emirates</cx:pt>
          <cx:pt idx="3076">Emirates</cx:pt>
          <cx:pt idx="3077">Emirates</cx:pt>
          <cx:pt idx="3078">Emirates</cx:pt>
          <cx:pt idx="3079">Emirates</cx:pt>
          <cx:pt idx="3080">Emirates</cx:pt>
          <cx:pt idx="3081">Emirates</cx:pt>
          <cx:pt idx="3082">Emirates</cx:pt>
          <cx:pt idx="3083">Emirates</cx:pt>
          <cx:pt idx="3084">Emirates</cx:pt>
          <cx:pt idx="3085">Emirates</cx:pt>
          <cx:pt idx="3086">Emirates</cx:pt>
          <cx:pt idx="3087">Emirates</cx:pt>
          <cx:pt idx="3088">Emirates</cx:pt>
          <cx:pt idx="3089">Emirates</cx:pt>
          <cx:pt idx="3090">Emirates</cx:pt>
          <cx:pt idx="3091">Emirates</cx:pt>
          <cx:pt idx="3092">Emirates</cx:pt>
          <cx:pt idx="3093">Emirates</cx:pt>
          <cx:pt idx="3094">Emirates</cx:pt>
          <cx:pt idx="3095">Emirates</cx:pt>
          <cx:pt idx="3096">Emirates</cx:pt>
          <cx:pt idx="3097">Emirates</cx:pt>
          <cx:pt idx="3098">Emirates</cx:pt>
          <cx:pt idx="3099">Emirates</cx:pt>
          <cx:pt idx="3100">Emirates</cx:pt>
          <cx:pt idx="3101">Emirates</cx:pt>
          <cx:pt idx="3102">Emirates</cx:pt>
          <cx:pt idx="3103">Emirates</cx:pt>
          <cx:pt idx="3104">Emirates</cx:pt>
          <cx:pt idx="3105">Emirates</cx:pt>
          <cx:pt idx="3106">Emirates</cx:pt>
          <cx:pt idx="3107">Emirates</cx:pt>
          <cx:pt idx="3108">Emirates</cx:pt>
          <cx:pt idx="3109">Emirates</cx:pt>
          <cx:pt idx="3110">Emirates</cx:pt>
          <cx:pt idx="3111">Emirates</cx:pt>
          <cx:pt idx="3112">Emirates</cx:pt>
          <cx:pt idx="3113">Emirates</cx:pt>
          <cx:pt idx="3114">Emirates</cx:pt>
          <cx:pt idx="3115">Emirates</cx:pt>
          <cx:pt idx="3116">Emirates</cx:pt>
          <cx:pt idx="3117">Emirates</cx:pt>
          <cx:pt idx="3118">Emirates</cx:pt>
          <cx:pt idx="3119">Emirates</cx:pt>
          <cx:pt idx="3120">Emirates</cx:pt>
          <cx:pt idx="3121">Emirates</cx:pt>
          <cx:pt idx="3122">Emirates</cx:pt>
          <cx:pt idx="3123">Emirates</cx:pt>
          <cx:pt idx="3124">Emirates</cx:pt>
          <cx:pt idx="3125">Emirates</cx:pt>
          <cx:pt idx="3126">Emirates</cx:pt>
          <cx:pt idx="3127">Emirates</cx:pt>
          <cx:pt idx="3128">Emirates</cx:pt>
          <cx:pt idx="3129">Emirates</cx:pt>
          <cx:pt idx="3130">Emirates</cx:pt>
          <cx:pt idx="3131">Emirates</cx:pt>
          <cx:pt idx="3132">Emirates</cx:pt>
          <cx:pt idx="3133">Emirates</cx:pt>
          <cx:pt idx="3134">Emirates</cx:pt>
          <cx:pt idx="3135">Emirates</cx:pt>
          <cx:pt idx="3136">Emirates</cx:pt>
          <cx:pt idx="3137">Emirates</cx:pt>
          <cx:pt idx="3138">Emirates</cx:pt>
          <cx:pt idx="3139">Emirates</cx:pt>
          <cx:pt idx="3140">Emirates</cx:pt>
          <cx:pt idx="3141">Emirates</cx:pt>
          <cx:pt idx="3142">Emirates</cx:pt>
          <cx:pt idx="3143">Emirates</cx:pt>
          <cx:pt idx="3144">Emirates</cx:pt>
          <cx:pt idx="3145">Emirates</cx:pt>
          <cx:pt idx="3146">Emirates</cx:pt>
          <cx:pt idx="3147">Emirates</cx:pt>
          <cx:pt idx="3148">Emirates</cx:pt>
          <cx:pt idx="3149">Emirates</cx:pt>
          <cx:pt idx="3150">Emirates</cx:pt>
          <cx:pt idx="3151">Emirates</cx:pt>
          <cx:pt idx="3152">Emirates</cx:pt>
          <cx:pt idx="3153">Emirates</cx:pt>
          <cx:pt idx="3154">Emirates</cx:pt>
          <cx:pt idx="3155">Emirates</cx:pt>
          <cx:pt idx="3156">Emirates</cx:pt>
          <cx:pt idx="3157">Emirates</cx:pt>
          <cx:pt idx="3158">Emirates</cx:pt>
          <cx:pt idx="3159">Emirates</cx:pt>
          <cx:pt idx="3160">Emirates</cx:pt>
          <cx:pt idx="3161">Emirates</cx:pt>
          <cx:pt idx="3162">Emirates</cx:pt>
          <cx:pt idx="3163">Emirates</cx:pt>
          <cx:pt idx="3164">Emirates</cx:pt>
          <cx:pt idx="3165">Emirates</cx:pt>
          <cx:pt idx="3166">Emirates</cx:pt>
          <cx:pt idx="3167">Emirates</cx:pt>
          <cx:pt idx="3168">Emirates</cx:pt>
          <cx:pt idx="3169">Emirates</cx:pt>
          <cx:pt idx="3170">Emirates</cx:pt>
          <cx:pt idx="3171">Emirates</cx:pt>
          <cx:pt idx="3172">Emirates</cx:pt>
          <cx:pt idx="3173">Emirates</cx:pt>
          <cx:pt idx="3174">Emirates</cx:pt>
          <cx:pt idx="3175">Emirates</cx:pt>
          <cx:pt idx="3176">Emirates</cx:pt>
          <cx:pt idx="3177">Emirates</cx:pt>
          <cx:pt idx="3178">Emirates</cx:pt>
          <cx:pt idx="3179">Emirates</cx:pt>
          <cx:pt idx="3180">Emirates</cx:pt>
          <cx:pt idx="3181">Emirates</cx:pt>
          <cx:pt idx="3182">Emirates</cx:pt>
          <cx:pt idx="3183">Emirates</cx:pt>
          <cx:pt idx="3184">Emirates</cx:pt>
          <cx:pt idx="3185">Emirates</cx:pt>
          <cx:pt idx="3186">Emirates</cx:pt>
          <cx:pt idx="3187">Emirates</cx:pt>
          <cx:pt idx="3188">Emirates</cx:pt>
          <cx:pt idx="3189">Emirates</cx:pt>
          <cx:pt idx="3190">Emirates</cx:pt>
          <cx:pt idx="3191">Emirates</cx:pt>
          <cx:pt idx="3192">Emirates</cx:pt>
          <cx:pt idx="3193">Emirates</cx:pt>
          <cx:pt idx="3194">Emirates</cx:pt>
          <cx:pt idx="3195">Emirates</cx:pt>
          <cx:pt idx="3196">Emirates</cx:pt>
          <cx:pt idx="3197">Emirates</cx:pt>
          <cx:pt idx="3198">Emirates</cx:pt>
          <cx:pt idx="3199">Emirates</cx:pt>
          <cx:pt idx="3200">Emirates</cx:pt>
          <cx:pt idx="3201">Emirates</cx:pt>
          <cx:pt idx="3202">Emirates</cx:pt>
          <cx:pt idx="3203">Emirates</cx:pt>
          <cx:pt idx="3204">Emirates</cx:pt>
          <cx:pt idx="3205">Emirates</cx:pt>
          <cx:pt idx="3206">Emirates</cx:pt>
          <cx:pt idx="3207">Emirates</cx:pt>
          <cx:pt idx="3208">Emirates</cx:pt>
          <cx:pt idx="3209">Emirates</cx:pt>
          <cx:pt idx="3210">Emirates</cx:pt>
          <cx:pt idx="3211">Emirates</cx:pt>
          <cx:pt idx="3212">Emirates</cx:pt>
          <cx:pt idx="3213">Emirates</cx:pt>
          <cx:pt idx="3214">Emirates</cx:pt>
          <cx:pt idx="3215">Emirates</cx:pt>
          <cx:pt idx="3216">Emirates</cx:pt>
          <cx:pt idx="3217">Emirates</cx:pt>
          <cx:pt idx="3218">Emirates</cx:pt>
          <cx:pt idx="3219">Emirates</cx:pt>
          <cx:pt idx="3220">Emirates</cx:pt>
          <cx:pt idx="3221">Emirates</cx:pt>
          <cx:pt idx="3222">Emirates</cx:pt>
          <cx:pt idx="3223">Emirates</cx:pt>
          <cx:pt idx="3224">Emirates</cx:pt>
          <cx:pt idx="3225">Emirates</cx:pt>
          <cx:pt idx="3226">Emirates</cx:pt>
          <cx:pt idx="3227">Emirates</cx:pt>
          <cx:pt idx="3228">Emirates</cx:pt>
          <cx:pt idx="3229">Emirates</cx:pt>
          <cx:pt idx="3230">Emirates</cx:pt>
          <cx:pt idx="3231">Emirates</cx:pt>
          <cx:pt idx="3232">Emirates</cx:pt>
          <cx:pt idx="3233">Emirates</cx:pt>
          <cx:pt idx="3234">Emirates</cx:pt>
          <cx:pt idx="3235">Emirates</cx:pt>
          <cx:pt idx="3236">Emirates</cx:pt>
          <cx:pt idx="3237">Emirates</cx:pt>
          <cx:pt idx="3238">Emirates</cx:pt>
          <cx:pt idx="3239">Emirates</cx:pt>
          <cx:pt idx="3240">Emirates</cx:pt>
          <cx:pt idx="3241">Emirates</cx:pt>
          <cx:pt idx="3242">Emirates</cx:pt>
          <cx:pt idx="3243">Emirates</cx:pt>
          <cx:pt idx="3244">Emirates</cx:pt>
          <cx:pt idx="3245">Emirates</cx:pt>
          <cx:pt idx="3246">Emirates</cx:pt>
          <cx:pt idx="3247">Emirates</cx:pt>
          <cx:pt idx="3248">Emirates</cx:pt>
          <cx:pt idx="3249">Emirates</cx:pt>
          <cx:pt idx="3250">Emirates</cx:pt>
          <cx:pt idx="3251">Emirates</cx:pt>
          <cx:pt idx="3252">Emirates</cx:pt>
          <cx:pt idx="3253">Emirates</cx:pt>
          <cx:pt idx="3254">Emirates</cx:pt>
          <cx:pt idx="3255">Emirates</cx:pt>
          <cx:pt idx="3256">Emirates</cx:pt>
          <cx:pt idx="3257">Emirates</cx:pt>
          <cx:pt idx="3258">Emirates</cx:pt>
          <cx:pt idx="3259">Emirates</cx:pt>
          <cx:pt idx="3260">Emirates</cx:pt>
          <cx:pt idx="3261">Emirates</cx:pt>
          <cx:pt idx="3262">Emirates</cx:pt>
          <cx:pt idx="3263">Emirates</cx:pt>
          <cx:pt idx="3264">Emirates</cx:pt>
          <cx:pt idx="3265">Emirates</cx:pt>
          <cx:pt idx="3266">Emirates</cx:pt>
          <cx:pt idx="3267">Emirates</cx:pt>
          <cx:pt idx="3268">Emirates</cx:pt>
          <cx:pt idx="3269">Emirates</cx:pt>
          <cx:pt idx="3270">Emirates</cx:pt>
          <cx:pt idx="3271">Emirates</cx:pt>
          <cx:pt idx="3272">Emirates</cx:pt>
          <cx:pt idx="3273">Emirates</cx:pt>
          <cx:pt idx="3274">Emirates</cx:pt>
          <cx:pt idx="3275">Emirates</cx:pt>
          <cx:pt idx="3276">Emirates</cx:pt>
          <cx:pt idx="3277">Emirates</cx:pt>
          <cx:pt idx="3278">Emirates</cx:pt>
          <cx:pt idx="3279">Emirates</cx:pt>
          <cx:pt idx="3280">Emirates</cx:pt>
          <cx:pt idx="3281">Emirates</cx:pt>
          <cx:pt idx="3282">Emirates</cx:pt>
          <cx:pt idx="3283">Emirates</cx:pt>
          <cx:pt idx="3284">Emirates</cx:pt>
          <cx:pt idx="3285">Emirates</cx:pt>
          <cx:pt idx="3286">Emirates</cx:pt>
          <cx:pt idx="3287">Emirates</cx:pt>
          <cx:pt idx="3288">Emirates</cx:pt>
          <cx:pt idx="3289">Emirates</cx:pt>
          <cx:pt idx="3290">Emirates</cx:pt>
          <cx:pt idx="3291">Emirates</cx:pt>
          <cx:pt idx="3292">Emirates</cx:pt>
          <cx:pt idx="3293">Emirates</cx:pt>
          <cx:pt idx="3294">Emirates</cx:pt>
          <cx:pt idx="3295">Emirates</cx:pt>
          <cx:pt idx="3296">Emirates</cx:pt>
          <cx:pt idx="3297">Emirates</cx:pt>
          <cx:pt idx="3298">Emirates</cx:pt>
          <cx:pt idx="3299">Emirates</cx:pt>
          <cx:pt idx="3300">Emirates</cx:pt>
          <cx:pt idx="3301">Emirates</cx:pt>
          <cx:pt idx="3302">Emirates</cx:pt>
          <cx:pt idx="3303">Emirates</cx:pt>
          <cx:pt idx="3304">Emirates</cx:pt>
          <cx:pt idx="3305">Emirates</cx:pt>
          <cx:pt idx="3306">Emirates</cx:pt>
          <cx:pt idx="3307">Emirates</cx:pt>
          <cx:pt idx="3308">Emirates</cx:pt>
          <cx:pt idx="3309">Emirates</cx:pt>
          <cx:pt idx="3310">Emirates</cx:pt>
          <cx:pt idx="3311">Emirates</cx:pt>
          <cx:pt idx="3312">Emirates</cx:pt>
          <cx:pt idx="3313">Emirates</cx:pt>
          <cx:pt idx="3314">Emirates</cx:pt>
          <cx:pt idx="3315">Emirates</cx:pt>
          <cx:pt idx="3316">Emirates</cx:pt>
          <cx:pt idx="3317">Emirates</cx:pt>
          <cx:pt idx="3318">Emirates</cx:pt>
          <cx:pt idx="3319">Emirates</cx:pt>
          <cx:pt idx="3320">Emirates</cx:pt>
          <cx:pt idx="3321">Emirates</cx:pt>
          <cx:pt idx="3322">Emirates</cx:pt>
          <cx:pt idx="3323">Emirates</cx:pt>
          <cx:pt idx="3324">Emirates</cx:pt>
          <cx:pt idx="3325">Emirates</cx:pt>
          <cx:pt idx="3326">Emirates</cx:pt>
          <cx:pt idx="3327">Emirates</cx:pt>
          <cx:pt idx="3328">Emirates</cx:pt>
          <cx:pt idx="3329">Emirates</cx:pt>
          <cx:pt idx="3330">Emirates</cx:pt>
          <cx:pt idx="3331">Emirates</cx:pt>
          <cx:pt idx="3332">Emirates</cx:pt>
          <cx:pt idx="3333">Emirates</cx:pt>
          <cx:pt idx="3334">Emirates</cx:pt>
          <cx:pt idx="3335">Emirates</cx:pt>
          <cx:pt idx="3336">Emirates</cx:pt>
          <cx:pt idx="3337">Emirates</cx:pt>
          <cx:pt idx="3338">Emirates</cx:pt>
          <cx:pt idx="3339">Emirates</cx:pt>
          <cx:pt idx="3340">Emirates</cx:pt>
          <cx:pt idx="3341">Emirates</cx:pt>
          <cx:pt idx="3342">Emirates</cx:pt>
          <cx:pt idx="3343">Emirates</cx:pt>
          <cx:pt idx="3344">Emirates</cx:pt>
          <cx:pt idx="3345">Emirates</cx:pt>
          <cx:pt idx="3346">Emirates</cx:pt>
          <cx:pt idx="3347">Emirates</cx:pt>
          <cx:pt idx="3348">Emirates</cx:pt>
          <cx:pt idx="3349">Emirates</cx:pt>
          <cx:pt idx="3350">Emirates</cx:pt>
          <cx:pt idx="3351">Emirates</cx:pt>
          <cx:pt idx="3352">Emirates</cx:pt>
          <cx:pt idx="3353">Emirates</cx:pt>
          <cx:pt idx="3354">Emirates</cx:pt>
          <cx:pt idx="3355">Emirates</cx:pt>
          <cx:pt idx="3356">Emirates</cx:pt>
          <cx:pt idx="3357">Emirates</cx:pt>
          <cx:pt idx="3358">Emirates</cx:pt>
          <cx:pt idx="3359">Emirates</cx:pt>
          <cx:pt idx="3360">Emirates</cx:pt>
          <cx:pt idx="3361">Emirates</cx:pt>
          <cx:pt idx="3362">Emirates</cx:pt>
          <cx:pt idx="3363">Emirates</cx:pt>
          <cx:pt idx="3364">Emirates</cx:pt>
          <cx:pt idx="3365">Emirates</cx:pt>
          <cx:pt idx="3366">Emirates</cx:pt>
          <cx:pt idx="3367">Emirates</cx:pt>
          <cx:pt idx="3368">Emirates</cx:pt>
          <cx:pt idx="3369">Emirates</cx:pt>
          <cx:pt idx="3370">Emirates</cx:pt>
          <cx:pt idx="3371">Emirates</cx:pt>
          <cx:pt idx="3372">Emirates</cx:pt>
          <cx:pt idx="3373">Emirates</cx:pt>
          <cx:pt idx="3374">Emirates</cx:pt>
          <cx:pt idx="3375">Emirates</cx:pt>
          <cx:pt idx="3376">Emirates</cx:pt>
          <cx:pt idx="3377">Emirates</cx:pt>
          <cx:pt idx="3378">Emirates</cx:pt>
          <cx:pt idx="3379">Emirates</cx:pt>
          <cx:pt idx="3380">Emirates</cx:pt>
          <cx:pt idx="3381">Emirates</cx:pt>
          <cx:pt idx="3382">Emirates</cx:pt>
          <cx:pt idx="3383">Emirates</cx:pt>
          <cx:pt idx="3384">Emirates</cx:pt>
          <cx:pt idx="3385">Emirates</cx:pt>
          <cx:pt idx="3386">Emirates</cx:pt>
          <cx:pt idx="3387">Emirates</cx:pt>
          <cx:pt idx="3388">Emirates</cx:pt>
          <cx:pt idx="3389">Emirates</cx:pt>
          <cx:pt idx="3390">Emirates</cx:pt>
          <cx:pt idx="3391">Emirates</cx:pt>
          <cx:pt idx="3392">Emirates</cx:pt>
          <cx:pt idx="3393">Emirates</cx:pt>
          <cx:pt idx="3394">Emirates</cx:pt>
          <cx:pt idx="3395">Emirates</cx:pt>
          <cx:pt idx="3396">Emirates</cx:pt>
          <cx:pt idx="3397">Emirates</cx:pt>
          <cx:pt idx="3398">Emirates</cx:pt>
          <cx:pt idx="3399">Emirates</cx:pt>
          <cx:pt idx="3400">Emirates</cx:pt>
          <cx:pt idx="3401">Emirates</cx:pt>
          <cx:pt idx="3402">Emirates</cx:pt>
          <cx:pt idx="3403">Emirates</cx:pt>
          <cx:pt idx="3404">Emirates</cx:pt>
          <cx:pt idx="3405">Emirates</cx:pt>
          <cx:pt idx="3406">Emirates</cx:pt>
          <cx:pt idx="3407">Emirates</cx:pt>
          <cx:pt idx="3408">Emirates</cx:pt>
          <cx:pt idx="3409">Emirates</cx:pt>
          <cx:pt idx="3410">Emirates</cx:pt>
          <cx:pt idx="3411">Emirates</cx:pt>
          <cx:pt idx="3412">Emirates</cx:pt>
          <cx:pt idx="3413">Emirates</cx:pt>
          <cx:pt idx="3414">Emirates</cx:pt>
          <cx:pt idx="3415">Emirates</cx:pt>
          <cx:pt idx="3416">Emirates</cx:pt>
          <cx:pt idx="3417">Emirates</cx:pt>
          <cx:pt idx="3418">Emirates</cx:pt>
          <cx:pt idx="3419">Emirates</cx:pt>
          <cx:pt idx="3420">Emirates</cx:pt>
          <cx:pt idx="3421">Emirates</cx:pt>
          <cx:pt idx="3422">Emirates</cx:pt>
          <cx:pt idx="3423">Emirates</cx:pt>
          <cx:pt idx="3424">Emirates</cx:pt>
          <cx:pt idx="3425">Emirates</cx:pt>
          <cx:pt idx="3426">Emirates</cx:pt>
          <cx:pt idx="3427">Emirates</cx:pt>
          <cx:pt idx="3428">Emirates</cx:pt>
          <cx:pt idx="3429">Emirates</cx:pt>
          <cx:pt idx="3430">Emirates</cx:pt>
          <cx:pt idx="3431">Emirates</cx:pt>
          <cx:pt idx="3432">Emirates</cx:pt>
          <cx:pt idx="3433">Emirates</cx:pt>
          <cx:pt idx="3434">Emirates</cx:pt>
          <cx:pt idx="3435">Emirates</cx:pt>
          <cx:pt idx="3436">Emirates</cx:pt>
          <cx:pt idx="3437">Emirates</cx:pt>
          <cx:pt idx="3438">Emirates</cx:pt>
          <cx:pt idx="3439">Emirates</cx:pt>
          <cx:pt idx="3440">Emirates</cx:pt>
          <cx:pt idx="3441">Emirates</cx:pt>
          <cx:pt idx="3442">Emirates</cx:pt>
          <cx:pt idx="3443">Emirates</cx:pt>
          <cx:pt idx="3444">Emirates</cx:pt>
          <cx:pt idx="3445">Emirates</cx:pt>
          <cx:pt idx="3446">Emirates</cx:pt>
          <cx:pt idx="3447">Emirates</cx:pt>
          <cx:pt idx="3448">Emirates</cx:pt>
          <cx:pt idx="3449">Emirates</cx:pt>
          <cx:pt idx="3450">Emirates</cx:pt>
          <cx:pt idx="3451">Emirates</cx:pt>
          <cx:pt idx="3452">Emirates</cx:pt>
          <cx:pt idx="3453">Emirates</cx:pt>
          <cx:pt idx="3454">Emirates</cx:pt>
          <cx:pt idx="3455">Emirates</cx:pt>
          <cx:pt idx="3456">Emirates</cx:pt>
          <cx:pt idx="3457">Emirates</cx:pt>
          <cx:pt idx="3458">Emirates</cx:pt>
          <cx:pt idx="3459">Emirates</cx:pt>
          <cx:pt idx="3460">Emirates</cx:pt>
          <cx:pt idx="3461">Emirates</cx:pt>
          <cx:pt idx="3462">Emirates</cx:pt>
          <cx:pt idx="3463">Emirates</cx:pt>
          <cx:pt idx="3464">Emirates</cx:pt>
          <cx:pt idx="3465">Emirates</cx:pt>
          <cx:pt idx="3466">Emirates</cx:pt>
          <cx:pt idx="3467">Emirates</cx:pt>
          <cx:pt idx="3468">Emirates</cx:pt>
          <cx:pt idx="3469">Emirates</cx:pt>
          <cx:pt idx="3470">Emirates</cx:pt>
          <cx:pt idx="3471">Emirates</cx:pt>
          <cx:pt idx="3472">Emirates</cx:pt>
          <cx:pt idx="3473">Emirates</cx:pt>
          <cx:pt idx="3474">Emirates</cx:pt>
          <cx:pt idx="3475">Emirates</cx:pt>
          <cx:pt idx="3476">Emirates</cx:pt>
          <cx:pt idx="3477">Emirates</cx:pt>
          <cx:pt idx="3478">Emirates</cx:pt>
          <cx:pt idx="3479">Emirates</cx:pt>
          <cx:pt idx="3480">Emirates</cx:pt>
          <cx:pt idx="3481">Emirates</cx:pt>
          <cx:pt idx="3482">Emirates</cx:pt>
          <cx:pt idx="3483">Emirates</cx:pt>
          <cx:pt idx="3484">Emirates</cx:pt>
          <cx:pt idx="3485">Emirates</cx:pt>
          <cx:pt idx="3486">Emirates</cx:pt>
          <cx:pt idx="3487">Emirates</cx:pt>
          <cx:pt idx="3488">Emirates</cx:pt>
          <cx:pt idx="3489">Emirates</cx:pt>
          <cx:pt idx="3490">Emirates</cx:pt>
          <cx:pt idx="3491">Emirates</cx:pt>
          <cx:pt idx="3492">Emirates</cx:pt>
          <cx:pt idx="3493">Emirates</cx:pt>
          <cx:pt idx="3494">Emirates</cx:pt>
          <cx:pt idx="3495">Emirates</cx:pt>
          <cx:pt idx="3496">Emirates</cx:pt>
          <cx:pt idx="3497">Emirates</cx:pt>
          <cx:pt idx="3498">Emirates</cx:pt>
          <cx:pt idx="3499">Emirates</cx:pt>
          <cx:pt idx="3500">Emirates</cx:pt>
          <cx:pt idx="3501">Emirates</cx:pt>
          <cx:pt idx="3502">Emirates</cx:pt>
          <cx:pt idx="3503">Emirates</cx:pt>
          <cx:pt idx="3504">Emirates</cx:pt>
          <cx:pt idx="3505">Emirates</cx:pt>
          <cx:pt idx="3506">Emirates</cx:pt>
          <cx:pt idx="3507">Emirates</cx:pt>
          <cx:pt idx="3508">Emirates</cx:pt>
          <cx:pt idx="3509">Emirates</cx:pt>
          <cx:pt idx="3510">Emirates</cx:pt>
          <cx:pt idx="3511">Emirates</cx:pt>
          <cx:pt idx="3512">Emirates</cx:pt>
          <cx:pt idx="3513">Emirates</cx:pt>
          <cx:pt idx="3514">Emirates</cx:pt>
          <cx:pt idx="3515">Emirates</cx:pt>
          <cx:pt idx="3516">Emirates</cx:pt>
          <cx:pt idx="3517">Emirates</cx:pt>
          <cx:pt idx="3518">Emirates</cx:pt>
          <cx:pt idx="3519">Emirates</cx:pt>
          <cx:pt idx="3520">Emirates</cx:pt>
          <cx:pt idx="3521">Emirates</cx:pt>
          <cx:pt idx="3522">Emirates</cx:pt>
          <cx:pt idx="3523">Emirates</cx:pt>
          <cx:pt idx="3524">Emirates</cx:pt>
          <cx:pt idx="3525">Emirates</cx:pt>
          <cx:pt idx="3526">Emirates</cx:pt>
          <cx:pt idx="3527">Emirates</cx:pt>
          <cx:pt idx="3528">Emirates</cx:pt>
          <cx:pt idx="3529">Emirates</cx:pt>
          <cx:pt idx="3530">Emirates</cx:pt>
          <cx:pt idx="3531">Emirates</cx:pt>
          <cx:pt idx="3532">Emirates</cx:pt>
          <cx:pt idx="3533">Emirates</cx:pt>
          <cx:pt idx="3534">Emirates</cx:pt>
          <cx:pt idx="3535">Emirates</cx:pt>
          <cx:pt idx="3536">Emirates</cx:pt>
          <cx:pt idx="3537">Emirates</cx:pt>
          <cx:pt idx="3538">Emirates</cx:pt>
          <cx:pt idx="3539">Emirates</cx:pt>
          <cx:pt idx="3540">Emirates</cx:pt>
          <cx:pt idx="3541">Emirates</cx:pt>
          <cx:pt idx="3542">Emirates</cx:pt>
          <cx:pt idx="3543">Emirates</cx:pt>
          <cx:pt idx="3544">Emirates</cx:pt>
          <cx:pt idx="3545">Emirates</cx:pt>
          <cx:pt idx="3546">Emirates</cx:pt>
          <cx:pt idx="3547">Emirates</cx:pt>
          <cx:pt idx="3548">Emirates</cx:pt>
          <cx:pt idx="3549">Emirates</cx:pt>
          <cx:pt idx="3550">Emirates</cx:pt>
          <cx:pt idx="3551">Emirates</cx:pt>
          <cx:pt idx="3552">Emirates</cx:pt>
          <cx:pt idx="3553">Emirates</cx:pt>
          <cx:pt idx="3554">Emirates</cx:pt>
          <cx:pt idx="3555">Emirates</cx:pt>
          <cx:pt idx="3556">Emirates</cx:pt>
          <cx:pt idx="3557">Emirates</cx:pt>
          <cx:pt idx="3558">Emirates</cx:pt>
          <cx:pt idx="3559">Emirates</cx:pt>
          <cx:pt idx="3560">Emirates</cx:pt>
          <cx:pt idx="3561">Emirates</cx:pt>
          <cx:pt idx="3562">Emirates</cx:pt>
          <cx:pt idx="3563">Emirates</cx:pt>
          <cx:pt idx="3564">Emirates</cx:pt>
          <cx:pt idx="3565">Emirates</cx:pt>
          <cx:pt idx="3566">Emirates</cx:pt>
          <cx:pt idx="3567">Emirates</cx:pt>
          <cx:pt idx="3568">Emirates</cx:pt>
          <cx:pt idx="3569">Emirates</cx:pt>
          <cx:pt idx="3570">Emirates</cx:pt>
          <cx:pt idx="3571">Emirates</cx:pt>
          <cx:pt idx="3572">Emirates</cx:pt>
          <cx:pt idx="3573">Emirates</cx:pt>
          <cx:pt idx="3574">Emirates</cx:pt>
          <cx:pt idx="3575">Emirates</cx:pt>
          <cx:pt idx="3576">Emirates</cx:pt>
          <cx:pt idx="3577">Emirates</cx:pt>
          <cx:pt idx="3578">Emirates</cx:pt>
          <cx:pt idx="3579">Emirates</cx:pt>
          <cx:pt idx="3580">Emirates</cx:pt>
          <cx:pt idx="3581">Emirates</cx:pt>
          <cx:pt idx="3582">Emirates</cx:pt>
          <cx:pt idx="3583">Emirates</cx:pt>
          <cx:pt idx="3584">Emirates</cx:pt>
          <cx:pt idx="3585">Emirates</cx:pt>
          <cx:pt idx="3586">Emirates</cx:pt>
          <cx:pt idx="3587">Emirates</cx:pt>
          <cx:pt idx="3588">Emirates</cx:pt>
          <cx:pt idx="3589">Emirates</cx:pt>
          <cx:pt idx="3590">Emirates</cx:pt>
          <cx:pt idx="3591">Emirates</cx:pt>
          <cx:pt idx="3592">Emirates</cx:pt>
          <cx:pt idx="3593">Emirates</cx:pt>
          <cx:pt idx="3594">Emirates</cx:pt>
          <cx:pt idx="3595">Emirates</cx:pt>
          <cx:pt idx="3596">Emirates</cx:pt>
          <cx:pt idx="3597">Emirates</cx:pt>
          <cx:pt idx="3598">Emirates</cx:pt>
          <cx:pt idx="3599">Emirates</cx:pt>
          <cx:pt idx="3600">Emirates</cx:pt>
          <cx:pt idx="3601">Emirates</cx:pt>
          <cx:pt idx="3602">Emirates</cx:pt>
          <cx:pt idx="3603">Emirates</cx:pt>
          <cx:pt idx="3604">Emirates</cx:pt>
          <cx:pt idx="3605">Emirates</cx:pt>
          <cx:pt idx="3606">Emirates</cx:pt>
          <cx:pt idx="3607">Emirates</cx:pt>
          <cx:pt idx="3608">Emirates</cx:pt>
          <cx:pt idx="3609">Emirates</cx:pt>
          <cx:pt idx="3610">Emirates</cx:pt>
          <cx:pt idx="3611">Emirates</cx:pt>
          <cx:pt idx="3612">Emirates</cx:pt>
          <cx:pt idx="3613">Emirates</cx:pt>
          <cx:pt idx="3614">Emirates</cx:pt>
          <cx:pt idx="3615">Emirates</cx:pt>
          <cx:pt idx="3616">Emirates</cx:pt>
          <cx:pt idx="3617">Emirates</cx:pt>
          <cx:pt idx="3618">Emirates</cx:pt>
          <cx:pt idx="3619">Emirates</cx:pt>
          <cx:pt idx="3620">Emirates</cx:pt>
          <cx:pt idx="3621">Emirates</cx:pt>
          <cx:pt idx="3622">Emirates</cx:pt>
          <cx:pt idx="3623">Emirates</cx:pt>
          <cx:pt idx="3624">Emirates</cx:pt>
          <cx:pt idx="3625">Emirates</cx:pt>
          <cx:pt idx="3626">Emirates</cx:pt>
          <cx:pt idx="3627">Emirates</cx:pt>
          <cx:pt idx="3628">Emirates</cx:pt>
          <cx:pt idx="3629">Emirates</cx:pt>
          <cx:pt idx="3630">Emirates</cx:pt>
          <cx:pt idx="3631">Emirates</cx:pt>
          <cx:pt idx="3632">Emirates</cx:pt>
          <cx:pt idx="3633">Emirates</cx:pt>
          <cx:pt idx="3634">Emirates</cx:pt>
          <cx:pt idx="3635">Emirates</cx:pt>
          <cx:pt idx="3636">Emirates</cx:pt>
          <cx:pt idx="3637">Emirates</cx:pt>
          <cx:pt idx="3638">Emirates</cx:pt>
          <cx:pt idx="3639">Emirates</cx:pt>
          <cx:pt idx="3640">Emirates</cx:pt>
          <cx:pt idx="3641">Emirates</cx:pt>
          <cx:pt idx="3642">Emirates</cx:pt>
          <cx:pt idx="3643">Emirates</cx:pt>
          <cx:pt idx="3644">Emirates</cx:pt>
          <cx:pt idx="3645">Emirates</cx:pt>
          <cx:pt idx="3646">Emirates</cx:pt>
          <cx:pt idx="3647">Emirates</cx:pt>
          <cx:pt idx="3648">Emirates</cx:pt>
          <cx:pt idx="3649">Emirates</cx:pt>
          <cx:pt idx="3650">Emirates</cx:pt>
          <cx:pt idx="3651">Emirates</cx:pt>
          <cx:pt idx="3652">Emirates</cx:pt>
          <cx:pt idx="3653">Emirates</cx:pt>
          <cx:pt idx="3654">Emirates</cx:pt>
          <cx:pt idx="3655">Emirates</cx:pt>
          <cx:pt idx="3656">Emirates</cx:pt>
          <cx:pt idx="3657">Emirates</cx:pt>
          <cx:pt idx="3658">Emirates</cx:pt>
          <cx:pt idx="3659">Emirates</cx:pt>
          <cx:pt idx="3660">Emirates</cx:pt>
          <cx:pt idx="3661">Emirates</cx:pt>
          <cx:pt idx="3662">Emirates</cx:pt>
          <cx:pt idx="3663">Emirates</cx:pt>
          <cx:pt idx="3664">Emirates</cx:pt>
          <cx:pt idx="3665">Emirates</cx:pt>
          <cx:pt idx="3666">Emirates</cx:pt>
          <cx:pt idx="3667">Emirates</cx:pt>
          <cx:pt idx="3668">Emirates</cx:pt>
          <cx:pt idx="3669">Emirates</cx:pt>
          <cx:pt idx="3670">Emirates</cx:pt>
          <cx:pt idx="3671">Emirates</cx:pt>
          <cx:pt idx="3672">Emirates</cx:pt>
          <cx:pt idx="3673">Emirates</cx:pt>
          <cx:pt idx="3674">Emirates</cx:pt>
          <cx:pt idx="3675">Emirates</cx:pt>
          <cx:pt idx="3676">Emirates</cx:pt>
          <cx:pt idx="3677">Emirates</cx:pt>
          <cx:pt idx="3678">Emirates</cx:pt>
          <cx:pt idx="3679">Emirates</cx:pt>
          <cx:pt idx="3680">Emirates</cx:pt>
          <cx:pt idx="3681">Emirates</cx:pt>
          <cx:pt idx="3682">Emirates</cx:pt>
          <cx:pt idx="3683">Emirates</cx:pt>
          <cx:pt idx="3684">Emirates</cx:pt>
          <cx:pt idx="3685">Emirates</cx:pt>
          <cx:pt idx="3686">Emirates</cx:pt>
          <cx:pt idx="3687">Emirates</cx:pt>
          <cx:pt idx="3688">Emirates</cx:pt>
          <cx:pt idx="3689">Emirates</cx:pt>
          <cx:pt idx="3690">Emirates</cx:pt>
          <cx:pt idx="3691">Emirates</cx:pt>
          <cx:pt idx="3692">Emirates</cx:pt>
          <cx:pt idx="3693">Emirates</cx:pt>
          <cx:pt idx="3694">Emirates</cx:pt>
          <cx:pt idx="3695">Emirates</cx:pt>
          <cx:pt idx="3696">Emirates</cx:pt>
          <cx:pt idx="3697">Emirates</cx:pt>
          <cx:pt idx="3698">Emirates</cx:pt>
          <cx:pt idx="3699">Emirates</cx:pt>
          <cx:pt idx="3700">Emirates</cx:pt>
          <cx:pt idx="3701">Emirates</cx:pt>
          <cx:pt idx="3702">Emirates</cx:pt>
          <cx:pt idx="3703">Emirates</cx:pt>
          <cx:pt idx="3704">Emirates</cx:pt>
          <cx:pt idx="3705">Emirates</cx:pt>
          <cx:pt idx="3706">Emirates</cx:pt>
          <cx:pt idx="3707">Emirates</cx:pt>
          <cx:pt idx="3708">Emirates</cx:pt>
          <cx:pt idx="3709">Emirates</cx:pt>
          <cx:pt idx="3710">Emirates</cx:pt>
          <cx:pt idx="3711">Emirates</cx:pt>
          <cx:pt idx="3712">Emirates</cx:pt>
          <cx:pt idx="3713">Emirates</cx:pt>
          <cx:pt idx="3714">Emirates</cx:pt>
          <cx:pt idx="3715">Emirates</cx:pt>
          <cx:pt idx="3716">Emirates</cx:pt>
          <cx:pt idx="3717">Emirates</cx:pt>
          <cx:pt idx="3718">Emirates</cx:pt>
          <cx:pt idx="3719">Emirates</cx:pt>
          <cx:pt idx="3720">Emirates</cx:pt>
          <cx:pt idx="3721">Emirates</cx:pt>
          <cx:pt idx="3722">Emirates</cx:pt>
          <cx:pt idx="3723">Emirates</cx:pt>
          <cx:pt idx="3724">Emirates</cx:pt>
          <cx:pt idx="3725">Emirates</cx:pt>
          <cx:pt idx="3726">Emirates</cx:pt>
          <cx:pt idx="3727">Emirates</cx:pt>
          <cx:pt idx="3728">Emirates</cx:pt>
          <cx:pt idx="3729">Emirates</cx:pt>
          <cx:pt idx="3730">Emirates</cx:pt>
          <cx:pt idx="3731">Emirates</cx:pt>
          <cx:pt idx="3732">Emirates</cx:pt>
          <cx:pt idx="3733">Emirates</cx:pt>
          <cx:pt idx="3734">Emirates</cx:pt>
          <cx:pt idx="3735">Emirates</cx:pt>
          <cx:pt idx="3736">Emirates</cx:pt>
          <cx:pt idx="3737">Emirates</cx:pt>
          <cx:pt idx="3738">Emirates</cx:pt>
          <cx:pt idx="3739">Emirates</cx:pt>
          <cx:pt idx="3740">Emirates</cx:pt>
          <cx:pt idx="3741">Emirates</cx:pt>
          <cx:pt idx="3742">Emirates</cx:pt>
          <cx:pt idx="3743">Emirates</cx:pt>
          <cx:pt idx="3744">Emirates</cx:pt>
          <cx:pt idx="3745">Emirates</cx:pt>
          <cx:pt idx="3746">Emirates</cx:pt>
          <cx:pt idx="3747">Emirates</cx:pt>
          <cx:pt idx="3748">Emirates</cx:pt>
          <cx:pt idx="3749">Emirates</cx:pt>
          <cx:pt idx="3750">Emirates</cx:pt>
          <cx:pt idx="3751">Emirates</cx:pt>
          <cx:pt idx="3752">Emirates</cx:pt>
          <cx:pt idx="3753">Emirates</cx:pt>
          <cx:pt idx="3754">Emirates</cx:pt>
          <cx:pt idx="3755">Emirates</cx:pt>
          <cx:pt idx="3756">Emirates</cx:pt>
          <cx:pt idx="3757">Emirates</cx:pt>
          <cx:pt idx="3758">Emirates</cx:pt>
          <cx:pt idx="3759">Emirates</cx:pt>
          <cx:pt idx="3760">Emirates</cx:pt>
          <cx:pt idx="3761">Emirates</cx:pt>
          <cx:pt idx="3762">Emirates</cx:pt>
          <cx:pt idx="3763">Emirates</cx:pt>
          <cx:pt idx="3764">Emirates</cx:pt>
          <cx:pt idx="3765">Emirates</cx:pt>
          <cx:pt idx="3766">Emirates</cx:pt>
          <cx:pt idx="3767">Emirates</cx:pt>
          <cx:pt idx="3768">Emirates</cx:pt>
          <cx:pt idx="3769">Emirates</cx:pt>
          <cx:pt idx="3770">Emirates</cx:pt>
          <cx:pt idx="3771">Emirates</cx:pt>
          <cx:pt idx="3772">Emirates</cx:pt>
          <cx:pt idx="3773">Emirates</cx:pt>
          <cx:pt idx="3774">Emirates</cx:pt>
          <cx:pt idx="3775">Emirates</cx:pt>
          <cx:pt idx="3776">Emirates</cx:pt>
          <cx:pt idx="3777">Emirates</cx:pt>
          <cx:pt idx="3778">Emirates</cx:pt>
          <cx:pt idx="3779">Emirates</cx:pt>
          <cx:pt idx="3780">Emirates</cx:pt>
          <cx:pt idx="3781">Emirates</cx:pt>
          <cx:pt idx="3782">Emirates</cx:pt>
          <cx:pt idx="3783">Emirates</cx:pt>
          <cx:pt idx="3784">Emirates</cx:pt>
          <cx:pt idx="3785">Emirates</cx:pt>
          <cx:pt idx="3786">Emirates</cx:pt>
          <cx:pt idx="3787">Emirates</cx:pt>
          <cx:pt idx="3788">Emirates</cx:pt>
          <cx:pt idx="3789">Emirates</cx:pt>
          <cx:pt idx="3790">Emirates</cx:pt>
          <cx:pt idx="3791">Emirates</cx:pt>
          <cx:pt idx="3792">Emirates</cx:pt>
          <cx:pt idx="3793">Emirates</cx:pt>
          <cx:pt idx="3794">Emirates</cx:pt>
          <cx:pt idx="3795">Emirates</cx:pt>
          <cx:pt idx="3796">Emirates</cx:pt>
          <cx:pt idx="3797">Emirates</cx:pt>
          <cx:pt idx="3798">Emirates</cx:pt>
          <cx:pt idx="3799">Emirates</cx:pt>
          <cx:pt idx="3800">Emirates</cx:pt>
          <cx:pt idx="3801">Emirates</cx:pt>
          <cx:pt idx="3802">Emirates</cx:pt>
          <cx:pt idx="3803">Emirates</cx:pt>
          <cx:pt idx="3804">Emirates</cx:pt>
          <cx:pt idx="3805">Emirates</cx:pt>
          <cx:pt idx="3806">Emirates</cx:pt>
          <cx:pt idx="3807">Emirates</cx:pt>
          <cx:pt idx="3808">Emirates</cx:pt>
          <cx:pt idx="3809">Emirates</cx:pt>
          <cx:pt idx="3810">Emirates</cx:pt>
          <cx:pt idx="3811">Emirates</cx:pt>
          <cx:pt idx="3812">Emirates</cx:pt>
          <cx:pt idx="3813">Emirates</cx:pt>
          <cx:pt idx="3814">Emirates</cx:pt>
          <cx:pt idx="3815">Emirates</cx:pt>
          <cx:pt idx="3816">Emirates</cx:pt>
          <cx:pt idx="3817">Emirates</cx:pt>
          <cx:pt idx="3818">Emirates</cx:pt>
          <cx:pt idx="3819">Emirates</cx:pt>
          <cx:pt idx="3820">Emirates</cx:pt>
          <cx:pt idx="3821">Emirates</cx:pt>
          <cx:pt idx="3822">Emirates</cx:pt>
          <cx:pt idx="3823">Emirates</cx:pt>
          <cx:pt idx="3824">Emirates</cx:pt>
          <cx:pt idx="3825">Emirates</cx:pt>
          <cx:pt idx="3826">Emirates</cx:pt>
          <cx:pt idx="3827">Emirates</cx:pt>
          <cx:pt idx="3828">Emirates</cx:pt>
          <cx:pt idx="3829">Emirates</cx:pt>
          <cx:pt idx="3830">Emirates</cx:pt>
          <cx:pt idx="3831">Emirates</cx:pt>
          <cx:pt idx="3832">Emirates</cx:pt>
          <cx:pt idx="3833">Emirates</cx:pt>
          <cx:pt idx="3834">Emirates</cx:pt>
          <cx:pt idx="3835">Emirates</cx:pt>
          <cx:pt idx="3836">Emirates</cx:pt>
          <cx:pt idx="3837">Emirates</cx:pt>
          <cx:pt idx="3838">Emirates</cx:pt>
          <cx:pt idx="3839">Emirates</cx:pt>
          <cx:pt idx="3840">Emirates</cx:pt>
          <cx:pt idx="3841">Emirates</cx:pt>
          <cx:pt idx="3842">Emirates</cx:pt>
          <cx:pt idx="3843">Emirates</cx:pt>
          <cx:pt idx="3844">Emirates</cx:pt>
          <cx:pt idx="3845">Emirates</cx:pt>
          <cx:pt idx="3846">Emirates</cx:pt>
          <cx:pt idx="3847">Emirates</cx:pt>
          <cx:pt idx="3848">Emirates</cx:pt>
          <cx:pt idx="3849">Emirates</cx:pt>
          <cx:pt idx="3850">Emirates</cx:pt>
          <cx:pt idx="3851">Emirates</cx:pt>
          <cx:pt idx="3852">Emirates</cx:pt>
          <cx:pt idx="3853">Emirates</cx:pt>
          <cx:pt idx="3854">Emirates</cx:pt>
          <cx:pt idx="3855">Emirates</cx:pt>
          <cx:pt idx="3856">Emirates</cx:pt>
          <cx:pt idx="3857">Emirates</cx:pt>
          <cx:pt idx="3858">Emirates</cx:pt>
          <cx:pt idx="3859">Emirates</cx:pt>
          <cx:pt idx="3860">Emirates</cx:pt>
          <cx:pt idx="3861">Emirates</cx:pt>
          <cx:pt idx="3862">Emirates</cx:pt>
          <cx:pt idx="3863">Emirates</cx:pt>
          <cx:pt idx="3864">Emirates</cx:pt>
          <cx:pt idx="3865">Emirates</cx:pt>
          <cx:pt idx="3866">Emirates</cx:pt>
          <cx:pt idx="3867">Emirates</cx:pt>
          <cx:pt idx="3868">Emirates</cx:pt>
          <cx:pt idx="3869">Emirates</cx:pt>
          <cx:pt idx="3870">Emirates</cx:pt>
          <cx:pt idx="3871">Emirates</cx:pt>
          <cx:pt idx="3872">Emirates</cx:pt>
          <cx:pt idx="3873">Emirates</cx:pt>
          <cx:pt idx="3874">Emirates</cx:pt>
          <cx:pt idx="3875">Emirates</cx:pt>
          <cx:pt idx="3876">Emirates</cx:pt>
          <cx:pt idx="3877">Emirates</cx:pt>
          <cx:pt idx="3878">Emirates</cx:pt>
          <cx:pt idx="3879">Emirates</cx:pt>
          <cx:pt idx="3880">Emirates</cx:pt>
          <cx:pt idx="3881">Emirates</cx:pt>
          <cx:pt idx="3882">Emirates</cx:pt>
          <cx:pt idx="3883">Emirates</cx:pt>
          <cx:pt idx="3884">Emirates</cx:pt>
          <cx:pt idx="3885">Emirates</cx:pt>
          <cx:pt idx="3886">Emirates</cx:pt>
          <cx:pt idx="3887">Emirates</cx:pt>
          <cx:pt idx="3888">Emirates</cx:pt>
          <cx:pt idx="3889">Emirates</cx:pt>
          <cx:pt idx="3890">Emirates</cx:pt>
          <cx:pt idx="3891">Emirates</cx:pt>
          <cx:pt idx="3892">Emirates</cx:pt>
          <cx:pt idx="3893">Emirates</cx:pt>
          <cx:pt idx="3894">Emirates</cx:pt>
          <cx:pt idx="3895">Emirates</cx:pt>
          <cx:pt idx="3896">Emirates</cx:pt>
          <cx:pt idx="3897">Emirates</cx:pt>
          <cx:pt idx="3898">Emirates</cx:pt>
          <cx:pt idx="3899">Emirates</cx:pt>
          <cx:pt idx="3900">Emirates</cx:pt>
          <cx:pt idx="3901">Emirates</cx:pt>
          <cx:pt idx="3902">Emirates</cx:pt>
          <cx:pt idx="3903">Emirates</cx:pt>
          <cx:pt idx="3904">Emirates</cx:pt>
          <cx:pt idx="3905">Emirates</cx:pt>
          <cx:pt idx="3906">Emirates</cx:pt>
          <cx:pt idx="3907">Emirates</cx:pt>
          <cx:pt idx="3908">Emirates</cx:pt>
          <cx:pt idx="3909">Emirates</cx:pt>
          <cx:pt idx="3910">Emirates</cx:pt>
          <cx:pt idx="3911">Emirates</cx:pt>
          <cx:pt idx="3912">Emirates</cx:pt>
          <cx:pt idx="3913">Emirates</cx:pt>
          <cx:pt idx="3914">Emirates</cx:pt>
          <cx:pt idx="3915">Emirates</cx:pt>
          <cx:pt idx="3916">Emirates</cx:pt>
          <cx:pt idx="3917">Emirates</cx:pt>
          <cx:pt idx="3918">Emirates</cx:pt>
          <cx:pt idx="3919">Emirates</cx:pt>
          <cx:pt idx="3920">Emirates</cx:pt>
          <cx:pt idx="3921">Emirates</cx:pt>
          <cx:pt idx="3922">Emirates</cx:pt>
          <cx:pt idx="3923">Emirates</cx:pt>
          <cx:pt idx="3924">Emirates</cx:pt>
          <cx:pt idx="3925">Emirates</cx:pt>
          <cx:pt idx="3926">Emirates</cx:pt>
          <cx:pt idx="3927">Emirates</cx:pt>
          <cx:pt idx="3928">Emirates</cx:pt>
          <cx:pt idx="3929">Emirates</cx:pt>
          <cx:pt idx="3930">Emirates</cx:pt>
          <cx:pt idx="3931">Emirates</cx:pt>
          <cx:pt idx="3932">Emirates</cx:pt>
          <cx:pt idx="3933">Emirates</cx:pt>
          <cx:pt idx="3934">Emirates</cx:pt>
          <cx:pt idx="3935">Emirates</cx:pt>
          <cx:pt idx="3936">Emirates</cx:pt>
          <cx:pt idx="3937">Emirates</cx:pt>
          <cx:pt idx="3938">Emirates</cx:pt>
          <cx:pt idx="3939">Emirates</cx:pt>
          <cx:pt idx="3940">Emirates</cx:pt>
          <cx:pt idx="3941">Emirates</cx:pt>
          <cx:pt idx="3942">Emirates</cx:pt>
          <cx:pt idx="3943">Emirates</cx:pt>
          <cx:pt idx="3944">Emirates</cx:pt>
          <cx:pt idx="3945">Emirates</cx:pt>
          <cx:pt idx="3946">Emirates</cx:pt>
          <cx:pt idx="3947">Emirates</cx:pt>
          <cx:pt idx="3948">Emirates</cx:pt>
          <cx:pt idx="3949">Emirates</cx:pt>
          <cx:pt idx="3950">Emirates</cx:pt>
          <cx:pt idx="3951">Emirates</cx:pt>
          <cx:pt idx="3952">Emirates</cx:pt>
          <cx:pt idx="3953">Emirates</cx:pt>
          <cx:pt idx="3954">Emirates</cx:pt>
          <cx:pt idx="3955">Emirates</cx:pt>
          <cx:pt idx="3956">Emirates</cx:pt>
          <cx:pt idx="3957">Emirates</cx:pt>
          <cx:pt idx="3958">Emirates</cx:pt>
          <cx:pt idx="3959">Emirates</cx:pt>
          <cx:pt idx="3960">Emirates</cx:pt>
          <cx:pt idx="3961">Emirates</cx:pt>
          <cx:pt idx="3962">Emirates</cx:pt>
          <cx:pt idx="3963">Emirates</cx:pt>
          <cx:pt idx="3964">Emirates</cx:pt>
          <cx:pt idx="3965">Emirates</cx:pt>
          <cx:pt idx="3966">Emirates</cx:pt>
          <cx:pt idx="3967">Emirates</cx:pt>
          <cx:pt idx="3968">Emirates</cx:pt>
          <cx:pt idx="3969">Emirates</cx:pt>
          <cx:pt idx="3970">Emirates</cx:pt>
          <cx:pt idx="3971">Emirates</cx:pt>
          <cx:pt idx="3972">Emirates</cx:pt>
          <cx:pt idx="3973">Emirates</cx:pt>
          <cx:pt idx="3974">Emirates</cx:pt>
          <cx:pt idx="3975">Emirates</cx:pt>
          <cx:pt idx="3976">Emirates</cx:pt>
          <cx:pt idx="3977">Emirates</cx:pt>
          <cx:pt idx="3978">Emirates</cx:pt>
          <cx:pt idx="3979">Emirates</cx:pt>
          <cx:pt idx="3980">Emirates</cx:pt>
          <cx:pt idx="3981">Emirates</cx:pt>
          <cx:pt idx="3982">Emirates</cx:pt>
          <cx:pt idx="3983">Emirates</cx:pt>
          <cx:pt idx="3984">Emirates</cx:pt>
          <cx:pt idx="3985">Emirates</cx:pt>
          <cx:pt idx="3986">Emirates</cx:pt>
          <cx:pt idx="3987">Emirates</cx:pt>
          <cx:pt idx="3988">Emirates</cx:pt>
          <cx:pt idx="3989">Emirates</cx:pt>
          <cx:pt idx="3990">Emirates</cx:pt>
          <cx:pt idx="3991">Emirates</cx:pt>
          <cx:pt idx="3992">Emirates</cx:pt>
          <cx:pt idx="3993">Emirates</cx:pt>
          <cx:pt idx="3994">Emirates</cx:pt>
          <cx:pt idx="3995">Emirates</cx:pt>
          <cx:pt idx="3996">Emirates</cx:pt>
          <cx:pt idx="3997">Emirates</cx:pt>
          <cx:pt idx="3998">Emirates</cx:pt>
          <cx:pt idx="3999">Emirates</cx:pt>
          <cx:pt idx="4000">Emirates</cx:pt>
          <cx:pt idx="4001">Emirates</cx:pt>
          <cx:pt idx="4002">Emirates</cx:pt>
          <cx:pt idx="4003">Emirates</cx:pt>
          <cx:pt idx="4004">Emirates</cx:pt>
          <cx:pt idx="4005">Emirates</cx:pt>
          <cx:pt idx="4006">Emirates</cx:pt>
          <cx:pt idx="4007">Emirates</cx:pt>
          <cx:pt idx="4008">Emirates</cx:pt>
          <cx:pt idx="4009">Emirates</cx:pt>
          <cx:pt idx="4010">Emirates</cx:pt>
          <cx:pt idx="4011">Emirates</cx:pt>
          <cx:pt idx="4012">Emirates</cx:pt>
          <cx:pt idx="4013">Emirates</cx:pt>
          <cx:pt idx="4014">Emirates</cx:pt>
          <cx:pt idx="4015">Emirates</cx:pt>
          <cx:pt idx="4016">Emirates</cx:pt>
          <cx:pt idx="4017">Emirates</cx:pt>
          <cx:pt idx="4018">Emirates</cx:pt>
          <cx:pt idx="4019">Emirates</cx:pt>
          <cx:pt idx="4020">Emirates</cx:pt>
          <cx:pt idx="4021">Emirates</cx:pt>
          <cx:pt idx="4022">Emirates</cx:pt>
          <cx:pt idx="4023">Emirates</cx:pt>
          <cx:pt idx="4024">Emirates</cx:pt>
          <cx:pt idx="4025">Emirates</cx:pt>
          <cx:pt idx="4026">Emirates</cx:pt>
          <cx:pt idx="4027">Emirates</cx:pt>
          <cx:pt idx="4028">Emirates</cx:pt>
          <cx:pt idx="4029">Emirates</cx:pt>
          <cx:pt idx="4030">Emirates</cx:pt>
          <cx:pt idx="4031">Emirates</cx:pt>
          <cx:pt idx="4032">Emirates</cx:pt>
          <cx:pt idx="4033">Emirates</cx:pt>
          <cx:pt idx="4034">Emirates</cx:pt>
          <cx:pt idx="4035">Emirates</cx:pt>
          <cx:pt idx="4036">Emirates</cx:pt>
          <cx:pt idx="4037">Emirates</cx:pt>
          <cx:pt idx="4038">Emirates</cx:pt>
          <cx:pt idx="4039">Emirates</cx:pt>
          <cx:pt idx="4040">Emirates</cx:pt>
          <cx:pt idx="4041">Emirates</cx:pt>
          <cx:pt idx="4042">Emirates</cx:pt>
          <cx:pt idx="4043">Emirates</cx:pt>
          <cx:pt idx="4044">Emirates</cx:pt>
          <cx:pt idx="4045">Emirates</cx:pt>
          <cx:pt idx="4046">Emirates</cx:pt>
          <cx:pt idx="4047">Emirates</cx:pt>
          <cx:pt idx="4048">Emirates</cx:pt>
          <cx:pt idx="4049">Emirates</cx:pt>
          <cx:pt idx="4050">Emirates</cx:pt>
          <cx:pt idx="4051">Emirates</cx:pt>
          <cx:pt idx="4052">Emirates</cx:pt>
          <cx:pt idx="4053">Emirates</cx:pt>
          <cx:pt idx="4054">Emirates</cx:pt>
          <cx:pt idx="4055">Emirates</cx:pt>
          <cx:pt idx="4056">Emirates</cx:pt>
          <cx:pt idx="4057">Emirates</cx:pt>
          <cx:pt idx="4058">Emirates</cx:pt>
          <cx:pt idx="4059">Emirates</cx:pt>
          <cx:pt idx="4060">Emirates</cx:pt>
          <cx:pt idx="4061">Emirates</cx:pt>
          <cx:pt idx="4062">Emirates</cx:pt>
          <cx:pt idx="4063">Emirates</cx:pt>
          <cx:pt idx="4064">Emirates</cx:pt>
          <cx:pt idx="4065">Emirates</cx:pt>
          <cx:pt idx="4066">Emirates</cx:pt>
          <cx:pt idx="4067">Emirates</cx:pt>
          <cx:pt idx="4068">Emirates</cx:pt>
          <cx:pt idx="4069">Emirates</cx:pt>
          <cx:pt idx="4070">Emirates</cx:pt>
          <cx:pt idx="4071">Emirates</cx:pt>
          <cx:pt idx="4072">Emirates</cx:pt>
          <cx:pt idx="4073">Emirates</cx:pt>
          <cx:pt idx="4074">Emirates</cx:pt>
          <cx:pt idx="4075">Emirates</cx:pt>
          <cx:pt idx="4076">Emirates</cx:pt>
          <cx:pt idx="4077">Emirates</cx:pt>
          <cx:pt idx="4078">Emirates</cx:pt>
          <cx:pt idx="4079">Emirates</cx:pt>
          <cx:pt idx="4080">Emirates</cx:pt>
          <cx:pt idx="4081">Emirates</cx:pt>
          <cx:pt idx="4082">Emirates</cx:pt>
          <cx:pt idx="4083">Emirates</cx:pt>
          <cx:pt idx="4084">Emirates</cx:pt>
          <cx:pt idx="4085">Emirates</cx:pt>
          <cx:pt idx="4086">Emirates</cx:pt>
          <cx:pt idx="4087">Emirates</cx:pt>
          <cx:pt idx="4088">Emirates</cx:pt>
          <cx:pt idx="4089">Emirates</cx:pt>
          <cx:pt idx="4090">Emirates</cx:pt>
          <cx:pt idx="4091">Emirates</cx:pt>
          <cx:pt idx="4092">Emirates</cx:pt>
          <cx:pt idx="4093">Emirates</cx:pt>
          <cx:pt idx="4094">Emirates</cx:pt>
          <cx:pt idx="4095">Emirates</cx:pt>
          <cx:pt idx="4096">Emirates</cx:pt>
          <cx:pt idx="4097">Emirates</cx:pt>
          <cx:pt idx="4098">Emirates</cx:pt>
          <cx:pt idx="4099">Emirates</cx:pt>
          <cx:pt idx="4100">Emirates</cx:pt>
          <cx:pt idx="4101">Emirates</cx:pt>
          <cx:pt idx="4102">Emirates</cx:pt>
          <cx:pt idx="4103">Emirates</cx:pt>
          <cx:pt idx="4104">Emirates</cx:pt>
          <cx:pt idx="4105">Emirates</cx:pt>
          <cx:pt idx="4106">Emirates</cx:pt>
          <cx:pt idx="4107">Emirates</cx:pt>
          <cx:pt idx="4108">Emirates</cx:pt>
          <cx:pt idx="4109">Emirates</cx:pt>
          <cx:pt idx="4110">Emirates</cx:pt>
          <cx:pt idx="4111">Emirates</cx:pt>
          <cx:pt idx="4112">Emirates</cx:pt>
          <cx:pt idx="4113">Emirates</cx:pt>
          <cx:pt idx="4114">Emirates</cx:pt>
          <cx:pt idx="4115">Emirates</cx:pt>
          <cx:pt idx="4116">Emirates</cx:pt>
          <cx:pt idx="4117">Emirates</cx:pt>
          <cx:pt idx="4118">Emirates</cx:pt>
          <cx:pt idx="4119">Emirates</cx:pt>
          <cx:pt idx="4120">Emirates</cx:pt>
          <cx:pt idx="4121">Emirates</cx:pt>
          <cx:pt idx="4122">Emirates</cx:pt>
          <cx:pt idx="4123">Emirates</cx:pt>
          <cx:pt idx="4124">Emirates</cx:pt>
          <cx:pt idx="4125">Emirates</cx:pt>
          <cx:pt idx="4126">Emirates</cx:pt>
          <cx:pt idx="4127">Emirates</cx:pt>
          <cx:pt idx="4128">Emirates</cx:pt>
          <cx:pt idx="4129">Emirates</cx:pt>
          <cx:pt idx="4130">Emirates</cx:pt>
          <cx:pt idx="4131">Emirates</cx:pt>
          <cx:pt idx="4132">Emirates</cx:pt>
          <cx:pt idx="4133">Emirates</cx:pt>
          <cx:pt idx="4134">Emirates</cx:pt>
          <cx:pt idx="4135">Emirates</cx:pt>
          <cx:pt idx="4136">Emirates</cx:pt>
          <cx:pt idx="4137">Emirates</cx:pt>
          <cx:pt idx="4138">Emirates</cx:pt>
          <cx:pt idx="4139">Emirates</cx:pt>
          <cx:pt idx="4140">Emirates</cx:pt>
          <cx:pt idx="4141">Emirates</cx:pt>
          <cx:pt idx="4142">Emirates</cx:pt>
          <cx:pt idx="4143">Emirates</cx:pt>
          <cx:pt idx="4144">Emirates</cx:pt>
          <cx:pt idx="4145">Emirates</cx:pt>
          <cx:pt idx="4146">Emirates</cx:pt>
          <cx:pt idx="4147">Emirates</cx:pt>
          <cx:pt idx="4148">Emirates</cx:pt>
          <cx:pt idx="4149">Emirates</cx:pt>
          <cx:pt idx="4150">Emirates</cx:pt>
          <cx:pt idx="4151">Emirates</cx:pt>
          <cx:pt idx="4152">Emirates</cx:pt>
          <cx:pt idx="4153">Emirates</cx:pt>
          <cx:pt idx="4154">Emirates</cx:pt>
          <cx:pt idx="4155">Emirates</cx:pt>
          <cx:pt idx="4156">Emirates</cx:pt>
          <cx:pt idx="4157">Emirates</cx:pt>
          <cx:pt idx="4158">Emirates</cx:pt>
          <cx:pt idx="4159">Emirates</cx:pt>
          <cx:pt idx="4160">Emirates</cx:pt>
          <cx:pt idx="4161">Emirates</cx:pt>
          <cx:pt idx="4162">Emirates</cx:pt>
          <cx:pt idx="4163">Emirates</cx:pt>
          <cx:pt idx="4164">Emirates</cx:pt>
          <cx:pt idx="4165">Emirates</cx:pt>
          <cx:pt idx="4166">Emirates</cx:pt>
          <cx:pt idx="4167">Emirates</cx:pt>
          <cx:pt idx="4168">Emirates</cx:pt>
          <cx:pt idx="4169">Emirates</cx:pt>
          <cx:pt idx="4170">Emirates</cx:pt>
          <cx:pt idx="4171">Emirates</cx:pt>
          <cx:pt idx="4172">Emirates</cx:pt>
          <cx:pt idx="4173">Emirates</cx:pt>
          <cx:pt idx="4174">Emirates</cx:pt>
          <cx:pt idx="4175">Emirates</cx:pt>
          <cx:pt idx="4176">Emirates</cx:pt>
          <cx:pt idx="4177">Emirates</cx:pt>
          <cx:pt idx="4178">Emirates</cx:pt>
          <cx:pt idx="4179">Emirates</cx:pt>
          <cx:pt idx="4180">Emirates</cx:pt>
          <cx:pt idx="4181">Emirates</cx:pt>
          <cx:pt idx="4182">Emirates</cx:pt>
          <cx:pt idx="4183">Emirates</cx:pt>
          <cx:pt idx="4184">Emirates</cx:pt>
          <cx:pt idx="4185">Emirates</cx:pt>
          <cx:pt idx="4186">Emirates</cx:pt>
          <cx:pt idx="4187">Emirates</cx:pt>
          <cx:pt idx="4188">Emirates</cx:pt>
          <cx:pt idx="4189">Emirates</cx:pt>
          <cx:pt idx="4190">Emirates</cx:pt>
          <cx:pt idx="4191">Emirates</cx:pt>
          <cx:pt idx="4192">Emirates</cx:pt>
          <cx:pt idx="4193">Emirates</cx:pt>
          <cx:pt idx="4194">Emirates</cx:pt>
          <cx:pt idx="4195">Emirates</cx:pt>
          <cx:pt idx="4196">Emirates</cx:pt>
          <cx:pt idx="4197">Emirates</cx:pt>
          <cx:pt idx="4198">Emirates</cx:pt>
          <cx:pt idx="4199">Emirates</cx:pt>
          <cx:pt idx="4200">Emirates</cx:pt>
          <cx:pt idx="4201">Emirates</cx:pt>
          <cx:pt idx="4202">Emirates</cx:pt>
          <cx:pt idx="4203">Emirates</cx:pt>
          <cx:pt idx="4204">Japan Airlines</cx:pt>
          <cx:pt idx="4205">Japan Airlines</cx:pt>
          <cx:pt idx="4206">Japan Airlines</cx:pt>
          <cx:pt idx="4207">Japan Airlines</cx:pt>
          <cx:pt idx="4208">Japan Airlines</cx:pt>
          <cx:pt idx="4209">Japan Airlines</cx:pt>
          <cx:pt idx="4210">Japan Airlines</cx:pt>
          <cx:pt idx="4211">Japan Airlines</cx:pt>
          <cx:pt idx="4212">Japan Airlines</cx:pt>
          <cx:pt idx="4213">Japan Airlines</cx:pt>
          <cx:pt idx="4214">Japan Airlines</cx:pt>
          <cx:pt idx="4215">Japan Airlines</cx:pt>
          <cx:pt idx="4216">Japan Airlines</cx:pt>
          <cx:pt idx="4217">Japan Airlines</cx:pt>
          <cx:pt idx="4218">Japan Airlines</cx:pt>
          <cx:pt idx="4219">Japan Airlines</cx:pt>
          <cx:pt idx="4220">Japan Airlines</cx:pt>
          <cx:pt idx="4221">Japan Airlines</cx:pt>
          <cx:pt idx="4222">Japan Airlines</cx:pt>
          <cx:pt idx="4223">Japan Airlines</cx:pt>
          <cx:pt idx="4224">Japan Airlines</cx:pt>
          <cx:pt idx="4225">Japan Airlines</cx:pt>
          <cx:pt idx="4226">Japan Airlines</cx:pt>
          <cx:pt idx="4227">Japan Airlines</cx:pt>
          <cx:pt idx="4228">Japan Airlines</cx:pt>
          <cx:pt idx="4229">Japan Airlines</cx:pt>
          <cx:pt idx="4230">Japan Airlines</cx:pt>
          <cx:pt idx="4231">Japan Airlines</cx:pt>
          <cx:pt idx="4232">Japan Airlines</cx:pt>
          <cx:pt idx="4233">Japan Airlines</cx:pt>
          <cx:pt idx="4234">Japan Airlines</cx:pt>
          <cx:pt idx="4235">Japan Airlines</cx:pt>
          <cx:pt idx="4236">Japan Airlines</cx:pt>
          <cx:pt idx="4237">Japan Airlines</cx:pt>
          <cx:pt idx="4238">Japan Airlines</cx:pt>
          <cx:pt idx="4239">Japan Airlines</cx:pt>
          <cx:pt idx="4240">Japan Airlines</cx:pt>
          <cx:pt idx="4241">Japan Airlines</cx:pt>
          <cx:pt idx="4242">Japan Airlines</cx:pt>
          <cx:pt idx="4243">Japan Airlines</cx:pt>
          <cx:pt idx="4244">Japan Airlines</cx:pt>
          <cx:pt idx="4245">Japan Airlines</cx:pt>
          <cx:pt idx="4246">Japan Airlines</cx:pt>
          <cx:pt idx="4247">Japan Airlines</cx:pt>
          <cx:pt idx="4248">Japan Airlines</cx:pt>
          <cx:pt idx="4249">Japan Airlines</cx:pt>
          <cx:pt idx="4250">Japan Airlines</cx:pt>
          <cx:pt idx="4251">Japan Airlines</cx:pt>
          <cx:pt idx="4252">Japan Airlines</cx:pt>
          <cx:pt idx="4253">Japan Airlines</cx:pt>
          <cx:pt idx="4254">Japan Airlines</cx:pt>
          <cx:pt idx="4255">Japan Airlines</cx:pt>
          <cx:pt idx="4256">Japan Airlines</cx:pt>
          <cx:pt idx="4257">Japan Airlines</cx:pt>
          <cx:pt idx="4258">Japan Airlines</cx:pt>
          <cx:pt idx="4259">Japan Airlines</cx:pt>
          <cx:pt idx="4260">Japan Airlines</cx:pt>
          <cx:pt idx="4261">Japan Airlines</cx:pt>
          <cx:pt idx="4262">Japan Airlines</cx:pt>
          <cx:pt idx="4263">Japan Airlines</cx:pt>
          <cx:pt idx="4264">Japan Airlines</cx:pt>
          <cx:pt idx="4265">Japan Airlines</cx:pt>
          <cx:pt idx="4266">Japan Airlines</cx:pt>
          <cx:pt idx="4267">Japan Airlines</cx:pt>
          <cx:pt idx="4268">Japan Airlines</cx:pt>
          <cx:pt idx="4269">Japan Airlines</cx:pt>
          <cx:pt idx="4270">Japan Airlines</cx:pt>
          <cx:pt idx="4271">Japan Airlines</cx:pt>
          <cx:pt idx="4272">Japan Airlines</cx:pt>
          <cx:pt idx="4273">Japan Airlines</cx:pt>
          <cx:pt idx="4274">Japan Airlines</cx:pt>
          <cx:pt idx="4275">Japan Airlines</cx:pt>
          <cx:pt idx="4276">Japan Airlines</cx:pt>
          <cx:pt idx="4277">Japan Airlines</cx:pt>
          <cx:pt idx="4278">Japan Airlines</cx:pt>
          <cx:pt idx="4279">Japan Airlines</cx:pt>
          <cx:pt idx="4280">Japan Airlines</cx:pt>
          <cx:pt idx="4281">Japan Airlines</cx:pt>
          <cx:pt idx="4282">Japan Airlines</cx:pt>
          <cx:pt idx="4283">Japan Airlines</cx:pt>
          <cx:pt idx="4284">Japan Airlines</cx:pt>
          <cx:pt idx="4285">Japan Airlines</cx:pt>
          <cx:pt idx="4286">Japan Airlines</cx:pt>
          <cx:pt idx="4287">Japan Airlines</cx:pt>
          <cx:pt idx="4288">Japan Airlines</cx:pt>
          <cx:pt idx="4289">Japan Airlines</cx:pt>
          <cx:pt idx="4290">Japan Airlines</cx:pt>
          <cx:pt idx="4291">Japan Airlines</cx:pt>
          <cx:pt idx="4292">Japan Airlines</cx:pt>
          <cx:pt idx="4293">Japan Airlines</cx:pt>
          <cx:pt idx="4294">Japan Airlines</cx:pt>
          <cx:pt idx="4295">Japan Airlines</cx:pt>
          <cx:pt idx="4296">Japan Airlines</cx:pt>
          <cx:pt idx="4297">Japan Airlines</cx:pt>
          <cx:pt idx="4298">Japan Airlines</cx:pt>
          <cx:pt idx="4299">Japan Airlines</cx:pt>
          <cx:pt idx="4300">Japan Airlines</cx:pt>
          <cx:pt idx="4301">Japan Airlines</cx:pt>
          <cx:pt idx="4302">Japan Airlines</cx:pt>
          <cx:pt idx="4303">Japan Airlines</cx:pt>
          <cx:pt idx="4304">Japan Airlines</cx:pt>
          <cx:pt idx="4305">Japan Airlines</cx:pt>
          <cx:pt idx="4306">Japan Airlines</cx:pt>
          <cx:pt idx="4307">Japan Airlines</cx:pt>
          <cx:pt idx="4308">Japan Airlines</cx:pt>
          <cx:pt idx="4309">Japan Airlines</cx:pt>
          <cx:pt idx="4310">Japan Airlines</cx:pt>
          <cx:pt idx="4311">Japan Airlines</cx:pt>
          <cx:pt idx="4312">Japan Airlines</cx:pt>
          <cx:pt idx="4313">Japan Airlines</cx:pt>
          <cx:pt idx="4314">Japan Airlines</cx:pt>
          <cx:pt idx="4315">Japan Airlines</cx:pt>
          <cx:pt idx="4316">Japan Airlines</cx:pt>
          <cx:pt idx="4317">Japan Airlines</cx:pt>
          <cx:pt idx="4318">Japan Airlines</cx:pt>
          <cx:pt idx="4319">Japan Airlines</cx:pt>
          <cx:pt idx="4320">Japan Airlines</cx:pt>
          <cx:pt idx="4321">Japan Airlines</cx:pt>
          <cx:pt idx="4322">Japan Airlines</cx:pt>
          <cx:pt idx="4323">Japan Airlines</cx:pt>
          <cx:pt idx="4324">Japan Airlines</cx:pt>
          <cx:pt idx="4325">Japan Airlines</cx:pt>
          <cx:pt idx="4326">Japan Airlines</cx:pt>
          <cx:pt idx="4327">Japan Airlines</cx:pt>
          <cx:pt idx="4328">Japan Airlines</cx:pt>
          <cx:pt idx="4329">Japan Airlines</cx:pt>
          <cx:pt idx="4330">Japan Airlines</cx:pt>
          <cx:pt idx="4331">Japan Airlines</cx:pt>
          <cx:pt idx="4332">Japan Airlines</cx:pt>
          <cx:pt idx="4333">Japan Airlines</cx:pt>
          <cx:pt idx="4334">Japan Airlines</cx:pt>
          <cx:pt idx="4335">Japan Airlines</cx:pt>
          <cx:pt idx="4336">Japan Airlines</cx:pt>
          <cx:pt idx="4337">Japan Airlines</cx:pt>
          <cx:pt idx="4338">Japan Airlines</cx:pt>
          <cx:pt idx="4339">Japan Airlines</cx:pt>
          <cx:pt idx="4340">Japan Airlines</cx:pt>
          <cx:pt idx="4341">Japan Airlines</cx:pt>
          <cx:pt idx="4342">Japan Airlines</cx:pt>
          <cx:pt idx="4343">Japan Airlines</cx:pt>
          <cx:pt idx="4344">Japan Airlines</cx:pt>
          <cx:pt idx="4345">Japan Airlines</cx:pt>
          <cx:pt idx="4346">Japan Airlines</cx:pt>
          <cx:pt idx="4347">Japan Airlines</cx:pt>
          <cx:pt idx="4348">Japan Airlines</cx:pt>
          <cx:pt idx="4349">Japan Airlines</cx:pt>
          <cx:pt idx="4350">Japan Airlines</cx:pt>
          <cx:pt idx="4351">Japan Airlines</cx:pt>
          <cx:pt idx="4352">Japan Airlines</cx:pt>
          <cx:pt idx="4353">Japan Airlines</cx:pt>
          <cx:pt idx="4354">Japan Airlines</cx:pt>
          <cx:pt idx="4355">Japan Airlines</cx:pt>
          <cx:pt idx="4356">Japan Airlines</cx:pt>
          <cx:pt idx="4357">Japan Airlines</cx:pt>
          <cx:pt idx="4358">Japan Airlines</cx:pt>
          <cx:pt idx="4359">Japan Airlines</cx:pt>
          <cx:pt idx="4360">Japan Airlines</cx:pt>
          <cx:pt idx="4361">Japan Airlines</cx:pt>
          <cx:pt idx="4362">Japan Airlines</cx:pt>
          <cx:pt idx="4363">Japan Airlines</cx:pt>
          <cx:pt idx="4364">Japan Airlines</cx:pt>
          <cx:pt idx="4365">Japan Airlines</cx:pt>
          <cx:pt idx="4366">Japan Airlines</cx:pt>
          <cx:pt idx="4367">Japan Airlines</cx:pt>
          <cx:pt idx="4368">Japan Airlines</cx:pt>
          <cx:pt idx="4369">Japan Airlines</cx:pt>
          <cx:pt idx="4370">Japan Airlines</cx:pt>
          <cx:pt idx="4371">Japan Airlines</cx:pt>
          <cx:pt idx="4372">Japan Airlines</cx:pt>
          <cx:pt idx="4373">Japan Airlines</cx:pt>
          <cx:pt idx="4374">Japan Airlines</cx:pt>
          <cx:pt idx="4375">Japan Airlines</cx:pt>
          <cx:pt idx="4376">Japan Airlines</cx:pt>
          <cx:pt idx="4377">Japan Airlines</cx:pt>
          <cx:pt idx="4378">Japan Airlines</cx:pt>
          <cx:pt idx="4379">Japan Airlines</cx:pt>
          <cx:pt idx="4380">Japan Airlines</cx:pt>
          <cx:pt idx="4381">Japan Airlines</cx:pt>
          <cx:pt idx="4382">Japan Airlines</cx:pt>
          <cx:pt idx="4383">Japan Airlines</cx:pt>
          <cx:pt idx="4384">Japan Airlines</cx:pt>
          <cx:pt idx="4385">Japan Airlines</cx:pt>
          <cx:pt idx="4386">Japan Airlines</cx:pt>
          <cx:pt idx="4387">Japan Airlines</cx:pt>
          <cx:pt idx="4388">Japan Airlines</cx:pt>
          <cx:pt idx="4389">Japan Airlines</cx:pt>
          <cx:pt idx="4390">Japan Airlines</cx:pt>
          <cx:pt idx="4391">Japan Airlines</cx:pt>
          <cx:pt idx="4392">Japan Airlines</cx:pt>
          <cx:pt idx="4393">Japan Airlines</cx:pt>
          <cx:pt idx="4394">Japan Airlines</cx:pt>
          <cx:pt idx="4395">Japan Airlines</cx:pt>
          <cx:pt idx="4396">Japan Airlines</cx:pt>
          <cx:pt idx="4397">Japan Airlines</cx:pt>
          <cx:pt idx="4398">Japan Airlines</cx:pt>
          <cx:pt idx="4399">Japan Airlines</cx:pt>
          <cx:pt idx="4400">Japan Airlines</cx:pt>
          <cx:pt idx="4401">Japan Airlines</cx:pt>
          <cx:pt idx="4402">Japan Airlines</cx:pt>
          <cx:pt idx="4403">Japan Airlines</cx:pt>
          <cx:pt idx="4404">Japan Airlines</cx:pt>
          <cx:pt idx="4405">Turkish Airlines</cx:pt>
          <cx:pt idx="4406">Turkish Airlines</cx:pt>
          <cx:pt idx="4407">Turkish Airlines</cx:pt>
          <cx:pt idx="4408">Turkish Airlines</cx:pt>
          <cx:pt idx="4409">Turkish Airlines</cx:pt>
          <cx:pt idx="4410">Turkish Airlines</cx:pt>
          <cx:pt idx="4411">Turkish Airlines</cx:pt>
          <cx:pt idx="4412">Turkish Airlines</cx:pt>
          <cx:pt idx="4413">Turkish Airlines</cx:pt>
          <cx:pt idx="4414">Turkish Airlines</cx:pt>
          <cx:pt idx="4415">Turkish Airlines</cx:pt>
          <cx:pt idx="4416">Turkish Airlines</cx:pt>
          <cx:pt idx="4417">Turkish Airlines</cx:pt>
          <cx:pt idx="4418">Turkish Airlines</cx:pt>
          <cx:pt idx="4419">Turkish Airlines</cx:pt>
          <cx:pt idx="4420">Turkish Airlines</cx:pt>
          <cx:pt idx="4421">Turkish Airlines</cx:pt>
          <cx:pt idx="4422">Turkish Airlines</cx:pt>
          <cx:pt idx="4423">Turkish Airlines</cx:pt>
          <cx:pt idx="4424">Turkish Airlines</cx:pt>
          <cx:pt idx="4425">Turkish Airlines</cx:pt>
          <cx:pt idx="4426">Turkish Airlines</cx:pt>
          <cx:pt idx="4427">Turkish Airlines</cx:pt>
          <cx:pt idx="4428">Turkish Airlines</cx:pt>
          <cx:pt idx="4429">Turkish Airlines</cx:pt>
          <cx:pt idx="4430">Turkish Airlines</cx:pt>
          <cx:pt idx="4431">Turkish Airlines</cx:pt>
          <cx:pt idx="4432">Turkish Airlines</cx:pt>
          <cx:pt idx="4433">Turkish Airlines</cx:pt>
          <cx:pt idx="4434">Turkish Airlines</cx:pt>
          <cx:pt idx="4435">Turkish Airlines</cx:pt>
          <cx:pt idx="4436">Turkish Airlines</cx:pt>
          <cx:pt idx="4437">Turkish Airlines</cx:pt>
          <cx:pt idx="4438">Turkish Airlines</cx:pt>
          <cx:pt idx="4439">Turkish Airlines</cx:pt>
          <cx:pt idx="4440">Turkish Airlines</cx:pt>
          <cx:pt idx="4441">Turkish Airlines</cx:pt>
          <cx:pt idx="4442">Turkish Airlines</cx:pt>
          <cx:pt idx="4443">Turkish Airlines</cx:pt>
          <cx:pt idx="4444">Turkish Airlines</cx:pt>
          <cx:pt idx="4445">Turkish Airlines</cx:pt>
          <cx:pt idx="4446">Turkish Airlines</cx:pt>
          <cx:pt idx="4447">Turkish Airlines</cx:pt>
          <cx:pt idx="4448">Turkish Airlines</cx:pt>
          <cx:pt idx="4449">Turkish Airlines</cx:pt>
          <cx:pt idx="4450">Turkish Airlines</cx:pt>
          <cx:pt idx="4451">Turkish Airlines</cx:pt>
          <cx:pt idx="4452">Turkish Airlines</cx:pt>
          <cx:pt idx="4453">Turkish Airlines</cx:pt>
          <cx:pt idx="4454">Turkish Airlines</cx:pt>
          <cx:pt idx="4455">Turkish Airlines</cx:pt>
          <cx:pt idx="4456">Turkish Airlines</cx:pt>
          <cx:pt idx="4457">Turkish Airlines</cx:pt>
          <cx:pt idx="4458">Turkish Airlines</cx:pt>
          <cx:pt idx="4459">Turkish Airlines</cx:pt>
          <cx:pt idx="4460">Turkish Airlines</cx:pt>
          <cx:pt idx="4461">Turkish Airlines</cx:pt>
          <cx:pt idx="4462">Turkish Airlines</cx:pt>
          <cx:pt idx="4463">Turkish Airlines</cx:pt>
          <cx:pt idx="4464">Turkish Airlines</cx:pt>
          <cx:pt idx="4465">Turkish Airlines</cx:pt>
          <cx:pt idx="4466">Turkish Airlines</cx:pt>
          <cx:pt idx="4467">Turkish Airlines</cx:pt>
          <cx:pt idx="4468">Turkish Airlines</cx:pt>
          <cx:pt idx="4469">Turkish Airlines</cx:pt>
          <cx:pt idx="4470">Turkish Airlines</cx:pt>
          <cx:pt idx="4471">Turkish Airlines</cx:pt>
          <cx:pt idx="4472">Turkish Airlines</cx:pt>
          <cx:pt idx="4473">Turkish Airlines</cx:pt>
          <cx:pt idx="4474">Turkish Airlines</cx:pt>
          <cx:pt idx="4475">Turkish Airlines</cx:pt>
          <cx:pt idx="4476">Turkish Airlines</cx:pt>
          <cx:pt idx="4477">Turkish Airlines</cx:pt>
          <cx:pt idx="4478">Turkish Airlines</cx:pt>
          <cx:pt idx="4479">Turkish Airlines</cx:pt>
          <cx:pt idx="4480">Turkish Airlines</cx:pt>
          <cx:pt idx="4481">Turkish Airlines</cx:pt>
          <cx:pt idx="4482">Turkish Airlines</cx:pt>
          <cx:pt idx="4483">Turkish Airlines</cx:pt>
          <cx:pt idx="4484">Turkish Airlines</cx:pt>
          <cx:pt idx="4485">Turkish Airlines</cx:pt>
          <cx:pt idx="4486">Turkish Airlines</cx:pt>
          <cx:pt idx="4487">Turkish Airlines</cx:pt>
          <cx:pt idx="4488">Turkish Airlines</cx:pt>
          <cx:pt idx="4489">Turkish Airlines</cx:pt>
          <cx:pt idx="4490">Turkish Airlines</cx:pt>
          <cx:pt idx="4491">Turkish Airlines</cx:pt>
          <cx:pt idx="4492">Turkish Airlines</cx:pt>
          <cx:pt idx="4493">Turkish Airlines</cx:pt>
          <cx:pt idx="4494">Turkish Airlines</cx:pt>
          <cx:pt idx="4495">Turkish Airlines</cx:pt>
          <cx:pt idx="4496">Turkish Airlines</cx:pt>
          <cx:pt idx="4497">Turkish Airlines</cx:pt>
          <cx:pt idx="4498">Turkish Airlines</cx:pt>
          <cx:pt idx="4499">Turkish Airlines</cx:pt>
          <cx:pt idx="4500">Turkish Airlines</cx:pt>
          <cx:pt idx="4501">Turkish Airlines</cx:pt>
          <cx:pt idx="4502">Turkish Airlines</cx:pt>
          <cx:pt idx="4503">Turkish Airlines</cx:pt>
          <cx:pt idx="4504">Turkish Airlines</cx:pt>
          <cx:pt idx="4505">Turkish Airlines</cx:pt>
          <cx:pt idx="4506">Turkish Airlines</cx:pt>
          <cx:pt idx="4507">Turkish Airlines</cx:pt>
          <cx:pt idx="4508">Turkish Airlines</cx:pt>
          <cx:pt idx="4509">Turkish Airlines</cx:pt>
          <cx:pt idx="4510">Turkish Airlines</cx:pt>
          <cx:pt idx="4511">Turkish Airlines</cx:pt>
          <cx:pt idx="4512">Turkish Airlines</cx:pt>
          <cx:pt idx="4513">Turkish Airlines</cx:pt>
          <cx:pt idx="4514">Turkish Airlines</cx:pt>
          <cx:pt idx="4515">Turkish Airlines</cx:pt>
          <cx:pt idx="4516">Turkish Airlines</cx:pt>
          <cx:pt idx="4517">Turkish Airlines</cx:pt>
          <cx:pt idx="4518">Turkish Airlines</cx:pt>
          <cx:pt idx="4519">Turkish Airlines</cx:pt>
          <cx:pt idx="4520">Turkish Airlines</cx:pt>
          <cx:pt idx="4521">Turkish Airlines</cx:pt>
          <cx:pt idx="4522">Turkish Airlines</cx:pt>
          <cx:pt idx="4523">Turkish Airlines</cx:pt>
          <cx:pt idx="4524">Turkish Airlines</cx:pt>
          <cx:pt idx="4525">Turkish Airlines</cx:pt>
          <cx:pt idx="4526">Turkish Airlines</cx:pt>
          <cx:pt idx="4527">Turkish Airlines</cx:pt>
          <cx:pt idx="4528">Turkish Airlines</cx:pt>
          <cx:pt idx="4529">Turkish Airlines</cx:pt>
          <cx:pt idx="4530">Turkish Airlines</cx:pt>
          <cx:pt idx="4531">Turkish Airlines</cx:pt>
          <cx:pt idx="4532">Turkish Airlines</cx:pt>
          <cx:pt idx="4533">Turkish Airlines</cx:pt>
          <cx:pt idx="4534">Turkish Airlines</cx:pt>
          <cx:pt idx="4535">Turkish Airlines</cx:pt>
          <cx:pt idx="4536">Turkish Airlines</cx:pt>
          <cx:pt idx="4537">Turkish Airlines</cx:pt>
          <cx:pt idx="4538">Turkish Airlines</cx:pt>
          <cx:pt idx="4539">Turkish Airlines</cx:pt>
          <cx:pt idx="4540">Turkish Airlines</cx:pt>
          <cx:pt idx="4541">Turkish Airlines</cx:pt>
          <cx:pt idx="4542">Turkish Airlines</cx:pt>
          <cx:pt idx="4543">Turkish Airlines</cx:pt>
          <cx:pt idx="4544">Turkish Airlines</cx:pt>
          <cx:pt idx="4545">Turkish Airlines</cx:pt>
          <cx:pt idx="4546">Turkish Airlines</cx:pt>
          <cx:pt idx="4547">Turkish Airlines</cx:pt>
          <cx:pt idx="4548">Turkish Airlines</cx:pt>
          <cx:pt idx="4549">Turkish Airlines</cx:pt>
          <cx:pt idx="4550">Turkish Airlines</cx:pt>
          <cx:pt idx="4551">Turkish Airlines</cx:pt>
          <cx:pt idx="4552">Turkish Airlines</cx:pt>
          <cx:pt idx="4553">Turkish Airlines</cx:pt>
          <cx:pt idx="4554">Turkish Airlines</cx:pt>
          <cx:pt idx="4555">Turkish Airlines</cx:pt>
          <cx:pt idx="4556">Turkish Airlines</cx:pt>
          <cx:pt idx="4557">Turkish Airlines</cx:pt>
          <cx:pt idx="4558">Turkish Airlines</cx:pt>
          <cx:pt idx="4559">Turkish Airlines</cx:pt>
          <cx:pt idx="4560">Turkish Airlines</cx:pt>
          <cx:pt idx="4561">Turkish Airlines</cx:pt>
          <cx:pt idx="4562">Turkish Airlines</cx:pt>
          <cx:pt idx="4563">Turkish Airlines</cx:pt>
          <cx:pt idx="4564">Turkish Airlines</cx:pt>
          <cx:pt idx="4565">Turkish Airlines</cx:pt>
          <cx:pt idx="4566">Turkish Airlines</cx:pt>
          <cx:pt idx="4567">Turkish Airlines</cx:pt>
          <cx:pt idx="4568">Turkish Airlines</cx:pt>
          <cx:pt idx="4569">Turkish Airlines</cx:pt>
          <cx:pt idx="4570">Turkish Airlines</cx:pt>
          <cx:pt idx="4571">Turkish Airlines</cx:pt>
          <cx:pt idx="4572">Turkish Airlines</cx:pt>
          <cx:pt idx="4573">Turkish Airlines</cx:pt>
          <cx:pt idx="4574">Turkish Airlines</cx:pt>
          <cx:pt idx="4575">Turkish Airlines</cx:pt>
          <cx:pt idx="4576">Turkish Airlines</cx:pt>
          <cx:pt idx="4577">Turkish Airlines</cx:pt>
          <cx:pt idx="4578">Turkish Airlines</cx:pt>
          <cx:pt idx="4579">Turkish Airlines</cx:pt>
          <cx:pt idx="4580">Turkish Airlines</cx:pt>
          <cx:pt idx="4581">Turkish Airlines</cx:pt>
          <cx:pt idx="4582">Turkish Airlines</cx:pt>
          <cx:pt idx="4583">Turkish Airlines</cx:pt>
          <cx:pt idx="4584">Turkish Airlines</cx:pt>
          <cx:pt idx="4585">Turkish Airlines</cx:pt>
          <cx:pt idx="4586">Turkish Airlines</cx:pt>
          <cx:pt idx="4587">Turkish Airlines</cx:pt>
          <cx:pt idx="4588">Turkish Airlines</cx:pt>
          <cx:pt idx="4589">Turkish Airlines</cx:pt>
          <cx:pt idx="4590">Turkish Airlines</cx:pt>
          <cx:pt idx="4591">Turkish Airlines</cx:pt>
          <cx:pt idx="4592">Turkish Airlines</cx:pt>
          <cx:pt idx="4593">Turkish Airlines</cx:pt>
          <cx:pt idx="4594">Turkish Airlines</cx:pt>
          <cx:pt idx="4595">Turkish Airlines</cx:pt>
          <cx:pt idx="4596">Turkish Airlines</cx:pt>
          <cx:pt idx="4597">Turkish Airlines</cx:pt>
          <cx:pt idx="4598">Turkish Airlines</cx:pt>
          <cx:pt idx="4599">Turkish Airlines</cx:pt>
          <cx:pt idx="4600">Turkish Airlines</cx:pt>
          <cx:pt idx="4601">Turkish Airlines</cx:pt>
          <cx:pt idx="4602">Turkish Airlines</cx:pt>
          <cx:pt idx="4603">Turkish Airlines</cx:pt>
          <cx:pt idx="4604">Turkish Airlines</cx:pt>
          <cx:pt idx="4605">Turkish Airlines</cx:pt>
          <cx:pt idx="4606">Turkish Airlines</cx:pt>
          <cx:pt idx="4607">Turkish Airlines</cx:pt>
          <cx:pt idx="4608">Turkish Airlines</cx:pt>
          <cx:pt idx="4609">Turkish Airlines</cx:pt>
          <cx:pt idx="4610">Turkish Airlines</cx:pt>
          <cx:pt idx="4611">Turkish Airlines</cx:pt>
          <cx:pt idx="4612">Turkish Airlines</cx:pt>
          <cx:pt idx="4613">Turkish Airlines</cx:pt>
          <cx:pt idx="4614">Turkish Airlines</cx:pt>
          <cx:pt idx="4615">Turkish Airlines</cx:pt>
          <cx:pt idx="4616">Turkish Airlines</cx:pt>
          <cx:pt idx="4617">Turkish Airlines</cx:pt>
          <cx:pt idx="4618">Turkish Airlines</cx:pt>
          <cx:pt idx="4619">Turkish Airlines</cx:pt>
          <cx:pt idx="4620">Turkish Airlines</cx:pt>
          <cx:pt idx="4621">Turkish Airlines</cx:pt>
          <cx:pt idx="4622">Turkish Airlines</cx:pt>
          <cx:pt idx="4623">Turkish Airlines</cx:pt>
          <cx:pt idx="4624">Turkish Airlines</cx:pt>
          <cx:pt idx="4625">Turkish Airlines</cx:pt>
          <cx:pt idx="4626">Turkish Airlines</cx:pt>
          <cx:pt idx="4627">Turkish Airlines</cx:pt>
          <cx:pt idx="4628">Turkish Airlines</cx:pt>
          <cx:pt idx="4629">Turkish Airlines</cx:pt>
          <cx:pt idx="4630">Turkish Airlines</cx:pt>
          <cx:pt idx="4631">Turkish Airlines</cx:pt>
          <cx:pt idx="4632">Turkish Airlines</cx:pt>
          <cx:pt idx="4633">Turkish Airlines</cx:pt>
          <cx:pt idx="4634">Turkish Airlines</cx:pt>
          <cx:pt idx="4635">Turkish Airlines</cx:pt>
          <cx:pt idx="4636">Turkish Airlines</cx:pt>
          <cx:pt idx="4637">Turkish Airlines</cx:pt>
          <cx:pt idx="4638">Turkish Airlines</cx:pt>
          <cx:pt idx="4639">Turkish Airlines</cx:pt>
          <cx:pt idx="4640">Turkish Airlines</cx:pt>
          <cx:pt idx="4641">Turkish Airlines</cx:pt>
          <cx:pt idx="4642">Turkish Airlines</cx:pt>
          <cx:pt idx="4643">Turkish Airlines</cx:pt>
          <cx:pt idx="4644">Turkish Airlines</cx:pt>
          <cx:pt idx="4645">Turkish Airlines</cx:pt>
          <cx:pt idx="4646">Turkish Airlines</cx:pt>
          <cx:pt idx="4647">Turkish Airlines</cx:pt>
          <cx:pt idx="4648">Turkish Airlines</cx:pt>
          <cx:pt idx="4649">Turkish Airlines</cx:pt>
          <cx:pt idx="4650">Turkish Airlines</cx:pt>
          <cx:pt idx="4651">Turkish Airlines</cx:pt>
          <cx:pt idx="4652">Turkish Airlines</cx:pt>
          <cx:pt idx="4653">Turkish Airlines</cx:pt>
          <cx:pt idx="4654">Turkish Airlines</cx:pt>
          <cx:pt idx="4655">Turkish Airlines</cx:pt>
          <cx:pt idx="4656">Turkish Airlines</cx:pt>
          <cx:pt idx="4657">Turkish Airlines</cx:pt>
          <cx:pt idx="4658">Turkish Airlines</cx:pt>
          <cx:pt idx="4659">Turkish Airlines</cx:pt>
          <cx:pt idx="4660">Turkish Airlines</cx:pt>
          <cx:pt idx="4661">Turkish Airlines</cx:pt>
          <cx:pt idx="4662">Turkish Airlines</cx:pt>
          <cx:pt idx="4663">Turkish Airlines</cx:pt>
          <cx:pt idx="4664">Turkish Airlines</cx:pt>
          <cx:pt idx="4665">Turkish Airlines</cx:pt>
          <cx:pt idx="4666">Turkish Airlines</cx:pt>
          <cx:pt idx="4667">Turkish Airlines</cx:pt>
          <cx:pt idx="4668">Turkish Airlines</cx:pt>
          <cx:pt idx="4669">Turkish Airlines</cx:pt>
          <cx:pt idx="4670">Turkish Airlines</cx:pt>
          <cx:pt idx="4671">Turkish Airlines</cx:pt>
          <cx:pt idx="4672">Turkish Airlines</cx:pt>
          <cx:pt idx="4673">Turkish Airlines</cx:pt>
          <cx:pt idx="4674">Turkish Airlines</cx:pt>
          <cx:pt idx="4675">Turkish Airlines</cx:pt>
          <cx:pt idx="4676">Turkish Airlines</cx:pt>
          <cx:pt idx="4677">Turkish Airlines</cx:pt>
          <cx:pt idx="4678">Turkish Airlines</cx:pt>
          <cx:pt idx="4679">Turkish Airlines</cx:pt>
          <cx:pt idx="4680">Turkish Airlines</cx:pt>
          <cx:pt idx="4681">Turkish Airlines</cx:pt>
          <cx:pt idx="4682">Turkish Airlines</cx:pt>
          <cx:pt idx="4683">Turkish Airlines</cx:pt>
          <cx:pt idx="4684">Turkish Airlines</cx:pt>
          <cx:pt idx="4685">Turkish Airlines</cx:pt>
          <cx:pt idx="4686">Turkish Airlines</cx:pt>
          <cx:pt idx="4687">Turkish Airlines</cx:pt>
          <cx:pt idx="4688">Turkish Airlines</cx:pt>
          <cx:pt idx="4689">Turkish Airlines</cx:pt>
          <cx:pt idx="4690">Turkish Airlines</cx:pt>
          <cx:pt idx="4691">Turkish Airlines</cx:pt>
          <cx:pt idx="4692">Turkish Airlines</cx:pt>
          <cx:pt idx="4693">Turkish Airlines</cx:pt>
          <cx:pt idx="4694">Turkish Airlines</cx:pt>
          <cx:pt idx="4695">Turkish Airlines</cx:pt>
          <cx:pt idx="4696">Turkish Airlines</cx:pt>
          <cx:pt idx="4697">Turkish Airlines</cx:pt>
          <cx:pt idx="4698">Turkish Airlines</cx:pt>
          <cx:pt idx="4699">Turkish Airlines</cx:pt>
          <cx:pt idx="4700">Turkish Airlines</cx:pt>
          <cx:pt idx="4701">Turkish Airlines</cx:pt>
          <cx:pt idx="4702">Turkish Airlines</cx:pt>
          <cx:pt idx="4703">Turkish Airlines</cx:pt>
          <cx:pt idx="4704">Turkish Airlines</cx:pt>
          <cx:pt idx="4705">Turkish Airlines</cx:pt>
          <cx:pt idx="4706">Turkish Airlines</cx:pt>
          <cx:pt idx="4707">Turkish Airlines</cx:pt>
          <cx:pt idx="4708">Turkish Airlines</cx:pt>
          <cx:pt idx="4709">Turkish Airlines</cx:pt>
          <cx:pt idx="4710">Turkish Airlines</cx:pt>
          <cx:pt idx="4711">Turkish Airlines</cx:pt>
          <cx:pt idx="4712">Turkish Airlines</cx:pt>
          <cx:pt idx="4713">Turkish Airlines</cx:pt>
          <cx:pt idx="4714">Turkish Airlines</cx:pt>
          <cx:pt idx="4715">Turkish Airlines</cx:pt>
          <cx:pt idx="4716">Turkish Airlines</cx:pt>
          <cx:pt idx="4717">Turkish Airlines</cx:pt>
          <cx:pt idx="4718">Turkish Airlines</cx:pt>
          <cx:pt idx="4719">Turkish Airlines</cx:pt>
          <cx:pt idx="4720">Turkish Airlines</cx:pt>
          <cx:pt idx="4721">Turkish Airlines</cx:pt>
          <cx:pt idx="4722">Turkish Airlines</cx:pt>
          <cx:pt idx="4723">Turkish Airlines</cx:pt>
          <cx:pt idx="4724">Turkish Airlines</cx:pt>
          <cx:pt idx="4725">Turkish Airlines</cx:pt>
          <cx:pt idx="4726">Turkish Airlines</cx:pt>
          <cx:pt idx="4727">Turkish Airlines</cx:pt>
          <cx:pt idx="4728">Turkish Airlines</cx:pt>
          <cx:pt idx="4729">Turkish Airlines</cx:pt>
          <cx:pt idx="4730">Turkish Airlines</cx:pt>
          <cx:pt idx="4731">Turkish Airlines</cx:pt>
          <cx:pt idx="4732">Turkish Airlines</cx:pt>
          <cx:pt idx="4733">Turkish Airlines</cx:pt>
          <cx:pt idx="4734">Turkish Airlines</cx:pt>
          <cx:pt idx="4735">Turkish Airlines</cx:pt>
          <cx:pt idx="4736">Turkish Airlines</cx:pt>
          <cx:pt idx="4737">Turkish Airlines</cx:pt>
          <cx:pt idx="4738">Turkish Airlines</cx:pt>
          <cx:pt idx="4739">Turkish Airlines</cx:pt>
          <cx:pt idx="4740">Turkish Airlines</cx:pt>
          <cx:pt idx="4741">Turkish Airlines</cx:pt>
          <cx:pt idx="4742">Turkish Airlines</cx:pt>
          <cx:pt idx="4743">Turkish Airlines</cx:pt>
          <cx:pt idx="4744">Turkish Airlines</cx:pt>
          <cx:pt idx="4745">Turkish Airlines</cx:pt>
          <cx:pt idx="4746">Turkish Airlines</cx:pt>
          <cx:pt idx="4747">Turkish Airlines</cx:pt>
          <cx:pt idx="4748">Turkish Airlines</cx:pt>
          <cx:pt idx="4749">Turkish Airlines</cx:pt>
          <cx:pt idx="4750">Turkish Airlines</cx:pt>
          <cx:pt idx="4751">Turkish Airlines</cx:pt>
          <cx:pt idx="4752">Turkish Airlines</cx:pt>
          <cx:pt idx="4753">Turkish Airlines</cx:pt>
          <cx:pt idx="4754">Turkish Airlines</cx:pt>
          <cx:pt idx="4755">Turkish Airlines</cx:pt>
          <cx:pt idx="4756">Turkish Airlines</cx:pt>
          <cx:pt idx="4757">Turkish Airlines</cx:pt>
          <cx:pt idx="4758">Turkish Airlines</cx:pt>
          <cx:pt idx="4759">Turkish Airlines</cx:pt>
          <cx:pt idx="4760">Turkish Airlines</cx:pt>
          <cx:pt idx="4761">Turkish Airlines</cx:pt>
          <cx:pt idx="4762">Turkish Airlines</cx:pt>
          <cx:pt idx="4763">Turkish Airlines</cx:pt>
          <cx:pt idx="4764">Turkish Airlines</cx:pt>
          <cx:pt idx="4765">Turkish Airlines</cx:pt>
          <cx:pt idx="4766">Turkish Airlines</cx:pt>
          <cx:pt idx="4767">Turkish Airlines</cx:pt>
          <cx:pt idx="4768">Turkish Airlines</cx:pt>
          <cx:pt idx="4769">Turkish Airlines</cx:pt>
          <cx:pt idx="4770">Turkish Airlines</cx:pt>
          <cx:pt idx="4771">Turkish Airlines</cx:pt>
          <cx:pt idx="4772">Turkish Airlines</cx:pt>
          <cx:pt idx="4773">Turkish Airlines</cx:pt>
          <cx:pt idx="4774">Turkish Airlines</cx:pt>
          <cx:pt idx="4775">Turkish Airlines</cx:pt>
          <cx:pt idx="4776">Turkish Airlines</cx:pt>
          <cx:pt idx="4777">Turkish Airlines</cx:pt>
          <cx:pt idx="4778">Turkish Airlines</cx:pt>
          <cx:pt idx="4779">Turkish Airlines</cx:pt>
          <cx:pt idx="4780">Turkish Airlines</cx:pt>
          <cx:pt idx="4781">Turkish Airlines</cx:pt>
          <cx:pt idx="4782">Turkish Airlines</cx:pt>
          <cx:pt idx="4783">Turkish Airlines</cx:pt>
          <cx:pt idx="4784">Turkish Airlines</cx:pt>
          <cx:pt idx="4785">Turkish Airlines</cx:pt>
          <cx:pt idx="4786">Turkish Airlines</cx:pt>
          <cx:pt idx="4787">Turkish Airlines</cx:pt>
          <cx:pt idx="4788">Turkish Airlines</cx:pt>
          <cx:pt idx="4789">Turkish Airlines</cx:pt>
          <cx:pt idx="4790">Turkish Airlines</cx:pt>
          <cx:pt idx="4791">Turkish Airlines</cx:pt>
          <cx:pt idx="4792">Turkish Airlines</cx:pt>
          <cx:pt idx="4793">Turkish Airlines</cx:pt>
          <cx:pt idx="4794">Turkish Airlines</cx:pt>
          <cx:pt idx="4795">Turkish Airlines</cx:pt>
          <cx:pt idx="4796">Turkish Airlines</cx:pt>
          <cx:pt idx="4797">Turkish Airlines</cx:pt>
          <cx:pt idx="4798">Turkish Airlines</cx:pt>
          <cx:pt idx="4799">Turkish Airlines</cx:pt>
          <cx:pt idx="4800">Turkish Airlines</cx:pt>
          <cx:pt idx="4801">Turkish Airlines</cx:pt>
          <cx:pt idx="4802">Turkish Airlines</cx:pt>
          <cx:pt idx="4803">Turkish Airlines</cx:pt>
          <cx:pt idx="4804">Turkish Airlines</cx:pt>
          <cx:pt idx="4805">Turkish Airlines</cx:pt>
          <cx:pt idx="4806">Turkish Airlines</cx:pt>
          <cx:pt idx="4807">Turkish Airlines</cx:pt>
          <cx:pt idx="4808">Turkish Airlines</cx:pt>
          <cx:pt idx="4809">Turkish Airlines</cx:pt>
          <cx:pt idx="4810">Turkish Airlines</cx:pt>
          <cx:pt idx="4811">Turkish Airlines</cx:pt>
          <cx:pt idx="4812">Turkish Airlines</cx:pt>
          <cx:pt idx="4813">Turkish Airlines</cx:pt>
          <cx:pt idx="4814">Turkish Airlines</cx:pt>
          <cx:pt idx="4815">Turkish Airlines</cx:pt>
          <cx:pt idx="4816">Turkish Airlines</cx:pt>
          <cx:pt idx="4817">Turkish Airlines</cx:pt>
          <cx:pt idx="4818">Turkish Airlines</cx:pt>
          <cx:pt idx="4819">Turkish Airlines</cx:pt>
          <cx:pt idx="4820">Turkish Airlines</cx:pt>
          <cx:pt idx="4821">Turkish Airlines</cx:pt>
          <cx:pt idx="4822">Turkish Airlines</cx:pt>
          <cx:pt idx="4823">Turkish Airlines</cx:pt>
          <cx:pt idx="4824">Turkish Airlines</cx:pt>
          <cx:pt idx="4825">Turkish Airlines</cx:pt>
          <cx:pt idx="4826">Turkish Airlines</cx:pt>
          <cx:pt idx="4827">Turkish Airlines</cx:pt>
          <cx:pt idx="4828">Turkish Airlines</cx:pt>
          <cx:pt idx="4829">Turkish Airlines</cx:pt>
          <cx:pt idx="4830">Turkish Airlines</cx:pt>
          <cx:pt idx="4831">Turkish Airlines</cx:pt>
          <cx:pt idx="4832">Turkish Airlines</cx:pt>
          <cx:pt idx="4833">Turkish Airlines</cx:pt>
          <cx:pt idx="4834">Turkish Airlines</cx:pt>
          <cx:pt idx="4835">Turkish Airlines</cx:pt>
          <cx:pt idx="4836">Turkish Airlines</cx:pt>
          <cx:pt idx="4837">Turkish Airlines</cx:pt>
          <cx:pt idx="4838">Turkish Airlines</cx:pt>
          <cx:pt idx="4839">Turkish Airlines</cx:pt>
          <cx:pt idx="4840">Turkish Airlines</cx:pt>
          <cx:pt idx="4841">Turkish Airlines</cx:pt>
          <cx:pt idx="4842">Turkish Airlines</cx:pt>
          <cx:pt idx="4843">Turkish Airlines</cx:pt>
          <cx:pt idx="4844">Turkish Airlines</cx:pt>
          <cx:pt idx="4845">Turkish Airlines</cx:pt>
          <cx:pt idx="4846">Turkish Airlines</cx:pt>
          <cx:pt idx="4847">Turkish Airlines</cx:pt>
          <cx:pt idx="4848">Turkish Airlines</cx:pt>
          <cx:pt idx="4849">Turkish Airlines</cx:pt>
          <cx:pt idx="4850">Turkish Airlines</cx:pt>
          <cx:pt idx="4851">Turkish Airlines</cx:pt>
          <cx:pt idx="4852">Turkish Airlines</cx:pt>
          <cx:pt idx="4853">Turkish Airlines</cx:pt>
          <cx:pt idx="4854">Turkish Airlines</cx:pt>
          <cx:pt idx="4855">Turkish Airlines</cx:pt>
          <cx:pt idx="4856">Turkish Airlines</cx:pt>
          <cx:pt idx="4857">Turkish Airlines</cx:pt>
          <cx:pt idx="4858">Turkish Airlines</cx:pt>
          <cx:pt idx="4859">Turkish Airlines</cx:pt>
          <cx:pt idx="4860">Turkish Airlines</cx:pt>
          <cx:pt idx="4861">Turkish Airlines</cx:pt>
          <cx:pt idx="4862">Turkish Airlines</cx:pt>
          <cx:pt idx="4863">Turkish Airlines</cx:pt>
          <cx:pt idx="4864">Turkish Airlines</cx:pt>
          <cx:pt idx="4865">Turkish Airlines</cx:pt>
          <cx:pt idx="4866">Turkish Airlines</cx:pt>
          <cx:pt idx="4867">Turkish Airlines</cx:pt>
          <cx:pt idx="4868">Turkish Airlines</cx:pt>
          <cx:pt idx="4869">Turkish Airlines</cx:pt>
          <cx:pt idx="4870">Turkish Airlines</cx:pt>
          <cx:pt idx="4871">Turkish Airlines</cx:pt>
          <cx:pt idx="4872">Turkish Airlines</cx:pt>
          <cx:pt idx="4873">Turkish Airlines</cx:pt>
          <cx:pt idx="4874">Turkish Airlines</cx:pt>
          <cx:pt idx="4875">Turkish Airlines</cx:pt>
          <cx:pt idx="4876">Turkish Airlines</cx:pt>
          <cx:pt idx="4877">Turkish Airlines</cx:pt>
          <cx:pt idx="4878">Turkish Airlines</cx:pt>
          <cx:pt idx="4879">Turkish Airlines</cx:pt>
          <cx:pt idx="4880">Turkish Airlines</cx:pt>
          <cx:pt idx="4881">Turkish Airlines</cx:pt>
          <cx:pt idx="4882">Turkish Airlines</cx:pt>
          <cx:pt idx="4883">Turkish Airlines</cx:pt>
          <cx:pt idx="4884">Turkish Airlines</cx:pt>
          <cx:pt idx="4885">Turkish Airlines</cx:pt>
          <cx:pt idx="4886">Turkish Airlines</cx:pt>
          <cx:pt idx="4887">Turkish Airlines</cx:pt>
          <cx:pt idx="4888">Turkish Airlines</cx:pt>
          <cx:pt idx="4889">Turkish Airlines</cx:pt>
          <cx:pt idx="4890">Turkish Airlines</cx:pt>
          <cx:pt idx="4891">Turkish Airlines</cx:pt>
          <cx:pt idx="4892">Turkish Airlines</cx:pt>
          <cx:pt idx="4893">Turkish Airlines</cx:pt>
          <cx:pt idx="4894">Turkish Airlines</cx:pt>
          <cx:pt idx="4895">Turkish Airlines</cx:pt>
          <cx:pt idx="4896">Turkish Airlines</cx:pt>
          <cx:pt idx="4897">Turkish Airlines</cx:pt>
          <cx:pt idx="4898">Turkish Airlines</cx:pt>
          <cx:pt idx="4899">Turkish Airlines</cx:pt>
          <cx:pt idx="4900">Turkish Airlines</cx:pt>
          <cx:pt idx="4901">Turkish Airlines</cx:pt>
          <cx:pt idx="4902">Turkish Airlines</cx:pt>
          <cx:pt idx="4903">Turkish Airlines</cx:pt>
          <cx:pt idx="4904">Turkish Airlines</cx:pt>
          <cx:pt idx="4905">Turkish Airlines</cx:pt>
          <cx:pt idx="4906">Turkish Airlines</cx:pt>
          <cx:pt idx="4907">Turkish Airlines</cx:pt>
          <cx:pt idx="4908">Turkish Airlines</cx:pt>
          <cx:pt idx="4909">Turkish Airlines</cx:pt>
          <cx:pt idx="4910">Turkish Airlines</cx:pt>
          <cx:pt idx="4911">Turkish Airlines</cx:pt>
          <cx:pt idx="4912">Turkish Airlines</cx:pt>
          <cx:pt idx="4913">Turkish Airlines</cx:pt>
          <cx:pt idx="4914">Turkish Airlines</cx:pt>
          <cx:pt idx="4915">Turkish Airlines</cx:pt>
          <cx:pt idx="4916">Turkish Airlines</cx:pt>
          <cx:pt idx="4917">Turkish Airlines</cx:pt>
          <cx:pt idx="4918">Turkish Airlines</cx:pt>
          <cx:pt idx="4919">Turkish Airlines</cx:pt>
          <cx:pt idx="4920">Turkish Airlines</cx:pt>
          <cx:pt idx="4921">Turkish Airlines</cx:pt>
          <cx:pt idx="4922">Turkish Airlines</cx:pt>
          <cx:pt idx="4923">Turkish Airlines</cx:pt>
          <cx:pt idx="4924">Turkish Airlines</cx:pt>
          <cx:pt idx="4925">Turkish Airlines</cx:pt>
          <cx:pt idx="4926">Turkish Airlines</cx:pt>
          <cx:pt idx="4927">Turkish Airlines</cx:pt>
          <cx:pt idx="4928">Turkish Airlines</cx:pt>
          <cx:pt idx="4929">Turkish Airlines</cx:pt>
          <cx:pt idx="4930">Turkish Airlines</cx:pt>
          <cx:pt idx="4931">Turkish Airlines</cx:pt>
          <cx:pt idx="4932">Turkish Airlines</cx:pt>
          <cx:pt idx="4933">Turkish Airlines</cx:pt>
          <cx:pt idx="4934">Turkish Airlines</cx:pt>
          <cx:pt idx="4935">Turkish Airlines</cx:pt>
          <cx:pt idx="4936">Turkish Airlines</cx:pt>
          <cx:pt idx="4937">Turkish Airlines</cx:pt>
          <cx:pt idx="4938">Turkish Airlines</cx:pt>
          <cx:pt idx="4939">Turkish Airlines</cx:pt>
          <cx:pt idx="4940">Turkish Airlines</cx:pt>
          <cx:pt idx="4941">Turkish Airlines</cx:pt>
          <cx:pt idx="4942">Turkish Airlines</cx:pt>
          <cx:pt idx="4943">Turkish Airlines</cx:pt>
          <cx:pt idx="4944">Turkish Airlines</cx:pt>
          <cx:pt idx="4945">Turkish Airlines</cx:pt>
          <cx:pt idx="4946">Turkish Airlines</cx:pt>
          <cx:pt idx="4947">Turkish Airlines</cx:pt>
          <cx:pt idx="4948">Turkish Airlines</cx:pt>
          <cx:pt idx="4949">Turkish Airlines</cx:pt>
          <cx:pt idx="4950">Turkish Airlines</cx:pt>
          <cx:pt idx="4951">Turkish Airlines</cx:pt>
          <cx:pt idx="4952">Turkish Airlines</cx:pt>
          <cx:pt idx="4953">Turkish Airlines</cx:pt>
          <cx:pt idx="4954">Turkish Airlines</cx:pt>
          <cx:pt idx="4955">Turkish Airlines</cx:pt>
          <cx:pt idx="4956">Turkish Airlines</cx:pt>
          <cx:pt idx="4957">Turkish Airlines</cx:pt>
          <cx:pt idx="4958">Turkish Airlines</cx:pt>
          <cx:pt idx="4959">Turkish Airlines</cx:pt>
          <cx:pt idx="4960">Turkish Airlines</cx:pt>
          <cx:pt idx="4961">Turkish Airlines</cx:pt>
          <cx:pt idx="4962">Turkish Airlines</cx:pt>
          <cx:pt idx="4963">Turkish Airlines</cx:pt>
          <cx:pt idx="4964">Turkish Airlines</cx:pt>
          <cx:pt idx="4965">Turkish Airlines</cx:pt>
          <cx:pt idx="4966">Turkish Airlines</cx:pt>
          <cx:pt idx="4967">Turkish Airlines</cx:pt>
          <cx:pt idx="4968">Turkish Airlines</cx:pt>
          <cx:pt idx="4969">Turkish Airlines</cx:pt>
          <cx:pt idx="4970">Turkish Airlines</cx:pt>
          <cx:pt idx="4971">Turkish Airlines</cx:pt>
          <cx:pt idx="4972">Turkish Airlines</cx:pt>
          <cx:pt idx="4973">Turkish Airlines</cx:pt>
          <cx:pt idx="4974">Turkish Airlines</cx:pt>
          <cx:pt idx="4975">Turkish Airlines</cx:pt>
          <cx:pt idx="4976">Turkish Airlines</cx:pt>
          <cx:pt idx="4977">Turkish Airlines</cx:pt>
          <cx:pt idx="4978">Turkish Airlines</cx:pt>
          <cx:pt idx="4979">Turkish Airlines</cx:pt>
          <cx:pt idx="4980">Turkish Airlines</cx:pt>
          <cx:pt idx="4981">Turkish Airlines</cx:pt>
          <cx:pt idx="4982">Turkish Airlines</cx:pt>
          <cx:pt idx="4983">Turkish Airlines</cx:pt>
          <cx:pt idx="4984">Turkish Airlines</cx:pt>
          <cx:pt idx="4985">Turkish Airlines</cx:pt>
          <cx:pt idx="4986">Turkish Airlines</cx:pt>
          <cx:pt idx="4987">Turkish Airlines</cx:pt>
          <cx:pt idx="4988">Turkish Airlines</cx:pt>
          <cx:pt idx="4989">Turkish Airlines</cx:pt>
          <cx:pt idx="4990">Turkish Airlines</cx:pt>
          <cx:pt idx="4991">Turkish Airlines</cx:pt>
          <cx:pt idx="4992">Turkish Airlines</cx:pt>
          <cx:pt idx="4993">Turkish Airlines</cx:pt>
          <cx:pt idx="4994">Turkish Airlines</cx:pt>
          <cx:pt idx="4995">Turkish Airlines</cx:pt>
          <cx:pt idx="4996">Turkish Airlines</cx:pt>
          <cx:pt idx="4997">Turkish Airlines</cx:pt>
          <cx:pt idx="4998">Turkish Airlines</cx:pt>
          <cx:pt idx="4999">Turkish Airlines</cx:pt>
          <cx:pt idx="5000">Turkish Airlines</cx:pt>
          <cx:pt idx="5001">Turkish Airlines</cx:pt>
          <cx:pt idx="5002">Turkish Airlines</cx:pt>
          <cx:pt idx="5003">Turkish Airlines</cx:pt>
          <cx:pt idx="5004">Turkish Airlines</cx:pt>
          <cx:pt idx="5005">Turkish Airlines</cx:pt>
          <cx:pt idx="5006">Turkish Airlines</cx:pt>
          <cx:pt idx="5007">Turkish Airlines</cx:pt>
          <cx:pt idx="5008">Turkish Airlines</cx:pt>
          <cx:pt idx="5009">Turkish Airlines</cx:pt>
          <cx:pt idx="5010">Turkish Airlines</cx:pt>
          <cx:pt idx="5011">Turkish Airlines</cx:pt>
          <cx:pt idx="5012">Turkish Airlines</cx:pt>
          <cx:pt idx="5013">Turkish Airlines</cx:pt>
          <cx:pt idx="5014">Turkish Airlines</cx:pt>
          <cx:pt idx="5015">Turkish Airlines</cx:pt>
          <cx:pt idx="5016">Turkish Airlines</cx:pt>
          <cx:pt idx="5017">Turkish Airlines</cx:pt>
          <cx:pt idx="5018">Turkish Airlines</cx:pt>
          <cx:pt idx="5019">Turkish Airlines</cx:pt>
          <cx:pt idx="5020">Turkish Airlines</cx:pt>
          <cx:pt idx="5021">Turkish Airlines</cx:pt>
          <cx:pt idx="5022">Turkish Airlines</cx:pt>
          <cx:pt idx="5023">Turkish Airlines</cx:pt>
          <cx:pt idx="5024">Turkish Airlines</cx:pt>
          <cx:pt idx="5025">Turkish Airlines</cx:pt>
          <cx:pt idx="5026">Turkish Airlines</cx:pt>
          <cx:pt idx="5027">Turkish Airlines</cx:pt>
          <cx:pt idx="5028">Turkish Airlines</cx:pt>
          <cx:pt idx="5029">Turkish Airlines</cx:pt>
          <cx:pt idx="5030">Turkish Airlines</cx:pt>
          <cx:pt idx="5031">Turkish Airlines</cx:pt>
          <cx:pt idx="5032">Turkish Airlines</cx:pt>
          <cx:pt idx="5033">Turkish Airlines</cx:pt>
          <cx:pt idx="5034">Turkish Airlines</cx:pt>
          <cx:pt idx="5035">Turkish Airlines</cx:pt>
          <cx:pt idx="5036">Turkish Airlines</cx:pt>
          <cx:pt idx="5037">Turkish Airlines</cx:pt>
          <cx:pt idx="5038">Turkish Airlines</cx:pt>
          <cx:pt idx="5039">Turkish Airlines</cx:pt>
          <cx:pt idx="5040">Turkish Airlines</cx:pt>
          <cx:pt idx="5041">Turkish Airlines</cx:pt>
          <cx:pt idx="5042">Turkish Airlines</cx:pt>
          <cx:pt idx="5043">Turkish Airlines</cx:pt>
          <cx:pt idx="5044">Turkish Airlines</cx:pt>
          <cx:pt idx="5045">Turkish Airlines</cx:pt>
          <cx:pt idx="5046">Turkish Airlines</cx:pt>
          <cx:pt idx="5047">Turkish Airlines</cx:pt>
          <cx:pt idx="5048">Turkish Airlines</cx:pt>
          <cx:pt idx="5049">Turkish Airlines</cx:pt>
          <cx:pt idx="5050">Turkish Airlines</cx:pt>
          <cx:pt idx="5051">Turkish Airlines</cx:pt>
          <cx:pt idx="5052">Turkish Airlines</cx:pt>
          <cx:pt idx="5053">Turkish Airlines</cx:pt>
          <cx:pt idx="5054">Turkish Airlines</cx:pt>
          <cx:pt idx="5055">Turkish Airlines</cx:pt>
          <cx:pt idx="5056">Turkish Airlines</cx:pt>
          <cx:pt idx="5057">Turkish Airlines</cx:pt>
          <cx:pt idx="5058">Turkish Airlines</cx:pt>
          <cx:pt idx="5059">Turkish Airlines</cx:pt>
          <cx:pt idx="5060">Turkish Airlines</cx:pt>
          <cx:pt idx="5061">Turkish Airlines</cx:pt>
          <cx:pt idx="5062">Turkish Airlines</cx:pt>
          <cx:pt idx="5063">Turkish Airlines</cx:pt>
          <cx:pt idx="5064">Turkish Airlines</cx:pt>
          <cx:pt idx="5065">Turkish Airlines</cx:pt>
          <cx:pt idx="5066">Turkish Airlines</cx:pt>
          <cx:pt idx="5067">Turkish Airlines</cx:pt>
          <cx:pt idx="5068">Turkish Airlines</cx:pt>
          <cx:pt idx="5069">Turkish Airlines</cx:pt>
          <cx:pt idx="5070">Turkish Airlines</cx:pt>
          <cx:pt idx="5071">Turkish Airlines</cx:pt>
          <cx:pt idx="5072">Turkish Airlines</cx:pt>
          <cx:pt idx="5073">Turkish Airlines</cx:pt>
          <cx:pt idx="5074">Turkish Airlines</cx:pt>
          <cx:pt idx="5075">Turkish Airlines</cx:pt>
          <cx:pt idx="5076">Turkish Airlines</cx:pt>
          <cx:pt idx="5077">Turkish Airlines</cx:pt>
          <cx:pt idx="5078">Turkish Airlines</cx:pt>
          <cx:pt idx="5079">Turkish Airlines</cx:pt>
          <cx:pt idx="5080">Turkish Airlines</cx:pt>
          <cx:pt idx="5081">Turkish Airlines</cx:pt>
          <cx:pt idx="5082">Turkish Airlines</cx:pt>
          <cx:pt idx="5083">Turkish Airlines</cx:pt>
          <cx:pt idx="5084">Turkish Airlines</cx:pt>
          <cx:pt idx="5085">Turkish Airlines</cx:pt>
          <cx:pt idx="5086">Turkish Airlines</cx:pt>
          <cx:pt idx="5087">Turkish Airlines</cx:pt>
          <cx:pt idx="5088">Turkish Airlines</cx:pt>
          <cx:pt idx="5089">Turkish Airlines</cx:pt>
          <cx:pt idx="5090">Turkish Airlines</cx:pt>
          <cx:pt idx="5091">Turkish Airlines</cx:pt>
          <cx:pt idx="5092">Turkish Airlines</cx:pt>
          <cx:pt idx="5093">Turkish Airlines</cx:pt>
          <cx:pt idx="5094">Turkish Airlines</cx:pt>
          <cx:pt idx="5095">Turkish Airlines</cx:pt>
          <cx:pt idx="5096">Turkish Airlines</cx:pt>
          <cx:pt idx="5097">Turkish Airlines</cx:pt>
          <cx:pt idx="5098">Turkish Airlines</cx:pt>
          <cx:pt idx="5099">Turkish Airlines</cx:pt>
          <cx:pt idx="5100">Turkish Airlines</cx:pt>
          <cx:pt idx="5101">Turkish Airlines</cx:pt>
          <cx:pt idx="5102">Turkish Airlines</cx:pt>
          <cx:pt idx="5103">Turkish Airlines</cx:pt>
          <cx:pt idx="5104">Turkish Airlines</cx:pt>
          <cx:pt idx="5105">Turkish Airlines</cx:pt>
          <cx:pt idx="5106">Turkish Airlines</cx:pt>
          <cx:pt idx="5107">Turkish Airlines</cx:pt>
          <cx:pt idx="5108">Turkish Airlines</cx:pt>
          <cx:pt idx="5109">Turkish Airlines</cx:pt>
          <cx:pt idx="5110">Turkish Airlines</cx:pt>
          <cx:pt idx="5111">Turkish Airlines</cx:pt>
          <cx:pt idx="5112">Turkish Airlines</cx:pt>
          <cx:pt idx="5113">Turkish Airlines</cx:pt>
          <cx:pt idx="5114">Turkish Airlines</cx:pt>
          <cx:pt idx="5115">Turkish Airlines</cx:pt>
          <cx:pt idx="5116">Turkish Airlines</cx:pt>
          <cx:pt idx="5117">Turkish Airlines</cx:pt>
          <cx:pt idx="5118">Turkish Airlines</cx:pt>
          <cx:pt idx="5119">Turkish Airlines</cx:pt>
          <cx:pt idx="5120">Turkish Airlines</cx:pt>
          <cx:pt idx="5121">Turkish Airlines</cx:pt>
          <cx:pt idx="5122">Turkish Airlines</cx:pt>
          <cx:pt idx="5123">Turkish Airlines</cx:pt>
          <cx:pt idx="5124">Turkish Airlines</cx:pt>
          <cx:pt idx="5125">Turkish Airlines</cx:pt>
          <cx:pt idx="5126">Turkish Airlines</cx:pt>
          <cx:pt idx="5127">Turkish Airlines</cx:pt>
          <cx:pt idx="5128">Turkish Airlines</cx:pt>
          <cx:pt idx="5129">Turkish Airlines</cx:pt>
          <cx:pt idx="5130">Turkish Airlines</cx:pt>
          <cx:pt idx="5131">Turkish Airlines</cx:pt>
          <cx:pt idx="5132">Turkish Airlines</cx:pt>
          <cx:pt idx="5133">Turkish Airlines</cx:pt>
          <cx:pt idx="5134">Turkish Airlines</cx:pt>
          <cx:pt idx="5135">Turkish Airlines</cx:pt>
          <cx:pt idx="5136">Turkish Airlines</cx:pt>
          <cx:pt idx="5137">Turkish Airlines</cx:pt>
          <cx:pt idx="5138">Turkish Airlines</cx:pt>
          <cx:pt idx="5139">Turkish Airlines</cx:pt>
          <cx:pt idx="5140">Turkish Airlines</cx:pt>
          <cx:pt idx="5141">Turkish Airlines</cx:pt>
          <cx:pt idx="5142">Turkish Airlines</cx:pt>
          <cx:pt idx="5143">Turkish Airlines</cx:pt>
          <cx:pt idx="5144">Turkish Airlines</cx:pt>
          <cx:pt idx="5145">Turkish Airlines</cx:pt>
          <cx:pt idx="5146">Turkish Airlines</cx:pt>
          <cx:pt idx="5147">Turkish Airlines</cx:pt>
          <cx:pt idx="5148">Turkish Airlines</cx:pt>
          <cx:pt idx="5149">Turkish Airlines</cx:pt>
          <cx:pt idx="5150">Turkish Airlines</cx:pt>
          <cx:pt idx="5151">Turkish Airlines</cx:pt>
          <cx:pt idx="5152">Turkish Airlines</cx:pt>
          <cx:pt idx="5153">Turkish Airlines</cx:pt>
          <cx:pt idx="5154">Turkish Airlines</cx:pt>
          <cx:pt idx="5155">Turkish Airlines</cx:pt>
          <cx:pt idx="5156">Turkish Airlines</cx:pt>
          <cx:pt idx="5157">Turkish Airlines</cx:pt>
          <cx:pt idx="5158">Turkish Airlines</cx:pt>
          <cx:pt idx="5159">Turkish Airlines</cx:pt>
          <cx:pt idx="5160">Turkish Airlines</cx:pt>
          <cx:pt idx="5161">Turkish Airlines</cx:pt>
          <cx:pt idx="5162">Turkish Airlines</cx:pt>
          <cx:pt idx="5163">Turkish Airlines</cx:pt>
          <cx:pt idx="5164">Turkish Airlines</cx:pt>
          <cx:pt idx="5165">Turkish Airlines</cx:pt>
          <cx:pt idx="5166">Turkish Airlines</cx:pt>
          <cx:pt idx="5167">Turkish Airlines</cx:pt>
          <cx:pt idx="5168">Turkish Airlines</cx:pt>
          <cx:pt idx="5169">Turkish Airlines</cx:pt>
          <cx:pt idx="5170">Turkish Airlines</cx:pt>
          <cx:pt idx="5171">Turkish Airlines</cx:pt>
          <cx:pt idx="5172">Turkish Airlines</cx:pt>
          <cx:pt idx="5173">Turkish Airlines</cx:pt>
          <cx:pt idx="5174">Turkish Airlines</cx:pt>
          <cx:pt idx="5175">Turkish Airlines</cx:pt>
          <cx:pt idx="5176">Turkish Airlines</cx:pt>
          <cx:pt idx="5177">Turkish Airlines</cx:pt>
          <cx:pt idx="5178">Turkish Airlines</cx:pt>
          <cx:pt idx="5179">Turkish Airlines</cx:pt>
          <cx:pt idx="5180">Turkish Airlines</cx:pt>
          <cx:pt idx="5181">Turkish Airlines</cx:pt>
          <cx:pt idx="5182">Turkish Airlines</cx:pt>
          <cx:pt idx="5183">Turkish Airlines</cx:pt>
          <cx:pt idx="5184">Turkish Airlines</cx:pt>
          <cx:pt idx="5185">Turkish Airlines</cx:pt>
          <cx:pt idx="5186">Turkish Airlines</cx:pt>
          <cx:pt idx="5187">Turkish Airlines</cx:pt>
          <cx:pt idx="5188">Turkish Airlines</cx:pt>
          <cx:pt idx="5189">Turkish Airlines</cx:pt>
          <cx:pt idx="5190">Turkish Airlines</cx:pt>
          <cx:pt idx="5191">Turkish Airlines</cx:pt>
          <cx:pt idx="5192">Turkish Airlines</cx:pt>
          <cx:pt idx="5193">Turkish Airlines</cx:pt>
          <cx:pt idx="5194">Turkish Airlines</cx:pt>
          <cx:pt idx="5195">Turkish Airlines</cx:pt>
          <cx:pt idx="5196">Turkish Airlines</cx:pt>
          <cx:pt idx="5197">Turkish Airlines</cx:pt>
          <cx:pt idx="5198">Turkish Airlines</cx:pt>
          <cx:pt idx="5199">Turkish Airlines</cx:pt>
          <cx:pt idx="5200">Turkish Airlines</cx:pt>
          <cx:pt idx="5201">Turkish Airlines</cx:pt>
          <cx:pt idx="5202">Turkish Airlines</cx:pt>
          <cx:pt idx="5203">Turkish Airlines</cx:pt>
          <cx:pt idx="5204">Turkish Airlines</cx:pt>
          <cx:pt idx="5205">Turkish Airlines</cx:pt>
          <cx:pt idx="5206">Turkish Airlines</cx:pt>
          <cx:pt idx="5207">Turkish Airlines</cx:pt>
          <cx:pt idx="5208">Turkish Airlines</cx:pt>
          <cx:pt idx="5209">Turkish Airlines</cx:pt>
          <cx:pt idx="5210">Turkish Airlines</cx:pt>
          <cx:pt idx="5211">Turkish Airlines</cx:pt>
          <cx:pt idx="5212">Turkish Airlines</cx:pt>
          <cx:pt idx="5213">Turkish Airlines</cx:pt>
          <cx:pt idx="5214">Turkish Airlines</cx:pt>
          <cx:pt idx="5215">Turkish Airlines</cx:pt>
          <cx:pt idx="5216">Turkish Airlines</cx:pt>
          <cx:pt idx="5217">Turkish Airlines</cx:pt>
          <cx:pt idx="5218">Turkish Airlines</cx:pt>
          <cx:pt idx="5219">Turkish Airlines</cx:pt>
          <cx:pt idx="5220">Turkish Airlines</cx:pt>
          <cx:pt idx="5221">Turkish Airlines</cx:pt>
          <cx:pt idx="5222">Turkish Airlines</cx:pt>
          <cx:pt idx="5223">Turkish Airlines</cx:pt>
          <cx:pt idx="5224">Turkish Airlines</cx:pt>
          <cx:pt idx="5225">Turkish Airlines</cx:pt>
          <cx:pt idx="5226">Turkish Airlines</cx:pt>
          <cx:pt idx="5227">Turkish Airlines</cx:pt>
          <cx:pt idx="5228">Turkish Airlines</cx:pt>
          <cx:pt idx="5229">Turkish Airlines</cx:pt>
          <cx:pt idx="5230">Turkish Airlines</cx:pt>
          <cx:pt idx="5231">Turkish Airlines</cx:pt>
          <cx:pt idx="5232">Turkish Airlines</cx:pt>
          <cx:pt idx="5233">Turkish Airlines</cx:pt>
          <cx:pt idx="5234">Turkish Airlines</cx:pt>
          <cx:pt idx="5235">Turkish Airlines</cx:pt>
          <cx:pt idx="5236">Turkish Airlines</cx:pt>
          <cx:pt idx="5237">Turkish Airlines</cx:pt>
          <cx:pt idx="5238">Turkish Airlines</cx:pt>
          <cx:pt idx="5239">Turkish Airlines</cx:pt>
          <cx:pt idx="5240">Turkish Airlines</cx:pt>
          <cx:pt idx="5241">Turkish Airlines</cx:pt>
          <cx:pt idx="5242">Turkish Airlines</cx:pt>
          <cx:pt idx="5243">Turkish Airlines</cx:pt>
          <cx:pt idx="5244">Turkish Airlines</cx:pt>
          <cx:pt idx="5245">Turkish Airlines</cx:pt>
          <cx:pt idx="5246">Turkish Airlines</cx:pt>
          <cx:pt idx="5247">Turkish Airlines</cx:pt>
          <cx:pt idx="5248">Turkish Airlines</cx:pt>
          <cx:pt idx="5249">Turkish Airlines</cx:pt>
          <cx:pt idx="5250">Turkish Airlines</cx:pt>
          <cx:pt idx="5251">Turkish Airlines</cx:pt>
          <cx:pt idx="5252">Turkish Airlines</cx:pt>
          <cx:pt idx="5253">Turkish Airlines</cx:pt>
          <cx:pt idx="5254">Turkish Airlines</cx:pt>
          <cx:pt idx="5255">Turkish Airlines</cx:pt>
          <cx:pt idx="5256">Turkish Airlines</cx:pt>
          <cx:pt idx="5257">Turkish Airlines</cx:pt>
          <cx:pt idx="5258">Turkish Airlines</cx:pt>
          <cx:pt idx="5259">Turkish Airlines</cx:pt>
          <cx:pt idx="5260">Turkish Airlines</cx:pt>
          <cx:pt idx="5261">Turkish Airlines</cx:pt>
          <cx:pt idx="5262">Turkish Airlines</cx:pt>
          <cx:pt idx="5263">Turkish Airlines</cx:pt>
          <cx:pt idx="5264">Turkish Airlines</cx:pt>
          <cx:pt idx="5265">Turkish Airlines</cx:pt>
          <cx:pt idx="5266">Turkish Airlines</cx:pt>
          <cx:pt idx="5267">Turkish Airlines</cx:pt>
          <cx:pt idx="5268">Turkish Airlines</cx:pt>
          <cx:pt idx="5269">Turkish Airlines</cx:pt>
          <cx:pt idx="5270">Turkish Airlines</cx:pt>
          <cx:pt idx="5271">Turkish Airlines</cx:pt>
          <cx:pt idx="5272">Turkish Airlines</cx:pt>
          <cx:pt idx="5273">Turkish Airlines</cx:pt>
          <cx:pt idx="5274">Turkish Airlines</cx:pt>
          <cx:pt idx="5275">Turkish Airlines</cx:pt>
          <cx:pt idx="5276">Turkish Airlines</cx:pt>
          <cx:pt idx="5277">Turkish Airlines</cx:pt>
          <cx:pt idx="5278">Turkish Airlines</cx:pt>
          <cx:pt idx="5279">Turkish Airlines</cx:pt>
          <cx:pt idx="5280">Turkish Airlines</cx:pt>
          <cx:pt idx="5281">Turkish Airlines</cx:pt>
          <cx:pt idx="5282">Turkish Airlines</cx:pt>
          <cx:pt idx="5283">Turkish Airlines</cx:pt>
          <cx:pt idx="5284">Turkish Airlines</cx:pt>
          <cx:pt idx="5285">Turkish Airlines</cx:pt>
          <cx:pt idx="5286">Turkish Airlines</cx:pt>
          <cx:pt idx="5287">Turkish Airlines</cx:pt>
          <cx:pt idx="5288">Turkish Airlines</cx:pt>
          <cx:pt idx="5289">Turkish Airlines</cx:pt>
          <cx:pt idx="5290">Turkish Airlines</cx:pt>
          <cx:pt idx="5291">Turkish Airlines</cx:pt>
          <cx:pt idx="5292">Turkish Airlines</cx:pt>
          <cx:pt idx="5293">Turkish Airlines</cx:pt>
          <cx:pt idx="5294">Turkish Airlines</cx:pt>
          <cx:pt idx="5295">Turkish Airlines</cx:pt>
          <cx:pt idx="5296">Turkish Airlines</cx:pt>
          <cx:pt idx="5297">Turkish Airlines</cx:pt>
          <cx:pt idx="5298">Turkish Airlines</cx:pt>
          <cx:pt idx="5299">Turkish Airlines</cx:pt>
          <cx:pt idx="5300">Turkish Airlines</cx:pt>
          <cx:pt idx="5301">Turkish Airlines</cx:pt>
          <cx:pt idx="5302">Turkish Airlines</cx:pt>
          <cx:pt idx="5303">Turkish Airlines</cx:pt>
          <cx:pt idx="5304">Turkish Airlines</cx:pt>
          <cx:pt idx="5305">Turkish Airlines</cx:pt>
          <cx:pt idx="5306">Turkish Airlines</cx:pt>
          <cx:pt idx="5307">Turkish Airlines</cx:pt>
          <cx:pt idx="5308">Turkish Airlines</cx:pt>
          <cx:pt idx="5309">Turkish Airlines</cx:pt>
          <cx:pt idx="5310">Turkish Airlines</cx:pt>
          <cx:pt idx="5311">Turkish Airlines</cx:pt>
          <cx:pt idx="5312">Turkish Airlines</cx:pt>
          <cx:pt idx="5313">Turkish Airlines</cx:pt>
          <cx:pt idx="5314">Turkish Airlines</cx:pt>
          <cx:pt idx="5315">Turkish Airlines</cx:pt>
          <cx:pt idx="5316">Turkish Airlines</cx:pt>
          <cx:pt idx="5317">Turkish Airlines</cx:pt>
          <cx:pt idx="5318">Turkish Airlines</cx:pt>
          <cx:pt idx="5319">Turkish Airlines</cx:pt>
          <cx:pt idx="5320">Turkish Airlines</cx:pt>
          <cx:pt idx="5321">Turkish Airlines</cx:pt>
          <cx:pt idx="5322">Turkish Airlines</cx:pt>
          <cx:pt idx="5323">Turkish Airlines</cx:pt>
          <cx:pt idx="5324">Turkish Airlines</cx:pt>
          <cx:pt idx="5325">Turkish Airlines</cx:pt>
          <cx:pt idx="5326">Turkish Airlines</cx:pt>
          <cx:pt idx="5327">Turkish Airlines</cx:pt>
          <cx:pt idx="5328">Turkish Airlines</cx:pt>
          <cx:pt idx="5329">Turkish Airlines</cx:pt>
          <cx:pt idx="5330">Turkish Airlines</cx:pt>
          <cx:pt idx="5331">Turkish Airlines</cx:pt>
          <cx:pt idx="5332">Turkish Airlines</cx:pt>
          <cx:pt idx="5333">Turkish Airlines</cx:pt>
          <cx:pt idx="5334">Turkish Airlines</cx:pt>
          <cx:pt idx="5335">Turkish Airlines</cx:pt>
          <cx:pt idx="5336">Turkish Airlines</cx:pt>
          <cx:pt idx="5337">Turkish Airlines</cx:pt>
          <cx:pt idx="5338">Turkish Airlines</cx:pt>
          <cx:pt idx="5339">Turkish Airlines</cx:pt>
          <cx:pt idx="5340">Turkish Airlines</cx:pt>
          <cx:pt idx="5341">Turkish Airlines</cx:pt>
          <cx:pt idx="5342">Turkish Airlines</cx:pt>
          <cx:pt idx="5343">Turkish Airlines</cx:pt>
          <cx:pt idx="5344">Turkish Airlines</cx:pt>
          <cx:pt idx="5345">Turkish Airlines</cx:pt>
          <cx:pt idx="5346">Turkish Airlines</cx:pt>
          <cx:pt idx="5347">Turkish Airlines</cx:pt>
          <cx:pt idx="5348">Turkish Airlines</cx:pt>
          <cx:pt idx="5349">Turkish Airlines</cx:pt>
          <cx:pt idx="5350">Turkish Airlines</cx:pt>
          <cx:pt idx="5351">Turkish Airlines</cx:pt>
          <cx:pt idx="5352">Turkish Airlines</cx:pt>
          <cx:pt idx="5353">Turkish Airlines</cx:pt>
          <cx:pt idx="5354">Turkish Airlines</cx:pt>
          <cx:pt idx="5355">Turkish Airlines</cx:pt>
          <cx:pt idx="5356">Turkish Airlines</cx:pt>
          <cx:pt idx="5357">Turkish Airlines</cx:pt>
          <cx:pt idx="5358">Turkish Airlines</cx:pt>
          <cx:pt idx="5359">Turkish Airlines</cx:pt>
          <cx:pt idx="5360">Turkish Airlines</cx:pt>
          <cx:pt idx="5361">Turkish Airlines</cx:pt>
          <cx:pt idx="5362">Turkish Airlines</cx:pt>
          <cx:pt idx="5363">Turkish Airlines</cx:pt>
          <cx:pt idx="5364">Turkish Airlines</cx:pt>
          <cx:pt idx="5365">Turkish Airlines</cx:pt>
          <cx:pt idx="5366">Turkish Airlines</cx:pt>
          <cx:pt idx="5367">Turkish Airlines</cx:pt>
          <cx:pt idx="5368">Turkish Airlines</cx:pt>
          <cx:pt idx="5369">Turkish Airlines</cx:pt>
          <cx:pt idx="5370">Turkish Airlines</cx:pt>
          <cx:pt idx="5371">Turkish Airlines</cx:pt>
          <cx:pt idx="5372">Turkish Airlines</cx:pt>
          <cx:pt idx="5373">Turkish Airlines</cx:pt>
          <cx:pt idx="5374">Turkish Airlines</cx:pt>
          <cx:pt idx="5375">Turkish Airlines</cx:pt>
          <cx:pt idx="5376">Turkish Airlines</cx:pt>
          <cx:pt idx="5377">Turkish Airlines</cx:pt>
          <cx:pt idx="5378">Turkish Airlines</cx:pt>
          <cx:pt idx="5379">Turkish Airlines</cx:pt>
          <cx:pt idx="5380">Turkish Airlines</cx:pt>
          <cx:pt idx="5381">Turkish Airlines</cx:pt>
          <cx:pt idx="5382">Turkish Airlines</cx:pt>
          <cx:pt idx="5383">Turkish Airlines</cx:pt>
          <cx:pt idx="5384">Turkish Airlines</cx:pt>
          <cx:pt idx="5385">Turkish Airlines</cx:pt>
          <cx:pt idx="5386">Turkish Airlines</cx:pt>
          <cx:pt idx="5387">Turkish Airlines</cx:pt>
          <cx:pt idx="5388">Turkish Airlines</cx:pt>
          <cx:pt idx="5389">Turkish Airlines</cx:pt>
          <cx:pt idx="5390">Turkish Airlines</cx:pt>
          <cx:pt idx="5391">Turkish Airlines</cx:pt>
          <cx:pt idx="5392">Turkish Airlines</cx:pt>
          <cx:pt idx="5393">Turkish Airlines</cx:pt>
          <cx:pt idx="5394">Turkish Airlines</cx:pt>
          <cx:pt idx="5395">Turkish Airlines</cx:pt>
          <cx:pt idx="5396">Turkish Airlines</cx:pt>
          <cx:pt idx="5397">Turkish Airlines</cx:pt>
          <cx:pt idx="5398">Turkish Airlines</cx:pt>
          <cx:pt idx="5399">Turkish Airlines</cx:pt>
          <cx:pt idx="5400">Turkish Airlines</cx:pt>
          <cx:pt idx="5401">Turkish Airlines</cx:pt>
          <cx:pt idx="5402">Turkish Airlines</cx:pt>
          <cx:pt idx="5403">Turkish Airlines</cx:pt>
          <cx:pt idx="5404">Turkish Airlines</cx:pt>
          <cx:pt idx="5405">Turkish Airlines</cx:pt>
          <cx:pt idx="5406">Turkish Airlines</cx:pt>
          <cx:pt idx="5407">Turkish Airlines</cx:pt>
          <cx:pt idx="5408">Turkish Airlines</cx:pt>
          <cx:pt idx="5409">Turkish Airlines</cx:pt>
          <cx:pt idx="5410">Turkish Airlines</cx:pt>
          <cx:pt idx="5411">Turkish Airlines</cx:pt>
          <cx:pt idx="5412">Turkish Airlines</cx:pt>
          <cx:pt idx="5413">Turkish Airlines</cx:pt>
          <cx:pt idx="5414">Turkish Airlines</cx:pt>
          <cx:pt idx="5415">Turkish Airlines</cx:pt>
          <cx:pt idx="5416">Turkish Airlines</cx:pt>
          <cx:pt idx="5417">Turkish Airlines</cx:pt>
          <cx:pt idx="5418">Turkish Airlines</cx:pt>
          <cx:pt idx="5419">Turkish Airlines</cx:pt>
          <cx:pt idx="5420">Turkish Airlines</cx:pt>
          <cx:pt idx="5421">Turkish Airlines</cx:pt>
          <cx:pt idx="5422">Turkish Airlines</cx:pt>
          <cx:pt idx="5423">Turkish Airlines</cx:pt>
          <cx:pt idx="5424">Turkish Airlines</cx:pt>
          <cx:pt idx="5425">Turkish Airlines</cx:pt>
          <cx:pt idx="5426">Turkish Airlines</cx:pt>
          <cx:pt idx="5427">Turkish Airlines</cx:pt>
          <cx:pt idx="5428">Turkish Airlines</cx:pt>
          <cx:pt idx="5429">Turkish Airlines</cx:pt>
          <cx:pt idx="5430">Turkish Airlines</cx:pt>
          <cx:pt idx="5431">Turkish Airlines</cx:pt>
          <cx:pt idx="5432">Turkish Airlines</cx:pt>
          <cx:pt idx="5433">Turkish Airlines</cx:pt>
          <cx:pt idx="5434">Turkish Airlines</cx:pt>
          <cx:pt idx="5435">Turkish Airlines</cx:pt>
          <cx:pt idx="5436">Turkish Airlines</cx:pt>
          <cx:pt idx="5437">Turkish Airlines</cx:pt>
          <cx:pt idx="5438">Turkish Airlines</cx:pt>
          <cx:pt idx="5439">Turkish Airlines</cx:pt>
          <cx:pt idx="5440">Turkish Airlines</cx:pt>
          <cx:pt idx="5441">Turkish Airlines</cx:pt>
          <cx:pt idx="5442">Turkish Airlines</cx:pt>
          <cx:pt idx="5443">Turkish Airlines</cx:pt>
          <cx:pt idx="5444">Turkish Airlines</cx:pt>
          <cx:pt idx="5445">Turkish Airlines</cx:pt>
          <cx:pt idx="5446">Turkish Airlines</cx:pt>
          <cx:pt idx="5447">Turkish Airlines</cx:pt>
          <cx:pt idx="5448">Turkish Airlines</cx:pt>
          <cx:pt idx="5449">Turkish Airlines</cx:pt>
          <cx:pt idx="5450">Turkish Airlines</cx:pt>
          <cx:pt idx="5451">Turkish Airlines</cx:pt>
          <cx:pt idx="5452">Turkish Airlines</cx:pt>
          <cx:pt idx="5453">Turkish Airlines</cx:pt>
          <cx:pt idx="5454">Turkish Airlines</cx:pt>
          <cx:pt idx="5455">Turkish Airlines</cx:pt>
          <cx:pt idx="5456">Turkish Airlines</cx:pt>
          <cx:pt idx="5457">Turkish Airlines</cx:pt>
          <cx:pt idx="5458">Turkish Airlines</cx:pt>
          <cx:pt idx="5459">Turkish Airlines</cx:pt>
          <cx:pt idx="5460">Turkish Airlines</cx:pt>
          <cx:pt idx="5461">Turkish Airlines</cx:pt>
          <cx:pt idx="5462">Turkish Airlines</cx:pt>
          <cx:pt idx="5463">Turkish Airlines</cx:pt>
          <cx:pt idx="5464">Turkish Airlines</cx:pt>
          <cx:pt idx="5465">Turkish Airlines</cx:pt>
          <cx:pt idx="5466">Turkish Airlines</cx:pt>
          <cx:pt idx="5467">Turkish Airlines</cx:pt>
          <cx:pt idx="5468">Turkish Airlines</cx:pt>
          <cx:pt idx="5469">Turkish Airlines</cx:pt>
          <cx:pt idx="5470">Turkish Airlines</cx:pt>
          <cx:pt idx="5471">Turkish Airlines</cx:pt>
          <cx:pt idx="5472">Turkish Airlines</cx:pt>
          <cx:pt idx="5473">Turkish Airlines</cx:pt>
          <cx:pt idx="5474">Turkish Airlines</cx:pt>
          <cx:pt idx="5475">Turkish Airlines</cx:pt>
          <cx:pt idx="5476">Turkish Airlines</cx:pt>
          <cx:pt idx="5477">Turkish Airlines</cx:pt>
          <cx:pt idx="5478">Turkish Airlines</cx:pt>
          <cx:pt idx="5479">Turkish Airlines</cx:pt>
          <cx:pt idx="5480">Turkish Airlines</cx:pt>
          <cx:pt idx="5481">Turkish Airlines</cx:pt>
          <cx:pt idx="5482">Turkish Airlines</cx:pt>
          <cx:pt idx="5483">Turkish Airlines</cx:pt>
          <cx:pt idx="5484">Turkish Airlines</cx:pt>
          <cx:pt idx="5485">Turkish Airlines</cx:pt>
          <cx:pt idx="5486">Turkish Airlines</cx:pt>
          <cx:pt idx="5487">Turkish Airlines</cx:pt>
          <cx:pt idx="5488">Turkish Airlines</cx:pt>
          <cx:pt idx="5489">Turkish Airlines</cx:pt>
          <cx:pt idx="5490">Turkish Airlines</cx:pt>
          <cx:pt idx="5491">Turkish Airlines</cx:pt>
          <cx:pt idx="5492">Turkish Airlines</cx:pt>
          <cx:pt idx="5493">Turkish Airlines</cx:pt>
          <cx:pt idx="5494">Turkish Airlines</cx:pt>
          <cx:pt idx="5495">Turkish Airlines</cx:pt>
          <cx:pt idx="5496">Turkish Airlines</cx:pt>
          <cx:pt idx="5497">Turkish Airlines</cx:pt>
          <cx:pt idx="5498">Turkish Airlines</cx:pt>
          <cx:pt idx="5499">Turkish Airlines</cx:pt>
          <cx:pt idx="5500">Turkish Airlines</cx:pt>
          <cx:pt idx="5501">Turkish Airlines</cx:pt>
          <cx:pt idx="5502">Turkish Airlines</cx:pt>
          <cx:pt idx="5503">Turkish Airlines</cx:pt>
          <cx:pt idx="5504">Turkish Airlines</cx:pt>
          <cx:pt idx="5505">Turkish Airlines</cx:pt>
          <cx:pt idx="5506">Turkish Airlines</cx:pt>
          <cx:pt idx="5507">Turkish Airlines</cx:pt>
          <cx:pt idx="5508">Turkish Airlines</cx:pt>
          <cx:pt idx="5509">Turkish Airlines</cx:pt>
          <cx:pt idx="5510">Turkish Airlines</cx:pt>
          <cx:pt idx="5511">Turkish Airlines</cx:pt>
          <cx:pt idx="5512">Turkish Airlines</cx:pt>
          <cx:pt idx="5513">Turkish Airlines</cx:pt>
          <cx:pt idx="5514">Turkish Airlines</cx:pt>
          <cx:pt idx="5515">Turkish Airlines</cx:pt>
          <cx:pt idx="5516">Turkish Airlines</cx:pt>
          <cx:pt idx="5517">Turkish Airlines</cx:pt>
          <cx:pt idx="5518">Turkish Airlines</cx:pt>
          <cx:pt idx="5519">Turkish Airlines</cx:pt>
          <cx:pt idx="5520">Turkish Airlines</cx:pt>
          <cx:pt idx="5521">Turkish Airlines</cx:pt>
          <cx:pt idx="5522">Turkish Airlines</cx:pt>
          <cx:pt idx="5523">Turkish Airlines</cx:pt>
          <cx:pt idx="5524">Turkish Airlines</cx:pt>
          <cx:pt idx="5525">Turkish Airlines</cx:pt>
          <cx:pt idx="5526">Turkish Airlines</cx:pt>
          <cx:pt idx="5527">Turkish Airlines</cx:pt>
          <cx:pt idx="5528">Turkish Airlines</cx:pt>
          <cx:pt idx="5529">Turkish Airlines</cx:pt>
          <cx:pt idx="5530">Turkish Airlines</cx:pt>
          <cx:pt idx="5531">Turkish Airlines</cx:pt>
          <cx:pt idx="5532">Turkish Airlines</cx:pt>
          <cx:pt idx="5533">Turkish Airlines</cx:pt>
          <cx:pt idx="5534">Turkish Airlines</cx:pt>
          <cx:pt idx="5535">Turkish Airlines</cx:pt>
          <cx:pt idx="5536">Turkish Airlines</cx:pt>
          <cx:pt idx="5537">Turkish Airlines</cx:pt>
          <cx:pt idx="5538">Turkish Airlines</cx:pt>
          <cx:pt idx="5539">Turkish Airlines</cx:pt>
          <cx:pt idx="5540">Turkish Airlines</cx:pt>
          <cx:pt idx="5541">Turkish Airlines</cx:pt>
          <cx:pt idx="5542">Turkish Airlines</cx:pt>
          <cx:pt idx="5543">Turkish Airlines</cx:pt>
          <cx:pt idx="5544">Turkish Airlines</cx:pt>
          <cx:pt idx="5545">Turkish Airlines</cx:pt>
          <cx:pt idx="5546">Turkish Airlines</cx:pt>
          <cx:pt idx="5547">Turkish Airlines</cx:pt>
          <cx:pt idx="5548">Turkish Airlines</cx:pt>
          <cx:pt idx="5549">Turkish Airlines</cx:pt>
          <cx:pt idx="5550">Turkish Airlines</cx:pt>
          <cx:pt idx="5551">Turkish Airlines</cx:pt>
          <cx:pt idx="5552">Turkish Airlines</cx:pt>
          <cx:pt idx="5553">Turkish Airlines</cx:pt>
          <cx:pt idx="5554">Turkish Airlines</cx:pt>
          <cx:pt idx="5555">Turkish Airlines</cx:pt>
          <cx:pt idx="5556">Turkish Airlines</cx:pt>
          <cx:pt idx="5557">Turkish Airlines</cx:pt>
          <cx:pt idx="5558">Turkish Airlines</cx:pt>
          <cx:pt idx="5559">Turkish Airlines</cx:pt>
          <cx:pt idx="5560">Turkish Airlines</cx:pt>
          <cx:pt idx="5561">Turkish Airlines</cx:pt>
          <cx:pt idx="5562">Turkish Airlines</cx:pt>
          <cx:pt idx="5563">Turkish Airlines</cx:pt>
          <cx:pt idx="5564">Turkish Airlines</cx:pt>
          <cx:pt idx="5565">Turkish Airlines</cx:pt>
          <cx:pt idx="5566">Turkish Airlines</cx:pt>
          <cx:pt idx="5567">Turkish Airlines</cx:pt>
          <cx:pt idx="5568">Turkish Airlines</cx:pt>
          <cx:pt idx="5569">Turkish Airlines</cx:pt>
          <cx:pt idx="5570">Turkish Airlines</cx:pt>
          <cx:pt idx="5571">Turkish Airlines</cx:pt>
          <cx:pt idx="5572">Turkish Airlines</cx:pt>
          <cx:pt idx="5573">Turkish Airlines</cx:pt>
          <cx:pt idx="5574">Turkish Airlines</cx:pt>
          <cx:pt idx="5575">Turkish Airlines</cx:pt>
          <cx:pt idx="5576">Turkish Airlines</cx:pt>
          <cx:pt idx="5577">Turkish Airlines</cx:pt>
          <cx:pt idx="5578">Turkish Airlines</cx:pt>
          <cx:pt idx="5579">Turkish Airlines</cx:pt>
          <cx:pt idx="5580">Turkish Airlines</cx:pt>
          <cx:pt idx="5581">Turkish Airlines</cx:pt>
          <cx:pt idx="5582">Turkish Airlines</cx:pt>
          <cx:pt idx="5583">Turkish Airlines</cx:pt>
          <cx:pt idx="5584">Turkish Airlines</cx:pt>
          <cx:pt idx="5585">Turkish Airlines</cx:pt>
          <cx:pt idx="5586">Turkish Airlines</cx:pt>
          <cx:pt idx="5587">Turkish Airlines</cx:pt>
          <cx:pt idx="5588">Turkish Airlines</cx:pt>
          <cx:pt idx="5589">Turkish Airlines</cx:pt>
          <cx:pt idx="5590">Turkish Airlines</cx:pt>
          <cx:pt idx="5591">Turkish Airlines</cx:pt>
          <cx:pt idx="5592">Turkish Airlines</cx:pt>
          <cx:pt idx="5593">Turkish Airlines</cx:pt>
          <cx:pt idx="5594">Turkish Airlines</cx:pt>
          <cx:pt idx="5595">Turkish Airlines</cx:pt>
          <cx:pt idx="5596">Turkish Airlines</cx:pt>
          <cx:pt idx="5597">Turkish Airlines</cx:pt>
          <cx:pt idx="5598">Turkish Airlines</cx:pt>
          <cx:pt idx="5599">Turkish Airlines</cx:pt>
          <cx:pt idx="5600">Turkish Airlines</cx:pt>
          <cx:pt idx="5601">Turkish Airlines</cx:pt>
          <cx:pt idx="5602">Turkish Airlines</cx:pt>
          <cx:pt idx="5603">Turkish Airlines</cx:pt>
          <cx:pt idx="5604">Turkish Airlines</cx:pt>
          <cx:pt idx="5605">Turkish Airlines</cx:pt>
          <cx:pt idx="5606">Turkish Airlines</cx:pt>
          <cx:pt idx="5607">Turkish Airlines</cx:pt>
          <cx:pt idx="5608">Turkish Airlines</cx:pt>
          <cx:pt idx="5609">Turkish Airlines</cx:pt>
          <cx:pt idx="5610">Turkish Airlines</cx:pt>
          <cx:pt idx="5611">Turkish Airlines</cx:pt>
          <cx:pt idx="5612">Turkish Airlines</cx:pt>
          <cx:pt idx="5613">Turkish Airlines</cx:pt>
          <cx:pt idx="5614">Turkish Airlines</cx:pt>
          <cx:pt idx="5615">Turkish Airlines</cx:pt>
          <cx:pt idx="5616">Turkish Airlines</cx:pt>
          <cx:pt idx="5617">Turkish Airlines</cx:pt>
          <cx:pt idx="5618">Turkish Airlines</cx:pt>
          <cx:pt idx="5619">Turkish Airlines</cx:pt>
          <cx:pt idx="5620">Turkish Airlines</cx:pt>
          <cx:pt idx="5621">Turkish Airlines</cx:pt>
          <cx:pt idx="5622">Turkish Airlines</cx:pt>
          <cx:pt idx="5623">Turkish Airlines</cx:pt>
          <cx:pt idx="5624">Turkish Airlines</cx:pt>
          <cx:pt idx="5625">Turkish Airlines</cx:pt>
          <cx:pt idx="5626">Turkish Airlines</cx:pt>
          <cx:pt idx="5627">Turkish Airlines</cx:pt>
          <cx:pt idx="5628">Turkish Airlines</cx:pt>
          <cx:pt idx="5629">Turkish Airlines</cx:pt>
          <cx:pt idx="5630">Turkish Airlines</cx:pt>
          <cx:pt idx="5631">Turkish Airlines</cx:pt>
          <cx:pt idx="5632">Turkish Airlines</cx:pt>
          <cx:pt idx="5633">Turkish Airlines</cx:pt>
          <cx:pt idx="5634">Turkish Airlines</cx:pt>
          <cx:pt idx="5635">Turkish Airlines</cx:pt>
          <cx:pt idx="5636">Turkish Airlines</cx:pt>
          <cx:pt idx="5637">Turkish Airlines</cx:pt>
          <cx:pt idx="5638">Turkish Airlines</cx:pt>
          <cx:pt idx="5639">Turkish Airlines</cx:pt>
          <cx:pt idx="5640">Turkish Airlines</cx:pt>
          <cx:pt idx="5641">Turkish Airlines</cx:pt>
          <cx:pt idx="5642">Turkish Airlines</cx:pt>
          <cx:pt idx="5643">Turkish Airlines</cx:pt>
          <cx:pt idx="5644">Turkish Airlines</cx:pt>
          <cx:pt idx="5645">Turkish Airlines</cx:pt>
          <cx:pt idx="5646">Turkish Airlines</cx:pt>
          <cx:pt idx="5647">Turkish Airlines</cx:pt>
          <cx:pt idx="5648">Turkish Airlines</cx:pt>
          <cx:pt idx="5649">Turkish Airlines</cx:pt>
          <cx:pt idx="5650">Turkish Airlines</cx:pt>
          <cx:pt idx="5651">Turkish Airlines</cx:pt>
          <cx:pt idx="5652">Turkish Airlines</cx:pt>
          <cx:pt idx="5653">Turkish Airlines</cx:pt>
          <cx:pt idx="5654">Turkish Airlines</cx:pt>
          <cx:pt idx="5655">Turkish Airlines</cx:pt>
          <cx:pt idx="5656">Turkish Airlines</cx:pt>
          <cx:pt idx="5657">Turkish Airlines</cx:pt>
          <cx:pt idx="5658">Turkish Airlines</cx:pt>
          <cx:pt idx="5659">Turkish Airlines</cx:pt>
          <cx:pt idx="5660">Turkish Airlines</cx:pt>
          <cx:pt idx="5661">Turkish Airlines</cx:pt>
          <cx:pt idx="5662">Turkish Airlines</cx:pt>
          <cx:pt idx="5663">Turkish Airlines</cx:pt>
          <cx:pt idx="5664">Turkish Airlines</cx:pt>
          <cx:pt idx="5665">Turkish Airlines</cx:pt>
          <cx:pt idx="5666">Turkish Airlines</cx:pt>
          <cx:pt idx="5667">Turkish Airlines</cx:pt>
          <cx:pt idx="5668">Turkish Airlines</cx:pt>
          <cx:pt idx="5669">Turkish Airlines</cx:pt>
          <cx:pt idx="5670">Turkish Airlines</cx:pt>
          <cx:pt idx="5671">Turkish Airlines</cx:pt>
          <cx:pt idx="5672">Turkish Airlines</cx:pt>
          <cx:pt idx="5673">Turkish Airlines</cx:pt>
          <cx:pt idx="5674">Turkish Airlines</cx:pt>
          <cx:pt idx="5675">Turkish Airlines</cx:pt>
          <cx:pt idx="5676">Turkish Airlines</cx:pt>
          <cx:pt idx="5677">Turkish Airlines</cx:pt>
          <cx:pt idx="5678">Turkish Airlines</cx:pt>
          <cx:pt idx="5679">Turkish Airlines</cx:pt>
          <cx:pt idx="5680">Turkish Airlines</cx:pt>
          <cx:pt idx="5681">Turkish Airlines</cx:pt>
          <cx:pt idx="5682">Turkish Airlines</cx:pt>
          <cx:pt idx="5683">Turkish Airlines</cx:pt>
          <cx:pt idx="5684">Turkish Airlines</cx:pt>
          <cx:pt idx="5685">Turkish Airlines</cx:pt>
          <cx:pt idx="5686">Turkish Airlines</cx:pt>
          <cx:pt idx="5687">Turkish Airlines</cx:pt>
          <cx:pt idx="5688">Turkish Airlines</cx:pt>
          <cx:pt idx="5689">Turkish Airlines</cx:pt>
          <cx:pt idx="5690">Turkish Airlines</cx:pt>
          <cx:pt idx="5691">Turkish Airlines</cx:pt>
          <cx:pt idx="5692">Turkish Airlines</cx:pt>
          <cx:pt idx="5693">Turkish Airlines</cx:pt>
          <cx:pt idx="5694">Turkish Airlines</cx:pt>
          <cx:pt idx="5695">Turkish Airlines</cx:pt>
          <cx:pt idx="5696">Turkish Airlines</cx:pt>
          <cx:pt idx="5697">Turkish Airlines</cx:pt>
          <cx:pt idx="5698">Turkish Airlines</cx:pt>
          <cx:pt idx="5699">Turkish Airlines</cx:pt>
          <cx:pt idx="5700">Turkish Airlines</cx:pt>
          <cx:pt idx="5701">Turkish Airlines</cx:pt>
          <cx:pt idx="5702">Turkish Airlines</cx:pt>
          <cx:pt idx="5703">Turkish Airlines</cx:pt>
          <cx:pt idx="5704">Turkish Airlines</cx:pt>
          <cx:pt idx="5705">Turkish Airlines</cx:pt>
          <cx:pt idx="5706">Turkish Airlines</cx:pt>
          <cx:pt idx="5707">Turkish Airlines</cx:pt>
          <cx:pt idx="5708">Turkish Airlines</cx:pt>
          <cx:pt idx="5709">Turkish Airlines</cx:pt>
          <cx:pt idx="5710">Turkish Airlines</cx:pt>
          <cx:pt idx="5711">Turkish Airlines</cx:pt>
          <cx:pt idx="5712">Turkish Airlines</cx:pt>
          <cx:pt idx="5713">Turkish Airlines</cx:pt>
          <cx:pt idx="5714">Turkish Airlines</cx:pt>
          <cx:pt idx="5715">Turkish Airlines</cx:pt>
          <cx:pt idx="5716">Turkish Airlines</cx:pt>
          <cx:pt idx="5717">Turkish Airlines</cx:pt>
          <cx:pt idx="5718">Turkish Airlines</cx:pt>
          <cx:pt idx="5719">Turkish Airlines</cx:pt>
          <cx:pt idx="5720">Turkish Airlines</cx:pt>
          <cx:pt idx="5721">Turkish Airlines</cx:pt>
          <cx:pt idx="5722">Turkish Airlines</cx:pt>
          <cx:pt idx="5723">Turkish Airlines</cx:pt>
          <cx:pt idx="5724">Turkish Airlines</cx:pt>
          <cx:pt idx="5725">Turkish Airlines</cx:pt>
          <cx:pt idx="5726">Turkish Airlines</cx:pt>
          <cx:pt idx="5727">Turkish Airlines</cx:pt>
          <cx:pt idx="5728">Turkish Airlines</cx:pt>
          <cx:pt idx="5729">Turkish Airlines</cx:pt>
          <cx:pt idx="5730">Turkish Airlines</cx:pt>
          <cx:pt idx="5731">Turkish Airlines</cx:pt>
          <cx:pt idx="5732">Turkish Airlines</cx:pt>
          <cx:pt idx="5733">Turkish Airlines</cx:pt>
          <cx:pt idx="5734">Turkish Airlines</cx:pt>
          <cx:pt idx="5735">Turkish Airlines</cx:pt>
          <cx:pt idx="5736">Turkish Airlines</cx:pt>
          <cx:pt idx="5737">Turkish Airlines</cx:pt>
          <cx:pt idx="5738">Turkish Airlines</cx:pt>
          <cx:pt idx="5739">Turkish Airlines</cx:pt>
          <cx:pt idx="5740">Turkish Airlines</cx:pt>
          <cx:pt idx="5741">Turkish Airlines</cx:pt>
          <cx:pt idx="5742">Turkish Airlines</cx:pt>
          <cx:pt idx="5743">Turkish Airlines</cx:pt>
          <cx:pt idx="5744">Turkish Airlines</cx:pt>
          <cx:pt idx="5745">Turkish Airlines</cx:pt>
          <cx:pt idx="5746">Turkish Airlines</cx:pt>
          <cx:pt idx="5747">Turkish Airlines</cx:pt>
          <cx:pt idx="5748">Turkish Airlines</cx:pt>
          <cx:pt idx="5749">Turkish Airlines</cx:pt>
          <cx:pt idx="5750">Turkish Airlines</cx:pt>
          <cx:pt idx="5751">Turkish Airlines</cx:pt>
          <cx:pt idx="5752">Turkish Airlines</cx:pt>
          <cx:pt idx="5753">Turkish Airlines</cx:pt>
          <cx:pt idx="5754">Turkish Airlines</cx:pt>
          <cx:pt idx="5755">Turkish Airlines</cx:pt>
          <cx:pt idx="5756">Turkish Airlines</cx:pt>
          <cx:pt idx="5757">Turkish Airlines</cx:pt>
          <cx:pt idx="5758">Turkish Airlines</cx:pt>
          <cx:pt idx="5759">Turkish Airlines</cx:pt>
          <cx:pt idx="5760">Turkish Airlines</cx:pt>
          <cx:pt idx="5761">Turkish Airlines</cx:pt>
          <cx:pt idx="5762">Turkish Airlines</cx:pt>
          <cx:pt idx="5763">Turkish Airlines</cx:pt>
          <cx:pt idx="5764">Turkish Airlines</cx:pt>
          <cx:pt idx="5765">Turkish Airlines</cx:pt>
          <cx:pt idx="5766">Turkish Airlines</cx:pt>
          <cx:pt idx="5767">Turkish Airlines</cx:pt>
          <cx:pt idx="5768">Turkish Airlines</cx:pt>
          <cx:pt idx="5769">Turkish Airlines</cx:pt>
          <cx:pt idx="5770">Turkish Airlines</cx:pt>
          <cx:pt idx="5771">Turkish Airlines</cx:pt>
          <cx:pt idx="5772">Turkish Airlines</cx:pt>
          <cx:pt idx="5773">Turkish Airlines</cx:pt>
          <cx:pt idx="5774">Turkish Airlines</cx:pt>
          <cx:pt idx="5775">Turkish Airlines</cx:pt>
          <cx:pt idx="5776">Turkish Airlines</cx:pt>
          <cx:pt idx="5777">Turkish Airlines</cx:pt>
          <cx:pt idx="5778">Turkish Airlines</cx:pt>
          <cx:pt idx="5779">Turkish Airlines</cx:pt>
          <cx:pt idx="5780">Turkish Airlines</cx:pt>
          <cx:pt idx="5781">Turkish Airlines</cx:pt>
          <cx:pt idx="5782">Turkish Airlines</cx:pt>
          <cx:pt idx="5783">Turkish Airlines</cx:pt>
          <cx:pt idx="5784">Turkish Airlines</cx:pt>
          <cx:pt idx="5785">Turkish Airlines</cx:pt>
          <cx:pt idx="5786">Turkish Airlines</cx:pt>
          <cx:pt idx="5787">Turkish Airlines</cx:pt>
          <cx:pt idx="5788">Turkish Airlines</cx:pt>
          <cx:pt idx="5789">Turkish Airlines</cx:pt>
          <cx:pt idx="5790">Turkish Airlines</cx:pt>
          <cx:pt idx="5791">Turkish Airlines</cx:pt>
          <cx:pt idx="5792">Turkish Airlines</cx:pt>
          <cx:pt idx="5793">Turkish Airlines</cx:pt>
          <cx:pt idx="5794">Turkish Airlines</cx:pt>
          <cx:pt idx="5795">Turkish Airlines</cx:pt>
          <cx:pt idx="5796">Turkish Airlines</cx:pt>
          <cx:pt idx="5797">Turkish Airlines</cx:pt>
          <cx:pt idx="5798">Turkish Airlines</cx:pt>
          <cx:pt idx="5799">Turkish Airlines</cx:pt>
          <cx:pt idx="5800">Turkish Airlines</cx:pt>
          <cx:pt idx="5801">Turkish Airlines</cx:pt>
          <cx:pt idx="5802">Turkish Airlines</cx:pt>
          <cx:pt idx="5803">Turkish Airlines</cx:pt>
          <cx:pt idx="5804">Turkish Airlines</cx:pt>
          <cx:pt idx="5805">Turkish Airlines</cx:pt>
          <cx:pt idx="5806">Turkish Airlines</cx:pt>
          <cx:pt idx="5807">Turkish Airlines</cx:pt>
          <cx:pt idx="5808">Turkish Airlines</cx:pt>
          <cx:pt idx="5809">Turkish Airlines</cx:pt>
          <cx:pt idx="5810">Turkish Airlines</cx:pt>
          <cx:pt idx="5811">Turkish Airlines</cx:pt>
          <cx:pt idx="5812">Turkish Airlines</cx:pt>
          <cx:pt idx="5813">Turkish Airlines</cx:pt>
          <cx:pt idx="5814">Turkish Airlines</cx:pt>
          <cx:pt idx="5815">Turkish Airlines</cx:pt>
          <cx:pt idx="5816">Turkish Airlines</cx:pt>
          <cx:pt idx="5817">Turkish Airlines</cx:pt>
          <cx:pt idx="5818">Turkish Airlines</cx:pt>
          <cx:pt idx="5819">Turkish Airlines</cx:pt>
          <cx:pt idx="5820">Turkish Airlines</cx:pt>
          <cx:pt idx="5821">Turkish Airlines</cx:pt>
          <cx:pt idx="5822">Turkish Airlines</cx:pt>
          <cx:pt idx="5823">Turkish Airlines</cx:pt>
          <cx:pt idx="5824">Turkish Airlines</cx:pt>
          <cx:pt idx="5825">Turkish Airlines</cx:pt>
          <cx:pt idx="5826">Turkish Airlines</cx:pt>
          <cx:pt idx="5827">Turkish Airlines</cx:pt>
          <cx:pt idx="5828">Turkish Airlines</cx:pt>
          <cx:pt idx="5829">Turkish Airlines</cx:pt>
          <cx:pt idx="5830">Turkish Airlines</cx:pt>
          <cx:pt idx="5831">Turkish Airlines</cx:pt>
          <cx:pt idx="5832">Turkish Airlines</cx:pt>
          <cx:pt idx="5833">Turkish Airlines</cx:pt>
          <cx:pt idx="5834">Turkish Airlines</cx:pt>
          <cx:pt idx="5835">Turkish Airlines</cx:pt>
          <cx:pt idx="5836">Turkish Airlines</cx:pt>
          <cx:pt idx="5837">Turkish Airlines</cx:pt>
          <cx:pt idx="5838">Turkish Airlines</cx:pt>
          <cx:pt idx="5839">Turkish Airlines</cx:pt>
          <cx:pt idx="5840">Turkish Airlines</cx:pt>
          <cx:pt idx="5841">Turkish Airlines</cx:pt>
          <cx:pt idx="5842">Turkish Airlines</cx:pt>
          <cx:pt idx="5843">Turkish Airlines</cx:pt>
          <cx:pt idx="5844">Turkish Airlines</cx:pt>
          <cx:pt idx="5845">Turkish Airlines</cx:pt>
          <cx:pt idx="5846">Turkish Airlines</cx:pt>
          <cx:pt idx="5847">Turkish Airlines</cx:pt>
          <cx:pt idx="5848">Turkish Airlines</cx:pt>
          <cx:pt idx="5849">Turkish Airlines</cx:pt>
          <cx:pt idx="5850">Turkish Airlines</cx:pt>
          <cx:pt idx="5851">Turkish Airlines</cx:pt>
          <cx:pt idx="5852">Turkish Airlines</cx:pt>
          <cx:pt idx="5853">Turkish Airlines</cx:pt>
          <cx:pt idx="5854">Turkish Airlines</cx:pt>
          <cx:pt idx="5855">Turkish Airlines</cx:pt>
          <cx:pt idx="5856">Turkish Airlines</cx:pt>
          <cx:pt idx="5857">Turkish Airlines</cx:pt>
          <cx:pt idx="5858">Turkish Airlines</cx:pt>
          <cx:pt idx="5859">Turkish Airlines</cx:pt>
          <cx:pt idx="5860">Turkish Airlines</cx:pt>
          <cx:pt idx="5861">Turkish Airlines</cx:pt>
          <cx:pt idx="5862">Turkish Airlines</cx:pt>
          <cx:pt idx="5863">Turkish Airlines</cx:pt>
          <cx:pt idx="5864">Turkish Airlines</cx:pt>
          <cx:pt idx="5865">Turkish Airlines</cx:pt>
          <cx:pt idx="5866">Turkish Airlines</cx:pt>
          <cx:pt idx="5867">Turkish Airlines</cx:pt>
          <cx:pt idx="5868">Turkish Airlines</cx:pt>
          <cx:pt idx="5869">Turkish Airlines</cx:pt>
          <cx:pt idx="5870">Turkish Airlines</cx:pt>
          <cx:pt idx="5871">Turkish Airlines</cx:pt>
          <cx:pt idx="5872">Turkish Airlines</cx:pt>
          <cx:pt idx="5873">Turkish Airlines</cx:pt>
          <cx:pt idx="5874">Turkish Airlines</cx:pt>
          <cx:pt idx="5875">Turkish Airlines</cx:pt>
          <cx:pt idx="5876">Turkish Airlines</cx:pt>
          <cx:pt idx="5877">Turkish Airlines</cx:pt>
          <cx:pt idx="5878">Turkish Airlines</cx:pt>
          <cx:pt idx="5879">Turkish Airlines</cx:pt>
          <cx:pt idx="5880">Turkish Airlines</cx:pt>
          <cx:pt idx="5881">Turkish Airlines</cx:pt>
          <cx:pt idx="5882">Turkish Airlines</cx:pt>
          <cx:pt idx="5883">Turkish Airlines</cx:pt>
          <cx:pt idx="5884">Turkish Airlines</cx:pt>
          <cx:pt idx="5885">Turkish Airlines</cx:pt>
          <cx:pt idx="5886">Turkish Airlines</cx:pt>
          <cx:pt idx="5887">Turkish Airlines</cx:pt>
          <cx:pt idx="5888">Turkish Airlines</cx:pt>
          <cx:pt idx="5889">Turkish Airlines</cx:pt>
          <cx:pt idx="5890">Turkish Airlines</cx:pt>
          <cx:pt idx="5891">Turkish Airlines</cx:pt>
          <cx:pt idx="5892">Turkish Airlines</cx:pt>
          <cx:pt idx="5893">Turkish Airlines</cx:pt>
          <cx:pt idx="5894">Turkish Airlines</cx:pt>
          <cx:pt idx="5895">Turkish Airlines</cx:pt>
          <cx:pt idx="5896">Turkish Airlines</cx:pt>
          <cx:pt idx="5897">Turkish Airlines</cx:pt>
          <cx:pt idx="5898">Turkish Airlines</cx:pt>
          <cx:pt idx="5899">Turkish Airlines</cx:pt>
          <cx:pt idx="5900">Turkish Airlines</cx:pt>
          <cx:pt idx="5901">Turkish Airlines</cx:pt>
          <cx:pt idx="5902">Turkish Airlines</cx:pt>
          <cx:pt idx="5903">Turkish Airlines</cx:pt>
          <cx:pt idx="5904">Turkish Airlines</cx:pt>
          <cx:pt idx="5905">Turkish Airlines</cx:pt>
          <cx:pt idx="5906">Turkish Airlines</cx:pt>
          <cx:pt idx="5907">Turkish Airlines</cx:pt>
          <cx:pt idx="5908">Turkish Airlines</cx:pt>
          <cx:pt idx="5909">Turkish Airlines</cx:pt>
          <cx:pt idx="5910">Turkish Airlines</cx:pt>
          <cx:pt idx="5911">Turkish Airlines</cx:pt>
          <cx:pt idx="5912">Turkish Airlines</cx:pt>
          <cx:pt idx="5913">Turkish Airlines</cx:pt>
          <cx:pt idx="5914">Turkish Airlines</cx:pt>
          <cx:pt idx="5915">Turkish Airlines</cx:pt>
          <cx:pt idx="5916">Turkish Airlines</cx:pt>
          <cx:pt idx="5917">Turkish Airlines</cx:pt>
          <cx:pt idx="5918">Turkish Airlines</cx:pt>
          <cx:pt idx="5919">Turkish Airlines</cx:pt>
          <cx:pt idx="5920">Turkish Airlines</cx:pt>
          <cx:pt idx="5921">Turkish Airlines</cx:pt>
          <cx:pt idx="5922">Turkish Airlines</cx:pt>
          <cx:pt idx="5923">Turkish Airlines</cx:pt>
          <cx:pt idx="5924">Turkish Airlines</cx:pt>
          <cx:pt idx="5925">Turkish Airlines</cx:pt>
          <cx:pt idx="5926">Turkish Airlines</cx:pt>
          <cx:pt idx="5927">Turkish Airlines</cx:pt>
          <cx:pt idx="5928">Turkish Airlines</cx:pt>
          <cx:pt idx="5929">Turkish Airlines</cx:pt>
          <cx:pt idx="5930">Turkish Airlines</cx:pt>
          <cx:pt idx="5931">Turkish Airlines</cx:pt>
          <cx:pt idx="5932">Turkish Airlines</cx:pt>
          <cx:pt idx="5933">Turkish Airlines</cx:pt>
          <cx:pt idx="5934">Turkish Airlines</cx:pt>
          <cx:pt idx="5935">Turkish Airlines</cx:pt>
          <cx:pt idx="5936">Turkish Airlines</cx:pt>
          <cx:pt idx="5937">Turkish Airlines</cx:pt>
          <cx:pt idx="5938">Turkish Airlines</cx:pt>
          <cx:pt idx="5939">Turkish Airlines</cx:pt>
          <cx:pt idx="5940">Turkish Airlines</cx:pt>
          <cx:pt idx="5941">Turkish Airlines</cx:pt>
          <cx:pt idx="5942">Turkish Airlines</cx:pt>
          <cx:pt idx="5943">Turkish Airlines</cx:pt>
          <cx:pt idx="5944">Turkish Airlines</cx:pt>
          <cx:pt idx="5945">Turkish Airlines</cx:pt>
          <cx:pt idx="5946">Turkish Airlines</cx:pt>
          <cx:pt idx="5947">Turkish Airlines</cx:pt>
          <cx:pt idx="5948">Turkish Airlines</cx:pt>
          <cx:pt idx="5949">Turkish Airlines</cx:pt>
          <cx:pt idx="5950">Turkish Airlines</cx:pt>
          <cx:pt idx="5951">Turkish Airlines</cx:pt>
          <cx:pt idx="5952">Turkish Airlines</cx:pt>
          <cx:pt idx="5953">Turkish Airlines</cx:pt>
          <cx:pt idx="5954">Turkish Airlines</cx:pt>
          <cx:pt idx="5955">Turkish Airlines</cx:pt>
          <cx:pt idx="5956">Turkish Airlines</cx:pt>
          <cx:pt idx="5957">Turkish Airlines</cx:pt>
          <cx:pt idx="5958">Turkish Airlines</cx:pt>
          <cx:pt idx="5959">Turkish Airlines</cx:pt>
          <cx:pt idx="5960">Turkish Airlines</cx:pt>
          <cx:pt idx="5961">Turkish Airlines</cx:pt>
          <cx:pt idx="5962">Turkish Airlines</cx:pt>
          <cx:pt idx="5963">Turkish Airlines</cx:pt>
          <cx:pt idx="5964">Turkish Airlines</cx:pt>
          <cx:pt idx="5965">Turkish Airlines</cx:pt>
          <cx:pt idx="5966">Turkish Airlines</cx:pt>
          <cx:pt idx="5967">Turkish Airlines</cx:pt>
          <cx:pt idx="5968">Turkish Airlines</cx:pt>
          <cx:pt idx="5969">Turkish Airlines</cx:pt>
          <cx:pt idx="5970">Turkish Airlines</cx:pt>
          <cx:pt idx="5971">Turkish Airlines</cx:pt>
          <cx:pt idx="5972">Turkish Airlines</cx:pt>
          <cx:pt idx="5973">Turkish Airlines</cx:pt>
          <cx:pt idx="5974">Turkish Airlines</cx:pt>
          <cx:pt idx="5975">Turkish Airlines</cx:pt>
          <cx:pt idx="5976">Turkish Airlines</cx:pt>
          <cx:pt idx="5977">Turkish Airlines</cx:pt>
          <cx:pt idx="5978">Turkish Airlines</cx:pt>
          <cx:pt idx="5979">Turkish Airlines</cx:pt>
          <cx:pt idx="5980">Turkish Airlines</cx:pt>
          <cx:pt idx="5981">Turkish Airlines</cx:pt>
          <cx:pt idx="5982">Turkish Airlines</cx:pt>
          <cx:pt idx="5983">Turkish Airlines</cx:pt>
          <cx:pt idx="5984">Turkish Airlines</cx:pt>
          <cx:pt idx="5985">Turkish Airlines</cx:pt>
          <cx:pt idx="5986">Turkish Airlines</cx:pt>
          <cx:pt idx="5987">Turkish Airlines</cx:pt>
          <cx:pt idx="5988">Turkish Airlines</cx:pt>
          <cx:pt idx="5989">Turkish Airlines</cx:pt>
          <cx:pt idx="5990">Turkish Airlines</cx:pt>
          <cx:pt idx="5991">Turkish Airlines</cx:pt>
          <cx:pt idx="5992">Turkish Airlines</cx:pt>
          <cx:pt idx="5993">Turkish Airlines</cx:pt>
          <cx:pt idx="5994">Turkish Airlines</cx:pt>
          <cx:pt idx="5995">Turkish Airlines</cx:pt>
          <cx:pt idx="5996">Turkish Airlines</cx:pt>
          <cx:pt idx="5997">Turkish Airlines</cx:pt>
          <cx:pt idx="5998">Turkish Airlines</cx:pt>
          <cx:pt idx="5999">Turkish Airlines</cx:pt>
          <cx:pt idx="6000">Turkish Airlines</cx:pt>
          <cx:pt idx="6001">Turkish Airlines</cx:pt>
          <cx:pt idx="6002">Turkish Airlines</cx:pt>
          <cx:pt idx="6003">Turkish Airlines</cx:pt>
          <cx:pt idx="6004">Turkish Airlines</cx:pt>
          <cx:pt idx="6005">Turkish Airlines</cx:pt>
          <cx:pt idx="6006">Turkish Airlines</cx:pt>
          <cx:pt idx="6007">Turkish Airlines</cx:pt>
          <cx:pt idx="6008">Turkish Airlines</cx:pt>
          <cx:pt idx="6009">Turkish Airlines</cx:pt>
          <cx:pt idx="6010">Turkish Airlines</cx:pt>
          <cx:pt idx="6011">Turkish Airlines</cx:pt>
          <cx:pt idx="6012">Turkish Airlines</cx:pt>
          <cx:pt idx="6013">Turkish Airlines</cx:pt>
          <cx:pt idx="6014">Turkish Airlines</cx:pt>
          <cx:pt idx="6015">Turkish Airlines</cx:pt>
          <cx:pt idx="6016">Turkish Airlines</cx:pt>
          <cx:pt idx="6017">Turkish Airlines</cx:pt>
          <cx:pt idx="6018">Turkish Airlines</cx:pt>
          <cx:pt idx="6019">Turkish Airlines</cx:pt>
          <cx:pt idx="6020">Turkish Airlines</cx:pt>
          <cx:pt idx="6021">Turkish Airlines</cx:pt>
          <cx:pt idx="6022">Turkish Airlines</cx:pt>
          <cx:pt idx="6023">Turkish Airlines</cx:pt>
          <cx:pt idx="6024">Turkish Airlines</cx:pt>
          <cx:pt idx="6025">Turkish Airlines</cx:pt>
          <cx:pt idx="6026">Turkish Airlines</cx:pt>
          <cx:pt idx="6027">Turkish Airlines</cx:pt>
          <cx:pt idx="6028">Turkish Airlines</cx:pt>
          <cx:pt idx="6029">Turkish Airlines</cx:pt>
          <cx:pt idx="6030">Turkish Airlines</cx:pt>
          <cx:pt idx="6031">Turkish Airlines</cx:pt>
          <cx:pt idx="6032">Turkish Airlines</cx:pt>
          <cx:pt idx="6033">Turkish Airlines</cx:pt>
          <cx:pt idx="6034">Turkish Airlines</cx:pt>
          <cx:pt idx="6035">Turkish Airlines</cx:pt>
          <cx:pt idx="6036">Turkish Airlines</cx:pt>
          <cx:pt idx="6037">Turkish Airlines</cx:pt>
          <cx:pt idx="6038">Turkish Airlines</cx:pt>
          <cx:pt idx="6039">Turkish Airlines</cx:pt>
          <cx:pt idx="6040">Turkish Airlines</cx:pt>
          <cx:pt idx="6041">Turkish Airlines</cx:pt>
          <cx:pt idx="6042">Turkish Airlines</cx:pt>
          <cx:pt idx="6043">Turkish Airlines</cx:pt>
          <cx:pt idx="6044">Turkish Airlines</cx:pt>
          <cx:pt idx="6045">Turkish Airlines</cx:pt>
          <cx:pt idx="6046">Turkish Airlines</cx:pt>
          <cx:pt idx="6047">Turkish Airlines</cx:pt>
          <cx:pt idx="6048">Turkish Airlines</cx:pt>
          <cx:pt idx="6049">Turkish Airlines</cx:pt>
          <cx:pt idx="6050">Turkish Airlines</cx:pt>
          <cx:pt idx="6051">Turkish Airlines</cx:pt>
          <cx:pt idx="6052">Turkish Airlines</cx:pt>
          <cx:pt idx="6053">Turkish Airlines</cx:pt>
          <cx:pt idx="6054">Turkish Airlines</cx:pt>
          <cx:pt idx="6055">Turkish Airlines</cx:pt>
          <cx:pt idx="6056">Turkish Airlines</cx:pt>
          <cx:pt idx="6057">Turkish Airlines</cx:pt>
          <cx:pt idx="6058">Turkish Airlines</cx:pt>
          <cx:pt idx="6059">Turkish Airlines</cx:pt>
          <cx:pt idx="6060">Turkish Airlines</cx:pt>
          <cx:pt idx="6061">Turkish Airlines</cx:pt>
          <cx:pt idx="6062">Turkish Airlines</cx:pt>
          <cx:pt idx="6063">Turkish Airlines</cx:pt>
          <cx:pt idx="6064">Turkish Airlines</cx:pt>
          <cx:pt idx="6065">Turkish Airlines</cx:pt>
          <cx:pt idx="6066">Turkish Airlines</cx:pt>
          <cx:pt idx="6067">Turkish Airlines</cx:pt>
          <cx:pt idx="6068">Turkish Airlines</cx:pt>
          <cx:pt idx="6069">Turkish Airlines</cx:pt>
          <cx:pt idx="6070">Turkish Airlines</cx:pt>
          <cx:pt idx="6071">Turkish Airlines</cx:pt>
          <cx:pt idx="6072">Turkish Airlines</cx:pt>
          <cx:pt idx="6073">Turkish Airlines</cx:pt>
          <cx:pt idx="6074">Turkish Airlines</cx:pt>
          <cx:pt idx="6075">Turkish Airlines</cx:pt>
          <cx:pt idx="6076">Turkish Airlines</cx:pt>
          <cx:pt idx="6077">Turkish Airlines</cx:pt>
          <cx:pt idx="6078">Turkish Airlines</cx:pt>
          <cx:pt idx="6079">Turkish Airlines</cx:pt>
          <cx:pt idx="6080">Turkish Airlines</cx:pt>
          <cx:pt idx="6081">Turkish Airlines</cx:pt>
          <cx:pt idx="6082">Turkish Airlines</cx:pt>
          <cx:pt idx="6083">Turkish Airlines</cx:pt>
          <cx:pt idx="6084">Turkish Airlines</cx:pt>
          <cx:pt idx="6085">Turkish Airlines</cx:pt>
          <cx:pt idx="6086">Turkish Airlines</cx:pt>
          <cx:pt idx="6087">Turkish Airlines</cx:pt>
          <cx:pt idx="6088">Turkish Airlines</cx:pt>
          <cx:pt idx="6089">Turkish Airlines</cx:pt>
          <cx:pt idx="6090">Air France</cx:pt>
          <cx:pt idx="6091">Air France</cx:pt>
          <cx:pt idx="6092">Air France</cx:pt>
          <cx:pt idx="6093">Air France</cx:pt>
          <cx:pt idx="6094">Air France</cx:pt>
          <cx:pt idx="6095">Air France</cx:pt>
          <cx:pt idx="6096">Air France</cx:pt>
          <cx:pt idx="6097">Air France</cx:pt>
          <cx:pt idx="6098">Air France</cx:pt>
          <cx:pt idx="6099">Air France</cx:pt>
          <cx:pt idx="6100">Air France</cx:pt>
          <cx:pt idx="6101">Air France</cx:pt>
          <cx:pt idx="6102">Air France</cx:pt>
          <cx:pt idx="6103">Air France</cx:pt>
          <cx:pt idx="6104">Air France</cx:pt>
          <cx:pt idx="6105">Air France</cx:pt>
          <cx:pt idx="6106">Air France</cx:pt>
          <cx:pt idx="6107">Air France</cx:pt>
          <cx:pt idx="6108">Air France</cx:pt>
          <cx:pt idx="6109">Air France</cx:pt>
          <cx:pt idx="6110">Air France</cx:pt>
          <cx:pt idx="6111">Air France</cx:pt>
          <cx:pt idx="6112">Air France</cx:pt>
          <cx:pt idx="6113">Air France</cx:pt>
          <cx:pt idx="6114">Air France</cx:pt>
          <cx:pt idx="6115">Air France</cx:pt>
          <cx:pt idx="6116">Air France</cx:pt>
          <cx:pt idx="6117">Air France</cx:pt>
          <cx:pt idx="6118">Air France</cx:pt>
          <cx:pt idx="6119">Air France</cx:pt>
          <cx:pt idx="6120">Air France</cx:pt>
          <cx:pt idx="6121">Air France</cx:pt>
          <cx:pt idx="6122">Air France</cx:pt>
          <cx:pt idx="6123">Air France</cx:pt>
          <cx:pt idx="6124">Air France</cx:pt>
          <cx:pt idx="6125">Air France</cx:pt>
          <cx:pt idx="6126">Air France</cx:pt>
          <cx:pt idx="6127">Air France</cx:pt>
          <cx:pt idx="6128">Air France</cx:pt>
          <cx:pt idx="6129">Air France</cx:pt>
          <cx:pt idx="6130">Air France</cx:pt>
          <cx:pt idx="6131">Air France</cx:pt>
          <cx:pt idx="6132">Air France</cx:pt>
          <cx:pt idx="6133">Air France</cx:pt>
          <cx:pt idx="6134">Air France</cx:pt>
          <cx:pt idx="6135">Air France</cx:pt>
          <cx:pt idx="6136">Air France</cx:pt>
          <cx:pt idx="6137">Air France</cx:pt>
          <cx:pt idx="6138">Air France</cx:pt>
          <cx:pt idx="6139">Air France</cx:pt>
          <cx:pt idx="6140">Air France</cx:pt>
          <cx:pt idx="6141">Air France</cx:pt>
          <cx:pt idx="6142">Air France</cx:pt>
          <cx:pt idx="6143">Air France</cx:pt>
          <cx:pt idx="6144">Air France</cx:pt>
          <cx:pt idx="6145">Air France</cx:pt>
          <cx:pt idx="6146">Air France</cx:pt>
          <cx:pt idx="6147">Air France</cx:pt>
          <cx:pt idx="6148">Air France</cx:pt>
          <cx:pt idx="6149">Air France</cx:pt>
          <cx:pt idx="6150">Air France</cx:pt>
          <cx:pt idx="6151">Air France</cx:pt>
          <cx:pt idx="6152">Air France</cx:pt>
          <cx:pt idx="6153">Air France</cx:pt>
          <cx:pt idx="6154">Air France</cx:pt>
          <cx:pt idx="6155">Air France</cx:pt>
          <cx:pt idx="6156">Air France</cx:pt>
          <cx:pt idx="6157">Air France</cx:pt>
          <cx:pt idx="6158">Air France</cx:pt>
          <cx:pt idx="6159">Air France</cx:pt>
          <cx:pt idx="6160">Air France</cx:pt>
          <cx:pt idx="6161">Air France</cx:pt>
          <cx:pt idx="6162">Air France</cx:pt>
          <cx:pt idx="6163">Air France</cx:pt>
          <cx:pt idx="6164">Air France</cx:pt>
          <cx:pt idx="6165">Air France</cx:pt>
          <cx:pt idx="6166">Air France</cx:pt>
          <cx:pt idx="6167">Air France</cx:pt>
          <cx:pt idx="6168">Air France</cx:pt>
          <cx:pt idx="6169">Air France</cx:pt>
          <cx:pt idx="6170">Air France</cx:pt>
          <cx:pt idx="6171">Air France</cx:pt>
          <cx:pt idx="6172">Air France</cx:pt>
          <cx:pt idx="6173">Air France</cx:pt>
          <cx:pt idx="6174">Air France</cx:pt>
          <cx:pt idx="6175">Air France</cx:pt>
          <cx:pt idx="6176">Air France</cx:pt>
          <cx:pt idx="6177">Air France</cx:pt>
          <cx:pt idx="6178">Air France</cx:pt>
          <cx:pt idx="6179">Air France</cx:pt>
          <cx:pt idx="6180">Air France</cx:pt>
          <cx:pt idx="6181">Air France</cx:pt>
          <cx:pt idx="6182">Air France</cx:pt>
          <cx:pt idx="6183">Air France</cx:pt>
          <cx:pt idx="6184">Air France</cx:pt>
          <cx:pt idx="6185">Air France</cx:pt>
          <cx:pt idx="6186">Air France</cx:pt>
          <cx:pt idx="6187">Air France</cx:pt>
          <cx:pt idx="6188">Air France</cx:pt>
          <cx:pt idx="6189">Air France</cx:pt>
          <cx:pt idx="6190">Air France</cx:pt>
          <cx:pt idx="6191">Air France</cx:pt>
          <cx:pt idx="6192">Air France</cx:pt>
          <cx:pt idx="6193">Air France</cx:pt>
          <cx:pt idx="6194">Air France</cx:pt>
          <cx:pt idx="6195">Air France</cx:pt>
          <cx:pt idx="6196">Air France</cx:pt>
          <cx:pt idx="6197">Air France</cx:pt>
          <cx:pt idx="6198">Air France</cx:pt>
          <cx:pt idx="6199">Air France</cx:pt>
          <cx:pt idx="6200">Air France</cx:pt>
          <cx:pt idx="6201">Air France</cx:pt>
          <cx:pt idx="6202">Air France</cx:pt>
          <cx:pt idx="6203">Air France</cx:pt>
          <cx:pt idx="6204">Air France</cx:pt>
          <cx:pt idx="6205">Air France</cx:pt>
          <cx:pt idx="6206">Air France</cx:pt>
          <cx:pt idx="6207">Air France</cx:pt>
          <cx:pt idx="6208">Air France</cx:pt>
          <cx:pt idx="6209">Air France</cx:pt>
          <cx:pt idx="6210">Air France</cx:pt>
          <cx:pt idx="6211">Air France</cx:pt>
          <cx:pt idx="6212">Air France</cx:pt>
          <cx:pt idx="6213">Air France</cx:pt>
          <cx:pt idx="6214">Air France</cx:pt>
          <cx:pt idx="6215">Air France</cx:pt>
          <cx:pt idx="6216">Air France</cx:pt>
          <cx:pt idx="6217">Air France</cx:pt>
          <cx:pt idx="6218">Air France</cx:pt>
          <cx:pt idx="6219">Air France</cx:pt>
          <cx:pt idx="6220">Air France</cx:pt>
          <cx:pt idx="6221">Air France</cx:pt>
          <cx:pt idx="6222">Air France</cx:pt>
          <cx:pt idx="6223">Air France</cx:pt>
          <cx:pt idx="6224">Air France</cx:pt>
          <cx:pt idx="6225">Air France</cx:pt>
          <cx:pt idx="6226">Air France</cx:pt>
          <cx:pt idx="6227">Air France</cx:pt>
          <cx:pt idx="6228">Air France</cx:pt>
          <cx:pt idx="6229">Air France</cx:pt>
          <cx:pt idx="6230">Air France</cx:pt>
          <cx:pt idx="6231">Air France</cx:pt>
          <cx:pt idx="6232">Air France</cx:pt>
          <cx:pt idx="6233">Air France</cx:pt>
          <cx:pt idx="6234">Air France</cx:pt>
          <cx:pt idx="6235">Air France</cx:pt>
          <cx:pt idx="6236">Air France</cx:pt>
          <cx:pt idx="6237">Air France</cx:pt>
          <cx:pt idx="6238">Air France</cx:pt>
          <cx:pt idx="6239">Air France</cx:pt>
          <cx:pt idx="6240">Air France</cx:pt>
          <cx:pt idx="6241">Air France</cx:pt>
          <cx:pt idx="6242">Air France</cx:pt>
          <cx:pt idx="6243">Air France</cx:pt>
          <cx:pt idx="6244">Air France</cx:pt>
          <cx:pt idx="6245">Air France</cx:pt>
          <cx:pt idx="6246">Air France</cx:pt>
          <cx:pt idx="6247">Air France</cx:pt>
          <cx:pt idx="6248">Air France</cx:pt>
          <cx:pt idx="6249">Air France</cx:pt>
          <cx:pt idx="6250">Air France</cx:pt>
          <cx:pt idx="6251">Air France</cx:pt>
          <cx:pt idx="6252">Air France</cx:pt>
          <cx:pt idx="6253">Air France</cx:pt>
          <cx:pt idx="6254">Air France</cx:pt>
          <cx:pt idx="6255">Air France</cx:pt>
          <cx:pt idx="6256">Air France</cx:pt>
          <cx:pt idx="6257">Air France</cx:pt>
          <cx:pt idx="6258">Air France</cx:pt>
          <cx:pt idx="6259">Air France</cx:pt>
          <cx:pt idx="6260">Air France</cx:pt>
          <cx:pt idx="6261">Air France</cx:pt>
          <cx:pt idx="6262">Air France</cx:pt>
          <cx:pt idx="6263">Air France</cx:pt>
          <cx:pt idx="6264">Air France</cx:pt>
          <cx:pt idx="6265">Air France</cx:pt>
          <cx:pt idx="6266">Air France</cx:pt>
          <cx:pt idx="6267">Air France</cx:pt>
          <cx:pt idx="6268">Air France</cx:pt>
          <cx:pt idx="6269">Air France</cx:pt>
          <cx:pt idx="6270">Air France</cx:pt>
          <cx:pt idx="6271">Air France</cx:pt>
          <cx:pt idx="6272">Air France</cx:pt>
          <cx:pt idx="6273">Air France</cx:pt>
          <cx:pt idx="6274">Air France</cx:pt>
          <cx:pt idx="6275">Air France</cx:pt>
          <cx:pt idx="6276">Air France</cx:pt>
          <cx:pt idx="6277">Air France</cx:pt>
          <cx:pt idx="6278">Air France</cx:pt>
          <cx:pt idx="6279">Air France</cx:pt>
          <cx:pt idx="6280">Air France</cx:pt>
          <cx:pt idx="6281">Air France</cx:pt>
          <cx:pt idx="6282">Air France</cx:pt>
          <cx:pt idx="6283">Air France</cx:pt>
          <cx:pt idx="6284">Air France</cx:pt>
          <cx:pt idx="6285">Air France</cx:pt>
          <cx:pt idx="6286">Air France</cx:pt>
          <cx:pt idx="6287">Air France</cx:pt>
          <cx:pt idx="6288">Air France</cx:pt>
          <cx:pt idx="6289">Air France</cx:pt>
          <cx:pt idx="6290">Air France</cx:pt>
          <cx:pt idx="6291">Air France</cx:pt>
          <cx:pt idx="6292">Air France</cx:pt>
          <cx:pt idx="6293">Air France</cx:pt>
          <cx:pt idx="6294">Air France</cx:pt>
          <cx:pt idx="6295">Air France</cx:pt>
          <cx:pt idx="6296">Air France</cx:pt>
          <cx:pt idx="6297">Air France</cx:pt>
          <cx:pt idx="6298">Air France</cx:pt>
          <cx:pt idx="6299">Air France</cx:pt>
          <cx:pt idx="6300">Air France</cx:pt>
          <cx:pt idx="6301">Air France</cx:pt>
          <cx:pt idx="6302">Air France</cx:pt>
          <cx:pt idx="6303">Air France</cx:pt>
          <cx:pt idx="6304">Air France</cx:pt>
          <cx:pt idx="6305">Air France</cx:pt>
          <cx:pt idx="6306">Air France</cx:pt>
          <cx:pt idx="6307">Air France</cx:pt>
          <cx:pt idx="6308">Air France</cx:pt>
          <cx:pt idx="6309">Air France</cx:pt>
          <cx:pt idx="6310">Air France</cx:pt>
          <cx:pt idx="6311">Air France</cx:pt>
          <cx:pt idx="6312">Air France</cx:pt>
          <cx:pt idx="6313">Air France</cx:pt>
          <cx:pt idx="6314">Air France</cx:pt>
          <cx:pt idx="6315">Air France</cx:pt>
          <cx:pt idx="6316">Air France</cx:pt>
          <cx:pt idx="6317">Air France</cx:pt>
          <cx:pt idx="6318">Air France</cx:pt>
          <cx:pt idx="6319">Air France</cx:pt>
          <cx:pt idx="6320">Air France</cx:pt>
          <cx:pt idx="6321">Air France</cx:pt>
          <cx:pt idx="6322">Air France</cx:pt>
          <cx:pt idx="6323">Air France</cx:pt>
          <cx:pt idx="6324">Air France</cx:pt>
          <cx:pt idx="6325">Air France</cx:pt>
          <cx:pt idx="6326">Air France</cx:pt>
          <cx:pt idx="6327">Air France</cx:pt>
          <cx:pt idx="6328">Air France</cx:pt>
          <cx:pt idx="6329">Air France</cx:pt>
          <cx:pt idx="6330">Air France</cx:pt>
          <cx:pt idx="6331">Air France</cx:pt>
          <cx:pt idx="6332">Air France</cx:pt>
          <cx:pt idx="6333">Air France</cx:pt>
          <cx:pt idx="6334">Air France</cx:pt>
          <cx:pt idx="6335">Air France</cx:pt>
          <cx:pt idx="6336">Air France</cx:pt>
          <cx:pt idx="6337">Air France</cx:pt>
          <cx:pt idx="6338">Air France</cx:pt>
          <cx:pt idx="6339">Air France</cx:pt>
          <cx:pt idx="6340">Air France</cx:pt>
          <cx:pt idx="6341">Air France</cx:pt>
          <cx:pt idx="6342">Air France</cx:pt>
          <cx:pt idx="6343">Air France</cx:pt>
          <cx:pt idx="6344">Air France</cx:pt>
          <cx:pt idx="6345">Air France</cx:pt>
          <cx:pt idx="6346">Air France</cx:pt>
          <cx:pt idx="6347">Air France</cx:pt>
          <cx:pt idx="6348">Air France</cx:pt>
          <cx:pt idx="6349">Air France</cx:pt>
          <cx:pt idx="6350">Air France</cx:pt>
          <cx:pt idx="6351">Air France</cx:pt>
          <cx:pt idx="6352">Air France</cx:pt>
          <cx:pt idx="6353">Air France</cx:pt>
          <cx:pt idx="6354">Air France</cx:pt>
          <cx:pt idx="6355">Air France</cx:pt>
          <cx:pt idx="6356">Air France</cx:pt>
          <cx:pt idx="6357">Air France</cx:pt>
          <cx:pt idx="6358">Air France</cx:pt>
          <cx:pt idx="6359">Air France</cx:pt>
          <cx:pt idx="6360">Air France</cx:pt>
          <cx:pt idx="6361">Air France</cx:pt>
          <cx:pt idx="6362">Air France</cx:pt>
          <cx:pt idx="6363">Air France</cx:pt>
          <cx:pt idx="6364">Air France</cx:pt>
          <cx:pt idx="6365">Air France</cx:pt>
          <cx:pt idx="6366">Air France</cx:pt>
          <cx:pt idx="6367">Air France</cx:pt>
          <cx:pt idx="6368">Air France</cx:pt>
          <cx:pt idx="6369">Air France</cx:pt>
          <cx:pt idx="6370">Air France</cx:pt>
          <cx:pt idx="6371">Air France</cx:pt>
          <cx:pt idx="6372">Air France</cx:pt>
          <cx:pt idx="6373">Air France</cx:pt>
          <cx:pt idx="6374">Air France</cx:pt>
          <cx:pt idx="6375">Air France</cx:pt>
          <cx:pt idx="6376">Air France</cx:pt>
          <cx:pt idx="6377">Air France</cx:pt>
          <cx:pt idx="6378">Air France</cx:pt>
          <cx:pt idx="6379">Air France</cx:pt>
          <cx:pt idx="6380">Air France</cx:pt>
          <cx:pt idx="6381">Air France</cx:pt>
          <cx:pt idx="6382">Air France</cx:pt>
          <cx:pt idx="6383">Air France</cx:pt>
          <cx:pt idx="6384">Air France</cx:pt>
          <cx:pt idx="6385">Air France</cx:pt>
          <cx:pt idx="6386">Air France</cx:pt>
          <cx:pt idx="6387">Air France</cx:pt>
          <cx:pt idx="6388">Air France</cx:pt>
          <cx:pt idx="6389">Air France</cx:pt>
          <cx:pt idx="6390">Air France</cx:pt>
          <cx:pt idx="6391">Air France</cx:pt>
          <cx:pt idx="6392">Air France</cx:pt>
          <cx:pt idx="6393">Air France</cx:pt>
          <cx:pt idx="6394">Air France</cx:pt>
          <cx:pt idx="6395">Air France</cx:pt>
          <cx:pt idx="6396">Air France</cx:pt>
          <cx:pt idx="6397">Air France</cx:pt>
          <cx:pt idx="6398">Air France</cx:pt>
          <cx:pt idx="6399">Air France</cx:pt>
          <cx:pt idx="6400">Air France</cx:pt>
          <cx:pt idx="6401">Air France</cx:pt>
          <cx:pt idx="6402">Air France</cx:pt>
          <cx:pt idx="6403">Air France</cx:pt>
          <cx:pt idx="6404">Air France</cx:pt>
          <cx:pt idx="6405">Air France</cx:pt>
          <cx:pt idx="6406">Air France</cx:pt>
          <cx:pt idx="6407">Air France</cx:pt>
          <cx:pt idx="6408">Air France</cx:pt>
          <cx:pt idx="6409">Air France</cx:pt>
          <cx:pt idx="6410">Air France</cx:pt>
          <cx:pt idx="6411">Air France</cx:pt>
          <cx:pt idx="6412">Air France</cx:pt>
          <cx:pt idx="6413">Air France</cx:pt>
          <cx:pt idx="6414">Air France</cx:pt>
          <cx:pt idx="6415">Air France</cx:pt>
          <cx:pt idx="6416">Air France</cx:pt>
          <cx:pt idx="6417">Air France</cx:pt>
          <cx:pt idx="6418">Air France</cx:pt>
          <cx:pt idx="6419">Air France</cx:pt>
          <cx:pt idx="6420">Air France</cx:pt>
          <cx:pt idx="6421">Air France</cx:pt>
          <cx:pt idx="6422">Air France</cx:pt>
          <cx:pt idx="6423">Air France</cx:pt>
          <cx:pt idx="6424">Air France</cx:pt>
          <cx:pt idx="6425">Air France</cx:pt>
          <cx:pt idx="6426">Air France</cx:pt>
          <cx:pt idx="6427">Air France</cx:pt>
          <cx:pt idx="6428">Air France</cx:pt>
          <cx:pt idx="6429">Air France</cx:pt>
          <cx:pt idx="6430">Air France</cx:pt>
          <cx:pt idx="6431">Air France</cx:pt>
          <cx:pt idx="6432">Air France</cx:pt>
          <cx:pt idx="6433">Air France</cx:pt>
          <cx:pt idx="6434">Air France</cx:pt>
          <cx:pt idx="6435">Air France</cx:pt>
          <cx:pt idx="6436">Air France</cx:pt>
          <cx:pt idx="6437">Air France</cx:pt>
          <cx:pt idx="6438">Air France</cx:pt>
          <cx:pt idx="6439">Air France</cx:pt>
          <cx:pt idx="6440">Air France</cx:pt>
          <cx:pt idx="6441">Air France</cx:pt>
          <cx:pt idx="6442">Air France</cx:pt>
          <cx:pt idx="6443">Air France</cx:pt>
          <cx:pt idx="6444">Air France</cx:pt>
          <cx:pt idx="6445">Air France</cx:pt>
          <cx:pt idx="6446">Air France</cx:pt>
          <cx:pt idx="6447">Air France</cx:pt>
          <cx:pt idx="6448">Air France</cx:pt>
          <cx:pt idx="6449">Air France</cx:pt>
          <cx:pt idx="6450">Air France</cx:pt>
          <cx:pt idx="6451">Air France</cx:pt>
          <cx:pt idx="6452">Air France</cx:pt>
          <cx:pt idx="6453">Air France</cx:pt>
          <cx:pt idx="6454">Air France</cx:pt>
          <cx:pt idx="6455">Air France</cx:pt>
          <cx:pt idx="6456">Air France</cx:pt>
          <cx:pt idx="6457">Air France</cx:pt>
          <cx:pt idx="6458">Air France</cx:pt>
          <cx:pt idx="6459">Air France</cx:pt>
          <cx:pt idx="6460">Air France</cx:pt>
          <cx:pt idx="6461">Air France</cx:pt>
          <cx:pt idx="6462">Air France</cx:pt>
          <cx:pt idx="6463">Air France</cx:pt>
          <cx:pt idx="6464">Air France</cx:pt>
          <cx:pt idx="6465">Air France</cx:pt>
          <cx:pt idx="6466">Air France</cx:pt>
          <cx:pt idx="6467">Air France</cx:pt>
          <cx:pt idx="6468">Air France</cx:pt>
          <cx:pt idx="6469">Air France</cx:pt>
          <cx:pt idx="6470">Air France</cx:pt>
          <cx:pt idx="6471">Air France</cx:pt>
          <cx:pt idx="6472">Air France</cx:pt>
          <cx:pt idx="6473">Air France</cx:pt>
          <cx:pt idx="6474">Air France</cx:pt>
          <cx:pt idx="6475">Air France</cx:pt>
          <cx:pt idx="6476">Air France</cx:pt>
          <cx:pt idx="6477">Air France</cx:pt>
          <cx:pt idx="6478">Air France</cx:pt>
          <cx:pt idx="6479">Air France</cx:pt>
          <cx:pt idx="6480">Air France</cx:pt>
          <cx:pt idx="6481">Air France</cx:pt>
          <cx:pt idx="6482">Air France</cx:pt>
          <cx:pt idx="6483">Air France</cx:pt>
          <cx:pt idx="6484">Air France</cx:pt>
          <cx:pt idx="6485">Air France</cx:pt>
          <cx:pt idx="6486">Air France</cx:pt>
          <cx:pt idx="6487">Air France</cx:pt>
          <cx:pt idx="6488">Air France</cx:pt>
          <cx:pt idx="6489">Air France</cx:pt>
          <cx:pt idx="6490">Air France</cx:pt>
          <cx:pt idx="6491">Air France</cx:pt>
          <cx:pt idx="6492">Air France</cx:pt>
          <cx:pt idx="6493">Air France</cx:pt>
          <cx:pt idx="6494">Air France</cx:pt>
          <cx:pt idx="6495">Air France</cx:pt>
          <cx:pt idx="6496">Air France</cx:pt>
          <cx:pt idx="6497">Air France</cx:pt>
          <cx:pt idx="6498">Air France</cx:pt>
          <cx:pt idx="6499">Air France</cx:pt>
          <cx:pt idx="6500">Air France</cx:pt>
          <cx:pt idx="6501">Air France</cx:pt>
          <cx:pt idx="6502">Air France</cx:pt>
          <cx:pt idx="6503">Air France</cx:pt>
          <cx:pt idx="6504">Air France</cx:pt>
          <cx:pt idx="6505">Air France</cx:pt>
          <cx:pt idx="6506">Air France</cx:pt>
          <cx:pt idx="6507">Air France</cx:pt>
          <cx:pt idx="6508">Air France</cx:pt>
          <cx:pt idx="6509">Air France</cx:pt>
          <cx:pt idx="6510">Air France</cx:pt>
          <cx:pt idx="6511">Air France</cx:pt>
          <cx:pt idx="6512">Air France</cx:pt>
          <cx:pt idx="6513">Air France</cx:pt>
          <cx:pt idx="6514">Air France</cx:pt>
          <cx:pt idx="6515">Air France</cx:pt>
          <cx:pt idx="6516">Air France</cx:pt>
          <cx:pt idx="6517">Air France</cx:pt>
          <cx:pt idx="6518">Air France</cx:pt>
          <cx:pt idx="6519">Air France</cx:pt>
          <cx:pt idx="6520">Air France</cx:pt>
          <cx:pt idx="6521">Air France</cx:pt>
          <cx:pt idx="6522">Air France</cx:pt>
          <cx:pt idx="6523">Air France</cx:pt>
          <cx:pt idx="6524">Air France</cx:pt>
          <cx:pt idx="6525">Air France</cx:pt>
          <cx:pt idx="6526">Air France</cx:pt>
          <cx:pt idx="6527">Air France</cx:pt>
          <cx:pt idx="6528">Air France</cx:pt>
          <cx:pt idx="6529">Air France</cx:pt>
          <cx:pt idx="6530">Air France</cx:pt>
          <cx:pt idx="6531">Air France</cx:pt>
          <cx:pt idx="6532">Air France</cx:pt>
          <cx:pt idx="6533">Air France</cx:pt>
          <cx:pt idx="6534">Air France</cx:pt>
          <cx:pt idx="6535">Air France</cx:pt>
          <cx:pt idx="6536">Air France</cx:pt>
          <cx:pt idx="6537">Air France</cx:pt>
          <cx:pt idx="6538">Air France</cx:pt>
          <cx:pt idx="6539">Air France</cx:pt>
          <cx:pt idx="6540">Air France</cx:pt>
          <cx:pt idx="6541">Air France</cx:pt>
          <cx:pt idx="6542">Air France</cx:pt>
          <cx:pt idx="6543">Air France</cx:pt>
          <cx:pt idx="6544">Air France</cx:pt>
          <cx:pt idx="6545">Air France</cx:pt>
          <cx:pt idx="6546">Air France</cx:pt>
          <cx:pt idx="6547">Air France</cx:pt>
          <cx:pt idx="6548">Air France</cx:pt>
          <cx:pt idx="6549">Air France</cx:pt>
          <cx:pt idx="6550">Air France</cx:pt>
          <cx:pt idx="6551">Air France</cx:pt>
          <cx:pt idx="6552">Air France</cx:pt>
          <cx:pt idx="6553">Air France</cx:pt>
          <cx:pt idx="6554">Air France</cx:pt>
          <cx:pt idx="6555">Air France</cx:pt>
          <cx:pt idx="6556">Air France</cx:pt>
          <cx:pt idx="6557">Air France</cx:pt>
          <cx:pt idx="6558">Air France</cx:pt>
          <cx:pt idx="6559">Air France</cx:pt>
          <cx:pt idx="6560">Air France</cx:pt>
          <cx:pt idx="6561">Air France</cx:pt>
          <cx:pt idx="6562">Air France</cx:pt>
          <cx:pt idx="6563">Air France</cx:pt>
          <cx:pt idx="6564">Air France</cx:pt>
          <cx:pt idx="6565">Air France</cx:pt>
          <cx:pt idx="6566">Air France</cx:pt>
          <cx:pt idx="6567">Air France</cx:pt>
          <cx:pt idx="6568">Air France</cx:pt>
          <cx:pt idx="6569">Air France</cx:pt>
          <cx:pt idx="6570">Air France</cx:pt>
          <cx:pt idx="6571">Air France</cx:pt>
          <cx:pt idx="6572">Air France</cx:pt>
          <cx:pt idx="6573">Air France</cx:pt>
          <cx:pt idx="6574">Air France</cx:pt>
          <cx:pt idx="6575">Air France</cx:pt>
          <cx:pt idx="6576">Air France</cx:pt>
          <cx:pt idx="6577">Air France</cx:pt>
          <cx:pt idx="6578">Air France</cx:pt>
          <cx:pt idx="6579">Air France</cx:pt>
          <cx:pt idx="6580">Air France</cx:pt>
          <cx:pt idx="6581">Air France</cx:pt>
          <cx:pt idx="6582">Air France</cx:pt>
          <cx:pt idx="6583">Air France</cx:pt>
          <cx:pt idx="6584">Air France</cx:pt>
          <cx:pt idx="6585">Air France</cx:pt>
          <cx:pt idx="6586">Air France</cx:pt>
          <cx:pt idx="6587">Air France</cx:pt>
          <cx:pt idx="6588">Air France</cx:pt>
          <cx:pt idx="6589">Air France</cx:pt>
          <cx:pt idx="6590">Air France</cx:pt>
          <cx:pt idx="6591">Air France</cx:pt>
          <cx:pt idx="6592">Air France</cx:pt>
          <cx:pt idx="6593">Air France</cx:pt>
          <cx:pt idx="6594">Air France</cx:pt>
          <cx:pt idx="6595">Air France</cx:pt>
          <cx:pt idx="6596">Air France</cx:pt>
          <cx:pt idx="6597">Air France</cx:pt>
          <cx:pt idx="6598">Air France</cx:pt>
          <cx:pt idx="6599">Air France</cx:pt>
          <cx:pt idx="6600">Air France</cx:pt>
          <cx:pt idx="6601">Air France</cx:pt>
          <cx:pt idx="6602">Air France</cx:pt>
          <cx:pt idx="6603">Air France</cx:pt>
          <cx:pt idx="6604">Air France</cx:pt>
          <cx:pt idx="6605">Air France</cx:pt>
          <cx:pt idx="6606">Air France</cx:pt>
          <cx:pt idx="6607">Air France</cx:pt>
          <cx:pt idx="6608">Air France</cx:pt>
          <cx:pt idx="6609">Air France</cx:pt>
          <cx:pt idx="6610">Air France</cx:pt>
          <cx:pt idx="6611">Air France</cx:pt>
          <cx:pt idx="6612">Air France</cx:pt>
          <cx:pt idx="6613">Air France</cx:pt>
          <cx:pt idx="6614">Air France</cx:pt>
          <cx:pt idx="6615">Air France</cx:pt>
          <cx:pt idx="6616">Air France</cx:pt>
          <cx:pt idx="6617">Air France</cx:pt>
          <cx:pt idx="6618">Air France</cx:pt>
          <cx:pt idx="6619">Air France</cx:pt>
          <cx:pt idx="6620">Air France</cx:pt>
          <cx:pt idx="6621">Air France</cx:pt>
          <cx:pt idx="6622">Air France</cx:pt>
          <cx:pt idx="6623">Air France</cx:pt>
          <cx:pt idx="6624">Air France</cx:pt>
          <cx:pt idx="6625">Air France</cx:pt>
          <cx:pt idx="6626">Air France</cx:pt>
          <cx:pt idx="6627">Air France</cx:pt>
          <cx:pt idx="6628">Air France</cx:pt>
          <cx:pt idx="6629">Air France</cx:pt>
          <cx:pt idx="6630">Air France</cx:pt>
          <cx:pt idx="6631">Air France</cx:pt>
          <cx:pt idx="6632">Air France</cx:pt>
          <cx:pt idx="6633">Air France</cx:pt>
          <cx:pt idx="6634">Air France</cx:pt>
          <cx:pt idx="6635">Air France</cx:pt>
          <cx:pt idx="6636">Air France</cx:pt>
          <cx:pt idx="6637">Air France</cx:pt>
          <cx:pt idx="6638">Air France</cx:pt>
          <cx:pt idx="6639">Air France</cx:pt>
          <cx:pt idx="6640">Air France</cx:pt>
          <cx:pt idx="6641">Air France</cx:pt>
          <cx:pt idx="6642">Air France</cx:pt>
          <cx:pt idx="6643">Air France</cx:pt>
          <cx:pt idx="6644">Air France</cx:pt>
          <cx:pt idx="6645">Air France</cx:pt>
          <cx:pt idx="6646">Air France</cx:pt>
          <cx:pt idx="6647">Air France</cx:pt>
          <cx:pt idx="6648">Air France</cx:pt>
          <cx:pt idx="6649">Air France</cx:pt>
          <cx:pt idx="6650">Air France</cx:pt>
          <cx:pt idx="6651">Air France</cx:pt>
          <cx:pt idx="6652">Air France</cx:pt>
          <cx:pt idx="6653">Air France</cx:pt>
          <cx:pt idx="6654">Air France</cx:pt>
          <cx:pt idx="6655">Air France</cx:pt>
          <cx:pt idx="6656">Air France</cx:pt>
          <cx:pt idx="6657">Air France</cx:pt>
          <cx:pt idx="6658">Air France</cx:pt>
          <cx:pt idx="6659">Air France</cx:pt>
          <cx:pt idx="6660">Air France</cx:pt>
          <cx:pt idx="6661">Air France</cx:pt>
          <cx:pt idx="6662">Air France</cx:pt>
          <cx:pt idx="6663">Air France</cx:pt>
          <cx:pt idx="6664">Air France</cx:pt>
          <cx:pt idx="6665">Air France</cx:pt>
          <cx:pt idx="6666">Air France</cx:pt>
          <cx:pt idx="6667">Air France</cx:pt>
          <cx:pt idx="6668">Air France</cx:pt>
          <cx:pt idx="6669">Air France</cx:pt>
          <cx:pt idx="6670">Air France</cx:pt>
          <cx:pt idx="6671">Air France</cx:pt>
          <cx:pt idx="6672">Air France</cx:pt>
          <cx:pt idx="6673">Air France</cx:pt>
          <cx:pt idx="6674">Air France</cx:pt>
          <cx:pt idx="6675">Air France</cx:pt>
          <cx:pt idx="6676">Air France</cx:pt>
          <cx:pt idx="6677">Air France</cx:pt>
          <cx:pt idx="6678">Air France</cx:pt>
          <cx:pt idx="6679">Air France</cx:pt>
          <cx:pt idx="6680">Air France</cx:pt>
          <cx:pt idx="6681">Air France</cx:pt>
          <cx:pt idx="6682">Air France</cx:pt>
          <cx:pt idx="6683">Air France</cx:pt>
          <cx:pt idx="6684">Air France</cx:pt>
          <cx:pt idx="6685">Air France</cx:pt>
          <cx:pt idx="6686">Air France</cx:pt>
          <cx:pt idx="6687">Air France</cx:pt>
          <cx:pt idx="6688">Air France</cx:pt>
          <cx:pt idx="6689">Air France</cx:pt>
          <cx:pt idx="6690">Air France</cx:pt>
          <cx:pt idx="6691">Air France</cx:pt>
          <cx:pt idx="6692">Air France</cx:pt>
          <cx:pt idx="6693">Air France</cx:pt>
          <cx:pt idx="6694">Air France</cx:pt>
          <cx:pt idx="6695">Air France</cx:pt>
          <cx:pt idx="6696">Air France</cx:pt>
          <cx:pt idx="6697">Air France</cx:pt>
          <cx:pt idx="6698">Air France</cx:pt>
          <cx:pt idx="6699">Air France</cx:pt>
          <cx:pt idx="6700">Air France</cx:pt>
          <cx:pt idx="6701">Air France</cx:pt>
          <cx:pt idx="6702">Air France</cx:pt>
          <cx:pt idx="6703">Air France</cx:pt>
          <cx:pt idx="6704">Air France</cx:pt>
          <cx:pt idx="6705">Air France</cx:pt>
          <cx:pt idx="6706">Air France</cx:pt>
          <cx:pt idx="6707">Air France</cx:pt>
          <cx:pt idx="6708">Air France</cx:pt>
          <cx:pt idx="6709">Air France</cx:pt>
          <cx:pt idx="6710">Air France</cx:pt>
          <cx:pt idx="6711">Air France</cx:pt>
          <cx:pt idx="6712">Air France</cx:pt>
          <cx:pt idx="6713">Air France</cx:pt>
          <cx:pt idx="6714">Air France</cx:pt>
          <cx:pt idx="6715">Air France</cx:pt>
          <cx:pt idx="6716">Air France</cx:pt>
          <cx:pt idx="6717">Air France</cx:pt>
          <cx:pt idx="6718">Air France</cx:pt>
          <cx:pt idx="6719">Air France</cx:pt>
          <cx:pt idx="6720">Air France</cx:pt>
          <cx:pt idx="6721">Air France</cx:pt>
          <cx:pt idx="6722">Air France</cx:pt>
          <cx:pt idx="6723">Air France</cx:pt>
          <cx:pt idx="6724">Air France</cx:pt>
          <cx:pt idx="6725">Air France</cx:pt>
          <cx:pt idx="6726">Air France</cx:pt>
          <cx:pt idx="6727">Air France</cx:pt>
          <cx:pt idx="6728">Air France</cx:pt>
          <cx:pt idx="6729">Air France</cx:pt>
          <cx:pt idx="6730">Air France</cx:pt>
          <cx:pt idx="6731">Air France</cx:pt>
          <cx:pt idx="6732">Air France</cx:pt>
          <cx:pt idx="6733">Air France</cx:pt>
          <cx:pt idx="6734">Air France</cx:pt>
          <cx:pt idx="6735">Air France</cx:pt>
          <cx:pt idx="6736">Air France</cx:pt>
          <cx:pt idx="6737">Air France</cx:pt>
          <cx:pt idx="6738">Air France</cx:pt>
          <cx:pt idx="6739">Air France</cx:pt>
          <cx:pt idx="6740">Air France</cx:pt>
          <cx:pt idx="6741">Air France</cx:pt>
          <cx:pt idx="6742">Air France</cx:pt>
          <cx:pt idx="6743">Air France</cx:pt>
          <cx:pt idx="6744">Air France</cx:pt>
          <cx:pt idx="6745">Air France</cx:pt>
          <cx:pt idx="6746">Air France</cx:pt>
          <cx:pt idx="6747">Air France</cx:pt>
          <cx:pt idx="6748">Air France</cx:pt>
          <cx:pt idx="6749">Air France</cx:pt>
          <cx:pt idx="6750">Air France</cx:pt>
          <cx:pt idx="6751">Air France</cx:pt>
          <cx:pt idx="6752">Air France</cx:pt>
          <cx:pt idx="6753">Air France</cx:pt>
          <cx:pt idx="6754">Air France</cx:pt>
          <cx:pt idx="6755">Air France</cx:pt>
          <cx:pt idx="6756">Air France</cx:pt>
          <cx:pt idx="6757">Air France</cx:pt>
          <cx:pt idx="6758">Air France</cx:pt>
          <cx:pt idx="6759">Air France</cx:pt>
          <cx:pt idx="6760">Air France</cx:pt>
          <cx:pt idx="6761">Air France</cx:pt>
          <cx:pt idx="6762">Air France</cx:pt>
          <cx:pt idx="6763">Air France</cx:pt>
          <cx:pt idx="6764">Air France</cx:pt>
          <cx:pt idx="6765">Air France</cx:pt>
          <cx:pt idx="6766">Air France</cx:pt>
          <cx:pt idx="6767">Air France</cx:pt>
          <cx:pt idx="6768">Air France</cx:pt>
          <cx:pt idx="6769">Air France</cx:pt>
          <cx:pt idx="6770">Air France</cx:pt>
          <cx:pt idx="6771">Air France</cx:pt>
          <cx:pt idx="6772">Air France</cx:pt>
          <cx:pt idx="6773">Air France</cx:pt>
          <cx:pt idx="6774">Air France</cx:pt>
          <cx:pt idx="6775">Air France</cx:pt>
          <cx:pt idx="6776">Air France</cx:pt>
          <cx:pt idx="6777">Air France</cx:pt>
          <cx:pt idx="6778">Air France</cx:pt>
          <cx:pt idx="6779">Air France</cx:pt>
          <cx:pt idx="6780">Air France</cx:pt>
          <cx:pt idx="6781">Air France</cx:pt>
          <cx:pt idx="6782">Air France</cx:pt>
          <cx:pt idx="6783">Air France</cx:pt>
          <cx:pt idx="6784">Air France</cx:pt>
          <cx:pt idx="6785">Air France</cx:pt>
          <cx:pt idx="6786">Air France</cx:pt>
          <cx:pt idx="6787">Air France</cx:pt>
          <cx:pt idx="6788">Air France</cx:pt>
          <cx:pt idx="6789">Air France</cx:pt>
          <cx:pt idx="6790">Air France</cx:pt>
          <cx:pt idx="6791">Air France</cx:pt>
          <cx:pt idx="6792">Air France</cx:pt>
          <cx:pt idx="6793">Air France</cx:pt>
          <cx:pt idx="6794">Air France</cx:pt>
          <cx:pt idx="6795">Air France</cx:pt>
          <cx:pt idx="6796">Air France</cx:pt>
          <cx:pt idx="6797">Air France</cx:pt>
          <cx:pt idx="6798">Air France</cx:pt>
          <cx:pt idx="6799">Air France</cx:pt>
          <cx:pt idx="6800">Air France</cx:pt>
          <cx:pt idx="6801">Air France</cx:pt>
          <cx:pt idx="6802">Air France</cx:pt>
          <cx:pt idx="6803">Air France</cx:pt>
          <cx:pt idx="6804">Air France</cx:pt>
          <cx:pt idx="6805">Air France</cx:pt>
          <cx:pt idx="6806">Air France</cx:pt>
          <cx:pt idx="6807">Air France</cx:pt>
          <cx:pt idx="6808">Air France</cx:pt>
          <cx:pt idx="6809">Air France</cx:pt>
          <cx:pt idx="6810">Air France</cx:pt>
          <cx:pt idx="6811">Air France</cx:pt>
          <cx:pt idx="6812">Air France</cx:pt>
          <cx:pt idx="6813">Air France</cx:pt>
          <cx:pt idx="6814">Air France</cx:pt>
          <cx:pt idx="6815">Air France</cx:pt>
          <cx:pt idx="6816">Air France</cx:pt>
          <cx:pt idx="6817">Air France</cx:pt>
          <cx:pt idx="6818">Air France</cx:pt>
          <cx:pt idx="6819">Air France</cx:pt>
          <cx:pt idx="6820">Air France</cx:pt>
          <cx:pt idx="6821">Air France</cx:pt>
          <cx:pt idx="6822">Air France</cx:pt>
          <cx:pt idx="6823">Air France</cx:pt>
          <cx:pt idx="6824">Air France</cx:pt>
          <cx:pt idx="6825">Air France</cx:pt>
          <cx:pt idx="6826">Air France</cx:pt>
          <cx:pt idx="6827">Air France</cx:pt>
          <cx:pt idx="6828">Air France</cx:pt>
          <cx:pt idx="6829">Air France</cx:pt>
          <cx:pt idx="6830">Air France</cx:pt>
          <cx:pt idx="6831">Air France</cx:pt>
          <cx:pt idx="6832">Air France</cx:pt>
          <cx:pt idx="6833">Air France</cx:pt>
          <cx:pt idx="6834">Air France</cx:pt>
          <cx:pt idx="6835">Air France</cx:pt>
          <cx:pt idx="6836">Air France</cx:pt>
          <cx:pt idx="6837">Air France</cx:pt>
          <cx:pt idx="6838">Air France</cx:pt>
          <cx:pt idx="6839">Air France</cx:pt>
          <cx:pt idx="6840">Air France</cx:pt>
          <cx:pt idx="6841">Air France</cx:pt>
          <cx:pt idx="6842">Air France</cx:pt>
          <cx:pt idx="6843">Air France</cx:pt>
          <cx:pt idx="6844">Air France</cx:pt>
          <cx:pt idx="6845">Air France</cx:pt>
          <cx:pt idx="6846">Air France</cx:pt>
          <cx:pt idx="6847">Air France</cx:pt>
          <cx:pt idx="6848">Air France</cx:pt>
          <cx:pt idx="6849">Air France</cx:pt>
          <cx:pt idx="6850">Air France</cx:pt>
          <cx:pt idx="6851">Air France</cx:pt>
          <cx:pt idx="6852">Air France</cx:pt>
          <cx:pt idx="6853">Air France</cx:pt>
          <cx:pt idx="6854">Air France</cx:pt>
          <cx:pt idx="6855">Air France</cx:pt>
          <cx:pt idx="6856">Air France</cx:pt>
          <cx:pt idx="6857">Air France</cx:pt>
          <cx:pt idx="6858">Air France</cx:pt>
          <cx:pt idx="6859">Air France</cx:pt>
          <cx:pt idx="6860">Air France</cx:pt>
          <cx:pt idx="6861">Air France</cx:pt>
          <cx:pt idx="6862">Air France</cx:pt>
          <cx:pt idx="6863">Air France</cx:pt>
          <cx:pt idx="6864">Air France</cx:pt>
          <cx:pt idx="6865">Air France</cx:pt>
          <cx:pt idx="6866">Air France</cx:pt>
          <cx:pt idx="6867">Air France</cx:pt>
          <cx:pt idx="6868">Air France</cx:pt>
          <cx:pt idx="6869">Air France</cx:pt>
          <cx:pt idx="6870">Air France</cx:pt>
          <cx:pt idx="6871">Air France</cx:pt>
          <cx:pt idx="6872">Air France</cx:pt>
          <cx:pt idx="6873">Air France</cx:pt>
          <cx:pt idx="6874">Air France</cx:pt>
          <cx:pt idx="6875">Air France</cx:pt>
          <cx:pt idx="6876">Air France</cx:pt>
          <cx:pt idx="6877">Air France</cx:pt>
          <cx:pt idx="6878">Air France</cx:pt>
          <cx:pt idx="6879">Air France</cx:pt>
          <cx:pt idx="6880">Air France</cx:pt>
          <cx:pt idx="6881">Air France</cx:pt>
          <cx:pt idx="6882">Air France</cx:pt>
          <cx:pt idx="6883">Air France</cx:pt>
          <cx:pt idx="6884">Air France</cx:pt>
          <cx:pt idx="6885">Air France</cx:pt>
          <cx:pt idx="6886">Air France</cx:pt>
          <cx:pt idx="6887">Air France</cx:pt>
          <cx:pt idx="6888">Cathay Pacific Airways</cx:pt>
          <cx:pt idx="6889">Cathay Pacific Airways</cx:pt>
          <cx:pt idx="6890">Cathay Pacific Airways</cx:pt>
          <cx:pt idx="6891">Cathay Pacific Airways</cx:pt>
          <cx:pt idx="6892">Cathay Pacific Airways</cx:pt>
          <cx:pt idx="6893">Cathay Pacific Airways</cx:pt>
          <cx:pt idx="6894">Cathay Pacific Airways</cx:pt>
          <cx:pt idx="6895">Cathay Pacific Airways</cx:pt>
          <cx:pt idx="6896">Cathay Pacific Airways</cx:pt>
          <cx:pt idx="6897">Cathay Pacific Airways</cx:pt>
          <cx:pt idx="6898">Cathay Pacific Airways</cx:pt>
          <cx:pt idx="6899">Cathay Pacific Airways</cx:pt>
          <cx:pt idx="6900">Cathay Pacific Airways</cx:pt>
          <cx:pt idx="6901">Cathay Pacific Airways</cx:pt>
          <cx:pt idx="6902">Cathay Pacific Airways</cx:pt>
          <cx:pt idx="6903">Cathay Pacific Airways</cx:pt>
          <cx:pt idx="6904">Cathay Pacific Airways</cx:pt>
          <cx:pt idx="6905">Cathay Pacific Airways</cx:pt>
          <cx:pt idx="6906">Cathay Pacific Airways</cx:pt>
          <cx:pt idx="6907">Cathay Pacific Airways</cx:pt>
          <cx:pt idx="6908">Cathay Pacific Airways</cx:pt>
          <cx:pt idx="6909">Cathay Pacific Airways</cx:pt>
          <cx:pt idx="6910">Cathay Pacific Airways</cx:pt>
          <cx:pt idx="6911">Cathay Pacific Airways</cx:pt>
          <cx:pt idx="6912">Cathay Pacific Airways</cx:pt>
          <cx:pt idx="6913">Cathay Pacific Airways</cx:pt>
          <cx:pt idx="6914">Cathay Pacific Airways</cx:pt>
          <cx:pt idx="6915">Cathay Pacific Airways</cx:pt>
          <cx:pt idx="6916">Cathay Pacific Airways</cx:pt>
          <cx:pt idx="6917">Cathay Pacific Airways</cx:pt>
          <cx:pt idx="6918">Cathay Pacific Airways</cx:pt>
          <cx:pt idx="6919">Cathay Pacific Airways</cx:pt>
          <cx:pt idx="6920">Cathay Pacific Airways</cx:pt>
          <cx:pt idx="6921">Cathay Pacific Airways</cx:pt>
          <cx:pt idx="6922">Cathay Pacific Airways</cx:pt>
          <cx:pt idx="6923">Cathay Pacific Airways</cx:pt>
          <cx:pt idx="6924">Cathay Pacific Airways</cx:pt>
          <cx:pt idx="6925">Cathay Pacific Airways</cx:pt>
          <cx:pt idx="6926">Cathay Pacific Airways</cx:pt>
          <cx:pt idx="6927">Cathay Pacific Airways</cx:pt>
          <cx:pt idx="6928">Cathay Pacific Airways</cx:pt>
          <cx:pt idx="6929">Cathay Pacific Airways</cx:pt>
          <cx:pt idx="6930">Cathay Pacific Airways</cx:pt>
          <cx:pt idx="6931">Cathay Pacific Airways</cx:pt>
          <cx:pt idx="6932">Cathay Pacific Airways</cx:pt>
          <cx:pt idx="6933">Cathay Pacific Airways</cx:pt>
          <cx:pt idx="6934">Cathay Pacific Airways</cx:pt>
          <cx:pt idx="6935">Cathay Pacific Airways</cx:pt>
          <cx:pt idx="6936">Cathay Pacific Airways</cx:pt>
          <cx:pt idx="6937">Cathay Pacific Airways</cx:pt>
          <cx:pt idx="6938">Cathay Pacific Airways</cx:pt>
          <cx:pt idx="6939">Cathay Pacific Airways</cx:pt>
          <cx:pt idx="6940">Cathay Pacific Airways</cx:pt>
          <cx:pt idx="6941">Cathay Pacific Airways</cx:pt>
          <cx:pt idx="6942">Cathay Pacific Airways</cx:pt>
          <cx:pt idx="6943">Cathay Pacific Airways</cx:pt>
          <cx:pt idx="6944">Cathay Pacific Airways</cx:pt>
          <cx:pt idx="6945">Cathay Pacific Airways</cx:pt>
          <cx:pt idx="6946">Cathay Pacific Airways</cx:pt>
          <cx:pt idx="6947">Cathay Pacific Airways</cx:pt>
          <cx:pt idx="6948">Cathay Pacific Airways</cx:pt>
          <cx:pt idx="6949">Cathay Pacific Airways</cx:pt>
          <cx:pt idx="6950">Cathay Pacific Airways</cx:pt>
          <cx:pt idx="6951">Cathay Pacific Airways</cx:pt>
          <cx:pt idx="6952">Cathay Pacific Airways</cx:pt>
          <cx:pt idx="6953">Cathay Pacific Airways</cx:pt>
          <cx:pt idx="6954">Cathay Pacific Airways</cx:pt>
          <cx:pt idx="6955">Cathay Pacific Airways</cx:pt>
          <cx:pt idx="6956">Cathay Pacific Airways</cx:pt>
          <cx:pt idx="6957">Cathay Pacific Airways</cx:pt>
          <cx:pt idx="6958">Cathay Pacific Airways</cx:pt>
          <cx:pt idx="6959">Cathay Pacific Airways</cx:pt>
          <cx:pt idx="6960">Cathay Pacific Airways</cx:pt>
          <cx:pt idx="6961">Cathay Pacific Airways</cx:pt>
          <cx:pt idx="6962">Cathay Pacific Airways</cx:pt>
          <cx:pt idx="6963">Cathay Pacific Airways</cx:pt>
          <cx:pt idx="6964">Cathay Pacific Airways</cx:pt>
          <cx:pt idx="6965">Cathay Pacific Airways</cx:pt>
          <cx:pt idx="6966">Cathay Pacific Airways</cx:pt>
          <cx:pt idx="6967">Cathay Pacific Airways</cx:pt>
          <cx:pt idx="6968">Cathay Pacific Airways</cx:pt>
          <cx:pt idx="6969">Cathay Pacific Airways</cx:pt>
          <cx:pt idx="6970">Cathay Pacific Airways</cx:pt>
          <cx:pt idx="6971">Cathay Pacific Airways</cx:pt>
          <cx:pt idx="6972">Cathay Pacific Airways</cx:pt>
          <cx:pt idx="6973">Cathay Pacific Airways</cx:pt>
          <cx:pt idx="6974">Cathay Pacific Airways</cx:pt>
          <cx:pt idx="6975">Cathay Pacific Airways</cx:pt>
          <cx:pt idx="6976">Cathay Pacific Airways</cx:pt>
          <cx:pt idx="6977">Cathay Pacific Airways</cx:pt>
          <cx:pt idx="6978">Cathay Pacific Airways</cx:pt>
          <cx:pt idx="6979">Cathay Pacific Airways</cx:pt>
          <cx:pt idx="6980">Cathay Pacific Airways</cx:pt>
          <cx:pt idx="6981">Cathay Pacific Airways</cx:pt>
          <cx:pt idx="6982">Cathay Pacific Airways</cx:pt>
          <cx:pt idx="6983">Cathay Pacific Airways</cx:pt>
          <cx:pt idx="6984">Cathay Pacific Airways</cx:pt>
          <cx:pt idx="6985">Cathay Pacific Airways</cx:pt>
          <cx:pt idx="6986">Cathay Pacific Airways</cx:pt>
          <cx:pt idx="6987">Cathay Pacific Airways</cx:pt>
          <cx:pt idx="6988">Cathay Pacific Airways</cx:pt>
          <cx:pt idx="6989">Cathay Pacific Airways</cx:pt>
          <cx:pt idx="6990">Cathay Pacific Airways</cx:pt>
          <cx:pt idx="6991">Cathay Pacific Airways</cx:pt>
          <cx:pt idx="6992">Cathay Pacific Airways</cx:pt>
          <cx:pt idx="6993">Cathay Pacific Airways</cx:pt>
          <cx:pt idx="6994">Cathay Pacific Airways</cx:pt>
          <cx:pt idx="6995">Cathay Pacific Airways</cx:pt>
          <cx:pt idx="6996">Cathay Pacific Airways</cx:pt>
          <cx:pt idx="6997">Cathay Pacific Airways</cx:pt>
          <cx:pt idx="6998">Cathay Pacific Airways</cx:pt>
          <cx:pt idx="6999">Cathay Pacific Airways</cx:pt>
          <cx:pt idx="7000">Cathay Pacific Airways</cx:pt>
          <cx:pt idx="7001">Cathay Pacific Airways</cx:pt>
          <cx:pt idx="7002">Cathay Pacific Airways</cx:pt>
          <cx:pt idx="7003">Cathay Pacific Airways</cx:pt>
          <cx:pt idx="7004">Cathay Pacific Airways</cx:pt>
          <cx:pt idx="7005">Cathay Pacific Airways</cx:pt>
          <cx:pt idx="7006">Cathay Pacific Airways</cx:pt>
          <cx:pt idx="7007">Cathay Pacific Airways</cx:pt>
          <cx:pt idx="7008">Cathay Pacific Airways</cx:pt>
          <cx:pt idx="7009">Cathay Pacific Airways</cx:pt>
          <cx:pt idx="7010">Cathay Pacific Airways</cx:pt>
          <cx:pt idx="7011">Cathay Pacific Airways</cx:pt>
          <cx:pt idx="7012">Cathay Pacific Airways</cx:pt>
          <cx:pt idx="7013">Cathay Pacific Airways</cx:pt>
          <cx:pt idx="7014">Cathay Pacific Airways</cx:pt>
          <cx:pt idx="7015">Cathay Pacific Airways</cx:pt>
          <cx:pt idx="7016">Cathay Pacific Airways</cx:pt>
          <cx:pt idx="7017">Cathay Pacific Airways</cx:pt>
          <cx:pt idx="7018">Cathay Pacific Airways</cx:pt>
          <cx:pt idx="7019">Cathay Pacific Airways</cx:pt>
          <cx:pt idx="7020">Cathay Pacific Airways</cx:pt>
          <cx:pt idx="7021">Cathay Pacific Airways</cx:pt>
          <cx:pt idx="7022">Cathay Pacific Airways</cx:pt>
          <cx:pt idx="7023">Cathay Pacific Airways</cx:pt>
          <cx:pt idx="7024">Cathay Pacific Airways</cx:pt>
          <cx:pt idx="7025">Cathay Pacific Airways</cx:pt>
          <cx:pt idx="7026">Cathay Pacific Airways</cx:pt>
          <cx:pt idx="7027">Cathay Pacific Airways</cx:pt>
          <cx:pt idx="7028">Cathay Pacific Airways</cx:pt>
          <cx:pt idx="7029">Cathay Pacific Airways</cx:pt>
          <cx:pt idx="7030">Cathay Pacific Airways</cx:pt>
          <cx:pt idx="7031">Cathay Pacific Airways</cx:pt>
          <cx:pt idx="7032">Cathay Pacific Airways</cx:pt>
          <cx:pt idx="7033">Cathay Pacific Airways</cx:pt>
          <cx:pt idx="7034">Cathay Pacific Airways</cx:pt>
          <cx:pt idx="7035">Cathay Pacific Airways</cx:pt>
          <cx:pt idx="7036">Cathay Pacific Airways</cx:pt>
          <cx:pt idx="7037">Cathay Pacific Airways</cx:pt>
          <cx:pt idx="7038">Cathay Pacific Airways</cx:pt>
          <cx:pt idx="7039">Cathay Pacific Airways</cx:pt>
          <cx:pt idx="7040">Cathay Pacific Airways</cx:pt>
          <cx:pt idx="7041">Cathay Pacific Airways</cx:pt>
          <cx:pt idx="7042">Cathay Pacific Airways</cx:pt>
          <cx:pt idx="7043">Cathay Pacific Airways</cx:pt>
          <cx:pt idx="7044">Cathay Pacific Airways</cx:pt>
          <cx:pt idx="7045">Cathay Pacific Airways</cx:pt>
          <cx:pt idx="7046">Cathay Pacific Airways</cx:pt>
          <cx:pt idx="7047">Cathay Pacific Airways</cx:pt>
          <cx:pt idx="7048">Cathay Pacific Airways</cx:pt>
          <cx:pt idx="7049">Cathay Pacific Airways</cx:pt>
          <cx:pt idx="7050">Cathay Pacific Airways</cx:pt>
          <cx:pt idx="7051">Cathay Pacific Airways</cx:pt>
          <cx:pt idx="7052">Cathay Pacific Airways</cx:pt>
          <cx:pt idx="7053">Cathay Pacific Airways</cx:pt>
          <cx:pt idx="7054">Cathay Pacific Airways</cx:pt>
          <cx:pt idx="7055">Cathay Pacific Airways</cx:pt>
          <cx:pt idx="7056">Cathay Pacific Airways</cx:pt>
          <cx:pt idx="7057">Cathay Pacific Airways</cx:pt>
          <cx:pt idx="7058">Cathay Pacific Airways</cx:pt>
          <cx:pt idx="7059">Cathay Pacific Airways</cx:pt>
          <cx:pt idx="7060">Cathay Pacific Airways</cx:pt>
          <cx:pt idx="7061">Cathay Pacific Airways</cx:pt>
          <cx:pt idx="7062">Cathay Pacific Airways</cx:pt>
          <cx:pt idx="7063">Cathay Pacific Airways</cx:pt>
          <cx:pt idx="7064">Cathay Pacific Airways</cx:pt>
          <cx:pt idx="7065">Cathay Pacific Airways</cx:pt>
          <cx:pt idx="7066">Cathay Pacific Airways</cx:pt>
          <cx:pt idx="7067">Cathay Pacific Airways</cx:pt>
          <cx:pt idx="7068">Cathay Pacific Airways</cx:pt>
          <cx:pt idx="7069">Cathay Pacific Airways</cx:pt>
          <cx:pt idx="7070">Cathay Pacific Airways</cx:pt>
          <cx:pt idx="7071">Cathay Pacific Airways</cx:pt>
          <cx:pt idx="7072">Cathay Pacific Airways</cx:pt>
          <cx:pt idx="7073">Cathay Pacific Airways</cx:pt>
          <cx:pt idx="7074">Cathay Pacific Airways</cx:pt>
          <cx:pt idx="7075">Cathay Pacific Airways</cx:pt>
          <cx:pt idx="7076">Cathay Pacific Airways</cx:pt>
          <cx:pt idx="7077">Cathay Pacific Airways</cx:pt>
          <cx:pt idx="7078">Cathay Pacific Airways</cx:pt>
          <cx:pt idx="7079">Cathay Pacific Airways</cx:pt>
          <cx:pt idx="7080">Cathay Pacific Airways</cx:pt>
          <cx:pt idx="7081">Cathay Pacific Airways</cx:pt>
          <cx:pt idx="7082">Cathay Pacific Airways</cx:pt>
          <cx:pt idx="7083">Cathay Pacific Airways</cx:pt>
          <cx:pt idx="7084">Cathay Pacific Airways</cx:pt>
          <cx:pt idx="7085">Cathay Pacific Airways</cx:pt>
          <cx:pt idx="7086">Cathay Pacific Airways</cx:pt>
          <cx:pt idx="7087">Cathay Pacific Airways</cx:pt>
          <cx:pt idx="7088">Cathay Pacific Airways</cx:pt>
          <cx:pt idx="7089">Cathay Pacific Airways</cx:pt>
          <cx:pt idx="7090">Cathay Pacific Airways</cx:pt>
          <cx:pt idx="7091">Cathay Pacific Airways</cx:pt>
          <cx:pt idx="7092">Cathay Pacific Airways</cx:pt>
          <cx:pt idx="7093">Cathay Pacific Airways</cx:pt>
          <cx:pt idx="7094">Cathay Pacific Airways</cx:pt>
          <cx:pt idx="7095">Cathay Pacific Airways</cx:pt>
          <cx:pt idx="7096">Cathay Pacific Airways</cx:pt>
          <cx:pt idx="7097">Cathay Pacific Airways</cx:pt>
          <cx:pt idx="7098">Cathay Pacific Airways</cx:pt>
          <cx:pt idx="7099">Cathay Pacific Airways</cx:pt>
          <cx:pt idx="7100">Cathay Pacific Airways</cx:pt>
          <cx:pt idx="7101">Cathay Pacific Airways</cx:pt>
          <cx:pt idx="7102">Cathay Pacific Airways</cx:pt>
          <cx:pt idx="7103">Cathay Pacific Airways</cx:pt>
          <cx:pt idx="7104">Cathay Pacific Airways</cx:pt>
          <cx:pt idx="7105">Cathay Pacific Airways</cx:pt>
          <cx:pt idx="7106">Cathay Pacific Airways</cx:pt>
          <cx:pt idx="7107">Cathay Pacific Airways</cx:pt>
          <cx:pt idx="7108">Cathay Pacific Airways</cx:pt>
          <cx:pt idx="7109">Cathay Pacific Airways</cx:pt>
          <cx:pt idx="7110">Cathay Pacific Airways</cx:pt>
          <cx:pt idx="7111">Cathay Pacific Airways</cx:pt>
          <cx:pt idx="7112">Cathay Pacific Airways</cx:pt>
          <cx:pt idx="7113">Cathay Pacific Airways</cx:pt>
          <cx:pt idx="7114">Cathay Pacific Airways</cx:pt>
          <cx:pt idx="7115">Cathay Pacific Airways</cx:pt>
          <cx:pt idx="7116">Cathay Pacific Airways</cx:pt>
          <cx:pt idx="7117">Cathay Pacific Airways</cx:pt>
          <cx:pt idx="7118">Cathay Pacific Airways</cx:pt>
          <cx:pt idx="7119">Cathay Pacific Airways</cx:pt>
          <cx:pt idx="7120">Cathay Pacific Airways</cx:pt>
          <cx:pt idx="7121">Cathay Pacific Airways</cx:pt>
          <cx:pt idx="7122">Cathay Pacific Airways</cx:pt>
          <cx:pt idx="7123">Cathay Pacific Airways</cx:pt>
          <cx:pt idx="7124">Cathay Pacific Airways</cx:pt>
          <cx:pt idx="7125">Cathay Pacific Airways</cx:pt>
          <cx:pt idx="7126">Cathay Pacific Airways</cx:pt>
          <cx:pt idx="7127">Cathay Pacific Airways</cx:pt>
          <cx:pt idx="7128">Cathay Pacific Airways</cx:pt>
          <cx:pt idx="7129">Cathay Pacific Airways</cx:pt>
          <cx:pt idx="7130">Cathay Pacific Airways</cx:pt>
          <cx:pt idx="7131">Cathay Pacific Airways</cx:pt>
          <cx:pt idx="7132">Cathay Pacific Airways</cx:pt>
          <cx:pt idx="7133">Cathay Pacific Airways</cx:pt>
          <cx:pt idx="7134">Cathay Pacific Airways</cx:pt>
          <cx:pt idx="7135">Cathay Pacific Airways</cx:pt>
          <cx:pt idx="7136">Cathay Pacific Airways</cx:pt>
          <cx:pt idx="7137">Cathay Pacific Airways</cx:pt>
          <cx:pt idx="7138">Cathay Pacific Airways</cx:pt>
          <cx:pt idx="7139">Cathay Pacific Airways</cx:pt>
          <cx:pt idx="7140">Cathay Pacific Airways</cx:pt>
          <cx:pt idx="7141">Cathay Pacific Airways</cx:pt>
          <cx:pt idx="7142">Cathay Pacific Airways</cx:pt>
          <cx:pt idx="7143">Cathay Pacific Airways</cx:pt>
          <cx:pt idx="7144">Cathay Pacific Airways</cx:pt>
          <cx:pt idx="7145">Cathay Pacific Airways</cx:pt>
          <cx:pt idx="7146">Cathay Pacific Airways</cx:pt>
          <cx:pt idx="7147">Cathay Pacific Airways</cx:pt>
          <cx:pt idx="7148">Cathay Pacific Airways</cx:pt>
          <cx:pt idx="7149">Cathay Pacific Airways</cx:pt>
          <cx:pt idx="7150">Cathay Pacific Airways</cx:pt>
          <cx:pt idx="7151">Cathay Pacific Airways</cx:pt>
          <cx:pt idx="7152">Cathay Pacific Airways</cx:pt>
          <cx:pt idx="7153">Cathay Pacific Airways</cx:pt>
          <cx:pt idx="7154">Cathay Pacific Airways</cx:pt>
          <cx:pt idx="7155">Cathay Pacific Airways</cx:pt>
          <cx:pt idx="7156">Cathay Pacific Airways</cx:pt>
          <cx:pt idx="7157">Cathay Pacific Airways</cx:pt>
          <cx:pt idx="7158">Cathay Pacific Airways</cx:pt>
          <cx:pt idx="7159">Cathay Pacific Airways</cx:pt>
          <cx:pt idx="7160">Cathay Pacific Airways</cx:pt>
          <cx:pt idx="7161">Cathay Pacific Airways</cx:pt>
          <cx:pt idx="7162">Cathay Pacific Airways</cx:pt>
          <cx:pt idx="7163">Cathay Pacific Airways</cx:pt>
          <cx:pt idx="7164">Cathay Pacific Airways</cx:pt>
          <cx:pt idx="7165">Cathay Pacific Airways</cx:pt>
          <cx:pt idx="7166">Cathay Pacific Airways</cx:pt>
          <cx:pt idx="7167">Cathay Pacific Airways</cx:pt>
          <cx:pt idx="7168">Cathay Pacific Airways</cx:pt>
          <cx:pt idx="7169">Cathay Pacific Airways</cx:pt>
          <cx:pt idx="7170">Cathay Pacific Airways</cx:pt>
          <cx:pt idx="7171">Cathay Pacific Airways</cx:pt>
          <cx:pt idx="7172">Cathay Pacific Airways</cx:pt>
          <cx:pt idx="7173">Cathay Pacific Airways</cx:pt>
          <cx:pt idx="7174">Cathay Pacific Airways</cx:pt>
          <cx:pt idx="7175">Cathay Pacific Airways</cx:pt>
          <cx:pt idx="7176">Cathay Pacific Airways</cx:pt>
          <cx:pt idx="7177">Cathay Pacific Airways</cx:pt>
          <cx:pt idx="7178">Cathay Pacific Airways</cx:pt>
          <cx:pt idx="7179">Cathay Pacific Airways</cx:pt>
          <cx:pt idx="7180">Cathay Pacific Airways</cx:pt>
          <cx:pt idx="7181">Cathay Pacific Airways</cx:pt>
          <cx:pt idx="7182">Cathay Pacific Airways</cx:pt>
          <cx:pt idx="7183">Cathay Pacific Airways</cx:pt>
          <cx:pt idx="7184">Cathay Pacific Airways</cx:pt>
          <cx:pt idx="7185">Cathay Pacific Airways</cx:pt>
          <cx:pt idx="7186">Cathay Pacific Airways</cx:pt>
          <cx:pt idx="7187">Cathay Pacific Airways</cx:pt>
          <cx:pt idx="7188">Cathay Pacific Airways</cx:pt>
          <cx:pt idx="7189">Cathay Pacific Airways</cx:pt>
          <cx:pt idx="7190">Cathay Pacific Airways</cx:pt>
          <cx:pt idx="7191">Cathay Pacific Airways</cx:pt>
          <cx:pt idx="7192">Cathay Pacific Airways</cx:pt>
          <cx:pt idx="7193">Cathay Pacific Airways</cx:pt>
          <cx:pt idx="7194">Cathay Pacific Airways</cx:pt>
          <cx:pt idx="7195">Cathay Pacific Airways</cx:pt>
          <cx:pt idx="7196">Cathay Pacific Airways</cx:pt>
          <cx:pt idx="7197">Cathay Pacific Airways</cx:pt>
          <cx:pt idx="7198">Cathay Pacific Airways</cx:pt>
          <cx:pt idx="7199">Cathay Pacific Airways</cx:pt>
          <cx:pt idx="7200">Cathay Pacific Airways</cx:pt>
          <cx:pt idx="7201">Cathay Pacific Airways</cx:pt>
          <cx:pt idx="7202">Cathay Pacific Airways</cx:pt>
          <cx:pt idx="7203">Cathay Pacific Airways</cx:pt>
          <cx:pt idx="7204">Cathay Pacific Airways</cx:pt>
          <cx:pt idx="7205">Cathay Pacific Airways</cx:pt>
          <cx:pt idx="7206">Cathay Pacific Airways</cx:pt>
          <cx:pt idx="7207">Cathay Pacific Airways</cx:pt>
          <cx:pt idx="7208">Cathay Pacific Airways</cx:pt>
          <cx:pt idx="7209">Cathay Pacific Airways</cx:pt>
          <cx:pt idx="7210">Cathay Pacific Airways</cx:pt>
          <cx:pt idx="7211">Cathay Pacific Airways</cx:pt>
          <cx:pt idx="7212">Cathay Pacific Airways</cx:pt>
          <cx:pt idx="7213">Cathay Pacific Airways</cx:pt>
          <cx:pt idx="7214">Cathay Pacific Airways</cx:pt>
          <cx:pt idx="7215">Cathay Pacific Airways</cx:pt>
          <cx:pt idx="7216">Cathay Pacific Airways</cx:pt>
          <cx:pt idx="7217">Cathay Pacific Airways</cx:pt>
          <cx:pt idx="7218">Cathay Pacific Airways</cx:pt>
          <cx:pt idx="7219">Cathay Pacific Airways</cx:pt>
          <cx:pt idx="7220">Cathay Pacific Airways</cx:pt>
          <cx:pt idx="7221">Cathay Pacific Airways</cx:pt>
          <cx:pt idx="7222">Cathay Pacific Airways</cx:pt>
          <cx:pt idx="7223">Cathay Pacific Airways</cx:pt>
          <cx:pt idx="7224">Cathay Pacific Airways</cx:pt>
          <cx:pt idx="7225">Cathay Pacific Airways</cx:pt>
          <cx:pt idx="7226">Cathay Pacific Airways</cx:pt>
          <cx:pt idx="7227">Cathay Pacific Airways</cx:pt>
          <cx:pt idx="7228">Cathay Pacific Airways</cx:pt>
          <cx:pt idx="7229">Cathay Pacific Airways</cx:pt>
          <cx:pt idx="7230">Cathay Pacific Airways</cx:pt>
          <cx:pt idx="7231">Cathay Pacific Airways</cx:pt>
          <cx:pt idx="7232">Cathay Pacific Airways</cx:pt>
          <cx:pt idx="7233">Cathay Pacific Airways</cx:pt>
          <cx:pt idx="7234">Cathay Pacific Airways</cx:pt>
          <cx:pt idx="7235">Cathay Pacific Airways</cx:pt>
          <cx:pt idx="7236">Cathay Pacific Airways</cx:pt>
          <cx:pt idx="7237">Cathay Pacific Airways</cx:pt>
          <cx:pt idx="7238">Cathay Pacific Airways</cx:pt>
          <cx:pt idx="7239">Cathay Pacific Airways</cx:pt>
          <cx:pt idx="7240">Cathay Pacific Airways</cx:pt>
          <cx:pt idx="7241">Cathay Pacific Airways</cx:pt>
          <cx:pt idx="7242">Cathay Pacific Airways</cx:pt>
          <cx:pt idx="7243">Cathay Pacific Airways</cx:pt>
          <cx:pt idx="7244">Cathay Pacific Airways</cx:pt>
          <cx:pt idx="7245">Cathay Pacific Airways</cx:pt>
          <cx:pt idx="7246">Cathay Pacific Airways</cx:pt>
          <cx:pt idx="7247">Cathay Pacific Airways</cx:pt>
          <cx:pt idx="7248">Cathay Pacific Airways</cx:pt>
          <cx:pt idx="7249">Cathay Pacific Airways</cx:pt>
          <cx:pt idx="7250">Cathay Pacific Airways</cx:pt>
          <cx:pt idx="7251">Cathay Pacific Airways</cx:pt>
          <cx:pt idx="7252">Cathay Pacific Airways</cx:pt>
          <cx:pt idx="7253">Cathay Pacific Airways</cx:pt>
          <cx:pt idx="7254">Cathay Pacific Airways</cx:pt>
          <cx:pt idx="7255">Cathay Pacific Airways</cx:pt>
          <cx:pt idx="7256">Cathay Pacific Airways</cx:pt>
          <cx:pt idx="7257">Cathay Pacific Airways</cx:pt>
          <cx:pt idx="7258">Cathay Pacific Airways</cx:pt>
          <cx:pt idx="7259">Cathay Pacific Airways</cx:pt>
          <cx:pt idx="7260">Cathay Pacific Airways</cx:pt>
          <cx:pt idx="7261">Cathay Pacific Airways</cx:pt>
          <cx:pt idx="7262">Cathay Pacific Airways</cx:pt>
          <cx:pt idx="7263">Cathay Pacific Airways</cx:pt>
          <cx:pt idx="7264">Cathay Pacific Airways</cx:pt>
          <cx:pt idx="7265">Cathay Pacific Airways</cx:pt>
          <cx:pt idx="7266">Cathay Pacific Airways</cx:pt>
          <cx:pt idx="7267">Cathay Pacific Airways</cx:pt>
          <cx:pt idx="7268">Cathay Pacific Airways</cx:pt>
          <cx:pt idx="7269">Cathay Pacific Airways</cx:pt>
          <cx:pt idx="7270">Cathay Pacific Airways</cx:pt>
          <cx:pt idx="7271">Cathay Pacific Airways</cx:pt>
          <cx:pt idx="7272">Cathay Pacific Airways</cx:pt>
          <cx:pt idx="7273">Cathay Pacific Airways</cx:pt>
          <cx:pt idx="7274">Cathay Pacific Airways</cx:pt>
          <cx:pt idx="7275">Cathay Pacific Airways</cx:pt>
          <cx:pt idx="7276">Cathay Pacific Airways</cx:pt>
          <cx:pt idx="7277">Cathay Pacific Airways</cx:pt>
          <cx:pt idx="7278">Cathay Pacific Airways</cx:pt>
          <cx:pt idx="7279">Cathay Pacific Airways</cx:pt>
          <cx:pt idx="7280">Cathay Pacific Airways</cx:pt>
          <cx:pt idx="7281">Cathay Pacific Airways</cx:pt>
          <cx:pt idx="7282">Cathay Pacific Airways</cx:pt>
          <cx:pt idx="7283">Cathay Pacific Airways</cx:pt>
          <cx:pt idx="7284">Cathay Pacific Airways</cx:pt>
          <cx:pt idx="7285">Cathay Pacific Airways</cx:pt>
          <cx:pt idx="7286">Cathay Pacific Airways</cx:pt>
          <cx:pt idx="7287">Cathay Pacific Airways</cx:pt>
          <cx:pt idx="7288">Cathay Pacific Airways</cx:pt>
          <cx:pt idx="7289">Cathay Pacific Airways</cx:pt>
          <cx:pt idx="7290">Cathay Pacific Airways</cx:pt>
          <cx:pt idx="7291">Cathay Pacific Airways</cx:pt>
          <cx:pt idx="7292">Cathay Pacific Airways</cx:pt>
          <cx:pt idx="7293">Cathay Pacific Airways</cx:pt>
          <cx:pt idx="7294">Cathay Pacific Airways</cx:pt>
          <cx:pt idx="7295">Cathay Pacific Airways</cx:pt>
          <cx:pt idx="7296">Cathay Pacific Airways</cx:pt>
          <cx:pt idx="7297">Cathay Pacific Airways</cx:pt>
          <cx:pt idx="7298">Cathay Pacific Airways</cx:pt>
          <cx:pt idx="7299">Cathay Pacific Airways</cx:pt>
          <cx:pt idx="7300">Cathay Pacific Airways</cx:pt>
          <cx:pt idx="7301">Cathay Pacific Airways</cx:pt>
          <cx:pt idx="7302">Cathay Pacific Airways</cx:pt>
          <cx:pt idx="7303">Cathay Pacific Airways</cx:pt>
          <cx:pt idx="7304">Cathay Pacific Airways</cx:pt>
          <cx:pt idx="7305">Cathay Pacific Airways</cx:pt>
          <cx:pt idx="7306">Cathay Pacific Airways</cx:pt>
          <cx:pt idx="7307">Cathay Pacific Airways</cx:pt>
          <cx:pt idx="7308">Cathay Pacific Airways</cx:pt>
          <cx:pt idx="7309">Cathay Pacific Airways</cx:pt>
          <cx:pt idx="7310">Cathay Pacific Airways</cx:pt>
          <cx:pt idx="7311">Cathay Pacific Airways</cx:pt>
          <cx:pt idx="7312">Cathay Pacific Airways</cx:pt>
          <cx:pt idx="7313">Cathay Pacific Airways</cx:pt>
          <cx:pt idx="7314">Cathay Pacific Airways</cx:pt>
          <cx:pt idx="7315">Cathay Pacific Airways</cx:pt>
          <cx:pt idx="7316">Cathay Pacific Airways</cx:pt>
          <cx:pt idx="7317">Cathay Pacific Airways</cx:pt>
          <cx:pt idx="7318">Cathay Pacific Airways</cx:pt>
          <cx:pt idx="7319">Cathay Pacific Airways</cx:pt>
          <cx:pt idx="7320">Cathay Pacific Airways</cx:pt>
          <cx:pt idx="7321">Cathay Pacific Airways</cx:pt>
          <cx:pt idx="7322">Cathay Pacific Airways</cx:pt>
          <cx:pt idx="7323">Cathay Pacific Airways</cx:pt>
          <cx:pt idx="7324">Cathay Pacific Airways</cx:pt>
          <cx:pt idx="7325">Cathay Pacific Airways</cx:pt>
          <cx:pt idx="7326">Cathay Pacific Airways</cx:pt>
          <cx:pt idx="7327">Cathay Pacific Airways</cx:pt>
          <cx:pt idx="7328">Cathay Pacific Airways</cx:pt>
          <cx:pt idx="7329">Cathay Pacific Airways</cx:pt>
          <cx:pt idx="7330">Cathay Pacific Airways</cx:pt>
          <cx:pt idx="7331">Cathay Pacific Airways</cx:pt>
          <cx:pt idx="7332">Cathay Pacific Airways</cx:pt>
          <cx:pt idx="7333">Cathay Pacific Airways</cx:pt>
          <cx:pt idx="7334">Cathay Pacific Airways</cx:pt>
          <cx:pt idx="7335">Cathay Pacific Airways</cx:pt>
          <cx:pt idx="7336">Cathay Pacific Airways</cx:pt>
          <cx:pt idx="7337">Cathay Pacific Airways</cx:pt>
          <cx:pt idx="7338">Cathay Pacific Airways</cx:pt>
          <cx:pt idx="7339">Cathay Pacific Airways</cx:pt>
          <cx:pt idx="7340">Cathay Pacific Airways</cx:pt>
          <cx:pt idx="7341">Cathay Pacific Airways</cx:pt>
          <cx:pt idx="7342">Cathay Pacific Airways</cx:pt>
          <cx:pt idx="7343">Cathay Pacific Airways</cx:pt>
          <cx:pt idx="7344">Cathay Pacific Airways</cx:pt>
          <cx:pt idx="7345">Cathay Pacific Airways</cx:pt>
          <cx:pt idx="7346">Cathay Pacific Airways</cx:pt>
          <cx:pt idx="7347">Cathay Pacific Airways</cx:pt>
          <cx:pt idx="7348">Cathay Pacific Airways</cx:pt>
          <cx:pt idx="7349">Cathay Pacific Airways</cx:pt>
          <cx:pt idx="7350">Cathay Pacific Airways</cx:pt>
          <cx:pt idx="7351">Cathay Pacific Airways</cx:pt>
          <cx:pt idx="7352">Cathay Pacific Airways</cx:pt>
          <cx:pt idx="7353">Cathay Pacific Airways</cx:pt>
          <cx:pt idx="7354">Cathay Pacific Airways</cx:pt>
          <cx:pt idx="7355">Cathay Pacific Airways</cx:pt>
          <cx:pt idx="7356">Cathay Pacific Airways</cx:pt>
          <cx:pt idx="7357">Cathay Pacific Airways</cx:pt>
          <cx:pt idx="7358">Cathay Pacific Airways</cx:pt>
          <cx:pt idx="7359">Cathay Pacific Airways</cx:pt>
          <cx:pt idx="7360">Cathay Pacific Airways</cx:pt>
          <cx:pt idx="7361">Cathay Pacific Airways</cx:pt>
          <cx:pt idx="7362">Cathay Pacific Airways</cx:pt>
          <cx:pt idx="7363">Cathay Pacific Airways</cx:pt>
          <cx:pt idx="7364">Cathay Pacific Airways</cx:pt>
          <cx:pt idx="7365">Cathay Pacific Airways</cx:pt>
          <cx:pt idx="7366">Cathay Pacific Airways</cx:pt>
          <cx:pt idx="7367">Cathay Pacific Airways</cx:pt>
          <cx:pt idx="7368">Cathay Pacific Airways</cx:pt>
          <cx:pt idx="7369">Cathay Pacific Airways</cx:pt>
          <cx:pt idx="7370">Cathay Pacific Airways</cx:pt>
          <cx:pt idx="7371">Cathay Pacific Airways</cx:pt>
          <cx:pt idx="7372">Cathay Pacific Airways</cx:pt>
          <cx:pt idx="7373">Cathay Pacific Airways</cx:pt>
          <cx:pt idx="7374">Cathay Pacific Airways</cx:pt>
          <cx:pt idx="7375">Cathay Pacific Airways</cx:pt>
          <cx:pt idx="7376">Cathay Pacific Airways</cx:pt>
          <cx:pt idx="7377">Cathay Pacific Airways</cx:pt>
          <cx:pt idx="7378">Cathay Pacific Airways</cx:pt>
          <cx:pt idx="7379">Cathay Pacific Airways</cx:pt>
          <cx:pt idx="7380">Cathay Pacific Airways</cx:pt>
          <cx:pt idx="7381">Cathay Pacific Airways</cx:pt>
          <cx:pt idx="7382">Cathay Pacific Airways</cx:pt>
          <cx:pt idx="7383">Cathay Pacific Airways</cx:pt>
          <cx:pt idx="7384">Cathay Pacific Airways</cx:pt>
          <cx:pt idx="7385">Cathay Pacific Airways</cx:pt>
          <cx:pt idx="7386">Cathay Pacific Airways</cx:pt>
          <cx:pt idx="7387">Cathay Pacific Airways</cx:pt>
          <cx:pt idx="7388">Cathay Pacific Airways</cx:pt>
          <cx:pt idx="7389">Cathay Pacific Airways</cx:pt>
          <cx:pt idx="7390">Cathay Pacific Airways</cx:pt>
          <cx:pt idx="7391">Cathay Pacific Airways</cx:pt>
          <cx:pt idx="7392">Cathay Pacific Airways</cx:pt>
          <cx:pt idx="7393">Cathay Pacific Airways</cx:pt>
          <cx:pt idx="7394">Cathay Pacific Airways</cx:pt>
          <cx:pt idx="7395">Cathay Pacific Airways</cx:pt>
          <cx:pt idx="7396">Cathay Pacific Airways</cx:pt>
          <cx:pt idx="7397">Cathay Pacific Airways</cx:pt>
          <cx:pt idx="7398">Cathay Pacific Airways</cx:pt>
          <cx:pt idx="7399">Cathay Pacific Airways</cx:pt>
          <cx:pt idx="7400">Cathay Pacific Airways</cx:pt>
          <cx:pt idx="7401">Cathay Pacific Airways</cx:pt>
          <cx:pt idx="7402">Cathay Pacific Airways</cx:pt>
          <cx:pt idx="7403">Cathay Pacific Airways</cx:pt>
          <cx:pt idx="7404">Cathay Pacific Airways</cx:pt>
          <cx:pt idx="7405">Cathay Pacific Airways</cx:pt>
          <cx:pt idx="7406">Cathay Pacific Airways</cx:pt>
          <cx:pt idx="7407">Cathay Pacific Airways</cx:pt>
          <cx:pt idx="7408">Cathay Pacific Airways</cx:pt>
          <cx:pt idx="7409">Cathay Pacific Airways</cx:pt>
          <cx:pt idx="7410">Cathay Pacific Airways</cx:pt>
          <cx:pt idx="7411">Cathay Pacific Airways</cx:pt>
          <cx:pt idx="7412">Cathay Pacific Airways</cx:pt>
          <cx:pt idx="7413">Cathay Pacific Airways</cx:pt>
          <cx:pt idx="7414">Cathay Pacific Airways</cx:pt>
          <cx:pt idx="7415">Cathay Pacific Airways</cx:pt>
          <cx:pt idx="7416">Cathay Pacific Airways</cx:pt>
          <cx:pt idx="7417">Cathay Pacific Airways</cx:pt>
          <cx:pt idx="7418">Cathay Pacific Airways</cx:pt>
          <cx:pt idx="7419">Cathay Pacific Airways</cx:pt>
          <cx:pt idx="7420">Cathay Pacific Airways</cx:pt>
          <cx:pt idx="7421">Cathay Pacific Airways</cx:pt>
          <cx:pt idx="7422">Cathay Pacific Airways</cx:pt>
          <cx:pt idx="7423">Cathay Pacific Airways</cx:pt>
          <cx:pt idx="7424">Cathay Pacific Airways</cx:pt>
          <cx:pt idx="7425">Cathay Pacific Airways</cx:pt>
          <cx:pt idx="7426">Cathay Pacific Airways</cx:pt>
          <cx:pt idx="7427">Cathay Pacific Airways</cx:pt>
          <cx:pt idx="7428">Cathay Pacific Airways</cx:pt>
          <cx:pt idx="7429">Cathay Pacific Airways</cx:pt>
          <cx:pt idx="7430">Cathay Pacific Airways</cx:pt>
          <cx:pt idx="7431">Cathay Pacific Airways</cx:pt>
          <cx:pt idx="7432">Cathay Pacific Airways</cx:pt>
          <cx:pt idx="7433">Cathay Pacific Airways</cx:pt>
          <cx:pt idx="7434">Cathay Pacific Airways</cx:pt>
          <cx:pt idx="7435">Cathay Pacific Airways</cx:pt>
          <cx:pt idx="7436">Cathay Pacific Airways</cx:pt>
          <cx:pt idx="7437">Cathay Pacific Airways</cx:pt>
          <cx:pt idx="7438">Cathay Pacific Airways</cx:pt>
          <cx:pt idx="7439">Cathay Pacific Airways</cx:pt>
          <cx:pt idx="7440">Cathay Pacific Airways</cx:pt>
          <cx:pt idx="7441">Cathay Pacific Airways</cx:pt>
          <cx:pt idx="7442">Cathay Pacific Airways</cx:pt>
          <cx:pt idx="7443">Cathay Pacific Airways</cx:pt>
          <cx:pt idx="7444">Cathay Pacific Airways</cx:pt>
          <cx:pt idx="7445">Cathay Pacific Airways</cx:pt>
          <cx:pt idx="7446">Cathay Pacific Airways</cx:pt>
          <cx:pt idx="7447">Cathay Pacific Airways</cx:pt>
          <cx:pt idx="7448">Cathay Pacific Airways</cx:pt>
          <cx:pt idx="7449">Cathay Pacific Airways</cx:pt>
          <cx:pt idx="7450">Cathay Pacific Airways</cx:pt>
          <cx:pt idx="7451">Cathay Pacific Airways</cx:pt>
          <cx:pt idx="7452">Cathay Pacific Airways</cx:pt>
          <cx:pt idx="7453">Cathay Pacific Airways</cx:pt>
          <cx:pt idx="7454">Cathay Pacific Airways</cx:pt>
          <cx:pt idx="7455">Cathay Pacific Airways</cx:pt>
          <cx:pt idx="7456">Cathay Pacific Airways</cx:pt>
          <cx:pt idx="7457">Cathay Pacific Airways</cx:pt>
          <cx:pt idx="7458">Cathay Pacific Airways</cx:pt>
          <cx:pt idx="7459">Cathay Pacific Airways</cx:pt>
          <cx:pt idx="7460">Cathay Pacific Airways</cx:pt>
          <cx:pt idx="7461">Cathay Pacific Airways</cx:pt>
          <cx:pt idx="7462">Cathay Pacific Airways</cx:pt>
          <cx:pt idx="7463">Cathay Pacific Airways</cx:pt>
          <cx:pt idx="7464">Cathay Pacific Airways</cx:pt>
          <cx:pt idx="7465">Cathay Pacific Airways</cx:pt>
          <cx:pt idx="7466">Cathay Pacific Airways</cx:pt>
          <cx:pt idx="7467">Cathay Pacific Airways</cx:pt>
          <cx:pt idx="7468">Cathay Pacific Airways</cx:pt>
          <cx:pt idx="7469">Cathay Pacific Airways</cx:pt>
          <cx:pt idx="7470">Cathay Pacific Airways</cx:pt>
          <cx:pt idx="7471">Cathay Pacific Airways</cx:pt>
          <cx:pt idx="7472">Cathay Pacific Airways</cx:pt>
          <cx:pt idx="7473">Cathay Pacific Airways</cx:pt>
          <cx:pt idx="7474">Cathay Pacific Airways</cx:pt>
          <cx:pt idx="7475">Cathay Pacific Airways</cx:pt>
          <cx:pt idx="7476">Cathay Pacific Airways</cx:pt>
          <cx:pt idx="7477">Cathay Pacific Airways</cx:pt>
          <cx:pt idx="7478">Cathay Pacific Airways</cx:pt>
          <cx:pt idx="7479">Cathay Pacific Airways</cx:pt>
          <cx:pt idx="7480">Cathay Pacific Airways</cx:pt>
          <cx:pt idx="7481">Cathay Pacific Airways</cx:pt>
          <cx:pt idx="7482">Cathay Pacific Airways</cx:pt>
          <cx:pt idx="7483">Cathay Pacific Airways</cx:pt>
          <cx:pt idx="7484">Cathay Pacific Airways</cx:pt>
          <cx:pt idx="7485">Cathay Pacific Airways</cx:pt>
          <cx:pt idx="7486">Cathay Pacific Airways</cx:pt>
          <cx:pt idx="7487">Cathay Pacific Airways</cx:pt>
          <cx:pt idx="7488">Cathay Pacific Airways</cx:pt>
          <cx:pt idx="7489">Cathay Pacific Airways</cx:pt>
          <cx:pt idx="7490">Cathay Pacific Airways</cx:pt>
          <cx:pt idx="7491">Cathay Pacific Airways</cx:pt>
          <cx:pt idx="7492">Cathay Pacific Airways</cx:pt>
          <cx:pt idx="7493">Cathay Pacific Airways</cx:pt>
          <cx:pt idx="7494">Cathay Pacific Airways</cx:pt>
          <cx:pt idx="7495">Cathay Pacific Airways</cx:pt>
          <cx:pt idx="7496">Cathay Pacific Airways</cx:pt>
          <cx:pt idx="7497">Cathay Pacific Airways</cx:pt>
          <cx:pt idx="7498">Cathay Pacific Airways</cx:pt>
          <cx:pt idx="7499">Cathay Pacific Airways</cx:pt>
          <cx:pt idx="7500">Cathay Pacific Airways</cx:pt>
          <cx:pt idx="7501">Cathay Pacific Airways</cx:pt>
          <cx:pt idx="7502">Cathay Pacific Airways</cx:pt>
          <cx:pt idx="7503">Cathay Pacific Airways</cx:pt>
          <cx:pt idx="7504">Cathay Pacific Airways</cx:pt>
          <cx:pt idx="7505">Cathay Pacific Airways</cx:pt>
          <cx:pt idx="7506">Cathay Pacific Airways</cx:pt>
          <cx:pt idx="7507">Cathay Pacific Airways</cx:pt>
          <cx:pt idx="7508">Cathay Pacific Airways</cx:pt>
          <cx:pt idx="7509">Cathay Pacific Airways</cx:pt>
          <cx:pt idx="7510">Cathay Pacific Airways</cx:pt>
          <cx:pt idx="7511">Cathay Pacific Airways</cx:pt>
          <cx:pt idx="7512">Cathay Pacific Airways</cx:pt>
          <cx:pt idx="7513">Cathay Pacific Airways</cx:pt>
          <cx:pt idx="7514">Cathay Pacific Airways</cx:pt>
          <cx:pt idx="7515">Cathay Pacific Airways</cx:pt>
          <cx:pt idx="7516">Cathay Pacific Airways</cx:pt>
          <cx:pt idx="7517">Cathay Pacific Airways</cx:pt>
          <cx:pt idx="7518">Cathay Pacific Airways</cx:pt>
          <cx:pt idx="7519">Cathay Pacific Airways</cx:pt>
          <cx:pt idx="7520">Cathay Pacific Airways</cx:pt>
          <cx:pt idx="7521">Cathay Pacific Airways</cx:pt>
          <cx:pt idx="7522">Cathay Pacific Airways</cx:pt>
          <cx:pt idx="7523">Cathay Pacific Airways</cx:pt>
          <cx:pt idx="7524">Cathay Pacific Airways</cx:pt>
          <cx:pt idx="7525">Cathay Pacific Airways</cx:pt>
          <cx:pt idx="7526">Cathay Pacific Airways</cx:pt>
          <cx:pt idx="7527">Cathay Pacific Airways</cx:pt>
          <cx:pt idx="7528">Cathay Pacific Airways</cx:pt>
          <cx:pt idx="7529">Cathay Pacific Airways</cx:pt>
          <cx:pt idx="7530">Cathay Pacific Airways</cx:pt>
          <cx:pt idx="7531">Cathay Pacific Airways</cx:pt>
          <cx:pt idx="7532">Cathay Pacific Airways</cx:pt>
          <cx:pt idx="7533">Cathay Pacific Airways</cx:pt>
          <cx:pt idx="7534">Cathay Pacific Airways</cx:pt>
          <cx:pt idx="7535">Cathay Pacific Airways</cx:pt>
          <cx:pt idx="7536">Cathay Pacific Airways</cx:pt>
          <cx:pt idx="7537">Cathay Pacific Airways</cx:pt>
          <cx:pt idx="7538">Cathay Pacific Airways</cx:pt>
          <cx:pt idx="7539">Cathay Pacific Airways</cx:pt>
          <cx:pt idx="7540">Cathay Pacific Airways</cx:pt>
          <cx:pt idx="7541">Cathay Pacific Airways</cx:pt>
          <cx:pt idx="7542">Cathay Pacific Airways</cx:pt>
          <cx:pt idx="7543">Cathay Pacific Airways</cx:pt>
          <cx:pt idx="7544">Cathay Pacific Airways</cx:pt>
          <cx:pt idx="7545">Cathay Pacific Airways</cx:pt>
          <cx:pt idx="7546">Cathay Pacific Airways</cx:pt>
          <cx:pt idx="7547">Cathay Pacific Airways</cx:pt>
          <cx:pt idx="7548">Cathay Pacific Airways</cx:pt>
          <cx:pt idx="7549">Cathay Pacific Airways</cx:pt>
          <cx:pt idx="7550">Cathay Pacific Airways</cx:pt>
          <cx:pt idx="7551">Cathay Pacific Airways</cx:pt>
          <cx:pt idx="7552">Cathay Pacific Airways</cx:pt>
          <cx:pt idx="7553">Cathay Pacific Airways</cx:pt>
          <cx:pt idx="7554">Cathay Pacific Airways</cx:pt>
          <cx:pt idx="7555">Cathay Pacific Airways</cx:pt>
          <cx:pt idx="7556">Cathay Pacific Airways</cx:pt>
          <cx:pt idx="7557">Cathay Pacific Airways</cx:pt>
          <cx:pt idx="7558">Cathay Pacific Airways</cx:pt>
          <cx:pt idx="7559">Cathay Pacific Airways</cx:pt>
          <cx:pt idx="7560">Cathay Pacific Airways</cx:pt>
          <cx:pt idx="7561">Cathay Pacific Airways</cx:pt>
          <cx:pt idx="7562">Cathay Pacific Airways</cx:pt>
          <cx:pt idx="7563">Cathay Pacific Airways</cx:pt>
          <cx:pt idx="7564">Cathay Pacific Airways</cx:pt>
          <cx:pt idx="7565">Cathay Pacific Airways</cx:pt>
          <cx:pt idx="7566">Cathay Pacific Airways</cx:pt>
          <cx:pt idx="7567">Cathay Pacific Airways</cx:pt>
          <cx:pt idx="7568">Cathay Pacific Airways</cx:pt>
          <cx:pt idx="7569">Cathay Pacific Airways</cx:pt>
          <cx:pt idx="7570">Cathay Pacific Airways</cx:pt>
          <cx:pt idx="7571">Cathay Pacific Airways</cx:pt>
          <cx:pt idx="7572">Cathay Pacific Airways</cx:pt>
          <cx:pt idx="7573">Cathay Pacific Airways</cx:pt>
          <cx:pt idx="7574">Cathay Pacific Airways</cx:pt>
          <cx:pt idx="7575">Cathay Pacific Airways</cx:pt>
          <cx:pt idx="7576">Cathay Pacific Airways</cx:pt>
          <cx:pt idx="7577">Cathay Pacific Airways</cx:pt>
          <cx:pt idx="7578">Cathay Pacific Airways</cx:pt>
          <cx:pt idx="7579">Cathay Pacific Airways</cx:pt>
          <cx:pt idx="7580">Cathay Pacific Airways</cx:pt>
          <cx:pt idx="7581">Cathay Pacific Airways</cx:pt>
          <cx:pt idx="7582">Cathay Pacific Airways</cx:pt>
          <cx:pt idx="7583">Cathay Pacific Airways</cx:pt>
          <cx:pt idx="7584">Cathay Pacific Airways</cx:pt>
          <cx:pt idx="7585">Cathay Pacific Airways</cx:pt>
          <cx:pt idx="7586">Cathay Pacific Airways</cx:pt>
          <cx:pt idx="7587">Cathay Pacific Airways</cx:pt>
          <cx:pt idx="7588">Cathay Pacific Airways</cx:pt>
          <cx:pt idx="7589">Cathay Pacific Airways</cx:pt>
          <cx:pt idx="7590">Cathay Pacific Airways</cx:pt>
          <cx:pt idx="7591">Cathay Pacific Airways</cx:pt>
          <cx:pt idx="7592">Cathay Pacific Airways</cx:pt>
          <cx:pt idx="7593">Cathay Pacific Airways</cx:pt>
          <cx:pt idx="7594">Cathay Pacific Airways</cx:pt>
          <cx:pt idx="7595">Cathay Pacific Airways</cx:pt>
          <cx:pt idx="7596">Cathay Pacific Airways</cx:pt>
          <cx:pt idx="7597">Cathay Pacific Airways</cx:pt>
          <cx:pt idx="7598">Cathay Pacific Airways</cx:pt>
          <cx:pt idx="7599">Cathay Pacific Airways</cx:pt>
          <cx:pt idx="7600">Cathay Pacific Airways</cx:pt>
          <cx:pt idx="7601">Cathay Pacific Airways</cx:pt>
          <cx:pt idx="7602">Cathay Pacific Airways</cx:pt>
          <cx:pt idx="7603">Cathay Pacific Airways</cx:pt>
          <cx:pt idx="7604">Cathay Pacific Airways</cx:pt>
          <cx:pt idx="7605">Cathay Pacific Airways</cx:pt>
          <cx:pt idx="7606">Cathay Pacific Airways</cx:pt>
          <cx:pt idx="7607">Cathay Pacific Airways</cx:pt>
          <cx:pt idx="7608">Cathay Pacific Airways</cx:pt>
          <cx:pt idx="7609">Cathay Pacific Airways</cx:pt>
          <cx:pt idx="7610">Cathay Pacific Airways</cx:pt>
          <cx:pt idx="7611">Cathay Pacific Airways</cx:pt>
          <cx:pt idx="7612">Cathay Pacific Airways</cx:pt>
          <cx:pt idx="7613">Cathay Pacific Airways</cx:pt>
          <cx:pt idx="7614">Cathay Pacific Airways</cx:pt>
          <cx:pt idx="7615">Cathay Pacific Airways</cx:pt>
          <cx:pt idx="7616">Cathay Pacific Airways</cx:pt>
          <cx:pt idx="7617">Cathay Pacific Airways</cx:pt>
          <cx:pt idx="7618">Cathay Pacific Airways</cx:pt>
          <cx:pt idx="7619">Cathay Pacific Airways</cx:pt>
          <cx:pt idx="7620">Cathay Pacific Airways</cx:pt>
          <cx:pt idx="7621">Cathay Pacific Airways</cx:pt>
          <cx:pt idx="7622">Cathay Pacific Airways</cx:pt>
          <cx:pt idx="7623">Cathay Pacific Airways</cx:pt>
          <cx:pt idx="7624">Cathay Pacific Airways</cx:pt>
          <cx:pt idx="7625">Cathay Pacific Airways</cx:pt>
          <cx:pt idx="7626">Cathay Pacific Airways</cx:pt>
          <cx:pt idx="7627">Cathay Pacific Airways</cx:pt>
          <cx:pt idx="7628">Cathay Pacific Airways</cx:pt>
          <cx:pt idx="7629">Cathay Pacific Airways</cx:pt>
          <cx:pt idx="7630">Cathay Pacific Airways</cx:pt>
          <cx:pt idx="7631">Cathay Pacific Airways</cx:pt>
          <cx:pt idx="7632">EVA Air</cx:pt>
          <cx:pt idx="7633">EVA Air</cx:pt>
          <cx:pt idx="7634">EVA Air</cx:pt>
          <cx:pt idx="7635">EVA Air</cx:pt>
          <cx:pt idx="7636">EVA Air</cx:pt>
          <cx:pt idx="7637">EVA Air</cx:pt>
          <cx:pt idx="7638">EVA Air</cx:pt>
          <cx:pt idx="7639">EVA Air</cx:pt>
          <cx:pt idx="7640">EVA Air</cx:pt>
          <cx:pt idx="7641">EVA Air</cx:pt>
          <cx:pt idx="7642">EVA Air</cx:pt>
          <cx:pt idx="7643">EVA Air</cx:pt>
          <cx:pt idx="7644">EVA Air</cx:pt>
          <cx:pt idx="7645">EVA Air</cx:pt>
          <cx:pt idx="7646">EVA Air</cx:pt>
          <cx:pt idx="7647">EVA Air</cx:pt>
          <cx:pt idx="7648">EVA Air</cx:pt>
          <cx:pt idx="7649">EVA Air</cx:pt>
          <cx:pt idx="7650">EVA Air</cx:pt>
          <cx:pt idx="7651">EVA Air</cx:pt>
          <cx:pt idx="7652">EVA Air</cx:pt>
          <cx:pt idx="7653">EVA Air</cx:pt>
          <cx:pt idx="7654">EVA Air</cx:pt>
          <cx:pt idx="7655">EVA Air</cx:pt>
          <cx:pt idx="7656">EVA Air</cx:pt>
          <cx:pt idx="7657">EVA Air</cx:pt>
          <cx:pt idx="7658">EVA Air</cx:pt>
          <cx:pt idx="7659">EVA Air</cx:pt>
          <cx:pt idx="7660">EVA Air</cx:pt>
          <cx:pt idx="7661">EVA Air</cx:pt>
          <cx:pt idx="7662">EVA Air</cx:pt>
          <cx:pt idx="7663">EVA Air</cx:pt>
          <cx:pt idx="7664">EVA Air</cx:pt>
          <cx:pt idx="7665">EVA Air</cx:pt>
          <cx:pt idx="7666">EVA Air</cx:pt>
          <cx:pt idx="7667">EVA Air</cx:pt>
          <cx:pt idx="7668">EVA Air</cx:pt>
          <cx:pt idx="7669">EVA Air</cx:pt>
          <cx:pt idx="7670">EVA Air</cx:pt>
          <cx:pt idx="7671">EVA Air</cx:pt>
          <cx:pt idx="7672">EVA Air</cx:pt>
          <cx:pt idx="7673">EVA Air</cx:pt>
          <cx:pt idx="7674">EVA Air</cx:pt>
          <cx:pt idx="7675">EVA Air</cx:pt>
          <cx:pt idx="7676">EVA Air</cx:pt>
          <cx:pt idx="7677">EVA Air</cx:pt>
          <cx:pt idx="7678">EVA Air</cx:pt>
          <cx:pt idx="7679">EVA Air</cx:pt>
          <cx:pt idx="7680">EVA Air</cx:pt>
          <cx:pt idx="7681">EVA Air</cx:pt>
          <cx:pt idx="7682">EVA Air</cx:pt>
          <cx:pt idx="7683">EVA Air</cx:pt>
          <cx:pt idx="7684">EVA Air</cx:pt>
          <cx:pt idx="7685">EVA Air</cx:pt>
          <cx:pt idx="7686">EVA Air</cx:pt>
          <cx:pt idx="7687">EVA Air</cx:pt>
          <cx:pt idx="7688">EVA Air</cx:pt>
          <cx:pt idx="7689">EVA Air</cx:pt>
          <cx:pt idx="7690">EVA Air</cx:pt>
          <cx:pt idx="7691">EVA Air</cx:pt>
          <cx:pt idx="7692">EVA Air</cx:pt>
          <cx:pt idx="7693">EVA Air</cx:pt>
          <cx:pt idx="7694">EVA Air</cx:pt>
          <cx:pt idx="7695">EVA Air</cx:pt>
          <cx:pt idx="7696">EVA Air</cx:pt>
          <cx:pt idx="7697">EVA Air</cx:pt>
          <cx:pt idx="7698">EVA Air</cx:pt>
          <cx:pt idx="7699">EVA Air</cx:pt>
          <cx:pt idx="7700">EVA Air</cx:pt>
          <cx:pt idx="7701">EVA Air</cx:pt>
          <cx:pt idx="7702">EVA Air</cx:pt>
          <cx:pt idx="7703">EVA Air</cx:pt>
          <cx:pt idx="7704">EVA Air</cx:pt>
          <cx:pt idx="7705">EVA Air</cx:pt>
          <cx:pt idx="7706">EVA Air</cx:pt>
          <cx:pt idx="7707">EVA Air</cx:pt>
          <cx:pt idx="7708">EVA Air</cx:pt>
          <cx:pt idx="7709">EVA Air</cx:pt>
          <cx:pt idx="7710">EVA Air</cx:pt>
          <cx:pt idx="7711">EVA Air</cx:pt>
          <cx:pt idx="7712">EVA Air</cx:pt>
          <cx:pt idx="7713">EVA Air</cx:pt>
          <cx:pt idx="7714">EVA Air</cx:pt>
          <cx:pt idx="7715">EVA Air</cx:pt>
          <cx:pt idx="7716">EVA Air</cx:pt>
          <cx:pt idx="7717">EVA Air</cx:pt>
          <cx:pt idx="7718">EVA Air</cx:pt>
          <cx:pt idx="7719">EVA Air</cx:pt>
          <cx:pt idx="7720">EVA Air</cx:pt>
          <cx:pt idx="7721">EVA Air</cx:pt>
          <cx:pt idx="7722">EVA Air</cx:pt>
          <cx:pt idx="7723">EVA Air</cx:pt>
          <cx:pt idx="7724">EVA Air</cx:pt>
          <cx:pt idx="7725">EVA Air</cx:pt>
          <cx:pt idx="7726">EVA Air</cx:pt>
          <cx:pt idx="7727">EVA Air</cx:pt>
          <cx:pt idx="7728">EVA Air</cx:pt>
          <cx:pt idx="7729">EVA Air</cx:pt>
          <cx:pt idx="7730">EVA Air</cx:pt>
          <cx:pt idx="7731">EVA Air</cx:pt>
          <cx:pt idx="7732">EVA Air</cx:pt>
          <cx:pt idx="7733">EVA Air</cx:pt>
          <cx:pt idx="7734">EVA Air</cx:pt>
          <cx:pt idx="7735">EVA Air</cx:pt>
          <cx:pt idx="7736">EVA Air</cx:pt>
          <cx:pt idx="7737">EVA Air</cx:pt>
          <cx:pt idx="7738">EVA Air</cx:pt>
          <cx:pt idx="7739">EVA Air</cx:pt>
          <cx:pt idx="7740">EVA Air</cx:pt>
          <cx:pt idx="7741">EVA Air</cx:pt>
          <cx:pt idx="7742">EVA Air</cx:pt>
          <cx:pt idx="7743">EVA Air</cx:pt>
          <cx:pt idx="7744">EVA Air</cx:pt>
          <cx:pt idx="7745">EVA Air</cx:pt>
          <cx:pt idx="7746">EVA Air</cx:pt>
          <cx:pt idx="7747">EVA Air</cx:pt>
          <cx:pt idx="7748">EVA Air</cx:pt>
          <cx:pt idx="7749">EVA Air</cx:pt>
          <cx:pt idx="7750">EVA Air</cx:pt>
          <cx:pt idx="7751">EVA Air</cx:pt>
          <cx:pt idx="7752">EVA Air</cx:pt>
          <cx:pt idx="7753">EVA Air</cx:pt>
          <cx:pt idx="7754">EVA Air</cx:pt>
          <cx:pt idx="7755">EVA Air</cx:pt>
          <cx:pt idx="7756">EVA Air</cx:pt>
          <cx:pt idx="7757">EVA Air</cx:pt>
          <cx:pt idx="7758">EVA Air</cx:pt>
          <cx:pt idx="7759">EVA Air</cx:pt>
          <cx:pt idx="7760">EVA Air</cx:pt>
          <cx:pt idx="7761">EVA Air</cx:pt>
          <cx:pt idx="7762">EVA Air</cx:pt>
          <cx:pt idx="7763">EVA Air</cx:pt>
          <cx:pt idx="7764">EVA Air</cx:pt>
          <cx:pt idx="7765">EVA Air</cx:pt>
          <cx:pt idx="7766">EVA Air</cx:pt>
          <cx:pt idx="7767">EVA Air</cx:pt>
          <cx:pt idx="7768">EVA Air</cx:pt>
          <cx:pt idx="7769">EVA Air</cx:pt>
          <cx:pt idx="7770">EVA Air</cx:pt>
          <cx:pt idx="7771">EVA Air</cx:pt>
          <cx:pt idx="7772">EVA Air</cx:pt>
          <cx:pt idx="7773">EVA Air</cx:pt>
          <cx:pt idx="7774">EVA Air</cx:pt>
          <cx:pt idx="7775">EVA Air</cx:pt>
          <cx:pt idx="7776">EVA Air</cx:pt>
          <cx:pt idx="7777">EVA Air</cx:pt>
          <cx:pt idx="7778">EVA Air</cx:pt>
          <cx:pt idx="7779">EVA Air</cx:pt>
          <cx:pt idx="7780">EVA Air</cx:pt>
          <cx:pt idx="7781">EVA Air</cx:pt>
          <cx:pt idx="7782">EVA Air</cx:pt>
          <cx:pt idx="7783">EVA Air</cx:pt>
          <cx:pt idx="7784">EVA Air</cx:pt>
          <cx:pt idx="7785">EVA Air</cx:pt>
          <cx:pt idx="7786">EVA Air</cx:pt>
          <cx:pt idx="7787">EVA Air</cx:pt>
          <cx:pt idx="7788">EVA Air</cx:pt>
          <cx:pt idx="7789">EVA Air</cx:pt>
          <cx:pt idx="7790">EVA Air</cx:pt>
          <cx:pt idx="7791">EVA Air</cx:pt>
          <cx:pt idx="7792">EVA Air</cx:pt>
          <cx:pt idx="7793">EVA Air</cx:pt>
          <cx:pt idx="7794">EVA Air</cx:pt>
          <cx:pt idx="7795">EVA Air</cx:pt>
          <cx:pt idx="7796">EVA Air</cx:pt>
          <cx:pt idx="7797">EVA Air</cx:pt>
          <cx:pt idx="7798">EVA Air</cx:pt>
          <cx:pt idx="7799">EVA Air</cx:pt>
          <cx:pt idx="7800">EVA Air</cx:pt>
          <cx:pt idx="7801">EVA Air</cx:pt>
          <cx:pt idx="7802">EVA Air</cx:pt>
          <cx:pt idx="7803">EVA Air</cx:pt>
          <cx:pt idx="7804">EVA Air</cx:pt>
          <cx:pt idx="7805">EVA Air</cx:pt>
          <cx:pt idx="7806">EVA Air</cx:pt>
          <cx:pt idx="7807">EVA Air</cx:pt>
          <cx:pt idx="7808">EVA Air</cx:pt>
          <cx:pt idx="7809">EVA Air</cx:pt>
          <cx:pt idx="7810">EVA Air</cx:pt>
          <cx:pt idx="7811">EVA Air</cx:pt>
          <cx:pt idx="7812">EVA Air</cx:pt>
          <cx:pt idx="7813">EVA Air</cx:pt>
          <cx:pt idx="7814">EVA Air</cx:pt>
          <cx:pt idx="7815">EVA Air</cx:pt>
          <cx:pt idx="7816">EVA Air</cx:pt>
          <cx:pt idx="7817">EVA Air</cx:pt>
          <cx:pt idx="7818">EVA Air</cx:pt>
          <cx:pt idx="7819">EVA Air</cx:pt>
          <cx:pt idx="7820">EVA Air</cx:pt>
          <cx:pt idx="7821">EVA Air</cx:pt>
          <cx:pt idx="7822">EVA Air</cx:pt>
          <cx:pt idx="7823">EVA Air</cx:pt>
          <cx:pt idx="7824">EVA Air</cx:pt>
          <cx:pt idx="7825">EVA Air</cx:pt>
          <cx:pt idx="7826">EVA Air</cx:pt>
          <cx:pt idx="7827">EVA Air</cx:pt>
          <cx:pt idx="7828">EVA Air</cx:pt>
          <cx:pt idx="7829">EVA Air</cx:pt>
          <cx:pt idx="7830">EVA Air</cx:pt>
          <cx:pt idx="7831">EVA Air</cx:pt>
          <cx:pt idx="7832">EVA Air</cx:pt>
          <cx:pt idx="7833">EVA Air</cx:pt>
          <cx:pt idx="7834">EVA Air</cx:pt>
          <cx:pt idx="7835">EVA Air</cx:pt>
          <cx:pt idx="7836">EVA Air</cx:pt>
          <cx:pt idx="7837">EVA Air</cx:pt>
          <cx:pt idx="7838">EVA Air</cx:pt>
          <cx:pt idx="7839">EVA Air</cx:pt>
          <cx:pt idx="7840">EVA Air</cx:pt>
          <cx:pt idx="7841">EVA Air</cx:pt>
          <cx:pt idx="7842">EVA Air</cx:pt>
          <cx:pt idx="7843">EVA Air</cx:pt>
          <cx:pt idx="7844">EVA Air</cx:pt>
          <cx:pt idx="7845">EVA Air</cx:pt>
          <cx:pt idx="7846">EVA Air</cx:pt>
          <cx:pt idx="7847">EVA Air</cx:pt>
          <cx:pt idx="7848">EVA Air</cx:pt>
          <cx:pt idx="7849">EVA Air</cx:pt>
          <cx:pt idx="7850">EVA Air</cx:pt>
          <cx:pt idx="7851">EVA Air</cx:pt>
          <cx:pt idx="7852">EVA Air</cx:pt>
          <cx:pt idx="7853">EVA Air</cx:pt>
          <cx:pt idx="7854">EVA Air</cx:pt>
          <cx:pt idx="7855">EVA Air</cx:pt>
          <cx:pt idx="7856">EVA Air</cx:pt>
          <cx:pt idx="7857">EVA Air</cx:pt>
          <cx:pt idx="7858">EVA Air</cx:pt>
          <cx:pt idx="7859">EVA Air</cx:pt>
          <cx:pt idx="7860">EVA Air</cx:pt>
          <cx:pt idx="7861">EVA Air</cx:pt>
          <cx:pt idx="7862">EVA Air</cx:pt>
          <cx:pt idx="7863">EVA Air</cx:pt>
          <cx:pt idx="7864">EVA Air</cx:pt>
          <cx:pt idx="7865">EVA Air</cx:pt>
          <cx:pt idx="7866">EVA Air</cx:pt>
          <cx:pt idx="7867">EVA Air</cx:pt>
          <cx:pt idx="7868">EVA Air</cx:pt>
          <cx:pt idx="7869">EVA Air</cx:pt>
          <cx:pt idx="7870">EVA Air</cx:pt>
          <cx:pt idx="7871">EVA Air</cx:pt>
          <cx:pt idx="7872">EVA Air</cx:pt>
          <cx:pt idx="7873">EVA Air</cx:pt>
          <cx:pt idx="7874">EVA Air</cx:pt>
          <cx:pt idx="7875">EVA Air</cx:pt>
          <cx:pt idx="7876">EVA Air</cx:pt>
          <cx:pt idx="7877">EVA Air</cx:pt>
          <cx:pt idx="7878">EVA Air</cx:pt>
          <cx:pt idx="7879">EVA Air</cx:pt>
          <cx:pt idx="7880">EVA Air</cx:pt>
          <cx:pt idx="7881">EVA Air</cx:pt>
          <cx:pt idx="7882">EVA Air</cx:pt>
          <cx:pt idx="7883">EVA Air</cx:pt>
          <cx:pt idx="7884">EVA Air</cx:pt>
          <cx:pt idx="7885">EVA Air</cx:pt>
          <cx:pt idx="7886">EVA Air</cx:pt>
          <cx:pt idx="7887">EVA Air</cx:pt>
          <cx:pt idx="7888">EVA Air</cx:pt>
          <cx:pt idx="7889">EVA Air</cx:pt>
          <cx:pt idx="7890">EVA Air</cx:pt>
          <cx:pt idx="7891">EVA Air</cx:pt>
          <cx:pt idx="7892">EVA Air</cx:pt>
          <cx:pt idx="7893">EVA Air</cx:pt>
          <cx:pt idx="7894">EVA Air</cx:pt>
          <cx:pt idx="7895">EVA Air</cx:pt>
          <cx:pt idx="7896">EVA Air</cx:pt>
          <cx:pt idx="7897">EVA Air</cx:pt>
          <cx:pt idx="7898">EVA Air</cx:pt>
          <cx:pt idx="7899">EVA Air</cx:pt>
          <cx:pt idx="7900">EVA Air</cx:pt>
          <cx:pt idx="7901">EVA Air</cx:pt>
          <cx:pt idx="7902">EVA Air</cx:pt>
          <cx:pt idx="7903">EVA Air</cx:pt>
          <cx:pt idx="7904">EVA Air</cx:pt>
          <cx:pt idx="7905">EVA Air</cx:pt>
          <cx:pt idx="7906">EVA Air</cx:pt>
          <cx:pt idx="7907">EVA Air</cx:pt>
          <cx:pt idx="7908">EVA Air</cx:pt>
          <cx:pt idx="7909">EVA Air</cx:pt>
          <cx:pt idx="7910">EVA Air</cx:pt>
          <cx:pt idx="7911">EVA Air</cx:pt>
          <cx:pt idx="7912">EVA Air</cx:pt>
          <cx:pt idx="7913">Korean Air</cx:pt>
          <cx:pt idx="7914">Korean Air</cx:pt>
          <cx:pt idx="7915">Korean Air</cx:pt>
          <cx:pt idx="7916">Korean Air</cx:pt>
          <cx:pt idx="7917">Korean Air</cx:pt>
          <cx:pt idx="7918">Korean Air</cx:pt>
          <cx:pt idx="7919">Korean Air</cx:pt>
          <cx:pt idx="7920">Korean Air</cx:pt>
          <cx:pt idx="7921">Korean Air</cx:pt>
          <cx:pt idx="7922">Korean Air</cx:pt>
          <cx:pt idx="7923">Korean Air</cx:pt>
          <cx:pt idx="7924">Korean Air</cx:pt>
          <cx:pt idx="7925">Korean Air</cx:pt>
          <cx:pt idx="7926">Korean Air</cx:pt>
          <cx:pt idx="7927">Korean Air</cx:pt>
          <cx:pt idx="7928">Korean Air</cx:pt>
          <cx:pt idx="7929">Korean Air</cx:pt>
          <cx:pt idx="7930">Korean Air</cx:pt>
          <cx:pt idx="7931">Korean Air</cx:pt>
          <cx:pt idx="7932">Korean Air</cx:pt>
          <cx:pt idx="7933">Korean Air</cx:pt>
          <cx:pt idx="7934">Korean Air</cx:pt>
          <cx:pt idx="7935">Korean Air</cx:pt>
          <cx:pt idx="7936">Korean Air</cx:pt>
          <cx:pt idx="7937">Korean Air</cx:pt>
          <cx:pt idx="7938">Korean Air</cx:pt>
          <cx:pt idx="7939">Korean Air</cx:pt>
          <cx:pt idx="7940">Korean Air</cx:pt>
          <cx:pt idx="7941">Korean Air</cx:pt>
          <cx:pt idx="7942">Korean Air</cx:pt>
          <cx:pt idx="7943">Korean Air</cx:pt>
          <cx:pt idx="7944">Korean Air</cx:pt>
          <cx:pt idx="7945">Korean Air</cx:pt>
          <cx:pt idx="7946">Korean Air</cx:pt>
          <cx:pt idx="7947">Korean Air</cx:pt>
          <cx:pt idx="7948">Korean Air</cx:pt>
          <cx:pt idx="7949">Korean Air</cx:pt>
          <cx:pt idx="7950">Korean Air</cx:pt>
          <cx:pt idx="7951">Korean Air</cx:pt>
          <cx:pt idx="7952">Korean Air</cx:pt>
          <cx:pt idx="7953">Korean Air</cx:pt>
          <cx:pt idx="7954">Korean Air</cx:pt>
          <cx:pt idx="7955">Korean Air</cx:pt>
          <cx:pt idx="7956">Korean Air</cx:pt>
          <cx:pt idx="7957">Korean Air</cx:pt>
          <cx:pt idx="7958">Korean Air</cx:pt>
          <cx:pt idx="7959">Korean Air</cx:pt>
          <cx:pt idx="7960">Korean Air</cx:pt>
          <cx:pt idx="7961">Korean Air</cx:pt>
          <cx:pt idx="7962">Korean Air</cx:pt>
          <cx:pt idx="7963">Korean Air</cx:pt>
          <cx:pt idx="7964">Korean Air</cx:pt>
          <cx:pt idx="7965">Korean Air</cx:pt>
          <cx:pt idx="7966">Korean Air</cx:pt>
          <cx:pt idx="7967">Korean Air</cx:pt>
          <cx:pt idx="7968">Korean Air</cx:pt>
          <cx:pt idx="7969">Korean Air</cx:pt>
          <cx:pt idx="7970">Korean Air</cx:pt>
          <cx:pt idx="7971">Korean Air</cx:pt>
          <cx:pt idx="7972">Korean Air</cx:pt>
          <cx:pt idx="7973">Korean Air</cx:pt>
          <cx:pt idx="7974">Korean Air</cx:pt>
          <cx:pt idx="7975">Korean Air</cx:pt>
          <cx:pt idx="7976">Korean Air</cx:pt>
          <cx:pt idx="7977">Korean Air</cx:pt>
          <cx:pt idx="7978">Korean Air</cx:pt>
          <cx:pt idx="7979">Korean Air</cx:pt>
          <cx:pt idx="7980">Korean Air</cx:pt>
          <cx:pt idx="7981">Korean Air</cx:pt>
          <cx:pt idx="7982">Korean Air</cx:pt>
          <cx:pt idx="7983">Korean Air</cx:pt>
          <cx:pt idx="7984">Korean Air</cx:pt>
          <cx:pt idx="7985">Korean Air</cx:pt>
          <cx:pt idx="7986">Korean Air</cx:pt>
          <cx:pt idx="7987">Korean Air</cx:pt>
          <cx:pt idx="7988">Korean Air</cx:pt>
          <cx:pt idx="7989">Korean Air</cx:pt>
          <cx:pt idx="7990">Korean Air</cx:pt>
          <cx:pt idx="7991">Korean Air</cx:pt>
          <cx:pt idx="7992">Korean Air</cx:pt>
          <cx:pt idx="7993">Korean Air</cx:pt>
          <cx:pt idx="7994">Korean Air</cx:pt>
          <cx:pt idx="7995">Korean Air</cx:pt>
          <cx:pt idx="7996">Korean Air</cx:pt>
          <cx:pt idx="7997">Korean Air</cx:pt>
          <cx:pt idx="7998">Korean Air</cx:pt>
          <cx:pt idx="7999">Korean Air</cx:pt>
          <cx:pt idx="8000">Korean Air</cx:pt>
          <cx:pt idx="8001">Korean Air</cx:pt>
          <cx:pt idx="8002">Korean Air</cx:pt>
          <cx:pt idx="8003">Korean Air</cx:pt>
          <cx:pt idx="8004">Korean Air</cx:pt>
          <cx:pt idx="8005">Korean Air</cx:pt>
          <cx:pt idx="8006">Korean Air</cx:pt>
          <cx:pt idx="8007">Korean Air</cx:pt>
          <cx:pt idx="8008">Korean Air</cx:pt>
          <cx:pt idx="8009">Korean Air</cx:pt>
          <cx:pt idx="8010">Korean Air</cx:pt>
          <cx:pt idx="8011">Korean Air</cx:pt>
          <cx:pt idx="8012">Korean Air</cx:pt>
          <cx:pt idx="8013">Korean Air</cx:pt>
          <cx:pt idx="8014">Korean Air</cx:pt>
          <cx:pt idx="8015">Korean Air</cx:pt>
          <cx:pt idx="8016">Korean Air</cx:pt>
          <cx:pt idx="8017">Korean Air</cx:pt>
          <cx:pt idx="8018">Korean Air</cx:pt>
          <cx:pt idx="8019">Korean Air</cx:pt>
          <cx:pt idx="8020">Korean Air</cx:pt>
          <cx:pt idx="8021">Korean Air</cx:pt>
          <cx:pt idx="8022">Korean Air</cx:pt>
          <cx:pt idx="8023">Korean Air</cx:pt>
          <cx:pt idx="8024">Korean Air</cx:pt>
          <cx:pt idx="8025">Korean Air</cx:pt>
          <cx:pt idx="8026">Korean Air</cx:pt>
          <cx:pt idx="8027">Korean Air</cx:pt>
          <cx:pt idx="8028">Korean Air</cx:pt>
          <cx:pt idx="8029">Korean Air</cx:pt>
          <cx:pt idx="8030">Korean Air</cx:pt>
          <cx:pt idx="8031">Korean Air</cx:pt>
          <cx:pt idx="8032">Korean Air</cx:pt>
          <cx:pt idx="8033">Korean Air</cx:pt>
          <cx:pt idx="8034">Korean Air</cx:pt>
          <cx:pt idx="8035">Korean Air</cx:pt>
          <cx:pt idx="8036">Korean Air</cx:pt>
          <cx:pt idx="8037">Korean Air</cx:pt>
          <cx:pt idx="8038">Korean Air</cx:pt>
          <cx:pt idx="8039">Korean Air</cx:pt>
          <cx:pt idx="8040">Korean Air</cx:pt>
          <cx:pt idx="8041">Korean Air</cx:pt>
          <cx:pt idx="8042">Korean Air</cx:pt>
          <cx:pt idx="8043">Korean Air</cx:pt>
          <cx:pt idx="8044">Korean Air</cx:pt>
          <cx:pt idx="8045">Korean Air</cx:pt>
          <cx:pt idx="8046">Korean Air</cx:pt>
          <cx:pt idx="8047">Korean Air</cx:pt>
          <cx:pt idx="8048">Korean Air</cx:pt>
          <cx:pt idx="8049">Korean Air</cx:pt>
          <cx:pt idx="8050">Korean Air</cx:pt>
          <cx:pt idx="8051">Korean Air</cx:pt>
          <cx:pt idx="8052">Korean Air</cx:pt>
          <cx:pt idx="8053">Korean Air</cx:pt>
          <cx:pt idx="8054">Korean Air</cx:pt>
          <cx:pt idx="8055">Korean Air</cx:pt>
          <cx:pt idx="8056">Korean Air</cx:pt>
          <cx:pt idx="8057">Korean Air</cx:pt>
          <cx:pt idx="8058">Korean Air</cx:pt>
          <cx:pt idx="8059">Korean Air</cx:pt>
          <cx:pt idx="8060">Korean Air</cx:pt>
          <cx:pt idx="8061">Korean Air</cx:pt>
          <cx:pt idx="8062">Korean Air</cx:pt>
          <cx:pt idx="8063">Korean Air</cx:pt>
          <cx:pt idx="8064">Korean Air</cx:pt>
          <cx:pt idx="8065">Korean Air</cx:pt>
          <cx:pt idx="8066">Korean Air</cx:pt>
          <cx:pt idx="8067">Korean Air</cx:pt>
          <cx:pt idx="8068">Korean Air</cx:pt>
          <cx:pt idx="8069">Korean Air</cx:pt>
          <cx:pt idx="8070">Korean Air</cx:pt>
          <cx:pt idx="8071">Korean Air</cx:pt>
          <cx:pt idx="8072">Korean Air</cx:pt>
          <cx:pt idx="8073">Korean Air</cx:pt>
          <cx:pt idx="8074">Korean Air</cx:pt>
          <cx:pt idx="8075">Korean Air</cx:pt>
          <cx:pt idx="8076">Korean Air</cx:pt>
          <cx:pt idx="8077">Korean Air</cx:pt>
          <cx:pt idx="8078">Korean Air</cx:pt>
          <cx:pt idx="8079">Korean Air</cx:pt>
          <cx:pt idx="8080">Korean Air</cx:pt>
          <cx:pt idx="8081">Korean Air</cx:pt>
          <cx:pt idx="8082">Korean Air</cx:pt>
          <cx:pt idx="8083">Korean Air</cx:pt>
          <cx:pt idx="8084">Korean Air</cx:pt>
          <cx:pt idx="8085">Korean Air</cx:pt>
          <cx:pt idx="8086">Korean Air</cx:pt>
          <cx:pt idx="8087">Korean Air</cx:pt>
          <cx:pt idx="8088">Korean Air</cx:pt>
          <cx:pt idx="8089">Korean Air</cx:pt>
          <cx:pt idx="8090">Korean Air</cx:pt>
          <cx:pt idx="8091">Korean Air</cx:pt>
          <cx:pt idx="8092">Korean Air</cx:pt>
          <cx:pt idx="8093">Korean Air</cx:pt>
          <cx:pt idx="8094">Korean Air</cx:pt>
          <cx:pt idx="8095">Korean Air</cx:pt>
          <cx:pt idx="8096">Korean Air</cx:pt>
          <cx:pt idx="8097">Korean Air</cx:pt>
          <cx:pt idx="8098">Korean Air</cx:pt>
          <cx:pt idx="8099">Korean Air</cx:pt>
        </cx:lvl>
      </cx:strDim>
      <cx:numDim type="val">
        <cx:f>Dataset_1!$P$2:$P$8101</cx:f>
        <cx:lvl ptCount="8100" formatCode="0">
          <cx:pt idx="0">9</cx:pt>
          <cx:pt idx="1">3</cx:pt>
          <cx:pt idx="2">10</cx:pt>
          <cx:pt idx="3">10</cx:pt>
          <cx:pt idx="4">10</cx:pt>
          <cx:pt idx="5">3</cx:pt>
          <cx:pt idx="6">5</cx:pt>
          <cx:pt idx="7">10</cx:pt>
          <cx:pt idx="8">4</cx:pt>
          <cx:pt idx="9">10</cx:pt>
          <cx:pt idx="10">10</cx:pt>
          <cx:pt idx="11">10</cx:pt>
          <cx:pt idx="12">10</cx:pt>
          <cx:pt idx="13">2</cx:pt>
          <cx:pt idx="14">10</cx:pt>
          <cx:pt idx="15">8</cx:pt>
          <cx:pt idx="16">2</cx:pt>
          <cx:pt idx="17">10</cx:pt>
          <cx:pt idx="18">10</cx:pt>
          <cx:pt idx="19">2</cx:pt>
          <cx:pt idx="20">1</cx:pt>
          <cx:pt idx="21">9</cx:pt>
          <cx:pt idx="22">10</cx:pt>
          <cx:pt idx="23">8</cx:pt>
          <cx:pt idx="24">1</cx:pt>
          <cx:pt idx="25">2</cx:pt>
          <cx:pt idx="26">1</cx:pt>
          <cx:pt idx="27">2</cx:pt>
          <cx:pt idx="28">7</cx:pt>
          <cx:pt idx="29">1</cx:pt>
          <cx:pt idx="30">1</cx:pt>
          <cx:pt idx="31">8</cx:pt>
          <cx:pt idx="32">10</cx:pt>
          <cx:pt idx="33">1</cx:pt>
          <cx:pt idx="34">1</cx:pt>
          <cx:pt idx="35">6</cx:pt>
          <cx:pt idx="36">1</cx:pt>
          <cx:pt idx="37">9</cx:pt>
          <cx:pt idx="38">9</cx:pt>
          <cx:pt idx="39">4</cx:pt>
          <cx:pt idx="40">4</cx:pt>
          <cx:pt idx="41">10</cx:pt>
          <cx:pt idx="42">1</cx:pt>
          <cx:pt idx="43">1</cx:pt>
          <cx:pt idx="44">1</cx:pt>
          <cx:pt idx="45">1</cx:pt>
          <cx:pt idx="46">7</cx:pt>
          <cx:pt idx="47">10</cx:pt>
          <cx:pt idx="48">9</cx:pt>
          <cx:pt idx="49">1</cx:pt>
          <cx:pt idx="50">3</cx:pt>
          <cx:pt idx="51">1</cx:pt>
          <cx:pt idx="52">9</cx:pt>
          <cx:pt idx="53">10</cx:pt>
          <cx:pt idx="54">10</cx:pt>
          <cx:pt idx="55">5</cx:pt>
          <cx:pt idx="56">1</cx:pt>
          <cx:pt idx="57">10</cx:pt>
          <cx:pt idx="58">6</cx:pt>
          <cx:pt idx="59">10</cx:pt>
          <cx:pt idx="60">8</cx:pt>
          <cx:pt idx="61">8</cx:pt>
          <cx:pt idx="62">10</cx:pt>
          <cx:pt idx="63">10</cx:pt>
          <cx:pt idx="64">10</cx:pt>
          <cx:pt idx="65">2</cx:pt>
          <cx:pt idx="66">10</cx:pt>
          <cx:pt idx="67">10</cx:pt>
          <cx:pt idx="68">10</cx:pt>
          <cx:pt idx="69">1</cx:pt>
          <cx:pt idx="70">7</cx:pt>
          <cx:pt idx="71">5</cx:pt>
          <cx:pt idx="72">9</cx:pt>
          <cx:pt idx="73">10</cx:pt>
          <cx:pt idx="74">10</cx:pt>
          <cx:pt idx="75">6</cx:pt>
          <cx:pt idx="76">10</cx:pt>
          <cx:pt idx="77">9</cx:pt>
          <cx:pt idx="78">1</cx:pt>
          <cx:pt idx="79">9</cx:pt>
          <cx:pt idx="80">6</cx:pt>
          <cx:pt idx="81">2</cx:pt>
          <cx:pt idx="82">10</cx:pt>
          <cx:pt idx="83">8</cx:pt>
          <cx:pt idx="84">9</cx:pt>
          <cx:pt idx="85">7</cx:pt>
          <cx:pt idx="86">2</cx:pt>
          <cx:pt idx="87">6</cx:pt>
          <cx:pt idx="88">5</cx:pt>
          <cx:pt idx="89">7</cx:pt>
          <cx:pt idx="90">6</cx:pt>
          <cx:pt idx="91">9</cx:pt>
          <cx:pt idx="92">2</cx:pt>
          <cx:pt idx="93">6</cx:pt>
          <cx:pt idx="94">9</cx:pt>
          <cx:pt idx="95">7</cx:pt>
          <cx:pt idx="96">10</cx:pt>
          <cx:pt idx="97">5</cx:pt>
          <cx:pt idx="98">1</cx:pt>
          <cx:pt idx="99">1</cx:pt>
          <cx:pt idx="100">2</cx:pt>
          <cx:pt idx="101">8</cx:pt>
          <cx:pt idx="102">5</cx:pt>
          <cx:pt idx="103">4</cx:pt>
          <cx:pt idx="104">4</cx:pt>
          <cx:pt idx="105">4</cx:pt>
          <cx:pt idx="106">10</cx:pt>
          <cx:pt idx="107">10</cx:pt>
          <cx:pt idx="108">10</cx:pt>
          <cx:pt idx="109">2</cx:pt>
          <cx:pt idx="110">4</cx:pt>
          <cx:pt idx="111">8</cx:pt>
          <cx:pt idx="112">10</cx:pt>
          <cx:pt idx="113">3</cx:pt>
          <cx:pt idx="114">9</cx:pt>
          <cx:pt idx="115">9</cx:pt>
          <cx:pt idx="116">8</cx:pt>
          <cx:pt idx="117">4</cx:pt>
          <cx:pt idx="118">1</cx:pt>
          <cx:pt idx="119">7</cx:pt>
          <cx:pt idx="120">6</cx:pt>
          <cx:pt idx="121">10</cx:pt>
          <cx:pt idx="122">5</cx:pt>
          <cx:pt idx="123">2</cx:pt>
          <cx:pt idx="124">10</cx:pt>
          <cx:pt idx="125">1</cx:pt>
          <cx:pt idx="126">10</cx:pt>
          <cx:pt idx="127">10</cx:pt>
          <cx:pt idx="128">5</cx:pt>
          <cx:pt idx="129">9</cx:pt>
          <cx:pt idx="130">9</cx:pt>
          <cx:pt idx="131">7</cx:pt>
          <cx:pt idx="132">2</cx:pt>
          <cx:pt idx="133">10</cx:pt>
          <cx:pt idx="134">2</cx:pt>
          <cx:pt idx="135">7</cx:pt>
          <cx:pt idx="136">10</cx:pt>
          <cx:pt idx="137">9</cx:pt>
          <cx:pt idx="138">1</cx:pt>
          <cx:pt idx="139">9</cx:pt>
          <cx:pt idx="140">10</cx:pt>
          <cx:pt idx="141">10</cx:pt>
          <cx:pt idx="142">1</cx:pt>
          <cx:pt idx="143">5</cx:pt>
          <cx:pt idx="144">7</cx:pt>
          <cx:pt idx="145">10</cx:pt>
          <cx:pt idx="146">9</cx:pt>
          <cx:pt idx="147">1</cx:pt>
          <cx:pt idx="148">5</cx:pt>
          <cx:pt idx="149">4</cx:pt>
          <cx:pt idx="150">7</cx:pt>
          <cx:pt idx="151">7</cx:pt>
          <cx:pt idx="152">1</cx:pt>
          <cx:pt idx="153">5</cx:pt>
          <cx:pt idx="154">9</cx:pt>
          <cx:pt idx="155">5</cx:pt>
          <cx:pt idx="156">10</cx:pt>
          <cx:pt idx="157">10</cx:pt>
          <cx:pt idx="158">9</cx:pt>
          <cx:pt idx="159">10</cx:pt>
          <cx:pt idx="160">5</cx:pt>
          <cx:pt idx="161">8</cx:pt>
          <cx:pt idx="162">1</cx:pt>
          <cx:pt idx="163">6</cx:pt>
          <cx:pt idx="164">10</cx:pt>
          <cx:pt idx="165">1</cx:pt>
          <cx:pt idx="166">2</cx:pt>
          <cx:pt idx="167">9</cx:pt>
          <cx:pt idx="168">3</cx:pt>
          <cx:pt idx="169">7</cx:pt>
          <cx:pt idx="170">1</cx:pt>
          <cx:pt idx="171">10</cx:pt>
          <cx:pt idx="172">10</cx:pt>
          <cx:pt idx="173">3</cx:pt>
          <cx:pt idx="174">1</cx:pt>
          <cx:pt idx="175">10</cx:pt>
          <cx:pt idx="176">4</cx:pt>
          <cx:pt idx="177">4</cx:pt>
          <cx:pt idx="178">6</cx:pt>
          <cx:pt idx="179">10</cx:pt>
          <cx:pt idx="180">2</cx:pt>
          <cx:pt idx="181">2</cx:pt>
          <cx:pt idx="182">1</cx:pt>
          <cx:pt idx="183">10</cx:pt>
          <cx:pt idx="184">5</cx:pt>
          <cx:pt idx="185">2</cx:pt>
          <cx:pt idx="186">1</cx:pt>
          <cx:pt idx="187">1</cx:pt>
          <cx:pt idx="188">1</cx:pt>
          <cx:pt idx="189">10</cx:pt>
          <cx:pt idx="190">10</cx:pt>
          <cx:pt idx="191">3</cx:pt>
          <cx:pt idx="192">10</cx:pt>
          <cx:pt idx="193">9</cx:pt>
          <cx:pt idx="194">8</cx:pt>
          <cx:pt idx="195">4</cx:pt>
          <cx:pt idx="196">9</cx:pt>
          <cx:pt idx="197">10</cx:pt>
          <cx:pt idx="198">5</cx:pt>
          <cx:pt idx="199">4</cx:pt>
          <cx:pt idx="200">8</cx:pt>
          <cx:pt idx="201">8</cx:pt>
          <cx:pt idx="202">1</cx:pt>
          <cx:pt idx="203">4</cx:pt>
          <cx:pt idx="204">6</cx:pt>
          <cx:pt idx="205">9</cx:pt>
          <cx:pt idx="206">1</cx:pt>
          <cx:pt idx="207">1</cx:pt>
          <cx:pt idx="208">2</cx:pt>
          <cx:pt idx="209">10</cx:pt>
          <cx:pt idx="210">9</cx:pt>
          <cx:pt idx="211">6</cx:pt>
          <cx:pt idx="212">2</cx:pt>
          <cx:pt idx="213">9</cx:pt>
          <cx:pt idx="214">10</cx:pt>
          <cx:pt idx="215">4</cx:pt>
          <cx:pt idx="216">1</cx:pt>
          <cx:pt idx="217">7</cx:pt>
          <cx:pt idx="218">10</cx:pt>
          <cx:pt idx="219">1</cx:pt>
          <cx:pt idx="220">2</cx:pt>
          <cx:pt idx="221">3</cx:pt>
          <cx:pt idx="222">3</cx:pt>
          <cx:pt idx="223">10</cx:pt>
          <cx:pt idx="224">2</cx:pt>
          <cx:pt idx="225">7</cx:pt>
          <cx:pt idx="226">10</cx:pt>
          <cx:pt idx="227">1</cx:pt>
          <cx:pt idx="228">2</cx:pt>
          <cx:pt idx="229">3</cx:pt>
          <cx:pt idx="230">1</cx:pt>
          <cx:pt idx="231">1</cx:pt>
          <cx:pt idx="232">2</cx:pt>
          <cx:pt idx="233">6</cx:pt>
          <cx:pt idx="234">9</cx:pt>
          <cx:pt idx="235">1</cx:pt>
          <cx:pt idx="236">6</cx:pt>
          <cx:pt idx="237">1</cx:pt>
          <cx:pt idx="238">1</cx:pt>
          <cx:pt idx="239">1</cx:pt>
          <cx:pt idx="240">1</cx:pt>
          <cx:pt idx="241">8</cx:pt>
          <cx:pt idx="242">1</cx:pt>
          <cx:pt idx="243">1</cx:pt>
          <cx:pt idx="244">10</cx:pt>
          <cx:pt idx="245">9</cx:pt>
          <cx:pt idx="246">7</cx:pt>
          <cx:pt idx="247">6</cx:pt>
          <cx:pt idx="248">2</cx:pt>
          <cx:pt idx="249">9</cx:pt>
          <cx:pt idx="250">6</cx:pt>
          <cx:pt idx="251">3</cx:pt>
          <cx:pt idx="252">1</cx:pt>
          <cx:pt idx="253">3</cx:pt>
          <cx:pt idx="254">3</cx:pt>
          <cx:pt idx="255">3</cx:pt>
          <cx:pt idx="256">4</cx:pt>
          <cx:pt idx="257">4</cx:pt>
          <cx:pt idx="258">2</cx:pt>
          <cx:pt idx="259">9</cx:pt>
          <cx:pt idx="260">2</cx:pt>
          <cx:pt idx="261">10</cx:pt>
          <cx:pt idx="262">5</cx:pt>
          <cx:pt idx="263">10</cx:pt>
          <cx:pt idx="264">7</cx:pt>
          <cx:pt idx="265">1</cx:pt>
          <cx:pt idx="266">1</cx:pt>
          <cx:pt idx="267">2</cx:pt>
          <cx:pt idx="268">3</cx:pt>
          <cx:pt idx="269">1</cx:pt>
          <cx:pt idx="270">10</cx:pt>
          <cx:pt idx="271">10</cx:pt>
          <cx:pt idx="272">4</cx:pt>
          <cx:pt idx="273">1</cx:pt>
          <cx:pt idx="274">1</cx:pt>
          <cx:pt idx="275">8</cx:pt>
          <cx:pt idx="276">2</cx:pt>
          <cx:pt idx="277">4</cx:pt>
          <cx:pt idx="278">10</cx:pt>
          <cx:pt idx="279">1</cx:pt>
          <cx:pt idx="280">1</cx:pt>
          <cx:pt idx="281">9</cx:pt>
          <cx:pt idx="282">8</cx:pt>
          <cx:pt idx="283">8</cx:pt>
          <cx:pt idx="284">1</cx:pt>
          <cx:pt idx="285">3</cx:pt>
          <cx:pt idx="286">1</cx:pt>
          <cx:pt idx="287">1</cx:pt>
          <cx:pt idx="288">1</cx:pt>
          <cx:pt idx="289">10</cx:pt>
          <cx:pt idx="290">1</cx:pt>
          <cx:pt idx="291">1</cx:pt>
          <cx:pt idx="292">9</cx:pt>
          <cx:pt idx="293">10</cx:pt>
          <cx:pt idx="294">9</cx:pt>
          <cx:pt idx="295">9</cx:pt>
          <cx:pt idx="296">1</cx:pt>
          <cx:pt idx="297">1</cx:pt>
          <cx:pt idx="298">1</cx:pt>
          <cx:pt idx="299">9</cx:pt>
          <cx:pt idx="300">8</cx:pt>
          <cx:pt idx="301">9</cx:pt>
          <cx:pt idx="302">10</cx:pt>
          <cx:pt idx="303">5</cx:pt>
          <cx:pt idx="304">7</cx:pt>
          <cx:pt idx="305">6</cx:pt>
          <cx:pt idx="306">1</cx:pt>
          <cx:pt idx="307">7</cx:pt>
          <cx:pt idx="308">10</cx:pt>
          <cx:pt idx="309">4</cx:pt>
          <cx:pt idx="310">10</cx:pt>
          <cx:pt idx="311">3</cx:pt>
          <cx:pt idx="312">9</cx:pt>
          <cx:pt idx="313">1</cx:pt>
          <cx:pt idx="314">1</cx:pt>
          <cx:pt idx="315">9</cx:pt>
          <cx:pt idx="316">3</cx:pt>
          <cx:pt idx="317">9</cx:pt>
          <cx:pt idx="318">3</cx:pt>
          <cx:pt idx="319">9</cx:pt>
          <cx:pt idx="320">1</cx:pt>
          <cx:pt idx="321">7</cx:pt>
          <cx:pt idx="322">6</cx:pt>
          <cx:pt idx="323">1</cx:pt>
          <cx:pt idx="324">5</cx:pt>
          <cx:pt idx="325">10</cx:pt>
          <cx:pt idx="326">8</cx:pt>
          <cx:pt idx="327">1</cx:pt>
          <cx:pt idx="328">2</cx:pt>
          <cx:pt idx="329">5</cx:pt>
          <cx:pt idx="330">10</cx:pt>
          <cx:pt idx="331">5</cx:pt>
          <cx:pt idx="332">10</cx:pt>
          <cx:pt idx="333">9</cx:pt>
          <cx:pt idx="334">10</cx:pt>
          <cx:pt idx="335">9</cx:pt>
          <cx:pt idx="336">7</cx:pt>
          <cx:pt idx="337">6</cx:pt>
          <cx:pt idx="338">6</cx:pt>
          <cx:pt idx="339">8</cx:pt>
          <cx:pt idx="340">8</cx:pt>
          <cx:pt idx="341">9</cx:pt>
          <cx:pt idx="342">7</cx:pt>
          <cx:pt idx="343">8</cx:pt>
          <cx:pt idx="344">7</cx:pt>
          <cx:pt idx="345">10</cx:pt>
          <cx:pt idx="346">3</cx:pt>
          <cx:pt idx="347">3</cx:pt>
          <cx:pt idx="348">2</cx:pt>
          <cx:pt idx="349">8</cx:pt>
          <cx:pt idx="350">9</cx:pt>
          <cx:pt idx="351">8</cx:pt>
          <cx:pt idx="352">8</cx:pt>
          <cx:pt idx="353">8</cx:pt>
          <cx:pt idx="354">9</cx:pt>
          <cx:pt idx="355">10</cx:pt>
          <cx:pt idx="356">10</cx:pt>
          <cx:pt idx="357">9</cx:pt>
          <cx:pt idx="358">9</cx:pt>
          <cx:pt idx="359">1</cx:pt>
          <cx:pt idx="360">10</cx:pt>
          <cx:pt idx="361">10</cx:pt>
          <cx:pt idx="362">5</cx:pt>
          <cx:pt idx="363">10</cx:pt>
          <cx:pt idx="364">5</cx:pt>
          <cx:pt idx="365">6</cx:pt>
          <cx:pt idx="366">6</cx:pt>
          <cx:pt idx="367">1</cx:pt>
          <cx:pt idx="368">10</cx:pt>
          <cx:pt idx="369">5</cx:pt>
          <cx:pt idx="370">9</cx:pt>
          <cx:pt idx="371">6</cx:pt>
          <cx:pt idx="372">8</cx:pt>
          <cx:pt idx="373">9</cx:pt>
          <cx:pt idx="374">10</cx:pt>
          <cx:pt idx="375">6</cx:pt>
          <cx:pt idx="376">10</cx:pt>
          <cx:pt idx="377">9</cx:pt>
          <cx:pt idx="378">6</cx:pt>
          <cx:pt idx="379">8</cx:pt>
          <cx:pt idx="380">1</cx:pt>
          <cx:pt idx="381">7</cx:pt>
          <cx:pt idx="382">2</cx:pt>
          <cx:pt idx="383">10</cx:pt>
          <cx:pt idx="384">3</cx:pt>
          <cx:pt idx="385">9</cx:pt>
          <cx:pt idx="386">5</cx:pt>
          <cx:pt idx="387">5</cx:pt>
          <cx:pt idx="388">6</cx:pt>
          <cx:pt idx="389">9</cx:pt>
          <cx:pt idx="390">3</cx:pt>
          <cx:pt idx="391">2</cx:pt>
          <cx:pt idx="392">8</cx:pt>
          <cx:pt idx="393">9</cx:pt>
          <cx:pt idx="394">8</cx:pt>
          <cx:pt idx="395">1</cx:pt>
          <cx:pt idx="396">10</cx:pt>
          <cx:pt idx="397">10</cx:pt>
          <cx:pt idx="398">4</cx:pt>
          <cx:pt idx="399">10</cx:pt>
          <cx:pt idx="400">5</cx:pt>
          <cx:pt idx="401">8</cx:pt>
          <cx:pt idx="402">3</cx:pt>
          <cx:pt idx="403">10</cx:pt>
          <cx:pt idx="404">1</cx:pt>
          <cx:pt idx="405">1</cx:pt>
          <cx:pt idx="406">2</cx:pt>
          <cx:pt idx="407">1</cx:pt>
          <cx:pt idx="408">6</cx:pt>
          <cx:pt idx="409">9</cx:pt>
          <cx:pt idx="410">8</cx:pt>
          <cx:pt idx="411">5</cx:pt>
          <cx:pt idx="412">10</cx:pt>
          <cx:pt idx="413">6</cx:pt>
          <cx:pt idx="414">1</cx:pt>
          <cx:pt idx="415">1</cx:pt>
          <cx:pt idx="416">9</cx:pt>
          <cx:pt idx="417">8</cx:pt>
          <cx:pt idx="418">8</cx:pt>
          <cx:pt idx="419">8</cx:pt>
          <cx:pt idx="420">10</cx:pt>
          <cx:pt idx="421">9</cx:pt>
          <cx:pt idx="422">10</cx:pt>
          <cx:pt idx="423">9</cx:pt>
          <cx:pt idx="424">9</cx:pt>
          <cx:pt idx="425">9</cx:pt>
          <cx:pt idx="426">9</cx:pt>
          <cx:pt idx="427">10</cx:pt>
          <cx:pt idx="428">1</cx:pt>
          <cx:pt idx="429">8</cx:pt>
          <cx:pt idx="430">8</cx:pt>
          <cx:pt idx="431">6</cx:pt>
          <cx:pt idx="432">9</cx:pt>
          <cx:pt idx="433">9</cx:pt>
          <cx:pt idx="434">2</cx:pt>
          <cx:pt idx="435">5</cx:pt>
          <cx:pt idx="436">7</cx:pt>
          <cx:pt idx="437">4</cx:pt>
          <cx:pt idx="438">8</cx:pt>
          <cx:pt idx="439">9</cx:pt>
          <cx:pt idx="440">2</cx:pt>
          <cx:pt idx="441">8</cx:pt>
          <cx:pt idx="442">2</cx:pt>
          <cx:pt idx="443">9</cx:pt>
          <cx:pt idx="444">7</cx:pt>
          <cx:pt idx="445">7</cx:pt>
          <cx:pt idx="446">2</cx:pt>
          <cx:pt idx="447">5</cx:pt>
          <cx:pt idx="448">10</cx:pt>
          <cx:pt idx="449">10</cx:pt>
          <cx:pt idx="450">7</cx:pt>
          <cx:pt idx="451">8</cx:pt>
          <cx:pt idx="452">7</cx:pt>
          <cx:pt idx="453">1</cx:pt>
          <cx:pt idx="454">9</cx:pt>
          <cx:pt idx="455">7</cx:pt>
          <cx:pt idx="456">3</cx:pt>
          <cx:pt idx="457">6</cx:pt>
          <cx:pt idx="458">10</cx:pt>
          <cx:pt idx="459">10</cx:pt>
          <cx:pt idx="460">1</cx:pt>
          <cx:pt idx="461">10</cx:pt>
          <cx:pt idx="462">1</cx:pt>
          <cx:pt idx="463">1</cx:pt>
          <cx:pt idx="464">8</cx:pt>
          <cx:pt idx="465">3</cx:pt>
          <cx:pt idx="466">9</cx:pt>
          <cx:pt idx="467">7</cx:pt>
          <cx:pt idx="468">10</cx:pt>
          <cx:pt idx="469">8</cx:pt>
          <cx:pt idx="470">5</cx:pt>
          <cx:pt idx="471">10</cx:pt>
          <cx:pt idx="472">4</cx:pt>
          <cx:pt idx="473">6</cx:pt>
          <cx:pt idx="474">1</cx:pt>
          <cx:pt idx="475">10</cx:pt>
          <cx:pt idx="476">10</cx:pt>
          <cx:pt idx="477">5</cx:pt>
          <cx:pt idx="478">3</cx:pt>
          <cx:pt idx="479">6</cx:pt>
          <cx:pt idx="480">7</cx:pt>
          <cx:pt idx="481">7</cx:pt>
          <cx:pt idx="482">1</cx:pt>
          <cx:pt idx="483">2</cx:pt>
          <cx:pt idx="484">10</cx:pt>
          <cx:pt idx="485">8</cx:pt>
          <cx:pt idx="486">7</cx:pt>
          <cx:pt idx="487">1</cx:pt>
          <cx:pt idx="488">8</cx:pt>
          <cx:pt idx="489">1</cx:pt>
          <cx:pt idx="490">5</cx:pt>
          <cx:pt idx="491">10</cx:pt>
          <cx:pt idx="492">4</cx:pt>
          <cx:pt idx="493">2</cx:pt>
          <cx:pt idx="494">10</cx:pt>
          <cx:pt idx="495">9</cx:pt>
          <cx:pt idx="496">5</cx:pt>
          <cx:pt idx="497">1</cx:pt>
          <cx:pt idx="498">10</cx:pt>
          <cx:pt idx="499">9</cx:pt>
          <cx:pt idx="500">10</cx:pt>
          <cx:pt idx="501">5</cx:pt>
          <cx:pt idx="502">10</cx:pt>
          <cx:pt idx="503">9</cx:pt>
          <cx:pt idx="504">9</cx:pt>
          <cx:pt idx="505">5</cx:pt>
          <cx:pt idx="506">1</cx:pt>
          <cx:pt idx="507">8</cx:pt>
          <cx:pt idx="508">10</cx:pt>
          <cx:pt idx="509">3</cx:pt>
          <cx:pt idx="510">8</cx:pt>
          <cx:pt idx="511">2</cx:pt>
          <cx:pt idx="512">10</cx:pt>
          <cx:pt idx="513">8</cx:pt>
          <cx:pt idx="514">10</cx:pt>
          <cx:pt idx="515">8</cx:pt>
          <cx:pt idx="516">5</cx:pt>
          <cx:pt idx="517">9</cx:pt>
          <cx:pt idx="518">9</cx:pt>
          <cx:pt idx="519">3</cx:pt>
          <cx:pt idx="520">10</cx:pt>
          <cx:pt idx="521">3</cx:pt>
          <cx:pt idx="522">1</cx:pt>
          <cx:pt idx="523">9</cx:pt>
          <cx:pt idx="524">10</cx:pt>
          <cx:pt idx="525">8</cx:pt>
          <cx:pt idx="526">9</cx:pt>
          <cx:pt idx="527">9</cx:pt>
          <cx:pt idx="528">9</cx:pt>
          <cx:pt idx="529">9</cx:pt>
          <cx:pt idx="530">10</cx:pt>
          <cx:pt idx="531">8</cx:pt>
          <cx:pt idx="532">10</cx:pt>
          <cx:pt idx="533">10</cx:pt>
          <cx:pt idx="534">8</cx:pt>
          <cx:pt idx="535">3</cx:pt>
          <cx:pt idx="536">7</cx:pt>
          <cx:pt idx="537">10</cx:pt>
          <cx:pt idx="538">10</cx:pt>
          <cx:pt idx="539">10</cx:pt>
          <cx:pt idx="540">9</cx:pt>
          <cx:pt idx="541">10</cx:pt>
          <cx:pt idx="542">2</cx:pt>
          <cx:pt idx="543">10</cx:pt>
          <cx:pt idx="544">9</cx:pt>
          <cx:pt idx="545">3</cx:pt>
          <cx:pt idx="546">6</cx:pt>
          <cx:pt idx="547">1</cx:pt>
          <cx:pt idx="548">6</cx:pt>
          <cx:pt idx="549">6</cx:pt>
          <cx:pt idx="550">6</cx:pt>
          <cx:pt idx="551">6</cx:pt>
          <cx:pt idx="552">9</cx:pt>
          <cx:pt idx="553">5</cx:pt>
          <cx:pt idx="554">4</cx:pt>
          <cx:pt idx="555">4</cx:pt>
          <cx:pt idx="556">10</cx:pt>
          <cx:pt idx="557">5</cx:pt>
          <cx:pt idx="558">9</cx:pt>
          <cx:pt idx="559">7</cx:pt>
          <cx:pt idx="560">1</cx:pt>
          <cx:pt idx="561">10</cx:pt>
          <cx:pt idx="562">1</cx:pt>
          <cx:pt idx="563">10</cx:pt>
          <cx:pt idx="564">1</cx:pt>
          <cx:pt idx="565">7</cx:pt>
          <cx:pt idx="566">6</cx:pt>
          <cx:pt idx="567">2</cx:pt>
          <cx:pt idx="568">8</cx:pt>
          <cx:pt idx="569">1</cx:pt>
          <cx:pt idx="570">9</cx:pt>
          <cx:pt idx="571">9</cx:pt>
          <cx:pt idx="572">10</cx:pt>
          <cx:pt idx="573">1</cx:pt>
          <cx:pt idx="574">7</cx:pt>
          <cx:pt idx="575">6</cx:pt>
          <cx:pt idx="576">10</cx:pt>
          <cx:pt idx="577">2</cx:pt>
          <cx:pt idx="578">10</cx:pt>
          <cx:pt idx="579">10</cx:pt>
          <cx:pt idx="580">10</cx:pt>
          <cx:pt idx="581">7</cx:pt>
          <cx:pt idx="582">9</cx:pt>
          <cx:pt idx="583">9</cx:pt>
          <cx:pt idx="584">10</cx:pt>
          <cx:pt idx="585">10</cx:pt>
          <cx:pt idx="586">9</cx:pt>
          <cx:pt idx="587">9</cx:pt>
          <cx:pt idx="588">10</cx:pt>
          <cx:pt idx="589">9</cx:pt>
          <cx:pt idx="590">10</cx:pt>
          <cx:pt idx="591">3</cx:pt>
          <cx:pt idx="592">10</cx:pt>
          <cx:pt idx="593">10</cx:pt>
          <cx:pt idx="594">10</cx:pt>
          <cx:pt idx="595">9</cx:pt>
          <cx:pt idx="596">1</cx:pt>
          <cx:pt idx="597">8</cx:pt>
          <cx:pt idx="598">1</cx:pt>
          <cx:pt idx="599">10</cx:pt>
          <cx:pt idx="600">5</cx:pt>
          <cx:pt idx="601">7</cx:pt>
          <cx:pt idx="602">10</cx:pt>
          <cx:pt idx="603">3</cx:pt>
          <cx:pt idx="604">1</cx:pt>
          <cx:pt idx="605">8</cx:pt>
          <cx:pt idx="606">7</cx:pt>
          <cx:pt idx="607">6</cx:pt>
          <cx:pt idx="608">10</cx:pt>
          <cx:pt idx="609">9</cx:pt>
          <cx:pt idx="610">4</cx:pt>
          <cx:pt idx="611">10</cx:pt>
          <cx:pt idx="612">8</cx:pt>
          <cx:pt idx="613">10</cx:pt>
          <cx:pt idx="614">6</cx:pt>
          <cx:pt idx="615">9</cx:pt>
          <cx:pt idx="616">10</cx:pt>
          <cx:pt idx="617">3</cx:pt>
          <cx:pt idx="618">10</cx:pt>
          <cx:pt idx="619">10</cx:pt>
          <cx:pt idx="620">10</cx:pt>
          <cx:pt idx="621">9</cx:pt>
          <cx:pt idx="622">10</cx:pt>
          <cx:pt idx="623">10</cx:pt>
          <cx:pt idx="624">9</cx:pt>
          <cx:pt idx="625">6</cx:pt>
          <cx:pt idx="626">3</cx:pt>
          <cx:pt idx="627">10</cx:pt>
          <cx:pt idx="628">10</cx:pt>
          <cx:pt idx="629">10</cx:pt>
          <cx:pt idx="630">3</cx:pt>
          <cx:pt idx="631">10</cx:pt>
          <cx:pt idx="632">8</cx:pt>
          <cx:pt idx="633">5</cx:pt>
          <cx:pt idx="634">7</cx:pt>
          <cx:pt idx="635">8</cx:pt>
          <cx:pt idx="636">8</cx:pt>
          <cx:pt idx="637">6</cx:pt>
          <cx:pt idx="638">1</cx:pt>
          <cx:pt idx="639">8</cx:pt>
          <cx:pt idx="640">10</cx:pt>
          <cx:pt idx="641">8</cx:pt>
          <cx:pt idx="642">10</cx:pt>
          <cx:pt idx="643">1</cx:pt>
          <cx:pt idx="644">6</cx:pt>
          <cx:pt idx="645">9</cx:pt>
          <cx:pt idx="646">9</cx:pt>
          <cx:pt idx="647">8</cx:pt>
          <cx:pt idx="648">7</cx:pt>
          <cx:pt idx="649">10</cx:pt>
          <cx:pt idx="650">8</cx:pt>
          <cx:pt idx="651">7</cx:pt>
          <cx:pt idx="652">8</cx:pt>
          <cx:pt idx="653">6</cx:pt>
          <cx:pt idx="654">9</cx:pt>
          <cx:pt idx="655">8</cx:pt>
          <cx:pt idx="656">8</cx:pt>
          <cx:pt idx="657">9</cx:pt>
          <cx:pt idx="658">2</cx:pt>
          <cx:pt idx="659">7</cx:pt>
          <cx:pt idx="660">9</cx:pt>
          <cx:pt idx="661">3</cx:pt>
          <cx:pt idx="662">10</cx:pt>
          <cx:pt idx="663">10</cx:pt>
          <cx:pt idx="664">4</cx:pt>
          <cx:pt idx="665">5</cx:pt>
          <cx:pt idx="666">2</cx:pt>
          <cx:pt idx="667">10</cx:pt>
          <cx:pt idx="668">9</cx:pt>
          <cx:pt idx="669">9</cx:pt>
          <cx:pt idx="670">7</cx:pt>
          <cx:pt idx="671">10</cx:pt>
          <cx:pt idx="672">8</cx:pt>
          <cx:pt idx="673">8</cx:pt>
          <cx:pt idx="674">1</cx:pt>
          <cx:pt idx="675">8</cx:pt>
          <cx:pt idx="676">8</cx:pt>
          <cx:pt idx="677">8</cx:pt>
          <cx:pt idx="678">10</cx:pt>
          <cx:pt idx="679">1</cx:pt>
          <cx:pt idx="680">7</cx:pt>
          <cx:pt idx="681">8</cx:pt>
          <cx:pt idx="682">8</cx:pt>
          <cx:pt idx="683">9</cx:pt>
          <cx:pt idx="684">9</cx:pt>
          <cx:pt idx="685">7</cx:pt>
          <cx:pt idx="686">7</cx:pt>
          <cx:pt idx="687">5</cx:pt>
          <cx:pt idx="688">5</cx:pt>
          <cx:pt idx="689">5</cx:pt>
          <cx:pt idx="690">4</cx:pt>
          <cx:pt idx="691">5</cx:pt>
          <cx:pt idx="692">3</cx:pt>
          <cx:pt idx="693">3</cx:pt>
          <cx:pt idx="694">10</cx:pt>
          <cx:pt idx="695">9</cx:pt>
          <cx:pt idx="696">1</cx:pt>
          <cx:pt idx="697">9</cx:pt>
          <cx:pt idx="698">8</cx:pt>
          <cx:pt idx="699">9</cx:pt>
          <cx:pt idx="700">9</cx:pt>
          <cx:pt idx="701">10</cx:pt>
          <cx:pt idx="702">10</cx:pt>
          <cx:pt idx="703">10</cx:pt>
          <cx:pt idx="704">10</cx:pt>
          <cx:pt idx="705">1</cx:pt>
          <cx:pt idx="706">9</cx:pt>
          <cx:pt idx="707">2</cx:pt>
          <cx:pt idx="708">8</cx:pt>
          <cx:pt idx="709">4</cx:pt>
          <cx:pt idx="710">1</cx:pt>
          <cx:pt idx="711">10</cx:pt>
          <cx:pt idx="712">9</cx:pt>
          <cx:pt idx="713">10</cx:pt>
          <cx:pt idx="714">10</cx:pt>
          <cx:pt idx="715">9</cx:pt>
          <cx:pt idx="716">1</cx:pt>
          <cx:pt idx="717">10</cx:pt>
          <cx:pt idx="718">10</cx:pt>
          <cx:pt idx="719">9</cx:pt>
          <cx:pt idx="720">9</cx:pt>
          <cx:pt idx="721">10</cx:pt>
          <cx:pt idx="722">10</cx:pt>
          <cx:pt idx="723">9</cx:pt>
          <cx:pt idx="724">3</cx:pt>
          <cx:pt idx="725">9</cx:pt>
          <cx:pt idx="726">2</cx:pt>
          <cx:pt idx="727">1</cx:pt>
          <cx:pt idx="728">9</cx:pt>
          <cx:pt idx="729">8</cx:pt>
          <cx:pt idx="730">10</cx:pt>
          <cx:pt idx="731">9</cx:pt>
          <cx:pt idx="732">10</cx:pt>
          <cx:pt idx="733">9</cx:pt>
          <cx:pt idx="734">9</cx:pt>
          <cx:pt idx="735">9</cx:pt>
          <cx:pt idx="736">2</cx:pt>
          <cx:pt idx="737">9</cx:pt>
          <cx:pt idx="738">3</cx:pt>
          <cx:pt idx="739">9</cx:pt>
          <cx:pt idx="740">9</cx:pt>
          <cx:pt idx="741">10</cx:pt>
          <cx:pt idx="742">10</cx:pt>
          <cx:pt idx="743">1</cx:pt>
          <cx:pt idx="744">10</cx:pt>
          <cx:pt idx="745">10</cx:pt>
          <cx:pt idx="746">10</cx:pt>
          <cx:pt idx="747">3</cx:pt>
          <cx:pt idx="748">6</cx:pt>
          <cx:pt idx="749">10</cx:pt>
          <cx:pt idx="750">10</cx:pt>
          <cx:pt idx="751">10</cx:pt>
          <cx:pt idx="752">8</cx:pt>
          <cx:pt idx="753">9</cx:pt>
          <cx:pt idx="754">10</cx:pt>
          <cx:pt idx="755">10</cx:pt>
          <cx:pt idx="756">10</cx:pt>
          <cx:pt idx="757">8</cx:pt>
          <cx:pt idx="758">2</cx:pt>
          <cx:pt idx="759">9</cx:pt>
          <cx:pt idx="760">2</cx:pt>
          <cx:pt idx="761">9</cx:pt>
          <cx:pt idx="762">10</cx:pt>
          <cx:pt idx="763">9</cx:pt>
          <cx:pt idx="764">4</cx:pt>
          <cx:pt idx="765">9</cx:pt>
          <cx:pt idx="766">10</cx:pt>
          <cx:pt idx="767">7</cx:pt>
          <cx:pt idx="768">9</cx:pt>
          <cx:pt idx="769">1</cx:pt>
          <cx:pt idx="770">9</cx:pt>
          <cx:pt idx="771">5</cx:pt>
          <cx:pt idx="772">10</cx:pt>
          <cx:pt idx="773">9</cx:pt>
          <cx:pt idx="774">10</cx:pt>
          <cx:pt idx="775">7</cx:pt>
          <cx:pt idx="776">2</cx:pt>
          <cx:pt idx="777">1</cx:pt>
          <cx:pt idx="778">6</cx:pt>
          <cx:pt idx="779">9</cx:pt>
          <cx:pt idx="780">9</cx:pt>
          <cx:pt idx="781">7</cx:pt>
          <cx:pt idx="782">8</cx:pt>
          <cx:pt idx="783">2</cx:pt>
          <cx:pt idx="784">9</cx:pt>
          <cx:pt idx="785">4</cx:pt>
          <cx:pt idx="786">1</cx:pt>
          <cx:pt idx="787">9</cx:pt>
          <cx:pt idx="788">8</cx:pt>
          <cx:pt idx="789">2</cx:pt>
          <cx:pt idx="790">9</cx:pt>
          <cx:pt idx="791">10</cx:pt>
          <cx:pt idx="792">9</cx:pt>
          <cx:pt idx="793">10</cx:pt>
          <cx:pt idx="794">10</cx:pt>
          <cx:pt idx="795">4</cx:pt>
          <cx:pt idx="796">7</cx:pt>
          <cx:pt idx="797">9</cx:pt>
          <cx:pt idx="798">7</cx:pt>
          <cx:pt idx="799">8</cx:pt>
          <cx:pt idx="800">1</cx:pt>
          <cx:pt idx="801">1</cx:pt>
          <cx:pt idx="802">10</cx:pt>
          <cx:pt idx="803">10</cx:pt>
          <cx:pt idx="804">1</cx:pt>
          <cx:pt idx="805">9</cx:pt>
          <cx:pt idx="806">9</cx:pt>
          <cx:pt idx="807">9</cx:pt>
          <cx:pt idx="808">4</cx:pt>
          <cx:pt idx="809">9</cx:pt>
          <cx:pt idx="810">7</cx:pt>
          <cx:pt idx="811">8</cx:pt>
          <cx:pt idx="812">6</cx:pt>
          <cx:pt idx="813">5</cx:pt>
          <cx:pt idx="814">5</cx:pt>
          <cx:pt idx="815">10</cx:pt>
          <cx:pt idx="816">10</cx:pt>
          <cx:pt idx="817">3</cx:pt>
          <cx:pt idx="818">1</cx:pt>
          <cx:pt idx="819">5</cx:pt>
          <cx:pt idx="820">6</cx:pt>
          <cx:pt idx="821">10</cx:pt>
          <cx:pt idx="822">10</cx:pt>
          <cx:pt idx="823">6</cx:pt>
          <cx:pt idx="824">7</cx:pt>
          <cx:pt idx="825">9</cx:pt>
          <cx:pt idx="826">10</cx:pt>
          <cx:pt idx="827">8</cx:pt>
          <cx:pt idx="828">9</cx:pt>
          <cx:pt idx="829">2</cx:pt>
          <cx:pt idx="830">3</cx:pt>
          <cx:pt idx="831">3</cx:pt>
          <cx:pt idx="832">6</cx:pt>
          <cx:pt idx="833">1</cx:pt>
          <cx:pt idx="834">8</cx:pt>
          <cx:pt idx="835">2</cx:pt>
          <cx:pt idx="836">1</cx:pt>
          <cx:pt idx="837">8</cx:pt>
          <cx:pt idx="838">3</cx:pt>
          <cx:pt idx="839">5</cx:pt>
          <cx:pt idx="840">7</cx:pt>
          <cx:pt idx="841">4</cx:pt>
          <cx:pt idx="842">6</cx:pt>
          <cx:pt idx="843">10</cx:pt>
          <cx:pt idx="844">8</cx:pt>
          <cx:pt idx="845">1</cx:pt>
          <cx:pt idx="846">9</cx:pt>
          <cx:pt idx="847">10</cx:pt>
          <cx:pt idx="848">10</cx:pt>
          <cx:pt idx="849">6</cx:pt>
          <cx:pt idx="850">9</cx:pt>
          <cx:pt idx="851">1</cx:pt>
          <cx:pt idx="852">9</cx:pt>
          <cx:pt idx="853">10</cx:pt>
          <cx:pt idx="854">8</cx:pt>
          <cx:pt idx="855">8</cx:pt>
          <cx:pt idx="856">9</cx:pt>
          <cx:pt idx="857">7</cx:pt>
          <cx:pt idx="858">8</cx:pt>
          <cx:pt idx="859">10</cx:pt>
          <cx:pt idx="860">3</cx:pt>
          <cx:pt idx="861">8</cx:pt>
          <cx:pt idx="862">8</cx:pt>
          <cx:pt idx="863">10</cx:pt>
          <cx:pt idx="864">4</cx:pt>
          <cx:pt idx="865">1</cx:pt>
          <cx:pt idx="866">1</cx:pt>
          <cx:pt idx="867">1</cx:pt>
          <cx:pt idx="868">6</cx:pt>
          <cx:pt idx="869">10</cx:pt>
          <cx:pt idx="870">10</cx:pt>
          <cx:pt idx="871">1</cx:pt>
          <cx:pt idx="872">6</cx:pt>
          <cx:pt idx="873">5</cx:pt>
          <cx:pt idx="874">7</cx:pt>
          <cx:pt idx="875">9</cx:pt>
          <cx:pt idx="876">10</cx:pt>
          <cx:pt idx="877">10</cx:pt>
          <cx:pt idx="878">7</cx:pt>
          <cx:pt idx="879">8</cx:pt>
          <cx:pt idx="880">9</cx:pt>
          <cx:pt idx="881">9</cx:pt>
          <cx:pt idx="882">8</cx:pt>
          <cx:pt idx="883">4</cx:pt>
          <cx:pt idx="884">6</cx:pt>
          <cx:pt idx="885">9</cx:pt>
          <cx:pt idx="886">10</cx:pt>
          <cx:pt idx="887">10</cx:pt>
          <cx:pt idx="888">1</cx:pt>
          <cx:pt idx="889">5</cx:pt>
          <cx:pt idx="890">7</cx:pt>
          <cx:pt idx="891">7</cx:pt>
          <cx:pt idx="892">9</cx:pt>
          <cx:pt idx="893">10</cx:pt>
          <cx:pt idx="894">9</cx:pt>
          <cx:pt idx="895">1</cx:pt>
          <cx:pt idx="896">7</cx:pt>
          <cx:pt idx="897">9</cx:pt>
          <cx:pt idx="898">6</cx:pt>
          <cx:pt idx="899">9</cx:pt>
          <cx:pt idx="900">10</cx:pt>
          <cx:pt idx="901">9</cx:pt>
          <cx:pt idx="902">8</cx:pt>
          <cx:pt idx="903">8</cx:pt>
          <cx:pt idx="904">8</cx:pt>
          <cx:pt idx="905">10</cx:pt>
          <cx:pt idx="906">10</cx:pt>
          <cx:pt idx="907">1</cx:pt>
          <cx:pt idx="908">10</cx:pt>
          <cx:pt idx="909">9</cx:pt>
          <cx:pt idx="910">4</cx:pt>
          <cx:pt idx="911">3</cx:pt>
          <cx:pt idx="912">10</cx:pt>
          <cx:pt idx="913">8</cx:pt>
          <cx:pt idx="914">7</cx:pt>
          <cx:pt idx="915">8</cx:pt>
          <cx:pt idx="916">6</cx:pt>
          <cx:pt idx="917">4</cx:pt>
          <cx:pt idx="918">9</cx:pt>
          <cx:pt idx="919">4</cx:pt>
          <cx:pt idx="920">8</cx:pt>
          <cx:pt idx="921">5</cx:pt>
          <cx:pt idx="922">10</cx:pt>
          <cx:pt idx="923">10</cx:pt>
          <cx:pt idx="924">4</cx:pt>
          <cx:pt idx="925">9</cx:pt>
          <cx:pt idx="926">6</cx:pt>
          <cx:pt idx="927">7</cx:pt>
          <cx:pt idx="928">6</cx:pt>
          <cx:pt idx="929">9</cx:pt>
          <cx:pt idx="930">2</cx:pt>
          <cx:pt idx="931">8</cx:pt>
          <cx:pt idx="932">5</cx:pt>
          <cx:pt idx="933">5</cx:pt>
          <cx:pt idx="934">9</cx:pt>
          <cx:pt idx="935">10</cx:pt>
          <cx:pt idx="936">10</cx:pt>
          <cx:pt idx="937">10</cx:pt>
          <cx:pt idx="938">8</cx:pt>
          <cx:pt idx="939">8</cx:pt>
          <cx:pt idx="940">5</cx:pt>
          <cx:pt idx="941">1</cx:pt>
          <cx:pt idx="942">9</cx:pt>
          <cx:pt idx="943">8</cx:pt>
          <cx:pt idx="944">8</cx:pt>
          <cx:pt idx="945">6</cx:pt>
          <cx:pt idx="946">7</cx:pt>
          <cx:pt idx="947">5</cx:pt>
          <cx:pt idx="948">8</cx:pt>
          <cx:pt idx="949">10</cx:pt>
          <cx:pt idx="950">10</cx:pt>
          <cx:pt idx="951">10</cx:pt>
          <cx:pt idx="952">5</cx:pt>
          <cx:pt idx="953">10</cx:pt>
          <cx:pt idx="954">8</cx:pt>
          <cx:pt idx="955">9</cx:pt>
          <cx:pt idx="956">7</cx:pt>
          <cx:pt idx="957">9</cx:pt>
          <cx:pt idx="958">9</cx:pt>
          <cx:pt idx="959">2</cx:pt>
          <cx:pt idx="960">9</cx:pt>
          <cx:pt idx="961">10</cx:pt>
          <cx:pt idx="962">10</cx:pt>
          <cx:pt idx="963">4</cx:pt>
          <cx:pt idx="964">1</cx:pt>
          <cx:pt idx="965">9</cx:pt>
          <cx:pt idx="966">10</cx:pt>
          <cx:pt idx="967">8</cx:pt>
          <cx:pt idx="968">9</cx:pt>
          <cx:pt idx="969">9</cx:pt>
          <cx:pt idx="970">6</cx:pt>
          <cx:pt idx="971">7</cx:pt>
          <cx:pt idx="972">1</cx:pt>
          <cx:pt idx="973">1</cx:pt>
          <cx:pt idx="974">1</cx:pt>
          <cx:pt idx="975">10</cx:pt>
          <cx:pt idx="976">7</cx:pt>
          <cx:pt idx="977">10</cx:pt>
          <cx:pt idx="978">10</cx:pt>
          <cx:pt idx="979">7</cx:pt>
          <cx:pt idx="980">10</cx:pt>
          <cx:pt idx="981">4</cx:pt>
          <cx:pt idx="982">6</cx:pt>
          <cx:pt idx="983">10</cx:pt>
          <cx:pt idx="984">7</cx:pt>
          <cx:pt idx="985">1</cx:pt>
          <cx:pt idx="986">1</cx:pt>
          <cx:pt idx="987">2</cx:pt>
          <cx:pt idx="988">8</cx:pt>
          <cx:pt idx="989">10</cx:pt>
          <cx:pt idx="990">8</cx:pt>
          <cx:pt idx="991">1</cx:pt>
          <cx:pt idx="992">1</cx:pt>
          <cx:pt idx="993">10</cx:pt>
          <cx:pt idx="994">10</cx:pt>
          <cx:pt idx="995">1</cx:pt>
          <cx:pt idx="996">8</cx:pt>
          <cx:pt idx="997">10</cx:pt>
          <cx:pt idx="998">8</cx:pt>
          <cx:pt idx="999">10</cx:pt>
          <cx:pt idx="1000">5</cx:pt>
          <cx:pt idx="1001">1</cx:pt>
          <cx:pt idx="1002">9</cx:pt>
          <cx:pt idx="1003">6</cx:pt>
          <cx:pt idx="1004">9</cx:pt>
          <cx:pt idx="1005">1</cx:pt>
          <cx:pt idx="1006">10</cx:pt>
          <cx:pt idx="1007">10</cx:pt>
          <cx:pt idx="1008">10</cx:pt>
          <cx:pt idx="1009">9</cx:pt>
          <cx:pt idx="1010">9</cx:pt>
          <cx:pt idx="1011">6</cx:pt>
          <cx:pt idx="1012">3</cx:pt>
          <cx:pt idx="1013">6</cx:pt>
          <cx:pt idx="1014">2</cx:pt>
          <cx:pt idx="1015">3</cx:pt>
          <cx:pt idx="1016">8</cx:pt>
          <cx:pt idx="1017">1</cx:pt>
          <cx:pt idx="1018">5</cx:pt>
          <cx:pt idx="1019">2</cx:pt>
          <cx:pt idx="1020">10</cx:pt>
          <cx:pt idx="1021">9</cx:pt>
          <cx:pt idx="1022">9</cx:pt>
          <cx:pt idx="1023">9</cx:pt>
          <cx:pt idx="1024">10</cx:pt>
          <cx:pt idx="1025">1</cx:pt>
          <cx:pt idx="1026">6</cx:pt>
          <cx:pt idx="1027">5</cx:pt>
          <cx:pt idx="1028">8</cx:pt>
          <cx:pt idx="1029">10</cx:pt>
          <cx:pt idx="1030">9</cx:pt>
          <cx:pt idx="1031">9</cx:pt>
          <cx:pt idx="1032">10</cx:pt>
          <cx:pt idx="1033">5</cx:pt>
          <cx:pt idx="1034">10</cx:pt>
          <cx:pt idx="1035">10</cx:pt>
          <cx:pt idx="1036">10</cx:pt>
          <cx:pt idx="1037">7</cx:pt>
          <cx:pt idx="1038">10</cx:pt>
          <cx:pt idx="1039">1</cx:pt>
          <cx:pt idx="1040">8</cx:pt>
          <cx:pt idx="1041">7</cx:pt>
          <cx:pt idx="1042">10</cx:pt>
          <cx:pt idx="1043">1</cx:pt>
          <cx:pt idx="1044">9</cx:pt>
          <cx:pt idx="1045">1</cx:pt>
          <cx:pt idx="1046">10</cx:pt>
          <cx:pt idx="1047">3</cx:pt>
          <cx:pt idx="1048">10</cx:pt>
          <cx:pt idx="1049">4</cx:pt>
          <cx:pt idx="1050">3</cx:pt>
          <cx:pt idx="1051">8</cx:pt>
          <cx:pt idx="1052">6</cx:pt>
          <cx:pt idx="1053">1</cx:pt>
          <cx:pt idx="1054">10</cx:pt>
          <cx:pt idx="1055">7</cx:pt>
          <cx:pt idx="1056">9</cx:pt>
          <cx:pt idx="1057">6</cx:pt>
          <cx:pt idx="1058">1</cx:pt>
          <cx:pt idx="1059">5</cx:pt>
          <cx:pt idx="1060">10</cx:pt>
          <cx:pt idx="1061">5</cx:pt>
          <cx:pt idx="1062">10</cx:pt>
          <cx:pt idx="1063">1</cx:pt>
          <cx:pt idx="1064">10</cx:pt>
          <cx:pt idx="1065">2</cx:pt>
          <cx:pt idx="1066">10</cx:pt>
          <cx:pt idx="1067">3</cx:pt>
          <cx:pt idx="1068">10</cx:pt>
          <cx:pt idx="1069">2</cx:pt>
          <cx:pt idx="1070">10</cx:pt>
          <cx:pt idx="1071">10</cx:pt>
          <cx:pt idx="1072">1</cx:pt>
          <cx:pt idx="1073">7</cx:pt>
          <cx:pt idx="1074">4</cx:pt>
          <cx:pt idx="1075">8</cx:pt>
          <cx:pt idx="1076">1</cx:pt>
          <cx:pt idx="1077">10</cx:pt>
          <cx:pt idx="1078">10</cx:pt>
          <cx:pt idx="1079">9</cx:pt>
          <cx:pt idx="1080">5</cx:pt>
          <cx:pt idx="1081">5</cx:pt>
          <cx:pt idx="1082">9</cx:pt>
          <cx:pt idx="1083">8</cx:pt>
          <cx:pt idx="1084">4</cx:pt>
          <cx:pt idx="1085">8</cx:pt>
          <cx:pt idx="1086">7</cx:pt>
          <cx:pt idx="1087">1</cx:pt>
          <cx:pt idx="1088">4</cx:pt>
          <cx:pt idx="1089">4</cx:pt>
          <cx:pt idx="1090">8</cx:pt>
          <cx:pt idx="1091">10</cx:pt>
          <cx:pt idx="1092">1</cx:pt>
          <cx:pt idx="1093">8</cx:pt>
          <cx:pt idx="1094">10</cx:pt>
          <cx:pt idx="1095">8</cx:pt>
          <cx:pt idx="1096">3</cx:pt>
          <cx:pt idx="1097">7</cx:pt>
          <cx:pt idx="1098">2</cx:pt>
          <cx:pt idx="1099">8</cx:pt>
          <cx:pt idx="1100">10</cx:pt>
          <cx:pt idx="1101">10</cx:pt>
          <cx:pt idx="1102">9</cx:pt>
          <cx:pt idx="1103">2</cx:pt>
          <cx:pt idx="1104">3</cx:pt>
          <cx:pt idx="1105">1</cx:pt>
          <cx:pt idx="1106">9</cx:pt>
          <cx:pt idx="1107">1</cx:pt>
          <cx:pt idx="1108">10</cx:pt>
          <cx:pt idx="1109">1</cx:pt>
          <cx:pt idx="1110">10</cx:pt>
          <cx:pt idx="1111">2</cx:pt>
          <cx:pt idx="1112">8</cx:pt>
          <cx:pt idx="1113">2</cx:pt>
          <cx:pt idx="1114">1</cx:pt>
          <cx:pt idx="1115">8</cx:pt>
          <cx:pt idx="1116">1</cx:pt>
          <cx:pt idx="1117">9</cx:pt>
          <cx:pt idx="1118">3</cx:pt>
          <cx:pt idx="1119">5</cx:pt>
          <cx:pt idx="1120">3</cx:pt>
          <cx:pt idx="1121">1</cx:pt>
          <cx:pt idx="1122">6</cx:pt>
          <cx:pt idx="1123">8</cx:pt>
          <cx:pt idx="1124">9</cx:pt>
          <cx:pt idx="1125">5</cx:pt>
          <cx:pt idx="1126">8</cx:pt>
          <cx:pt idx="1127">10</cx:pt>
          <cx:pt idx="1128">10</cx:pt>
          <cx:pt idx="1129">5</cx:pt>
          <cx:pt idx="1130">4</cx:pt>
          <cx:pt idx="1131">9</cx:pt>
          <cx:pt idx="1132">6</cx:pt>
          <cx:pt idx="1133">3</cx:pt>
          <cx:pt idx="1134">4</cx:pt>
          <cx:pt idx="1135">9</cx:pt>
          <cx:pt idx="1136">9</cx:pt>
          <cx:pt idx="1137">9</cx:pt>
          <cx:pt idx="1138">9</cx:pt>
          <cx:pt idx="1139">1</cx:pt>
          <cx:pt idx="1140">10</cx:pt>
          <cx:pt idx="1141">10</cx:pt>
          <cx:pt idx="1142">9</cx:pt>
          <cx:pt idx="1143">10</cx:pt>
          <cx:pt idx="1144">2</cx:pt>
          <cx:pt idx="1145">8</cx:pt>
          <cx:pt idx="1146">10</cx:pt>
          <cx:pt idx="1147">9</cx:pt>
          <cx:pt idx="1148">10</cx:pt>
          <cx:pt idx="1149">9</cx:pt>
          <cx:pt idx="1150">10</cx:pt>
          <cx:pt idx="1151">10</cx:pt>
          <cx:pt idx="1152">9</cx:pt>
          <cx:pt idx="1153">3</cx:pt>
          <cx:pt idx="1154">2</cx:pt>
          <cx:pt idx="1155">10</cx:pt>
          <cx:pt idx="1156">9</cx:pt>
          <cx:pt idx="1157">2</cx:pt>
          <cx:pt idx="1158">10</cx:pt>
          <cx:pt idx="1159">7</cx:pt>
          <cx:pt idx="1160">6</cx:pt>
          <cx:pt idx="1161">7</cx:pt>
          <cx:pt idx="1162">10</cx:pt>
          <cx:pt idx="1163">10</cx:pt>
          <cx:pt idx="1164">7</cx:pt>
          <cx:pt idx="1165">9</cx:pt>
          <cx:pt idx="1166">3</cx:pt>
          <cx:pt idx="1167">10</cx:pt>
          <cx:pt idx="1168">7</cx:pt>
          <cx:pt idx="1169">10</cx:pt>
          <cx:pt idx="1170">10</cx:pt>
          <cx:pt idx="1171">10</cx:pt>
          <cx:pt idx="1172">10</cx:pt>
          <cx:pt idx="1173">1</cx:pt>
          <cx:pt idx="1174">9</cx:pt>
          <cx:pt idx="1175">10</cx:pt>
          <cx:pt idx="1176">4</cx:pt>
          <cx:pt idx="1177">8</cx:pt>
          <cx:pt idx="1178">10</cx:pt>
          <cx:pt idx="1179">7</cx:pt>
          <cx:pt idx="1180">1</cx:pt>
          <cx:pt idx="1181">2</cx:pt>
          <cx:pt idx="1182">5</cx:pt>
          <cx:pt idx="1183">6</cx:pt>
          <cx:pt idx="1184">9</cx:pt>
          <cx:pt idx="1185">4</cx:pt>
          <cx:pt idx="1186">3</cx:pt>
          <cx:pt idx="1187">3</cx:pt>
          <cx:pt idx="1188">4</cx:pt>
          <cx:pt idx="1189">7</cx:pt>
          <cx:pt idx="1190">6</cx:pt>
          <cx:pt idx="1191">10</cx:pt>
          <cx:pt idx="1192">10</cx:pt>
          <cx:pt idx="1193">10</cx:pt>
          <cx:pt idx="1194">10</cx:pt>
          <cx:pt idx="1195">5</cx:pt>
          <cx:pt idx="1196">3</cx:pt>
          <cx:pt idx="1197">10</cx:pt>
          <cx:pt idx="1198">10</cx:pt>
          <cx:pt idx="1199">10</cx:pt>
          <cx:pt idx="1200">2</cx:pt>
          <cx:pt idx="1201">9</cx:pt>
          <cx:pt idx="1202">10</cx:pt>
          <cx:pt idx="1203">2</cx:pt>
          <cx:pt idx="1204">10</cx:pt>
          <cx:pt idx="1205">10</cx:pt>
          <cx:pt idx="1206">5</cx:pt>
          <cx:pt idx="1207">4</cx:pt>
          <cx:pt idx="1208">9</cx:pt>
          <cx:pt idx="1209">1</cx:pt>
          <cx:pt idx="1210">10</cx:pt>
          <cx:pt idx="1211">8</cx:pt>
          <cx:pt idx="1212">10</cx:pt>
          <cx:pt idx="1213">3</cx:pt>
          <cx:pt idx="1214">6</cx:pt>
          <cx:pt idx="1215">10</cx:pt>
          <cx:pt idx="1216">9</cx:pt>
          <cx:pt idx="1217">3</cx:pt>
          <cx:pt idx="1218">4</cx:pt>
          <cx:pt idx="1219">6</cx:pt>
          <cx:pt idx="1220">4</cx:pt>
          <cx:pt idx="1221">2</cx:pt>
          <cx:pt idx="1222">10</cx:pt>
          <cx:pt idx="1223">9</cx:pt>
          <cx:pt idx="1224">10</cx:pt>
          <cx:pt idx="1225">2</cx:pt>
          <cx:pt idx="1226">3</cx:pt>
          <cx:pt idx="1227">7</cx:pt>
          <cx:pt idx="1228">9</cx:pt>
          <cx:pt idx="1229">10</cx:pt>
          <cx:pt idx="1230">7</cx:pt>
          <cx:pt idx="1231">1</cx:pt>
          <cx:pt idx="1232">8</cx:pt>
          <cx:pt idx="1233">1</cx:pt>
          <cx:pt idx="1234">8</cx:pt>
          <cx:pt idx="1235">4</cx:pt>
          <cx:pt idx="1236">9</cx:pt>
          <cx:pt idx="1237">3</cx:pt>
          <cx:pt idx="1238">10</cx:pt>
          <cx:pt idx="1239">5</cx:pt>
          <cx:pt idx="1240">1</cx:pt>
          <cx:pt idx="1241">8</cx:pt>
          <cx:pt idx="1242">8</cx:pt>
          <cx:pt idx="1243">10</cx:pt>
          <cx:pt idx="1244">9</cx:pt>
          <cx:pt idx="1245">8</cx:pt>
          <cx:pt idx="1246">10</cx:pt>
          <cx:pt idx="1247">5</cx:pt>
          <cx:pt idx="1248">10</cx:pt>
          <cx:pt idx="1249">5</cx:pt>
          <cx:pt idx="1250">3</cx:pt>
          <cx:pt idx="1251">3</cx:pt>
          <cx:pt idx="1252">10</cx:pt>
          <cx:pt idx="1253">9</cx:pt>
          <cx:pt idx="1254">7</cx:pt>
          <cx:pt idx="1255">10</cx:pt>
          <cx:pt idx="1256">8</cx:pt>
          <cx:pt idx="1257">5</cx:pt>
          <cx:pt idx="1258">5</cx:pt>
          <cx:pt idx="1259">7</cx:pt>
          <cx:pt idx="1260">7</cx:pt>
          <cx:pt idx="1261">8</cx:pt>
          <cx:pt idx="1262">8</cx:pt>
          <cx:pt idx="1263">5</cx:pt>
          <cx:pt idx="1264">9</cx:pt>
          <cx:pt idx="1265">10</cx:pt>
          <cx:pt idx="1266">10</cx:pt>
          <cx:pt idx="1267">1</cx:pt>
          <cx:pt idx="1268">5</cx:pt>
          <cx:pt idx="1269">7</cx:pt>
          <cx:pt idx="1270">8</cx:pt>
          <cx:pt idx="1271">1</cx:pt>
          <cx:pt idx="1272">4</cx:pt>
          <cx:pt idx="1273">10</cx:pt>
          <cx:pt idx="1274">10</cx:pt>
          <cx:pt idx="1275">3</cx:pt>
          <cx:pt idx="1276">10</cx:pt>
          <cx:pt idx="1277">6</cx:pt>
          <cx:pt idx="1278">1</cx:pt>
          <cx:pt idx="1279">2</cx:pt>
          <cx:pt idx="1280">10</cx:pt>
          <cx:pt idx="1281">9</cx:pt>
          <cx:pt idx="1282">9</cx:pt>
          <cx:pt idx="1283">8</cx:pt>
          <cx:pt idx="1284">10</cx:pt>
          <cx:pt idx="1285">1</cx:pt>
          <cx:pt idx="1286">1</cx:pt>
          <cx:pt idx="1287">10</cx:pt>
          <cx:pt idx="1288">10</cx:pt>
          <cx:pt idx="1289">6</cx:pt>
          <cx:pt idx="1290">8</cx:pt>
          <cx:pt idx="1291">2</cx:pt>
          <cx:pt idx="1292">2</cx:pt>
          <cx:pt idx="1293">8</cx:pt>
          <cx:pt idx="1294">1</cx:pt>
          <cx:pt idx="1295">2</cx:pt>
          <cx:pt idx="1296">8</cx:pt>
          <cx:pt idx="1297">9</cx:pt>
          <cx:pt idx="1298">10</cx:pt>
          <cx:pt idx="1299">6</cx:pt>
          <cx:pt idx="1300">10</cx:pt>
          <cx:pt idx="1301">10</cx:pt>
          <cx:pt idx="1302">10</cx:pt>
          <cx:pt idx="1303">10</cx:pt>
          <cx:pt idx="1304">10</cx:pt>
          <cx:pt idx="1305">10</cx:pt>
          <cx:pt idx="1306">8</cx:pt>
          <cx:pt idx="1307">7</cx:pt>
          <cx:pt idx="1308">1</cx:pt>
          <cx:pt idx="1309">10</cx:pt>
          <cx:pt idx="1310">10</cx:pt>
          <cx:pt idx="1311">7</cx:pt>
          <cx:pt idx="1312">8</cx:pt>
          <cx:pt idx="1313">8</cx:pt>
          <cx:pt idx="1314">9</cx:pt>
          <cx:pt idx="1315">5</cx:pt>
          <cx:pt idx="1316">10</cx:pt>
          <cx:pt idx="1317">3</cx:pt>
          <cx:pt idx="1318">3</cx:pt>
          <cx:pt idx="1319">3</cx:pt>
          <cx:pt idx="1320">6</cx:pt>
          <cx:pt idx="1321">9</cx:pt>
          <cx:pt idx="1322">2</cx:pt>
          <cx:pt idx="1323">1</cx:pt>
          <cx:pt idx="1324">1</cx:pt>
          <cx:pt idx="1325">1</cx:pt>
          <cx:pt idx="1326">1</cx:pt>
          <cx:pt idx="1327">1</cx:pt>
          <cx:pt idx="1328">4</cx:pt>
          <cx:pt idx="1329">10</cx:pt>
          <cx:pt idx="1330">9</cx:pt>
          <cx:pt idx="1331">10</cx:pt>
          <cx:pt idx="1332">10</cx:pt>
          <cx:pt idx="1333">1</cx:pt>
          <cx:pt idx="1334">6</cx:pt>
          <cx:pt idx="1335">9</cx:pt>
          <cx:pt idx="1336">9</cx:pt>
          <cx:pt idx="1337">3</cx:pt>
          <cx:pt idx="1338">1</cx:pt>
          <cx:pt idx="1339">2</cx:pt>
          <cx:pt idx="1340">9</cx:pt>
          <cx:pt idx="1341">4</cx:pt>
          <cx:pt idx="1342">2</cx:pt>
          <cx:pt idx="1343">10</cx:pt>
          <cx:pt idx="1344">6</cx:pt>
          <cx:pt idx="1345">10</cx:pt>
          <cx:pt idx="1346">5</cx:pt>
          <cx:pt idx="1347">6</cx:pt>
          <cx:pt idx="1348">9</cx:pt>
          <cx:pt idx="1349">9</cx:pt>
          <cx:pt idx="1350">10</cx:pt>
          <cx:pt idx="1351">1</cx:pt>
          <cx:pt idx="1352">1</cx:pt>
          <cx:pt idx="1353">10</cx:pt>
          <cx:pt idx="1354">3</cx:pt>
          <cx:pt idx="1355">1</cx:pt>
          <cx:pt idx="1356">1</cx:pt>
          <cx:pt idx="1357">1</cx:pt>
          <cx:pt idx="1358">2</cx:pt>
          <cx:pt idx="1359">1</cx:pt>
          <cx:pt idx="1360">1</cx:pt>
          <cx:pt idx="1361">3</cx:pt>
          <cx:pt idx="1362">2</cx:pt>
          <cx:pt idx="1363">9</cx:pt>
          <cx:pt idx="1364">9</cx:pt>
          <cx:pt idx="1365">10</cx:pt>
          <cx:pt idx="1366">1</cx:pt>
          <cx:pt idx="1367">10</cx:pt>
          <cx:pt idx="1368">9</cx:pt>
          <cx:pt idx="1369">2</cx:pt>
          <cx:pt idx="1370">8</cx:pt>
          <cx:pt idx="1371">6</cx:pt>
          <cx:pt idx="1372">10</cx:pt>
          <cx:pt idx="1373">9</cx:pt>
          <cx:pt idx="1374">8</cx:pt>
          <cx:pt idx="1375">4</cx:pt>
          <cx:pt idx="1376">5</cx:pt>
          <cx:pt idx="1377">8</cx:pt>
          <cx:pt idx="1378">10</cx:pt>
          <cx:pt idx="1379">10</cx:pt>
          <cx:pt idx="1380">10</cx:pt>
          <cx:pt idx="1381">10</cx:pt>
          <cx:pt idx="1382">9</cx:pt>
          <cx:pt idx="1383">5</cx:pt>
          <cx:pt idx="1384">10</cx:pt>
          <cx:pt idx="1385">10</cx:pt>
          <cx:pt idx="1386">10</cx:pt>
          <cx:pt idx="1387">8</cx:pt>
          <cx:pt idx="1388">10</cx:pt>
          <cx:pt idx="1389">8</cx:pt>
          <cx:pt idx="1390">5</cx:pt>
          <cx:pt idx="1391">6</cx:pt>
          <cx:pt idx="1392">4</cx:pt>
          <cx:pt idx="1393">10</cx:pt>
          <cx:pt idx="1394">9</cx:pt>
          <cx:pt idx="1395">7</cx:pt>
          <cx:pt idx="1396">9</cx:pt>
          <cx:pt idx="1397">3</cx:pt>
          <cx:pt idx="1398">10</cx:pt>
          <cx:pt idx="1399">10</cx:pt>
          <cx:pt idx="1400">10</cx:pt>
          <cx:pt idx="1401">10</cx:pt>
          <cx:pt idx="1402">10</cx:pt>
          <cx:pt idx="1403">10</cx:pt>
          <cx:pt idx="1404">10</cx:pt>
          <cx:pt idx="1405">10</cx:pt>
          <cx:pt idx="1406">1</cx:pt>
          <cx:pt idx="1407">8</cx:pt>
          <cx:pt idx="1408">2</cx:pt>
          <cx:pt idx="1409">3</cx:pt>
          <cx:pt idx="1410">4</cx:pt>
          <cx:pt idx="1411">1</cx:pt>
          <cx:pt idx="1412">9</cx:pt>
          <cx:pt idx="1413">10</cx:pt>
          <cx:pt idx="1414">9</cx:pt>
          <cx:pt idx="1415">1</cx:pt>
          <cx:pt idx="1416">10</cx:pt>
          <cx:pt idx="1417">10</cx:pt>
          <cx:pt idx="1418">10</cx:pt>
          <cx:pt idx="1419">10</cx:pt>
          <cx:pt idx="1420">5</cx:pt>
          <cx:pt idx="1421">9</cx:pt>
          <cx:pt idx="1422">8</cx:pt>
          <cx:pt idx="1423">7</cx:pt>
          <cx:pt idx="1424">7</cx:pt>
          <cx:pt idx="1425">6</cx:pt>
          <cx:pt idx="1426">5</cx:pt>
          <cx:pt idx="1427">6</cx:pt>
          <cx:pt idx="1428">10</cx:pt>
          <cx:pt idx="1429">10</cx:pt>
          <cx:pt idx="1430">10</cx:pt>
          <cx:pt idx="1431">5</cx:pt>
          <cx:pt idx="1432">8</cx:pt>
          <cx:pt idx="1433">9</cx:pt>
          <cx:pt idx="1434">9</cx:pt>
          <cx:pt idx="1435">9</cx:pt>
          <cx:pt idx="1436">10</cx:pt>
          <cx:pt idx="1437">10</cx:pt>
          <cx:pt idx="1438">4</cx:pt>
          <cx:pt idx="1439">10</cx:pt>
          <cx:pt idx="1440">6</cx:pt>
          <cx:pt idx="1441">9</cx:pt>
          <cx:pt idx="1442">2</cx:pt>
          <cx:pt idx="1443">10</cx:pt>
          <cx:pt idx="1444">10</cx:pt>
          <cx:pt idx="1445">10</cx:pt>
          <cx:pt idx="1446">10</cx:pt>
          <cx:pt idx="1447">10</cx:pt>
          <cx:pt idx="1448">10</cx:pt>
          <cx:pt idx="1449">10</cx:pt>
          <cx:pt idx="1450">5</cx:pt>
          <cx:pt idx="1451">10</cx:pt>
          <cx:pt idx="1452">1</cx:pt>
          <cx:pt idx="1453">2</cx:pt>
          <cx:pt idx="1454">10</cx:pt>
          <cx:pt idx="1455">10</cx:pt>
          <cx:pt idx="1456">6</cx:pt>
          <cx:pt idx="1457">7</cx:pt>
          <cx:pt idx="1458">10</cx:pt>
          <cx:pt idx="1459">10</cx:pt>
          <cx:pt idx="1460">10</cx:pt>
          <cx:pt idx="1461">10</cx:pt>
          <cx:pt idx="1462">3</cx:pt>
          <cx:pt idx="1463">5</cx:pt>
          <cx:pt idx="1464">1</cx:pt>
          <cx:pt idx="1465">8</cx:pt>
          <cx:pt idx="1466">1</cx:pt>
          <cx:pt idx="1467">2</cx:pt>
          <cx:pt idx="1468">1</cx:pt>
          <cx:pt idx="1469">4</cx:pt>
          <cx:pt idx="1470">8</cx:pt>
          <cx:pt idx="1471">10</cx:pt>
          <cx:pt idx="1472">10</cx:pt>
          <cx:pt idx="1473">2</cx:pt>
          <cx:pt idx="1474">5</cx:pt>
          <cx:pt idx="1475">10</cx:pt>
          <cx:pt idx="1476">10</cx:pt>
          <cx:pt idx="1477">10</cx:pt>
          <cx:pt idx="1478">9</cx:pt>
          <cx:pt idx="1479">6</cx:pt>
          <cx:pt idx="1480">9</cx:pt>
          <cx:pt idx="1481">5</cx:pt>
          <cx:pt idx="1482">5</cx:pt>
          <cx:pt idx="1483">1</cx:pt>
          <cx:pt idx="1484">10</cx:pt>
          <cx:pt idx="1485">10</cx:pt>
          <cx:pt idx="1486">10</cx:pt>
          <cx:pt idx="1487">9</cx:pt>
          <cx:pt idx="1488">5</cx:pt>
          <cx:pt idx="1489">8</cx:pt>
          <cx:pt idx="1490">8</cx:pt>
          <cx:pt idx="1491">10</cx:pt>
          <cx:pt idx="1492">6</cx:pt>
          <cx:pt idx="1493">8</cx:pt>
          <cx:pt idx="1494">10</cx:pt>
          <cx:pt idx="1495">10</cx:pt>
          <cx:pt idx="1496">9</cx:pt>
          <cx:pt idx="1497">10</cx:pt>
          <cx:pt idx="1498">10</cx:pt>
          <cx:pt idx="1499">10</cx:pt>
          <cx:pt idx="1500">1</cx:pt>
          <cx:pt idx="1501">3</cx:pt>
          <cx:pt idx="1502">7</cx:pt>
          <cx:pt idx="1503">4</cx:pt>
          <cx:pt idx="1504">8</cx:pt>
          <cx:pt idx="1505">7</cx:pt>
          <cx:pt idx="1506">8</cx:pt>
          <cx:pt idx="1507">10</cx:pt>
          <cx:pt idx="1508">7</cx:pt>
          <cx:pt idx="1509">9</cx:pt>
          <cx:pt idx="1510">9</cx:pt>
          <cx:pt idx="1511">9</cx:pt>
          <cx:pt idx="1512">9</cx:pt>
          <cx:pt idx="1513">10</cx:pt>
          <cx:pt idx="1514">9</cx:pt>
          <cx:pt idx="1515">10</cx:pt>
          <cx:pt idx="1516">10</cx:pt>
          <cx:pt idx="1517">10</cx:pt>
          <cx:pt idx="1518">1</cx:pt>
          <cx:pt idx="1519">9</cx:pt>
          <cx:pt idx="1520">9</cx:pt>
          <cx:pt idx="1521">10</cx:pt>
          <cx:pt idx="1522">9</cx:pt>
          <cx:pt idx="1523">1</cx:pt>
          <cx:pt idx="1524">10</cx:pt>
          <cx:pt idx="1525">10</cx:pt>
          <cx:pt idx="1526">10</cx:pt>
          <cx:pt idx="1527">10</cx:pt>
          <cx:pt idx="1528">1</cx:pt>
          <cx:pt idx="1529">5</cx:pt>
          <cx:pt idx="1530">3</cx:pt>
          <cx:pt idx="1531">10</cx:pt>
          <cx:pt idx="1532">10</cx:pt>
          <cx:pt idx="1533">10</cx:pt>
          <cx:pt idx="1534">10</cx:pt>
          <cx:pt idx="1535">10</cx:pt>
          <cx:pt idx="1536">9</cx:pt>
          <cx:pt idx="1537">7</cx:pt>
          <cx:pt idx="1538">10</cx:pt>
          <cx:pt idx="1539">5</cx:pt>
          <cx:pt idx="1540">10</cx:pt>
          <cx:pt idx="1541">10</cx:pt>
          <cx:pt idx="1542">1</cx:pt>
          <cx:pt idx="1543">10</cx:pt>
          <cx:pt idx="1544">7</cx:pt>
          <cx:pt idx="1545">9</cx:pt>
          <cx:pt idx="1546">9</cx:pt>
          <cx:pt idx="1547">10</cx:pt>
          <cx:pt idx="1548">10</cx:pt>
          <cx:pt idx="1549">9</cx:pt>
          <cx:pt idx="1550">10</cx:pt>
          <cx:pt idx="1551">9</cx:pt>
          <cx:pt idx="1552">8</cx:pt>
          <cx:pt idx="1553">10</cx:pt>
          <cx:pt idx="1554">10</cx:pt>
          <cx:pt idx="1555">1</cx:pt>
          <cx:pt idx="1556">1</cx:pt>
          <cx:pt idx="1557">5</cx:pt>
          <cx:pt idx="1558">10</cx:pt>
          <cx:pt idx="1559">10</cx:pt>
          <cx:pt idx="1560">10</cx:pt>
          <cx:pt idx="1561">8</cx:pt>
          <cx:pt idx="1562">9</cx:pt>
          <cx:pt idx="1563">10</cx:pt>
          <cx:pt idx="1564">9</cx:pt>
          <cx:pt idx="1565">10</cx:pt>
          <cx:pt idx="1566">10</cx:pt>
          <cx:pt idx="1567">8</cx:pt>
          <cx:pt idx="1568">10</cx:pt>
          <cx:pt idx="1569">10</cx:pt>
          <cx:pt idx="1570">10</cx:pt>
          <cx:pt idx="1571">10</cx:pt>
          <cx:pt idx="1572">1</cx:pt>
          <cx:pt idx="1573">10</cx:pt>
          <cx:pt idx="1574">10</cx:pt>
          <cx:pt idx="1575">10</cx:pt>
          <cx:pt idx="1576">10</cx:pt>
          <cx:pt idx="1577">10</cx:pt>
          <cx:pt idx="1578">10</cx:pt>
          <cx:pt idx="1579">9</cx:pt>
          <cx:pt idx="1580">10</cx:pt>
          <cx:pt idx="1581">10</cx:pt>
          <cx:pt idx="1582">10</cx:pt>
          <cx:pt idx="1583">9</cx:pt>
          <cx:pt idx="1584">10</cx:pt>
          <cx:pt idx="1585">10</cx:pt>
          <cx:pt idx="1586">10</cx:pt>
          <cx:pt idx="1587">10</cx:pt>
          <cx:pt idx="1588">10</cx:pt>
          <cx:pt idx="1589">9</cx:pt>
          <cx:pt idx="1590">10</cx:pt>
          <cx:pt idx="1591">10</cx:pt>
          <cx:pt idx="1592">2</cx:pt>
          <cx:pt idx="1593">10</cx:pt>
          <cx:pt idx="1594">1</cx:pt>
          <cx:pt idx="1595">8</cx:pt>
          <cx:pt idx="1596">10</cx:pt>
          <cx:pt idx="1597">10</cx:pt>
          <cx:pt idx="1598">10</cx:pt>
          <cx:pt idx="1599">10</cx:pt>
          <cx:pt idx="1600">10</cx:pt>
          <cx:pt idx="1601">10</cx:pt>
          <cx:pt idx="1602">10</cx:pt>
          <cx:pt idx="1603">10</cx:pt>
          <cx:pt idx="1604">10</cx:pt>
          <cx:pt idx="1605">10</cx:pt>
          <cx:pt idx="1606">1</cx:pt>
          <cx:pt idx="1607">10</cx:pt>
          <cx:pt idx="1608">10</cx:pt>
          <cx:pt idx="1609">4</cx:pt>
          <cx:pt idx="1610">10</cx:pt>
          <cx:pt idx="1611">7</cx:pt>
          <cx:pt idx="1612">9</cx:pt>
          <cx:pt idx="1613">2</cx:pt>
          <cx:pt idx="1614">10</cx:pt>
          <cx:pt idx="1615">10</cx:pt>
          <cx:pt idx="1616">1</cx:pt>
          <cx:pt idx="1617">10</cx:pt>
          <cx:pt idx="1618">10</cx:pt>
          <cx:pt idx="1619">9</cx:pt>
          <cx:pt idx="1620">10</cx:pt>
          <cx:pt idx="1621">1</cx:pt>
          <cx:pt idx="1622">10</cx:pt>
          <cx:pt idx="1623">10</cx:pt>
          <cx:pt idx="1624">9</cx:pt>
          <cx:pt idx="1625">9</cx:pt>
          <cx:pt idx="1626">10</cx:pt>
          <cx:pt idx="1627">10</cx:pt>
          <cx:pt idx="1628">10</cx:pt>
          <cx:pt idx="1629">8</cx:pt>
          <cx:pt idx="1630">10</cx:pt>
          <cx:pt idx="1631">10</cx:pt>
          <cx:pt idx="1632">10</cx:pt>
          <cx:pt idx="1633">10</cx:pt>
          <cx:pt idx="1634">10</cx:pt>
          <cx:pt idx="1635">1</cx:pt>
          <cx:pt idx="1636">10</cx:pt>
          <cx:pt idx="1637">10</cx:pt>
          <cx:pt idx="1638">10</cx:pt>
          <cx:pt idx="1639">10</cx:pt>
          <cx:pt idx="1640">9</cx:pt>
          <cx:pt idx="1641">10</cx:pt>
          <cx:pt idx="1642">10</cx:pt>
          <cx:pt idx="1643">10</cx:pt>
          <cx:pt idx="1644">1</cx:pt>
          <cx:pt idx="1645">9</cx:pt>
          <cx:pt idx="1646">9</cx:pt>
          <cx:pt idx="1647">10</cx:pt>
          <cx:pt idx="1648">10</cx:pt>
          <cx:pt idx="1649">10</cx:pt>
          <cx:pt idx="1650">10</cx:pt>
          <cx:pt idx="1651">10</cx:pt>
          <cx:pt idx="1652">10</cx:pt>
          <cx:pt idx="1653">10</cx:pt>
          <cx:pt idx="1654">10</cx:pt>
          <cx:pt idx="1655">10</cx:pt>
          <cx:pt idx="1656">10</cx:pt>
          <cx:pt idx="1657">10</cx:pt>
          <cx:pt idx="1658">10</cx:pt>
          <cx:pt idx="1659">10</cx:pt>
          <cx:pt idx="1660">8</cx:pt>
          <cx:pt idx="1661">10</cx:pt>
          <cx:pt idx="1662">10</cx:pt>
          <cx:pt idx="1663">1</cx:pt>
          <cx:pt idx="1664">10</cx:pt>
          <cx:pt idx="1665">10</cx:pt>
          <cx:pt idx="1666">1</cx:pt>
          <cx:pt idx="1667">10</cx:pt>
          <cx:pt idx="1668">8</cx:pt>
          <cx:pt idx="1669">10</cx:pt>
          <cx:pt idx="1670">10</cx:pt>
          <cx:pt idx="1671">10</cx:pt>
          <cx:pt idx="1672">10</cx:pt>
          <cx:pt idx="1673">10</cx:pt>
          <cx:pt idx="1674">10</cx:pt>
          <cx:pt idx="1675">10</cx:pt>
          <cx:pt idx="1676">10</cx:pt>
          <cx:pt idx="1677">10</cx:pt>
          <cx:pt idx="1678">9</cx:pt>
          <cx:pt idx="1679">9</cx:pt>
          <cx:pt idx="1680">10</cx:pt>
          <cx:pt idx="1681">10</cx:pt>
          <cx:pt idx="1682">9</cx:pt>
          <cx:pt idx="1683">7</cx:pt>
          <cx:pt idx="1684">10</cx:pt>
          <cx:pt idx="1685">1</cx:pt>
          <cx:pt idx="1686">1</cx:pt>
          <cx:pt idx="1687">10</cx:pt>
          <cx:pt idx="1688">10</cx:pt>
          <cx:pt idx="1689">5</cx:pt>
          <cx:pt idx="1690">10</cx:pt>
          <cx:pt idx="1691">2</cx:pt>
          <cx:pt idx="1692">5</cx:pt>
          <cx:pt idx="1693">10</cx:pt>
          <cx:pt idx="1694">4</cx:pt>
          <cx:pt idx="1695">10</cx:pt>
          <cx:pt idx="1696">10</cx:pt>
          <cx:pt idx="1697">10</cx:pt>
          <cx:pt idx="1698">4</cx:pt>
          <cx:pt idx="1699">7</cx:pt>
          <cx:pt idx="1700">10</cx:pt>
          <cx:pt idx="1701">8</cx:pt>
          <cx:pt idx="1702">8</cx:pt>
          <cx:pt idx="1703">10</cx:pt>
          <cx:pt idx="1704">9</cx:pt>
          <cx:pt idx="1705">8</cx:pt>
          <cx:pt idx="1706">10</cx:pt>
          <cx:pt idx="1707">10</cx:pt>
          <cx:pt idx="1708">1</cx:pt>
          <cx:pt idx="1709">10</cx:pt>
          <cx:pt idx="1710">2</cx:pt>
          <cx:pt idx="1711">10</cx:pt>
          <cx:pt idx="1712">8</cx:pt>
          <cx:pt idx="1713">10</cx:pt>
          <cx:pt idx="1714">1</cx:pt>
          <cx:pt idx="1715">10</cx:pt>
          <cx:pt idx="1716">10</cx:pt>
          <cx:pt idx="1717">7</cx:pt>
          <cx:pt idx="1718">3</cx:pt>
          <cx:pt idx="1719">10</cx:pt>
          <cx:pt idx="1720">8</cx:pt>
          <cx:pt idx="1721">1</cx:pt>
          <cx:pt idx="1722">10</cx:pt>
          <cx:pt idx="1723">10</cx:pt>
          <cx:pt idx="1724">4</cx:pt>
          <cx:pt idx="1725">10</cx:pt>
          <cx:pt idx="1726">1</cx:pt>
          <cx:pt idx="1727">1</cx:pt>
          <cx:pt idx="1728">10</cx:pt>
          <cx:pt idx="1729">7</cx:pt>
          <cx:pt idx="1730">8</cx:pt>
          <cx:pt idx="1731">3</cx:pt>
          <cx:pt idx="1732">9</cx:pt>
          <cx:pt idx="1733">7</cx:pt>
          <cx:pt idx="1734">5</cx:pt>
          <cx:pt idx="1735">10</cx:pt>
          <cx:pt idx="1736">7</cx:pt>
          <cx:pt idx="1737">6</cx:pt>
          <cx:pt idx="1738">10</cx:pt>
          <cx:pt idx="1739">10</cx:pt>
          <cx:pt idx="1740">5</cx:pt>
          <cx:pt idx="1741">9</cx:pt>
          <cx:pt idx="1742">10</cx:pt>
          <cx:pt idx="1743">4</cx:pt>
          <cx:pt idx="1744">10</cx:pt>
          <cx:pt idx="1745">1</cx:pt>
          <cx:pt idx="1746">9</cx:pt>
          <cx:pt idx="1747">1</cx:pt>
          <cx:pt idx="1748">9</cx:pt>
          <cx:pt idx="1749">5</cx:pt>
          <cx:pt idx="1750">1</cx:pt>
          <cx:pt idx="1751">9</cx:pt>
          <cx:pt idx="1752">9</cx:pt>
          <cx:pt idx="1753">10</cx:pt>
          <cx:pt idx="1754">7</cx:pt>
          <cx:pt idx="1755">2</cx:pt>
          <cx:pt idx="1756">10</cx:pt>
          <cx:pt idx="1757">9</cx:pt>
          <cx:pt idx="1758">10</cx:pt>
          <cx:pt idx="1759">2</cx:pt>
          <cx:pt idx="1760">3</cx:pt>
          <cx:pt idx="1761">9</cx:pt>
          <cx:pt idx="1762">10</cx:pt>
          <cx:pt idx="1763">9</cx:pt>
          <cx:pt idx="1764">8</cx:pt>
          <cx:pt idx="1765">7</cx:pt>
          <cx:pt idx="1766">3</cx:pt>
          <cx:pt idx="1767">6</cx:pt>
          <cx:pt idx="1768">8</cx:pt>
          <cx:pt idx="1769">5</cx:pt>
          <cx:pt idx="1770">10</cx:pt>
          <cx:pt idx="1771">9</cx:pt>
          <cx:pt idx="1772">7</cx:pt>
          <cx:pt idx="1773">2</cx:pt>
          <cx:pt idx="1774">3</cx:pt>
          <cx:pt idx="1775">3</cx:pt>
          <cx:pt idx="1776">7</cx:pt>
          <cx:pt idx="1777">10</cx:pt>
          <cx:pt idx="1778">5</cx:pt>
          <cx:pt idx="1779">2</cx:pt>
          <cx:pt idx="1780">4</cx:pt>
          <cx:pt idx="1781">10</cx:pt>
          <cx:pt idx="1782">9</cx:pt>
          <cx:pt idx="1783">6</cx:pt>
          <cx:pt idx="1784">1</cx:pt>
          <cx:pt idx="1785">1</cx:pt>
          <cx:pt idx="1786">6</cx:pt>
          <cx:pt idx="1787">3</cx:pt>
          <cx:pt idx="1788">9</cx:pt>
          <cx:pt idx="1789">9</cx:pt>
          <cx:pt idx="1790">10</cx:pt>
          <cx:pt idx="1791">6</cx:pt>
          <cx:pt idx="1792">9</cx:pt>
          <cx:pt idx="1793">8</cx:pt>
          <cx:pt idx="1794">1</cx:pt>
          <cx:pt idx="1795">9</cx:pt>
          <cx:pt idx="1796">10</cx:pt>
          <cx:pt idx="1797">2</cx:pt>
          <cx:pt idx="1798">8</cx:pt>
          <cx:pt idx="1799">8</cx:pt>
          <cx:pt idx="1800">9</cx:pt>
          <cx:pt idx="1801">3</cx:pt>
          <cx:pt idx="1802">10</cx:pt>
          <cx:pt idx="1803">8</cx:pt>
          <cx:pt idx="1804">1</cx:pt>
          <cx:pt idx="1805">2</cx:pt>
          <cx:pt idx="1806">10</cx:pt>
          <cx:pt idx="1807">10</cx:pt>
          <cx:pt idx="1808">1</cx:pt>
          <cx:pt idx="1809">1</cx:pt>
          <cx:pt idx="1810">2</cx:pt>
          <cx:pt idx="1811">4</cx:pt>
          <cx:pt idx="1812">10</cx:pt>
          <cx:pt idx="1813">10</cx:pt>
          <cx:pt idx="1814">1</cx:pt>
          <cx:pt idx="1815">4</cx:pt>
          <cx:pt idx="1816">9</cx:pt>
          <cx:pt idx="1817">10</cx:pt>
          <cx:pt idx="1818">9</cx:pt>
          <cx:pt idx="1819">1</cx:pt>
          <cx:pt idx="1820">2</cx:pt>
          <cx:pt idx="1821">5</cx:pt>
          <cx:pt idx="1822">10</cx:pt>
          <cx:pt idx="1823">4</cx:pt>
          <cx:pt idx="1824">1</cx:pt>
          <cx:pt idx="1825">8</cx:pt>
          <cx:pt idx="1826">9</cx:pt>
          <cx:pt idx="1827">8</cx:pt>
          <cx:pt idx="1828">2</cx:pt>
          <cx:pt idx="1829">7</cx:pt>
          <cx:pt idx="1830">8</cx:pt>
          <cx:pt idx="1831">7</cx:pt>
          <cx:pt idx="1832">1</cx:pt>
          <cx:pt idx="1833">2</cx:pt>
          <cx:pt idx="1834">10</cx:pt>
          <cx:pt idx="1835">5</cx:pt>
          <cx:pt idx="1836">8</cx:pt>
          <cx:pt idx="1837">3</cx:pt>
          <cx:pt idx="1838">3</cx:pt>
          <cx:pt idx="1839">3</cx:pt>
          <cx:pt idx="1840">10</cx:pt>
          <cx:pt idx="1841">10</cx:pt>
          <cx:pt idx="1842">9</cx:pt>
          <cx:pt idx="1843">2</cx:pt>
          <cx:pt idx="1844">7</cx:pt>
          <cx:pt idx="1845">7</cx:pt>
          <cx:pt idx="1846">7</cx:pt>
          <cx:pt idx="1847">10</cx:pt>
          <cx:pt idx="1848">1</cx:pt>
          <cx:pt idx="1849">10</cx:pt>
          <cx:pt idx="1850">10</cx:pt>
          <cx:pt idx="1851">10</cx:pt>
          <cx:pt idx="1852">10</cx:pt>
          <cx:pt idx="1853">10</cx:pt>
          <cx:pt idx="1854">5</cx:pt>
          <cx:pt idx="1855">9</cx:pt>
          <cx:pt idx="1856">10</cx:pt>
          <cx:pt idx="1857">10</cx:pt>
          <cx:pt idx="1858">5</cx:pt>
          <cx:pt idx="1859">1</cx:pt>
          <cx:pt idx="1860">7</cx:pt>
          <cx:pt idx="1861">10</cx:pt>
          <cx:pt idx="1862">2</cx:pt>
          <cx:pt idx="1863">10</cx:pt>
          <cx:pt idx="1864">9</cx:pt>
          <cx:pt idx="1865">3</cx:pt>
          <cx:pt idx="1866">9</cx:pt>
          <cx:pt idx="1867">5</cx:pt>
          <cx:pt idx="1868">1</cx:pt>
          <cx:pt idx="1869">5</cx:pt>
          <cx:pt idx="1870">10</cx:pt>
          <cx:pt idx="1871">10</cx:pt>
          <cx:pt idx="1872">1</cx:pt>
          <cx:pt idx="1873">1</cx:pt>
          <cx:pt idx="1874">10</cx:pt>
          <cx:pt idx="1875">10</cx:pt>
          <cx:pt idx="1876">4</cx:pt>
          <cx:pt idx="1877">4</cx:pt>
          <cx:pt idx="1878">1</cx:pt>
          <cx:pt idx="1879">1</cx:pt>
          <cx:pt idx="1880">10</cx:pt>
          <cx:pt idx="1881">6</cx:pt>
          <cx:pt idx="1882">9</cx:pt>
          <cx:pt idx="1883">10</cx:pt>
          <cx:pt idx="1884">5</cx:pt>
          <cx:pt idx="1885">9</cx:pt>
          <cx:pt idx="1886">1</cx:pt>
          <cx:pt idx="1887">8</cx:pt>
          <cx:pt idx="1888">10</cx:pt>
          <cx:pt idx="1889">10</cx:pt>
          <cx:pt idx="1890">8</cx:pt>
          <cx:pt idx="1891">7</cx:pt>
          <cx:pt idx="1892">9</cx:pt>
          <cx:pt idx="1893">10</cx:pt>
          <cx:pt idx="1894">3</cx:pt>
          <cx:pt idx="1895">6</cx:pt>
          <cx:pt idx="1896">9</cx:pt>
          <cx:pt idx="1897">9</cx:pt>
          <cx:pt idx="1898">10</cx:pt>
          <cx:pt idx="1899">2</cx:pt>
          <cx:pt idx="1900">7</cx:pt>
          <cx:pt idx="1901">7</cx:pt>
          <cx:pt idx="1902">4</cx:pt>
          <cx:pt idx="1903">5</cx:pt>
          <cx:pt idx="1904">4</cx:pt>
          <cx:pt idx="1905">6</cx:pt>
          <cx:pt idx="1906">6</cx:pt>
          <cx:pt idx="1907">10</cx:pt>
          <cx:pt idx="1908">10</cx:pt>
          <cx:pt idx="1909">7</cx:pt>
          <cx:pt idx="1910">10</cx:pt>
          <cx:pt idx="1911">8</cx:pt>
          <cx:pt idx="1912">10</cx:pt>
          <cx:pt idx="1913">10</cx:pt>
          <cx:pt idx="1914">7</cx:pt>
          <cx:pt idx="1915">2</cx:pt>
          <cx:pt idx="1916">7</cx:pt>
          <cx:pt idx="1917">10</cx:pt>
          <cx:pt idx="1918">9</cx:pt>
          <cx:pt idx="1919">10</cx:pt>
          <cx:pt idx="1920">9</cx:pt>
          <cx:pt idx="1921">8</cx:pt>
          <cx:pt idx="1922">2</cx:pt>
          <cx:pt idx="1923">10</cx:pt>
          <cx:pt idx="1924">10</cx:pt>
          <cx:pt idx="1925">10</cx:pt>
          <cx:pt idx="1926">9</cx:pt>
          <cx:pt idx="1927">9</cx:pt>
          <cx:pt idx="1928">8</cx:pt>
          <cx:pt idx="1929">9</cx:pt>
          <cx:pt idx="1930">9</cx:pt>
          <cx:pt idx="1931">10</cx:pt>
          <cx:pt idx="1932">5</cx:pt>
          <cx:pt idx="1933">10</cx:pt>
          <cx:pt idx="1934">1</cx:pt>
          <cx:pt idx="1935">9</cx:pt>
          <cx:pt idx="1936">9</cx:pt>
          <cx:pt idx="1937">10</cx:pt>
          <cx:pt idx="1938">10</cx:pt>
          <cx:pt idx="1939">6</cx:pt>
          <cx:pt idx="1940">7</cx:pt>
          <cx:pt idx="1941">9</cx:pt>
          <cx:pt idx="1942">10</cx:pt>
          <cx:pt idx="1943">10</cx:pt>
          <cx:pt idx="1944">10</cx:pt>
          <cx:pt idx="1945">3</cx:pt>
          <cx:pt idx="1946">3</cx:pt>
          <cx:pt idx="1947">4</cx:pt>
          <cx:pt idx="1948">5</cx:pt>
          <cx:pt idx="1949">10</cx:pt>
          <cx:pt idx="1950">2</cx:pt>
          <cx:pt idx="1951">2</cx:pt>
          <cx:pt idx="1952">8</cx:pt>
          <cx:pt idx="1953">8</cx:pt>
          <cx:pt idx="1954">7</cx:pt>
          <cx:pt idx="1955">10</cx:pt>
          <cx:pt idx="1956">10</cx:pt>
          <cx:pt idx="1957">10</cx:pt>
          <cx:pt idx="1958">8</cx:pt>
          <cx:pt idx="1959">2</cx:pt>
          <cx:pt idx="1960">10</cx:pt>
          <cx:pt idx="1961">10</cx:pt>
          <cx:pt idx="1962">9</cx:pt>
          <cx:pt idx="1963">7</cx:pt>
          <cx:pt idx="1964">6</cx:pt>
          <cx:pt idx="1965">4</cx:pt>
          <cx:pt idx="1966">2</cx:pt>
          <cx:pt idx="1967">8</cx:pt>
          <cx:pt idx="1968">2</cx:pt>
          <cx:pt idx="1969">1</cx:pt>
          <cx:pt idx="1970">4</cx:pt>
          <cx:pt idx="1971">8</cx:pt>
          <cx:pt idx="1972">9</cx:pt>
          <cx:pt idx="1973">9</cx:pt>
          <cx:pt idx="1974">3</cx:pt>
          <cx:pt idx="1975">6</cx:pt>
          <cx:pt idx="1976">10</cx:pt>
          <cx:pt idx="1977">7</cx:pt>
          <cx:pt idx="1978">1</cx:pt>
          <cx:pt idx="1979">6</cx:pt>
          <cx:pt idx="1980">5</cx:pt>
          <cx:pt idx="1981">8</cx:pt>
          <cx:pt idx="1982">3</cx:pt>
          <cx:pt idx="1983">2</cx:pt>
          <cx:pt idx="1984">10</cx:pt>
          <cx:pt idx="1985">7</cx:pt>
          <cx:pt idx="1986">3</cx:pt>
          <cx:pt idx="1987">4</cx:pt>
          <cx:pt idx="1988">10</cx:pt>
          <cx:pt idx="1989">10</cx:pt>
          <cx:pt idx="1990">10</cx:pt>
          <cx:pt idx="1991">4</cx:pt>
          <cx:pt idx="1992">10</cx:pt>
          <cx:pt idx="1993">8</cx:pt>
          <cx:pt idx="1994">3</cx:pt>
          <cx:pt idx="1995">4</cx:pt>
          <cx:pt idx="1996">1</cx:pt>
          <cx:pt idx="1997">5</cx:pt>
          <cx:pt idx="1998">9</cx:pt>
          <cx:pt idx="1999">10</cx:pt>
          <cx:pt idx="2000">1</cx:pt>
          <cx:pt idx="2001">9</cx:pt>
          <cx:pt idx="2002">10</cx:pt>
          <cx:pt idx="2003">10</cx:pt>
          <cx:pt idx="2004">9</cx:pt>
          <cx:pt idx="2005">9</cx:pt>
          <cx:pt idx="2006">3</cx:pt>
          <cx:pt idx="2007">10</cx:pt>
          <cx:pt idx="2008">3</cx:pt>
          <cx:pt idx="2009">8</cx:pt>
          <cx:pt idx="2010">8</cx:pt>
          <cx:pt idx="2011">7</cx:pt>
          <cx:pt idx="2012">4</cx:pt>
          <cx:pt idx="2013">10</cx:pt>
          <cx:pt idx="2014">7</cx:pt>
          <cx:pt idx="2015">2</cx:pt>
          <cx:pt idx="2016">7</cx:pt>
          <cx:pt idx="2017">5</cx:pt>
          <cx:pt idx="2018">1</cx:pt>
          <cx:pt idx="2019">10</cx:pt>
          <cx:pt idx="2020">7</cx:pt>
          <cx:pt idx="2021">9</cx:pt>
          <cx:pt idx="2022">8</cx:pt>
          <cx:pt idx="2023">7</cx:pt>
          <cx:pt idx="2024">10</cx:pt>
          <cx:pt idx="2025">10</cx:pt>
          <cx:pt idx="2026">2</cx:pt>
          <cx:pt idx="2027">10</cx:pt>
          <cx:pt idx="2028">8</cx:pt>
          <cx:pt idx="2029">2</cx:pt>
          <cx:pt idx="2030">9</cx:pt>
          <cx:pt idx="2031">1</cx:pt>
          <cx:pt idx="2032">4</cx:pt>
          <cx:pt idx="2033">10</cx:pt>
          <cx:pt idx="2034">8</cx:pt>
          <cx:pt idx="2035">10</cx:pt>
          <cx:pt idx="2036">5</cx:pt>
          <cx:pt idx="2037">5</cx:pt>
          <cx:pt idx="2038">9</cx:pt>
          <cx:pt idx="2039">9</cx:pt>
          <cx:pt idx="2040">9</cx:pt>
          <cx:pt idx="2041">2</cx:pt>
          <cx:pt idx="2042">7</cx:pt>
          <cx:pt idx="2043">6</cx:pt>
          <cx:pt idx="2044">2</cx:pt>
          <cx:pt idx="2045">10</cx:pt>
          <cx:pt idx="2046">10</cx:pt>
          <cx:pt idx="2047">10</cx:pt>
          <cx:pt idx="2048">10</cx:pt>
          <cx:pt idx="2049">10</cx:pt>
          <cx:pt idx="2050">9</cx:pt>
          <cx:pt idx="2051">9</cx:pt>
          <cx:pt idx="2052">9</cx:pt>
          <cx:pt idx="2053">8</cx:pt>
          <cx:pt idx="2054">10</cx:pt>
          <cx:pt idx="2055">9</cx:pt>
          <cx:pt idx="2056">9</cx:pt>
          <cx:pt idx="2057">9</cx:pt>
          <cx:pt idx="2058">8</cx:pt>
          <cx:pt idx="2059">8</cx:pt>
          <cx:pt idx="2060">5</cx:pt>
          <cx:pt idx="2061">7</cx:pt>
          <cx:pt idx="2062">9</cx:pt>
          <cx:pt idx="2063">7</cx:pt>
          <cx:pt idx="2064">6</cx:pt>
          <cx:pt idx="2065">10</cx:pt>
          <cx:pt idx="2066">4</cx:pt>
          <cx:pt idx="2067">1</cx:pt>
          <cx:pt idx="2068">9</cx:pt>
          <cx:pt idx="2069">10</cx:pt>
          <cx:pt idx="2070">7</cx:pt>
          <cx:pt idx="2071">7</cx:pt>
          <cx:pt idx="2072">9</cx:pt>
          <cx:pt idx="2073">3</cx:pt>
          <cx:pt idx="2074">6</cx:pt>
          <cx:pt idx="2075">10</cx:pt>
          <cx:pt idx="2076">10</cx:pt>
          <cx:pt idx="2077">2</cx:pt>
          <cx:pt idx="2078">3</cx:pt>
          <cx:pt idx="2079">9</cx:pt>
          <cx:pt idx="2080">10</cx:pt>
          <cx:pt idx="2081">10</cx:pt>
          <cx:pt idx="2082">6</cx:pt>
          <cx:pt idx="2083">10</cx:pt>
          <cx:pt idx="2084">9</cx:pt>
          <cx:pt idx="2085">10</cx:pt>
          <cx:pt idx="2086">10</cx:pt>
          <cx:pt idx="2087">7</cx:pt>
          <cx:pt idx="2088">5</cx:pt>
          <cx:pt idx="2089">6</cx:pt>
          <cx:pt idx="2090">1</cx:pt>
          <cx:pt idx="2091">10</cx:pt>
          <cx:pt idx="2092">10</cx:pt>
          <cx:pt idx="2093">3</cx:pt>
          <cx:pt idx="2094">9</cx:pt>
          <cx:pt idx="2095">3</cx:pt>
          <cx:pt idx="2096">2</cx:pt>
          <cx:pt idx="2097">10</cx:pt>
          <cx:pt idx="2098">9</cx:pt>
          <cx:pt idx="2099">5</cx:pt>
          <cx:pt idx="2100">7</cx:pt>
          <cx:pt idx="2101">10</cx:pt>
          <cx:pt idx="2102">10</cx:pt>
          <cx:pt idx="2103">10</cx:pt>
          <cx:pt idx="2104">3</cx:pt>
          <cx:pt idx="2105">7</cx:pt>
          <cx:pt idx="2106">4</cx:pt>
          <cx:pt idx="2107">2</cx:pt>
          <cx:pt idx="2108">5</cx:pt>
          <cx:pt idx="2109">8</cx:pt>
          <cx:pt idx="2110">7</cx:pt>
          <cx:pt idx="2111">8</cx:pt>
          <cx:pt idx="2112">10</cx:pt>
          <cx:pt idx="2113">5</cx:pt>
          <cx:pt idx="2114">10</cx:pt>
          <cx:pt idx="2115">9</cx:pt>
          <cx:pt idx="2116">10</cx:pt>
          <cx:pt idx="2117">6</cx:pt>
          <cx:pt idx="2118">10</cx:pt>
          <cx:pt idx="2119">9</cx:pt>
          <cx:pt idx="2120">9</cx:pt>
          <cx:pt idx="2121">10</cx:pt>
          <cx:pt idx="2122">2</cx:pt>
          <cx:pt idx="2123">8</cx:pt>
          <cx:pt idx="2124">7</cx:pt>
          <cx:pt idx="2125">9</cx:pt>
          <cx:pt idx="2126">7</cx:pt>
          <cx:pt idx="2127">10</cx:pt>
          <cx:pt idx="2128">6</cx:pt>
          <cx:pt idx="2129">7</cx:pt>
          <cx:pt idx="2130">10</cx:pt>
          <cx:pt idx="2131">3</cx:pt>
          <cx:pt idx="2132">10</cx:pt>
          <cx:pt idx="2133">10</cx:pt>
          <cx:pt idx="2134">8</cx:pt>
          <cx:pt idx="2135">8</cx:pt>
          <cx:pt idx="2136">4</cx:pt>
          <cx:pt idx="2137">9</cx:pt>
          <cx:pt idx="2138">10</cx:pt>
          <cx:pt idx="2139">10</cx:pt>
          <cx:pt idx="2140">10</cx:pt>
          <cx:pt idx="2141">3</cx:pt>
          <cx:pt idx="2142">1</cx:pt>
          <cx:pt idx="2143">7</cx:pt>
          <cx:pt idx="2144">6</cx:pt>
          <cx:pt idx="2145">2</cx:pt>
          <cx:pt idx="2146">10</cx:pt>
          <cx:pt idx="2147">6</cx:pt>
          <cx:pt idx="2148">5</cx:pt>
          <cx:pt idx="2149">8</cx:pt>
          <cx:pt idx="2150">9</cx:pt>
          <cx:pt idx="2151">10</cx:pt>
          <cx:pt idx="2152">4</cx:pt>
          <cx:pt idx="2153">2</cx:pt>
          <cx:pt idx="2154">10</cx:pt>
          <cx:pt idx="2155">7</cx:pt>
          <cx:pt idx="2156">10</cx:pt>
          <cx:pt idx="2157">8</cx:pt>
          <cx:pt idx="2158">1</cx:pt>
          <cx:pt idx="2159">10</cx:pt>
          <cx:pt idx="2160">5</cx:pt>
          <cx:pt idx="2161">5</cx:pt>
          <cx:pt idx="2162">8</cx:pt>
          <cx:pt idx="2163">3</cx:pt>
          <cx:pt idx="2164">10</cx:pt>
          <cx:pt idx="2165">10</cx:pt>
          <cx:pt idx="2166">10</cx:pt>
          <cx:pt idx="2167">6</cx:pt>
          <cx:pt idx="2168">1</cx:pt>
          <cx:pt idx="2169">10</cx:pt>
          <cx:pt idx="2170">8</cx:pt>
          <cx:pt idx="2171">9</cx:pt>
          <cx:pt idx="2172">7</cx:pt>
          <cx:pt idx="2173">9</cx:pt>
          <cx:pt idx="2174">9</cx:pt>
          <cx:pt idx="2175">9</cx:pt>
          <cx:pt idx="2176">10</cx:pt>
          <cx:pt idx="2177">8</cx:pt>
          <cx:pt idx="2178">6</cx:pt>
          <cx:pt idx="2179">10</cx:pt>
          <cx:pt idx="2180">4</cx:pt>
          <cx:pt idx="2181">7</cx:pt>
          <cx:pt idx="2182">10</cx:pt>
          <cx:pt idx="2183">10</cx:pt>
          <cx:pt idx="2184">10</cx:pt>
          <cx:pt idx="2185">7</cx:pt>
          <cx:pt idx="2186">4</cx:pt>
          <cx:pt idx="2187">9</cx:pt>
          <cx:pt idx="2188">8</cx:pt>
          <cx:pt idx="2189">9</cx:pt>
          <cx:pt idx="2190">10</cx:pt>
          <cx:pt idx="2191">3</cx:pt>
          <cx:pt idx="2192">10</cx:pt>
          <cx:pt idx="2193">10</cx:pt>
          <cx:pt idx="2194">8</cx:pt>
          <cx:pt idx="2195">10</cx:pt>
          <cx:pt idx="2196">10</cx:pt>
          <cx:pt idx="2197">2</cx:pt>
          <cx:pt idx="2198">8</cx:pt>
          <cx:pt idx="2199">5</cx:pt>
          <cx:pt idx="2200">10</cx:pt>
          <cx:pt idx="2201">10</cx:pt>
          <cx:pt idx="2202">10</cx:pt>
          <cx:pt idx="2203">8</cx:pt>
          <cx:pt idx="2204">8</cx:pt>
          <cx:pt idx="2205">1</cx:pt>
          <cx:pt idx="2206">7</cx:pt>
          <cx:pt idx="2207">9</cx:pt>
          <cx:pt idx="2208">8</cx:pt>
          <cx:pt idx="2209">5</cx:pt>
          <cx:pt idx="2210">6</cx:pt>
          <cx:pt idx="2211">5</cx:pt>
          <cx:pt idx="2212">9</cx:pt>
          <cx:pt idx="2213">10</cx:pt>
          <cx:pt idx="2214">10</cx:pt>
          <cx:pt idx="2215">9</cx:pt>
          <cx:pt idx="2216">1</cx:pt>
          <cx:pt idx="2217">8</cx:pt>
          <cx:pt idx="2218">4</cx:pt>
          <cx:pt idx="2219">6</cx:pt>
          <cx:pt idx="2220">9</cx:pt>
          <cx:pt idx="2221">10</cx:pt>
          <cx:pt idx="2222">10</cx:pt>
          <cx:pt idx="2223">9</cx:pt>
          <cx:pt idx="2224">10</cx:pt>
          <cx:pt idx="2225">7</cx:pt>
          <cx:pt idx="2226">10</cx:pt>
          <cx:pt idx="2227">10</cx:pt>
          <cx:pt idx="2228">10</cx:pt>
          <cx:pt idx="2229">6</cx:pt>
          <cx:pt idx="2230">6</cx:pt>
          <cx:pt idx="2231">10</cx:pt>
          <cx:pt idx="2232">9</cx:pt>
          <cx:pt idx="2233">2</cx:pt>
          <cx:pt idx="2234">8</cx:pt>
          <cx:pt idx="2235">10</cx:pt>
          <cx:pt idx="2236">9</cx:pt>
          <cx:pt idx="2237">7</cx:pt>
          <cx:pt idx="2238">5</cx:pt>
          <cx:pt idx="2239">6</cx:pt>
          <cx:pt idx="2240">7</cx:pt>
          <cx:pt idx="2241">3</cx:pt>
          <cx:pt idx="2242">4</cx:pt>
          <cx:pt idx="2243">10</cx:pt>
          <cx:pt idx="2244">3</cx:pt>
          <cx:pt idx="2245">10</cx:pt>
          <cx:pt idx="2246">10</cx:pt>
          <cx:pt idx="2247">8</cx:pt>
          <cx:pt idx="2248">1</cx:pt>
          <cx:pt idx="2249">8</cx:pt>
          <cx:pt idx="2250">4</cx:pt>
          <cx:pt idx="2251">10</cx:pt>
          <cx:pt idx="2252">10</cx:pt>
          <cx:pt idx="2253">1</cx:pt>
          <cx:pt idx="2254">8</cx:pt>
          <cx:pt idx="2255">9</cx:pt>
          <cx:pt idx="2256">10</cx:pt>
          <cx:pt idx="2257">10</cx:pt>
          <cx:pt idx="2258">10</cx:pt>
          <cx:pt idx="2259">8</cx:pt>
          <cx:pt idx="2260">8</cx:pt>
          <cx:pt idx="2261">2</cx:pt>
          <cx:pt idx="2262">3</cx:pt>
          <cx:pt idx="2263">9</cx:pt>
          <cx:pt idx="2264">10</cx:pt>
          <cx:pt idx="2265">6</cx:pt>
          <cx:pt idx="2266">8</cx:pt>
          <cx:pt idx="2267">10</cx:pt>
          <cx:pt idx="2268">8</cx:pt>
          <cx:pt idx="2269">1</cx:pt>
          <cx:pt idx="2270">6</cx:pt>
          <cx:pt idx="2271">5</cx:pt>
          <cx:pt idx="2272">10</cx:pt>
          <cx:pt idx="2273">9</cx:pt>
          <cx:pt idx="2274">1</cx:pt>
          <cx:pt idx="2275">10</cx:pt>
          <cx:pt idx="2276">5</cx:pt>
          <cx:pt idx="2277">7</cx:pt>
          <cx:pt idx="2278">1</cx:pt>
          <cx:pt idx="2279">10</cx:pt>
          <cx:pt idx="2280">10</cx:pt>
          <cx:pt idx="2281">8</cx:pt>
          <cx:pt idx="2282">10</cx:pt>
          <cx:pt idx="2283">4</cx:pt>
          <cx:pt idx="2284">10</cx:pt>
          <cx:pt idx="2285">9</cx:pt>
          <cx:pt idx="2286">9</cx:pt>
          <cx:pt idx="2287">7</cx:pt>
          <cx:pt idx="2288">10</cx:pt>
          <cx:pt idx="2289">5</cx:pt>
          <cx:pt idx="2290">5</cx:pt>
          <cx:pt idx="2291">4</cx:pt>
          <cx:pt idx="2292">9</cx:pt>
          <cx:pt idx="2293">1</cx:pt>
          <cx:pt idx="2294">3</cx:pt>
          <cx:pt idx="2295">5</cx:pt>
          <cx:pt idx="2296">10</cx:pt>
          <cx:pt idx="2297">2</cx:pt>
          <cx:pt idx="2298">6</cx:pt>
          <cx:pt idx="2299">8</cx:pt>
          <cx:pt idx="2300">10</cx:pt>
          <cx:pt idx="2301">9</cx:pt>
          <cx:pt idx="2302">7</cx:pt>
          <cx:pt idx="2303">9</cx:pt>
          <cx:pt idx="2304">9</cx:pt>
          <cx:pt idx="2305">4</cx:pt>
          <cx:pt idx="2306">7</cx:pt>
          <cx:pt idx="2307">4</cx:pt>
          <cx:pt idx="2308">9</cx:pt>
          <cx:pt idx="2309">8</cx:pt>
          <cx:pt idx="2310">8</cx:pt>
          <cx:pt idx="2311">9</cx:pt>
          <cx:pt idx="2312">3</cx:pt>
          <cx:pt idx="2313">8</cx:pt>
          <cx:pt idx="2314">10</cx:pt>
          <cx:pt idx="2315">9</cx:pt>
          <cx:pt idx="2316">3</cx:pt>
          <cx:pt idx="2317">9</cx:pt>
          <cx:pt idx="2318">9</cx:pt>
          <cx:pt idx="2319">10</cx:pt>
          <cx:pt idx="2320">10</cx:pt>
          <cx:pt idx="2321">5</cx:pt>
          <cx:pt idx="2322">10</cx:pt>
          <cx:pt idx="2323">10</cx:pt>
          <cx:pt idx="2324">10</cx:pt>
          <cx:pt idx="2325">9</cx:pt>
          <cx:pt idx="2326">10</cx:pt>
          <cx:pt idx="2327">10</cx:pt>
          <cx:pt idx="2328">10</cx:pt>
          <cx:pt idx="2329">10</cx:pt>
          <cx:pt idx="2330">9</cx:pt>
          <cx:pt idx="2331">8</cx:pt>
          <cx:pt idx="2332">8</cx:pt>
          <cx:pt idx="2333">10</cx:pt>
          <cx:pt idx="2334">10</cx:pt>
          <cx:pt idx="2335">10</cx:pt>
          <cx:pt idx="2336">9</cx:pt>
          <cx:pt idx="2337">8</cx:pt>
          <cx:pt idx="2338">9</cx:pt>
          <cx:pt idx="2339">9</cx:pt>
          <cx:pt idx="2340">10</cx:pt>
          <cx:pt idx="2341">8</cx:pt>
          <cx:pt idx="2342">3</cx:pt>
          <cx:pt idx="2343">8</cx:pt>
          <cx:pt idx="2344">10</cx:pt>
          <cx:pt idx="2345">10</cx:pt>
          <cx:pt idx="2346">3</cx:pt>
          <cx:pt idx="2347">5</cx:pt>
          <cx:pt idx="2348">10</cx:pt>
          <cx:pt idx="2349">8</cx:pt>
          <cx:pt idx="2350">10</cx:pt>
          <cx:pt idx="2351">5</cx:pt>
          <cx:pt idx="2352">9</cx:pt>
          <cx:pt idx="2353">7</cx:pt>
          <cx:pt idx="2354">3</cx:pt>
          <cx:pt idx="2355">1</cx:pt>
          <cx:pt idx="2356">7</cx:pt>
          <cx:pt idx="2357">1</cx:pt>
          <cx:pt idx="2358">4</cx:pt>
          <cx:pt idx="2359">9</cx:pt>
          <cx:pt idx="2360">9</cx:pt>
          <cx:pt idx="2361">10</cx:pt>
          <cx:pt idx="2362">9</cx:pt>
          <cx:pt idx="2363">5</cx:pt>
          <cx:pt idx="2364">9</cx:pt>
          <cx:pt idx="2365">5</cx:pt>
          <cx:pt idx="2366">9</cx:pt>
          <cx:pt idx="2367">2</cx:pt>
          <cx:pt idx="2368">7</cx:pt>
          <cx:pt idx="2369">7</cx:pt>
          <cx:pt idx="2370">10</cx:pt>
          <cx:pt idx="2371">10</cx:pt>
          <cx:pt idx="2372">10</cx:pt>
          <cx:pt idx="2373">9</cx:pt>
          <cx:pt idx="2374">7</cx:pt>
          <cx:pt idx="2375">10</cx:pt>
          <cx:pt idx="2376">10</cx:pt>
          <cx:pt idx="2377">7</cx:pt>
          <cx:pt idx="2378">9</cx:pt>
          <cx:pt idx="2379">8</cx:pt>
          <cx:pt idx="2380">9</cx:pt>
          <cx:pt idx="2381">9</cx:pt>
          <cx:pt idx="2382">9</cx:pt>
          <cx:pt idx="2383">3</cx:pt>
          <cx:pt idx="2384">10</cx:pt>
          <cx:pt idx="2385">8</cx:pt>
          <cx:pt idx="2386">9</cx:pt>
          <cx:pt idx="2387">10</cx:pt>
          <cx:pt idx="2388">9</cx:pt>
          <cx:pt idx="2389">6</cx:pt>
          <cx:pt idx="2390">5</cx:pt>
          <cx:pt idx="2391">10</cx:pt>
          <cx:pt idx="2392">8</cx:pt>
          <cx:pt idx="2393">8</cx:pt>
          <cx:pt idx="2394">9</cx:pt>
          <cx:pt idx="2395">3</cx:pt>
          <cx:pt idx="2396">10</cx:pt>
          <cx:pt idx="2397">10</cx:pt>
          <cx:pt idx="2398">2</cx:pt>
          <cx:pt idx="2399">9</cx:pt>
          <cx:pt idx="2400">7</cx:pt>
          <cx:pt idx="2401">8</cx:pt>
          <cx:pt idx="2402">9</cx:pt>
          <cx:pt idx="2403">8</cx:pt>
          <cx:pt idx="2404">7</cx:pt>
          <cx:pt idx="2405">7</cx:pt>
          <cx:pt idx="2406">9</cx:pt>
          <cx:pt idx="2407">8</cx:pt>
          <cx:pt idx="2408">10</cx:pt>
          <cx:pt idx="2409">10</cx:pt>
          <cx:pt idx="2410">10</cx:pt>
          <cx:pt idx="2411">10</cx:pt>
          <cx:pt idx="2412">9</cx:pt>
          <cx:pt idx="2413">10</cx:pt>
          <cx:pt idx="2414">5</cx:pt>
          <cx:pt idx="2415">10</cx:pt>
          <cx:pt idx="2416">10</cx:pt>
          <cx:pt idx="2417">9</cx:pt>
          <cx:pt idx="2418">10</cx:pt>
          <cx:pt idx="2419">7</cx:pt>
          <cx:pt idx="2420">10</cx:pt>
          <cx:pt idx="2421">5</cx:pt>
          <cx:pt idx="2422">5</cx:pt>
          <cx:pt idx="2423">9</cx:pt>
          <cx:pt idx="2424">10</cx:pt>
          <cx:pt idx="2425">9</cx:pt>
          <cx:pt idx="2426">10</cx:pt>
          <cx:pt idx="2427">9</cx:pt>
          <cx:pt idx="2428">9</cx:pt>
          <cx:pt idx="2429">8</cx:pt>
          <cx:pt idx="2430">8</cx:pt>
          <cx:pt idx="2431">4</cx:pt>
          <cx:pt idx="2432">10</cx:pt>
          <cx:pt idx="2433">5</cx:pt>
          <cx:pt idx="2434">1</cx:pt>
          <cx:pt idx="2435">2</cx:pt>
          <cx:pt idx="2436">9</cx:pt>
          <cx:pt idx="2437">9</cx:pt>
          <cx:pt idx="2438">10</cx:pt>
          <cx:pt idx="2439">9</cx:pt>
          <cx:pt idx="2440">9</cx:pt>
          <cx:pt idx="2441">10</cx:pt>
          <cx:pt idx="2442">9</cx:pt>
          <cx:pt idx="2443">8</cx:pt>
          <cx:pt idx="2444">2</cx:pt>
          <cx:pt idx="2445">8</cx:pt>
          <cx:pt idx="2446">9</cx:pt>
          <cx:pt idx="2447">8</cx:pt>
          <cx:pt idx="2448">9</cx:pt>
          <cx:pt idx="2449">4</cx:pt>
          <cx:pt idx="2450">9</cx:pt>
          <cx:pt idx="2451">6</cx:pt>
          <cx:pt idx="2452">7</cx:pt>
          <cx:pt idx="2453">9</cx:pt>
          <cx:pt idx="2454">8</cx:pt>
          <cx:pt idx="2455">8</cx:pt>
          <cx:pt idx="2456">6</cx:pt>
          <cx:pt idx="2457">8</cx:pt>
          <cx:pt idx="2458">6</cx:pt>
          <cx:pt idx="2459">6</cx:pt>
          <cx:pt idx="2460">4</cx:pt>
          <cx:pt idx="2461">8</cx:pt>
          <cx:pt idx="2462">10</cx:pt>
          <cx:pt idx="2463">9</cx:pt>
          <cx:pt idx="2464">7</cx:pt>
          <cx:pt idx="2465">8</cx:pt>
          <cx:pt idx="2466">8</cx:pt>
          <cx:pt idx="2467">4</cx:pt>
          <cx:pt idx="2468">9</cx:pt>
          <cx:pt idx="2469">10</cx:pt>
          <cx:pt idx="2470">5</cx:pt>
          <cx:pt idx="2471">6</cx:pt>
          <cx:pt idx="2472">9</cx:pt>
          <cx:pt idx="2473">10</cx:pt>
          <cx:pt idx="2474">7</cx:pt>
          <cx:pt idx="2475">9</cx:pt>
          <cx:pt idx="2476">9</cx:pt>
          <cx:pt idx="2477">9</cx:pt>
          <cx:pt idx="2478">10</cx:pt>
          <cx:pt idx="2479">10</cx:pt>
          <cx:pt idx="2480">6</cx:pt>
          <cx:pt idx="2481">10</cx:pt>
          <cx:pt idx="2482">8</cx:pt>
          <cx:pt idx="2483">6</cx:pt>
          <cx:pt idx="2484">7</cx:pt>
          <cx:pt idx="2485">9</cx:pt>
          <cx:pt idx="2486">10</cx:pt>
          <cx:pt idx="2487">10</cx:pt>
          <cx:pt idx="2488">4</cx:pt>
          <cx:pt idx="2489">9</cx:pt>
          <cx:pt idx="2490">1</cx:pt>
          <cx:pt idx="2491">7</cx:pt>
          <cx:pt idx="2492">9</cx:pt>
          <cx:pt idx="2493">7</cx:pt>
          <cx:pt idx="2494">9</cx:pt>
          <cx:pt idx="2495">9</cx:pt>
          <cx:pt idx="2496">8</cx:pt>
          <cx:pt idx="2497">10</cx:pt>
          <cx:pt idx="2498">6</cx:pt>
          <cx:pt idx="2499">10</cx:pt>
          <cx:pt idx="2500">10</cx:pt>
          <cx:pt idx="2501">6</cx:pt>
          <cx:pt idx="2502">8</cx:pt>
          <cx:pt idx="2503">7</cx:pt>
          <cx:pt idx="2504">10</cx:pt>
          <cx:pt idx="2505">1</cx:pt>
          <cx:pt idx="2506">9</cx:pt>
          <cx:pt idx="2507">10</cx:pt>
          <cx:pt idx="2508">10</cx:pt>
          <cx:pt idx="2509">9</cx:pt>
          <cx:pt idx="2510">9</cx:pt>
          <cx:pt idx="2511">6</cx:pt>
          <cx:pt idx="2512">10</cx:pt>
          <cx:pt idx="2513">3</cx:pt>
          <cx:pt idx="2514">10</cx:pt>
          <cx:pt idx="2515">8</cx:pt>
          <cx:pt idx="2516">8</cx:pt>
          <cx:pt idx="2517">10</cx:pt>
          <cx:pt idx="2518">10</cx:pt>
          <cx:pt idx="2519">9</cx:pt>
          <cx:pt idx="2520">1</cx:pt>
          <cx:pt idx="2521">8</cx:pt>
          <cx:pt idx="2522">9</cx:pt>
          <cx:pt idx="2523">10</cx:pt>
          <cx:pt idx="2524">8</cx:pt>
          <cx:pt idx="2525">5</cx:pt>
          <cx:pt idx="2526">9</cx:pt>
          <cx:pt idx="2527">10</cx:pt>
          <cx:pt idx="2528">8</cx:pt>
          <cx:pt idx="2529">3</cx:pt>
          <cx:pt idx="2530">10</cx:pt>
          <cx:pt idx="2531">9</cx:pt>
          <cx:pt idx="2532">6</cx:pt>
          <cx:pt idx="2533">8</cx:pt>
          <cx:pt idx="2534">8</cx:pt>
          <cx:pt idx="2535">9</cx:pt>
          <cx:pt idx="2536">8</cx:pt>
          <cx:pt idx="2537">3</cx:pt>
          <cx:pt idx="2538">10</cx:pt>
          <cx:pt idx="2539">7</cx:pt>
          <cx:pt idx="2540">10</cx:pt>
          <cx:pt idx="2541">9</cx:pt>
          <cx:pt idx="2542">9</cx:pt>
          <cx:pt idx="2543">8</cx:pt>
          <cx:pt idx="2544">4</cx:pt>
          <cx:pt idx="2545">9</cx:pt>
          <cx:pt idx="2546">6</cx:pt>
          <cx:pt idx="2547">9</cx:pt>
          <cx:pt idx="2548">6</cx:pt>
          <cx:pt idx="2549">8</cx:pt>
          <cx:pt idx="2550">10</cx:pt>
          <cx:pt idx="2551">9</cx:pt>
          <cx:pt idx="2552">1</cx:pt>
          <cx:pt idx="2553">7</cx:pt>
          <cx:pt idx="2554">4</cx:pt>
          <cx:pt idx="2555">6</cx:pt>
          <cx:pt idx="2556">6</cx:pt>
          <cx:pt idx="2557">6</cx:pt>
          <cx:pt idx="2558">9</cx:pt>
          <cx:pt idx="2559">10</cx:pt>
          <cx:pt idx="2560">1</cx:pt>
          <cx:pt idx="2561">1</cx:pt>
          <cx:pt idx="2562">1</cx:pt>
          <cx:pt idx="2563">8</cx:pt>
          <cx:pt idx="2564">5</cx:pt>
          <cx:pt idx="2565">6</cx:pt>
          <cx:pt idx="2566">9</cx:pt>
          <cx:pt idx="2567">8</cx:pt>
          <cx:pt idx="2568">7</cx:pt>
          <cx:pt idx="2569">8</cx:pt>
          <cx:pt idx="2570">7</cx:pt>
          <cx:pt idx="2571">10</cx:pt>
          <cx:pt idx="2572">10</cx:pt>
          <cx:pt idx="2573">9</cx:pt>
          <cx:pt idx="2574">6</cx:pt>
          <cx:pt idx="2575">10</cx:pt>
          <cx:pt idx="2576">7</cx:pt>
          <cx:pt idx="2577">9</cx:pt>
          <cx:pt idx="2578">10</cx:pt>
          <cx:pt idx="2579">6</cx:pt>
          <cx:pt idx="2580">2</cx:pt>
          <cx:pt idx="2581">6</cx:pt>
          <cx:pt idx="2582">9</cx:pt>
          <cx:pt idx="2583">10</cx:pt>
          <cx:pt idx="2584">1</cx:pt>
          <cx:pt idx="2585">2</cx:pt>
          <cx:pt idx="2586">7</cx:pt>
          <cx:pt idx="2587">10</cx:pt>
          <cx:pt idx="2588">2</cx:pt>
          <cx:pt idx="2589">3</cx:pt>
          <cx:pt idx="2590">9</cx:pt>
          <cx:pt idx="2591">10</cx:pt>
          <cx:pt idx="2592">7</cx:pt>
          <cx:pt idx="2593">10</cx:pt>
          <cx:pt idx="2594">1</cx:pt>
          <cx:pt idx="2595">10</cx:pt>
          <cx:pt idx="2596">10</cx:pt>
          <cx:pt idx="2597">3</cx:pt>
          <cx:pt idx="2598">1</cx:pt>
          <cx:pt idx="2599">10</cx:pt>
          <cx:pt idx="2600">10</cx:pt>
          <cx:pt idx="2601">1</cx:pt>
          <cx:pt idx="2602">3</cx:pt>
          <cx:pt idx="2603">10</cx:pt>
          <cx:pt idx="2604">10</cx:pt>
          <cx:pt idx="2605">8</cx:pt>
          <cx:pt idx="2606">7</cx:pt>
          <cx:pt idx="2607">6</cx:pt>
          <cx:pt idx="2608">7</cx:pt>
          <cx:pt idx="2609">10</cx:pt>
          <cx:pt idx="2610">10</cx:pt>
          <cx:pt idx="2611">1</cx:pt>
          <cx:pt idx="2612">10</cx:pt>
          <cx:pt idx="2613">5</cx:pt>
          <cx:pt idx="2614">2</cx:pt>
          <cx:pt idx="2615">9</cx:pt>
          <cx:pt idx="2616">8</cx:pt>
          <cx:pt idx="2617">7</cx:pt>
          <cx:pt idx="2618">9</cx:pt>
          <cx:pt idx="2619">8</cx:pt>
          <cx:pt idx="2620">1</cx:pt>
          <cx:pt idx="2621">3</cx:pt>
          <cx:pt idx="2622">10</cx:pt>
          <cx:pt idx="2623">10</cx:pt>
          <cx:pt idx="2624">10</cx:pt>
          <cx:pt idx="2625">5</cx:pt>
          <cx:pt idx="2626">10</cx:pt>
          <cx:pt idx="2627">7</cx:pt>
          <cx:pt idx="2628">10</cx:pt>
          <cx:pt idx="2629">10</cx:pt>
          <cx:pt idx="2630">8</cx:pt>
          <cx:pt idx="2631">10</cx:pt>
          <cx:pt idx="2632">10</cx:pt>
          <cx:pt idx="2633">2</cx:pt>
          <cx:pt idx="2634">10</cx:pt>
          <cx:pt idx="2635">10</cx:pt>
          <cx:pt idx="2636">10</cx:pt>
          <cx:pt idx="2637">8</cx:pt>
          <cx:pt idx="2638">4</cx:pt>
          <cx:pt idx="2639">9</cx:pt>
          <cx:pt idx="2640">10</cx:pt>
          <cx:pt idx="2641">7</cx:pt>
          <cx:pt idx="2642">2</cx:pt>
          <cx:pt idx="2643">10</cx:pt>
          <cx:pt idx="2644">10</cx:pt>
          <cx:pt idx="2645">10</cx:pt>
          <cx:pt idx="2646">2</cx:pt>
          <cx:pt idx="2647">10</cx:pt>
          <cx:pt idx="2648">10</cx:pt>
          <cx:pt idx="2649">9</cx:pt>
          <cx:pt idx="2650">10</cx:pt>
          <cx:pt idx="2651">10</cx:pt>
          <cx:pt idx="2652">10</cx:pt>
          <cx:pt idx="2653">9</cx:pt>
          <cx:pt idx="2654">5</cx:pt>
          <cx:pt idx="2655">7</cx:pt>
          <cx:pt idx="2656">10</cx:pt>
          <cx:pt idx="2657">9</cx:pt>
          <cx:pt idx="2658">10</cx:pt>
          <cx:pt idx="2659">9</cx:pt>
          <cx:pt idx="2660">9</cx:pt>
          <cx:pt idx="2661">8</cx:pt>
          <cx:pt idx="2662">9</cx:pt>
          <cx:pt idx="2663">9</cx:pt>
          <cx:pt idx="2664">10</cx:pt>
          <cx:pt idx="2665">9</cx:pt>
          <cx:pt idx="2666">10</cx:pt>
          <cx:pt idx="2667">10</cx:pt>
          <cx:pt idx="2668">10</cx:pt>
          <cx:pt idx="2669">10</cx:pt>
          <cx:pt idx="2670">9</cx:pt>
          <cx:pt idx="2671">7</cx:pt>
          <cx:pt idx="2672">7</cx:pt>
          <cx:pt idx="2673">3</cx:pt>
          <cx:pt idx="2674">6</cx:pt>
          <cx:pt idx="2675">10</cx:pt>
          <cx:pt idx="2676">10</cx:pt>
          <cx:pt idx="2677">8</cx:pt>
          <cx:pt idx="2678">10</cx:pt>
          <cx:pt idx="2679">5</cx:pt>
          <cx:pt idx="2680">9</cx:pt>
          <cx:pt idx="2681">9</cx:pt>
          <cx:pt idx="2682">1</cx:pt>
          <cx:pt idx="2683">3</cx:pt>
          <cx:pt idx="2684">5</cx:pt>
          <cx:pt idx="2685">5</cx:pt>
          <cx:pt idx="2686">5</cx:pt>
          <cx:pt idx="2687">10</cx:pt>
          <cx:pt idx="2688">1</cx:pt>
          <cx:pt idx="2689">4</cx:pt>
          <cx:pt idx="2690">4</cx:pt>
          <cx:pt idx="2691">10</cx:pt>
          <cx:pt idx="2692">10</cx:pt>
          <cx:pt idx="2693">1</cx:pt>
          <cx:pt idx="2694">3</cx:pt>
          <cx:pt idx="2695">10</cx:pt>
          <cx:pt idx="2696">10</cx:pt>
          <cx:pt idx="2697">10</cx:pt>
          <cx:pt idx="2698">10</cx:pt>
          <cx:pt idx="2699">3</cx:pt>
          <cx:pt idx="2700">4</cx:pt>
          <cx:pt idx="2701">10</cx:pt>
          <cx:pt idx="2702">9</cx:pt>
          <cx:pt idx="2703">10</cx:pt>
          <cx:pt idx="2704">9</cx:pt>
          <cx:pt idx="2705">10</cx:pt>
          <cx:pt idx="2706">10</cx:pt>
          <cx:pt idx="2707">1</cx:pt>
          <cx:pt idx="2708">10</cx:pt>
          <cx:pt idx="2709">10</cx:pt>
          <cx:pt idx="2710">9</cx:pt>
          <cx:pt idx="2711">7</cx:pt>
          <cx:pt idx="2712">10</cx:pt>
          <cx:pt idx="2713">9</cx:pt>
          <cx:pt idx="2714">8</cx:pt>
          <cx:pt idx="2715">2</cx:pt>
          <cx:pt idx="2716">10</cx:pt>
          <cx:pt idx="2717">10</cx:pt>
          <cx:pt idx="2718">10</cx:pt>
          <cx:pt idx="2719">10</cx:pt>
          <cx:pt idx="2720">9</cx:pt>
          <cx:pt idx="2721">3</cx:pt>
          <cx:pt idx="2722">10</cx:pt>
          <cx:pt idx="2723">5</cx:pt>
          <cx:pt idx="2724">9</cx:pt>
          <cx:pt idx="2725">10</cx:pt>
          <cx:pt idx="2726">10</cx:pt>
          <cx:pt idx="2727">10</cx:pt>
          <cx:pt idx="2728">2</cx:pt>
          <cx:pt idx="2729">10</cx:pt>
          <cx:pt idx="2730">10</cx:pt>
          <cx:pt idx="2731">10</cx:pt>
          <cx:pt idx="2732">9</cx:pt>
          <cx:pt idx="2733">9</cx:pt>
          <cx:pt idx="2734">8</cx:pt>
          <cx:pt idx="2735">9</cx:pt>
          <cx:pt idx="2736">9</cx:pt>
          <cx:pt idx="2737">4</cx:pt>
          <cx:pt idx="2738">10</cx:pt>
          <cx:pt idx="2739">10</cx:pt>
          <cx:pt idx="2740">10</cx:pt>
          <cx:pt idx="2741">10</cx:pt>
          <cx:pt idx="2742">9</cx:pt>
          <cx:pt idx="2743">3</cx:pt>
          <cx:pt idx="2744">1</cx:pt>
          <cx:pt idx="2745">9</cx:pt>
          <cx:pt idx="2746">6</cx:pt>
          <cx:pt idx="2747">8</cx:pt>
          <cx:pt idx="2748">10</cx:pt>
          <cx:pt idx="2749">8</cx:pt>
          <cx:pt idx="2750">9</cx:pt>
          <cx:pt idx="2751">7</cx:pt>
          <cx:pt idx="2752">6</cx:pt>
          <cx:pt idx="2753">7</cx:pt>
          <cx:pt idx="2754">9</cx:pt>
          <cx:pt idx="2755">10</cx:pt>
          <cx:pt idx="2756">9</cx:pt>
          <cx:pt idx="2757">10</cx:pt>
          <cx:pt idx="2758">10</cx:pt>
          <cx:pt idx="2759">10</cx:pt>
          <cx:pt idx="2760">10</cx:pt>
          <cx:pt idx="2761">7</cx:pt>
          <cx:pt idx="2762">10</cx:pt>
          <cx:pt idx="2763">1</cx:pt>
          <cx:pt idx="2764">10</cx:pt>
          <cx:pt idx="2765">9</cx:pt>
          <cx:pt idx="2766">7</cx:pt>
          <cx:pt idx="2767">10</cx:pt>
          <cx:pt idx="2768">9</cx:pt>
          <cx:pt idx="2769">10</cx:pt>
          <cx:pt idx="2770">10</cx:pt>
          <cx:pt idx="2771">10</cx:pt>
          <cx:pt idx="2772">10</cx:pt>
          <cx:pt idx="2773">9</cx:pt>
          <cx:pt idx="2774">1</cx:pt>
          <cx:pt idx="2775">10</cx:pt>
          <cx:pt idx="2776">9</cx:pt>
          <cx:pt idx="2777">8</cx:pt>
          <cx:pt idx="2778">10</cx:pt>
          <cx:pt idx="2779">10</cx:pt>
          <cx:pt idx="2780">9</cx:pt>
          <cx:pt idx="2781">10</cx:pt>
          <cx:pt idx="2782">10</cx:pt>
          <cx:pt idx="2783">9</cx:pt>
          <cx:pt idx="2784">8</cx:pt>
          <cx:pt idx="2785">8</cx:pt>
          <cx:pt idx="2786">5</cx:pt>
          <cx:pt idx="2787">8</cx:pt>
          <cx:pt idx="2788">10</cx:pt>
          <cx:pt idx="2789">8</cx:pt>
          <cx:pt idx="2790">5</cx:pt>
          <cx:pt idx="2791">7</cx:pt>
          <cx:pt idx="2792">10</cx:pt>
          <cx:pt idx="2793">9</cx:pt>
          <cx:pt idx="2794">10</cx:pt>
          <cx:pt idx="2795">7</cx:pt>
          <cx:pt idx="2796">4</cx:pt>
          <cx:pt idx="2797">7</cx:pt>
          <cx:pt idx="2798">10</cx:pt>
          <cx:pt idx="2799">10</cx:pt>
          <cx:pt idx="2800">7</cx:pt>
          <cx:pt idx="2801">10</cx:pt>
          <cx:pt idx="2802">9</cx:pt>
          <cx:pt idx="2803">9</cx:pt>
          <cx:pt idx="2804">8</cx:pt>
          <cx:pt idx="2805">9</cx:pt>
          <cx:pt idx="2806">8</cx:pt>
          <cx:pt idx="2807">7</cx:pt>
          <cx:pt idx="2808">9</cx:pt>
          <cx:pt idx="2809">10</cx:pt>
          <cx:pt idx="2810">6</cx:pt>
          <cx:pt idx="2811">7</cx:pt>
          <cx:pt idx="2812">7</cx:pt>
          <cx:pt idx="2813">8</cx:pt>
          <cx:pt idx="2814">9</cx:pt>
          <cx:pt idx="2815">10</cx:pt>
          <cx:pt idx="2816">10</cx:pt>
          <cx:pt idx="2817">9</cx:pt>
          <cx:pt idx="2818">9</cx:pt>
          <cx:pt idx="2819">9</cx:pt>
          <cx:pt idx="2820">10</cx:pt>
          <cx:pt idx="2821">10</cx:pt>
          <cx:pt idx="2822">5</cx:pt>
          <cx:pt idx="2823">8</cx:pt>
          <cx:pt idx="2824">9</cx:pt>
          <cx:pt idx="2825">9</cx:pt>
          <cx:pt idx="2826">5</cx:pt>
          <cx:pt idx="2827">8</cx:pt>
          <cx:pt idx="2828">8</cx:pt>
          <cx:pt idx="2829">10</cx:pt>
          <cx:pt idx="2830">9</cx:pt>
          <cx:pt idx="2831">8</cx:pt>
          <cx:pt idx="2832">8</cx:pt>
          <cx:pt idx="2833">7</cx:pt>
          <cx:pt idx="2834">10</cx:pt>
          <cx:pt idx="2835">10</cx:pt>
          <cx:pt idx="2836">10</cx:pt>
          <cx:pt idx="2837">8</cx:pt>
          <cx:pt idx="2838">9</cx:pt>
          <cx:pt idx="2839">8</cx:pt>
          <cx:pt idx="2840">4</cx:pt>
          <cx:pt idx="2841">8</cx:pt>
          <cx:pt idx="2842">10</cx:pt>
          <cx:pt idx="2843">8</cx:pt>
          <cx:pt idx="2844">8</cx:pt>
          <cx:pt idx="2845">9</cx:pt>
          <cx:pt idx="2846">1</cx:pt>
          <cx:pt idx="2847">10</cx:pt>
          <cx:pt idx="2848">9</cx:pt>
          <cx:pt idx="2849">7</cx:pt>
          <cx:pt idx="2850">9</cx:pt>
          <cx:pt idx="2851">6</cx:pt>
          <cx:pt idx="2852">9</cx:pt>
          <cx:pt idx="2853">2</cx:pt>
          <cx:pt idx="2854">1</cx:pt>
          <cx:pt idx="2855">3</cx:pt>
          <cx:pt idx="2856">1</cx:pt>
          <cx:pt idx="2857">2</cx:pt>
          <cx:pt idx="2858">1</cx:pt>
          <cx:pt idx="2859">10</cx:pt>
          <cx:pt idx="2860">2</cx:pt>
          <cx:pt idx="2861">8</cx:pt>
          <cx:pt idx="2862">1</cx:pt>
          <cx:pt idx="2863">1</cx:pt>
          <cx:pt idx="2864">2</cx:pt>
          <cx:pt idx="2865">3</cx:pt>
          <cx:pt idx="2866">10</cx:pt>
          <cx:pt idx="2867">5</cx:pt>
          <cx:pt idx="2868">3</cx:pt>
          <cx:pt idx="2869">1</cx:pt>
          <cx:pt idx="2870">3</cx:pt>
          <cx:pt idx="2871">5</cx:pt>
          <cx:pt idx="2872">1</cx:pt>
          <cx:pt idx="2873">1</cx:pt>
          <cx:pt idx="2874">1</cx:pt>
          <cx:pt idx="2875">2</cx:pt>
          <cx:pt idx="2876">3</cx:pt>
          <cx:pt idx="2877">2</cx:pt>
          <cx:pt idx="2878">1</cx:pt>
          <cx:pt idx="2879">9</cx:pt>
          <cx:pt idx="2880">9</cx:pt>
          <cx:pt idx="2881">9</cx:pt>
          <cx:pt idx="2882">2</cx:pt>
          <cx:pt idx="2883">10</cx:pt>
          <cx:pt idx="2884">7</cx:pt>
          <cx:pt idx="2885">6</cx:pt>
          <cx:pt idx="2886">1</cx:pt>
          <cx:pt idx="2887">3</cx:pt>
          <cx:pt idx="2888">7</cx:pt>
          <cx:pt idx="2889">3</cx:pt>
          <cx:pt idx="2890">1</cx:pt>
          <cx:pt idx="2891">1</cx:pt>
          <cx:pt idx="2892">5</cx:pt>
          <cx:pt idx="2893">1</cx:pt>
          <cx:pt idx="2894">8</cx:pt>
          <cx:pt idx="2895">1</cx:pt>
          <cx:pt idx="2896">3</cx:pt>
          <cx:pt idx="2897">2</cx:pt>
          <cx:pt idx="2898">2</cx:pt>
          <cx:pt idx="2899">1</cx:pt>
          <cx:pt idx="2900">1</cx:pt>
          <cx:pt idx="2901">1</cx:pt>
          <cx:pt idx="2902">1</cx:pt>
          <cx:pt idx="2903">2</cx:pt>
          <cx:pt idx="2904">7</cx:pt>
          <cx:pt idx="2905">3</cx:pt>
          <cx:pt idx="2906">1</cx:pt>
          <cx:pt idx="2907">4</cx:pt>
          <cx:pt idx="2908">4</cx:pt>
          <cx:pt idx="2909">2</cx:pt>
          <cx:pt idx="2910">1</cx:pt>
          <cx:pt idx="2911">5</cx:pt>
          <cx:pt idx="2912">8</cx:pt>
          <cx:pt idx="2913">5</cx:pt>
          <cx:pt idx="2914">1</cx:pt>
          <cx:pt idx="2915">6</cx:pt>
          <cx:pt idx="2916">1</cx:pt>
          <cx:pt idx="2917">7</cx:pt>
          <cx:pt idx="2918">2</cx:pt>
          <cx:pt idx="2919">9</cx:pt>
          <cx:pt idx="2920">1</cx:pt>
          <cx:pt idx="2921">9</cx:pt>
          <cx:pt idx="2922">4</cx:pt>
          <cx:pt idx="2923">1</cx:pt>
          <cx:pt idx="2924">1</cx:pt>
          <cx:pt idx="2925">10</cx:pt>
          <cx:pt idx="2926">10</cx:pt>
          <cx:pt idx="2927">1</cx:pt>
          <cx:pt idx="2928">7</cx:pt>
          <cx:pt idx="2929">10</cx:pt>
          <cx:pt idx="2930">1</cx:pt>
          <cx:pt idx="2931">10</cx:pt>
          <cx:pt idx="2932">8</cx:pt>
          <cx:pt idx="2933">1</cx:pt>
          <cx:pt idx="2934">1</cx:pt>
          <cx:pt idx="2935">5</cx:pt>
          <cx:pt idx="2936">1</cx:pt>
          <cx:pt idx="2937">1</cx:pt>
          <cx:pt idx="2938">10</cx:pt>
          <cx:pt idx="2939">5</cx:pt>
          <cx:pt idx="2940">3</cx:pt>
          <cx:pt idx="2941">4</cx:pt>
          <cx:pt idx="2942">3</cx:pt>
          <cx:pt idx="2943">3</cx:pt>
          <cx:pt idx="2944">2</cx:pt>
          <cx:pt idx="2945">10</cx:pt>
          <cx:pt idx="2946">9</cx:pt>
          <cx:pt idx="2947">5</cx:pt>
          <cx:pt idx="2948">9</cx:pt>
          <cx:pt idx="2949">1</cx:pt>
          <cx:pt idx="2950">8</cx:pt>
          <cx:pt idx="2951">1</cx:pt>
          <cx:pt idx="2952">1</cx:pt>
          <cx:pt idx="2953">4</cx:pt>
          <cx:pt idx="2954">9</cx:pt>
          <cx:pt idx="2955">1</cx:pt>
          <cx:pt idx="2956">2</cx:pt>
          <cx:pt idx="2957">1</cx:pt>
          <cx:pt idx="2958">9</cx:pt>
          <cx:pt idx="2959">8</cx:pt>
          <cx:pt idx="2960">1</cx:pt>
          <cx:pt idx="2961">5</cx:pt>
          <cx:pt idx="2962">1</cx:pt>
          <cx:pt idx="2963">1</cx:pt>
          <cx:pt idx="2964">1</cx:pt>
          <cx:pt idx="2965">1</cx:pt>
          <cx:pt idx="2966">5</cx:pt>
          <cx:pt idx="2967">2</cx:pt>
          <cx:pt idx="2968">1</cx:pt>
          <cx:pt idx="2969">3</cx:pt>
          <cx:pt idx="2970">1</cx:pt>
          <cx:pt idx="2971">10</cx:pt>
          <cx:pt idx="2972">2</cx:pt>
          <cx:pt idx="2973">2</cx:pt>
          <cx:pt idx="2974">10</cx:pt>
          <cx:pt idx="2975">1</cx:pt>
          <cx:pt idx="2976">9</cx:pt>
          <cx:pt idx="2977">2</cx:pt>
          <cx:pt idx="2978">10</cx:pt>
          <cx:pt idx="2979">3</cx:pt>
          <cx:pt idx="2980">2</cx:pt>
          <cx:pt idx="2981">10</cx:pt>
          <cx:pt idx="2982">1</cx:pt>
          <cx:pt idx="2983">1</cx:pt>
          <cx:pt idx="2984">2</cx:pt>
          <cx:pt idx="2985">1</cx:pt>
          <cx:pt idx="2986">1</cx:pt>
          <cx:pt idx="2987">5</cx:pt>
          <cx:pt idx="2988">2</cx:pt>
          <cx:pt idx="2989">9</cx:pt>
          <cx:pt idx="2990">1</cx:pt>
          <cx:pt idx="2991">4</cx:pt>
          <cx:pt idx="2992">5</cx:pt>
          <cx:pt idx="2993">1</cx:pt>
          <cx:pt idx="2994">1</cx:pt>
          <cx:pt idx="2995">2</cx:pt>
          <cx:pt idx="2996">10</cx:pt>
          <cx:pt idx="2997">10</cx:pt>
          <cx:pt idx="2998">9</cx:pt>
          <cx:pt idx="2999">1</cx:pt>
          <cx:pt idx="3000">7</cx:pt>
          <cx:pt idx="3001">1</cx:pt>
          <cx:pt idx="3002">10</cx:pt>
          <cx:pt idx="3003">5</cx:pt>
          <cx:pt idx="3004">7</cx:pt>
          <cx:pt idx="3005">9</cx:pt>
          <cx:pt idx="3006">9</cx:pt>
          <cx:pt idx="3007">1</cx:pt>
          <cx:pt idx="3008">6</cx:pt>
          <cx:pt idx="3009">10</cx:pt>
          <cx:pt idx="3010">4</cx:pt>
          <cx:pt idx="3011">5</cx:pt>
          <cx:pt idx="3012">1</cx:pt>
          <cx:pt idx="3013">3</cx:pt>
          <cx:pt idx="3014">1</cx:pt>
          <cx:pt idx="3015">1</cx:pt>
          <cx:pt idx="3016">1</cx:pt>
          <cx:pt idx="3017">1</cx:pt>
          <cx:pt idx="3018">4</cx:pt>
          <cx:pt idx="3019">4</cx:pt>
          <cx:pt idx="3020">2</cx:pt>
          <cx:pt idx="3021">1</cx:pt>
          <cx:pt idx="3022">8</cx:pt>
          <cx:pt idx="3023">1</cx:pt>
          <cx:pt idx="3024">4</cx:pt>
          <cx:pt idx="3025">1</cx:pt>
          <cx:pt idx="3026">2</cx:pt>
          <cx:pt idx="3027">3</cx:pt>
          <cx:pt idx="3028">2</cx:pt>
          <cx:pt idx="3029">10</cx:pt>
          <cx:pt idx="3030">4</cx:pt>
          <cx:pt idx="3031">2</cx:pt>
          <cx:pt idx="3032">1</cx:pt>
          <cx:pt idx="3033">5</cx:pt>
          <cx:pt idx="3034">1</cx:pt>
          <cx:pt idx="3035">10</cx:pt>
          <cx:pt idx="3036">9</cx:pt>
          <cx:pt idx="3037">2</cx:pt>
          <cx:pt idx="3038">5</cx:pt>
          <cx:pt idx="3039">3</cx:pt>
          <cx:pt idx="3040">8</cx:pt>
          <cx:pt idx="3041">1</cx:pt>
          <cx:pt idx="3042">2</cx:pt>
          <cx:pt idx="3043">1</cx:pt>
          <cx:pt idx="3044">1</cx:pt>
          <cx:pt idx="3045">9</cx:pt>
          <cx:pt idx="3046">1</cx:pt>
          <cx:pt idx="3047">10</cx:pt>
          <cx:pt idx="3048">2</cx:pt>
          <cx:pt idx="3049">2</cx:pt>
          <cx:pt idx="3050">2</cx:pt>
          <cx:pt idx="3051">3</cx:pt>
          <cx:pt idx="3052">3</cx:pt>
          <cx:pt idx="3053">5</cx:pt>
          <cx:pt idx="3054">1</cx:pt>
          <cx:pt idx="3055">10</cx:pt>
          <cx:pt idx="3056">1</cx:pt>
          <cx:pt idx="3057">1</cx:pt>
          <cx:pt idx="3058">4</cx:pt>
          <cx:pt idx="3059">2</cx:pt>
          <cx:pt idx="3060">1</cx:pt>
          <cx:pt idx="3061">4</cx:pt>
          <cx:pt idx="3062">1</cx:pt>
          <cx:pt idx="3063">7</cx:pt>
          <cx:pt idx="3064">1</cx:pt>
          <cx:pt idx="3065">2</cx:pt>
          <cx:pt idx="3066">1</cx:pt>
          <cx:pt idx="3067">10</cx:pt>
          <cx:pt idx="3068">7</cx:pt>
          <cx:pt idx="3069">6</cx:pt>
          <cx:pt idx="3070">6</cx:pt>
          <cx:pt idx="3071">1</cx:pt>
          <cx:pt idx="3072">7</cx:pt>
          <cx:pt idx="3073">9</cx:pt>
          <cx:pt idx="3074">10</cx:pt>
          <cx:pt idx="3075">8</cx:pt>
          <cx:pt idx="3076">5</cx:pt>
          <cx:pt idx="3077">1</cx:pt>
          <cx:pt idx="3078">2</cx:pt>
          <cx:pt idx="3079">6</cx:pt>
          <cx:pt idx="3080">6</cx:pt>
          <cx:pt idx="3081">1</cx:pt>
          <cx:pt idx="3082">2</cx:pt>
          <cx:pt idx="3083">2</cx:pt>
          <cx:pt idx="3084">10</cx:pt>
          <cx:pt idx="3085">3</cx:pt>
          <cx:pt idx="3086">3</cx:pt>
          <cx:pt idx="3087">6</cx:pt>
          <cx:pt idx="3088">10</cx:pt>
          <cx:pt idx="3089">2</cx:pt>
          <cx:pt idx="3090">1</cx:pt>
          <cx:pt idx="3091">1</cx:pt>
          <cx:pt idx="3092">1</cx:pt>
          <cx:pt idx="3093">1</cx:pt>
          <cx:pt idx="3094">2</cx:pt>
          <cx:pt idx="3095">3</cx:pt>
          <cx:pt idx="3096">3</cx:pt>
          <cx:pt idx="3097">1</cx:pt>
          <cx:pt idx="3098">4</cx:pt>
          <cx:pt idx="3099">6</cx:pt>
          <cx:pt idx="3100">6</cx:pt>
          <cx:pt idx="3101">10</cx:pt>
          <cx:pt idx="3102">2</cx:pt>
          <cx:pt idx="3103">10</cx:pt>
          <cx:pt idx="3104">1</cx:pt>
          <cx:pt idx="3105">2</cx:pt>
          <cx:pt idx="3106">2</cx:pt>
          <cx:pt idx="3107">2</cx:pt>
          <cx:pt idx="3108">1</cx:pt>
          <cx:pt idx="3109">5</cx:pt>
          <cx:pt idx="3110">1</cx:pt>
          <cx:pt idx="3111">2</cx:pt>
          <cx:pt idx="3112">6</cx:pt>
          <cx:pt idx="3113">10</cx:pt>
          <cx:pt idx="3114">1</cx:pt>
          <cx:pt idx="3115">2</cx:pt>
          <cx:pt idx="3116">2</cx:pt>
          <cx:pt idx="3117">2</cx:pt>
          <cx:pt idx="3118">1</cx:pt>
          <cx:pt idx="3119">2</cx:pt>
          <cx:pt idx="3120">9</cx:pt>
          <cx:pt idx="3121">10</cx:pt>
          <cx:pt idx="3122">1</cx:pt>
          <cx:pt idx="3123">1</cx:pt>
          <cx:pt idx="3124">1</cx:pt>
          <cx:pt idx="3125">7</cx:pt>
          <cx:pt idx="3126">10</cx:pt>
          <cx:pt idx="3127">2</cx:pt>
          <cx:pt idx="3128">1</cx:pt>
          <cx:pt idx="3129">1</cx:pt>
          <cx:pt idx="3130">2</cx:pt>
          <cx:pt idx="3131">8</cx:pt>
          <cx:pt idx="3132">1</cx:pt>
          <cx:pt idx="3133">1</cx:pt>
          <cx:pt idx="3134">1</cx:pt>
          <cx:pt idx="3135">1</cx:pt>
          <cx:pt idx="3136">1</cx:pt>
          <cx:pt idx="3137">2</cx:pt>
          <cx:pt idx="3138">1</cx:pt>
          <cx:pt idx="3139">1</cx:pt>
          <cx:pt idx="3140">4</cx:pt>
          <cx:pt idx="3141">5</cx:pt>
          <cx:pt idx="3142">10</cx:pt>
          <cx:pt idx="3143">2</cx:pt>
          <cx:pt idx="3144">1</cx:pt>
          <cx:pt idx="3145">5</cx:pt>
          <cx:pt idx="3146">3</cx:pt>
          <cx:pt idx="3147">2</cx:pt>
          <cx:pt idx="3148">8</cx:pt>
          <cx:pt idx="3149">1</cx:pt>
          <cx:pt idx="3150">1</cx:pt>
          <cx:pt idx="3151">10</cx:pt>
          <cx:pt idx="3152">10</cx:pt>
          <cx:pt idx="3153">2</cx:pt>
          <cx:pt idx="3154">1</cx:pt>
          <cx:pt idx="3155">3</cx:pt>
          <cx:pt idx="3156">3</cx:pt>
          <cx:pt idx="3157">5</cx:pt>
          <cx:pt idx="3158">2</cx:pt>
          <cx:pt idx="3159">2</cx:pt>
          <cx:pt idx="3160">2</cx:pt>
          <cx:pt idx="3161">8</cx:pt>
          <cx:pt idx="3162">1</cx:pt>
          <cx:pt idx="3163">10</cx:pt>
          <cx:pt idx="3164">10</cx:pt>
          <cx:pt idx="3165">10</cx:pt>
          <cx:pt idx="3166">1</cx:pt>
          <cx:pt idx="3167">2</cx:pt>
          <cx:pt idx="3168">1</cx:pt>
          <cx:pt idx="3169">1</cx:pt>
          <cx:pt idx="3170">10</cx:pt>
          <cx:pt idx="3171">5</cx:pt>
          <cx:pt idx="3172">1</cx:pt>
          <cx:pt idx="3173">3</cx:pt>
          <cx:pt idx="3174">1</cx:pt>
          <cx:pt idx="3175">1</cx:pt>
          <cx:pt idx="3176">1</cx:pt>
          <cx:pt idx="3177">1</cx:pt>
          <cx:pt idx="3178">1</cx:pt>
          <cx:pt idx="3179">1</cx:pt>
          <cx:pt idx="3180">1</cx:pt>
          <cx:pt idx="3181">1</cx:pt>
          <cx:pt idx="3182">1</cx:pt>
          <cx:pt idx="3183">2</cx:pt>
          <cx:pt idx="3184">1</cx:pt>
          <cx:pt idx="3185">1</cx:pt>
          <cx:pt idx="3186">1</cx:pt>
          <cx:pt idx="3187">3</cx:pt>
          <cx:pt idx="3188">1</cx:pt>
          <cx:pt idx="3189">1</cx:pt>
          <cx:pt idx="3190">1</cx:pt>
          <cx:pt idx="3191">5</cx:pt>
          <cx:pt idx="3192">1</cx:pt>
          <cx:pt idx="3193">1</cx:pt>
          <cx:pt idx="3194">1</cx:pt>
          <cx:pt idx="3195">1</cx:pt>
          <cx:pt idx="3196">10</cx:pt>
          <cx:pt idx="3197">10</cx:pt>
          <cx:pt idx="3198">1</cx:pt>
          <cx:pt idx="3199">1</cx:pt>
          <cx:pt idx="3200">1</cx:pt>
          <cx:pt idx="3201">2</cx:pt>
          <cx:pt idx="3202">8</cx:pt>
          <cx:pt idx="3203">1</cx:pt>
          <cx:pt idx="3204">1</cx:pt>
          <cx:pt idx="3205">1</cx:pt>
          <cx:pt idx="3206">1</cx:pt>
          <cx:pt idx="3207">1</cx:pt>
          <cx:pt idx="3208">2</cx:pt>
          <cx:pt idx="3209">8</cx:pt>
          <cx:pt idx="3210">2</cx:pt>
          <cx:pt idx="3211">4</cx:pt>
          <cx:pt idx="3212">7</cx:pt>
          <cx:pt idx="3213">4</cx:pt>
          <cx:pt idx="3214">1</cx:pt>
          <cx:pt idx="3215">7</cx:pt>
          <cx:pt idx="3216">5</cx:pt>
          <cx:pt idx="3217">10</cx:pt>
          <cx:pt idx="3218">3</cx:pt>
          <cx:pt idx="3219">3</cx:pt>
          <cx:pt idx="3220">10</cx:pt>
          <cx:pt idx="3221">1</cx:pt>
          <cx:pt idx="3222">9</cx:pt>
          <cx:pt idx="3223">1</cx:pt>
          <cx:pt idx="3224">8</cx:pt>
          <cx:pt idx="3225">7</cx:pt>
          <cx:pt idx="3226">5</cx:pt>
          <cx:pt idx="3227">10</cx:pt>
          <cx:pt idx="3228">1</cx:pt>
          <cx:pt idx="3229">4</cx:pt>
          <cx:pt idx="3230">3</cx:pt>
          <cx:pt idx="3231">5</cx:pt>
          <cx:pt idx="3232">3</cx:pt>
          <cx:pt idx="3233">1</cx:pt>
          <cx:pt idx="3234">4</cx:pt>
          <cx:pt idx="3235">9</cx:pt>
          <cx:pt idx="3236">5</cx:pt>
          <cx:pt idx="3237">8</cx:pt>
          <cx:pt idx="3238">5</cx:pt>
          <cx:pt idx="3239">5</cx:pt>
          <cx:pt idx="3240">1</cx:pt>
          <cx:pt idx="3241">9</cx:pt>
          <cx:pt idx="3242">9</cx:pt>
          <cx:pt idx="3243">2</cx:pt>
          <cx:pt idx="3244">2</cx:pt>
          <cx:pt idx="3245">7</cx:pt>
          <cx:pt idx="3246">7</cx:pt>
          <cx:pt idx="3247">1</cx:pt>
          <cx:pt idx="3248">8</cx:pt>
          <cx:pt idx="3249">1</cx:pt>
          <cx:pt idx="3250">1</cx:pt>
          <cx:pt idx="3251">4</cx:pt>
          <cx:pt idx="3252">10</cx:pt>
          <cx:pt idx="3253">1</cx:pt>
          <cx:pt idx="3254">1</cx:pt>
          <cx:pt idx="3255">4</cx:pt>
          <cx:pt idx="3256">4</cx:pt>
          <cx:pt idx="3257">1</cx:pt>
          <cx:pt idx="3258">3</cx:pt>
          <cx:pt idx="3259">10</cx:pt>
          <cx:pt idx="3260">9</cx:pt>
          <cx:pt idx="3261">8</cx:pt>
          <cx:pt idx="3262">9</cx:pt>
          <cx:pt idx="3263">4</cx:pt>
          <cx:pt idx="3264">6</cx:pt>
          <cx:pt idx="3265">1</cx:pt>
          <cx:pt idx="3266">8</cx:pt>
          <cx:pt idx="3267">3</cx:pt>
          <cx:pt idx="3268">7</cx:pt>
          <cx:pt idx="3269">6</cx:pt>
          <cx:pt idx="3270">4</cx:pt>
          <cx:pt idx="3271">6</cx:pt>
          <cx:pt idx="3272">9</cx:pt>
          <cx:pt idx="3273">8</cx:pt>
          <cx:pt idx="3274">10</cx:pt>
          <cx:pt idx="3275">1</cx:pt>
          <cx:pt idx="3276">1</cx:pt>
          <cx:pt idx="3277">1</cx:pt>
          <cx:pt idx="3278">10</cx:pt>
          <cx:pt idx="3279">9</cx:pt>
          <cx:pt idx="3280">1</cx:pt>
          <cx:pt idx="3281">1</cx:pt>
          <cx:pt idx="3282">1</cx:pt>
          <cx:pt idx="3283">1</cx:pt>
          <cx:pt idx="3284">1</cx:pt>
          <cx:pt idx="3285">1</cx:pt>
          <cx:pt idx="3286">1</cx:pt>
          <cx:pt idx="3287">6</cx:pt>
          <cx:pt idx="3288">5</cx:pt>
          <cx:pt idx="3289">4</cx:pt>
          <cx:pt idx="3290">4</cx:pt>
          <cx:pt idx="3291">10</cx:pt>
          <cx:pt idx="3292">1</cx:pt>
          <cx:pt idx="3293">10</cx:pt>
          <cx:pt idx="3294">5</cx:pt>
          <cx:pt idx="3295">3</cx:pt>
          <cx:pt idx="3296">10</cx:pt>
          <cx:pt idx="3297">2</cx:pt>
          <cx:pt idx="3298">5</cx:pt>
          <cx:pt idx="3299">1</cx:pt>
          <cx:pt idx="3300">1</cx:pt>
          <cx:pt idx="3301">3</cx:pt>
          <cx:pt idx="3302">10</cx:pt>
          <cx:pt idx="3303">5</cx:pt>
          <cx:pt idx="3304">8</cx:pt>
          <cx:pt idx="3305">6</cx:pt>
          <cx:pt idx="3306">10</cx:pt>
          <cx:pt idx="3307">5</cx:pt>
          <cx:pt idx="3308">1</cx:pt>
          <cx:pt idx="3309">1</cx:pt>
          <cx:pt idx="3310">6</cx:pt>
          <cx:pt idx="3311">3</cx:pt>
          <cx:pt idx="3312">2</cx:pt>
          <cx:pt idx="3313">5</cx:pt>
          <cx:pt idx="3314">3</cx:pt>
          <cx:pt idx="3315">1</cx:pt>
          <cx:pt idx="3316">1</cx:pt>
          <cx:pt idx="3317">5</cx:pt>
          <cx:pt idx="3318">9</cx:pt>
          <cx:pt idx="3319">1</cx:pt>
          <cx:pt idx="3320">1</cx:pt>
          <cx:pt idx="3321">3</cx:pt>
          <cx:pt idx="3322">10</cx:pt>
          <cx:pt idx="3323">10</cx:pt>
          <cx:pt idx="3324">6</cx:pt>
          <cx:pt idx="3325">10</cx:pt>
          <cx:pt idx="3326">4</cx:pt>
          <cx:pt idx="3327">2</cx:pt>
          <cx:pt idx="3328">3</cx:pt>
          <cx:pt idx="3329">4</cx:pt>
          <cx:pt idx="3330">2</cx:pt>
          <cx:pt idx="3331">4</cx:pt>
          <cx:pt idx="3332">1</cx:pt>
          <cx:pt idx="3333">6</cx:pt>
          <cx:pt idx="3334">3</cx:pt>
          <cx:pt idx="3335">5</cx:pt>
          <cx:pt idx="3336">9</cx:pt>
          <cx:pt idx="3337">1</cx:pt>
          <cx:pt idx="3338">3</cx:pt>
          <cx:pt idx="3339">10</cx:pt>
          <cx:pt idx="3340">1</cx:pt>
          <cx:pt idx="3341">2</cx:pt>
          <cx:pt idx="3342">6</cx:pt>
          <cx:pt idx="3343">9</cx:pt>
          <cx:pt idx="3344">1</cx:pt>
          <cx:pt idx="3345">1</cx:pt>
          <cx:pt idx="3346">1</cx:pt>
          <cx:pt idx="3347">4</cx:pt>
          <cx:pt idx="3348">2</cx:pt>
          <cx:pt idx="3349">10</cx:pt>
          <cx:pt idx="3350">1</cx:pt>
          <cx:pt idx="3351">2</cx:pt>
          <cx:pt idx="3352">1</cx:pt>
          <cx:pt idx="3353">3</cx:pt>
          <cx:pt idx="3354">9</cx:pt>
          <cx:pt idx="3355">1</cx:pt>
          <cx:pt idx="3356">1</cx:pt>
          <cx:pt idx="3357">1</cx:pt>
          <cx:pt idx="3358">5</cx:pt>
          <cx:pt idx="3359">1</cx:pt>
          <cx:pt idx="3360">3</cx:pt>
          <cx:pt idx="3361">1</cx:pt>
          <cx:pt idx="3362">1</cx:pt>
          <cx:pt idx="3363">3</cx:pt>
          <cx:pt idx="3364">1</cx:pt>
          <cx:pt idx="3365">5</cx:pt>
          <cx:pt idx="3366">9</cx:pt>
          <cx:pt idx="3367">2</cx:pt>
          <cx:pt idx="3368">6</cx:pt>
          <cx:pt idx="3369">7</cx:pt>
          <cx:pt idx="3370">10</cx:pt>
          <cx:pt idx="3371">2</cx:pt>
          <cx:pt idx="3372">8</cx:pt>
          <cx:pt idx="3373">4</cx:pt>
          <cx:pt idx="3374">2</cx:pt>
          <cx:pt idx="3375">2</cx:pt>
          <cx:pt idx="3376">9</cx:pt>
          <cx:pt idx="3377">8</cx:pt>
          <cx:pt idx="3378">10</cx:pt>
          <cx:pt idx="3379">9</cx:pt>
          <cx:pt idx="3380">10</cx:pt>
          <cx:pt idx="3381">1</cx:pt>
          <cx:pt idx="3382">1</cx:pt>
          <cx:pt idx="3383">6</cx:pt>
          <cx:pt idx="3384">2</cx:pt>
          <cx:pt idx="3385">8</cx:pt>
          <cx:pt idx="3386">10</cx:pt>
          <cx:pt idx="3387">4</cx:pt>
          <cx:pt idx="3388">6</cx:pt>
          <cx:pt idx="3389">4</cx:pt>
          <cx:pt idx="3390">9</cx:pt>
          <cx:pt idx="3391">7</cx:pt>
          <cx:pt idx="3392">8</cx:pt>
          <cx:pt idx="3393">4</cx:pt>
          <cx:pt idx="3394">3</cx:pt>
          <cx:pt idx="3395">2</cx:pt>
          <cx:pt idx="3396">4</cx:pt>
          <cx:pt idx="3397">8</cx:pt>
          <cx:pt idx="3398">1</cx:pt>
          <cx:pt idx="3399">9</cx:pt>
          <cx:pt idx="3400">5</cx:pt>
          <cx:pt idx="3401">2</cx:pt>
          <cx:pt idx="3402">4</cx:pt>
          <cx:pt idx="3403">1</cx:pt>
          <cx:pt idx="3404">7</cx:pt>
          <cx:pt idx="3405">5</cx:pt>
          <cx:pt idx="3406">5</cx:pt>
          <cx:pt idx="3407">2</cx:pt>
          <cx:pt idx="3408">6</cx:pt>
          <cx:pt idx="3409">9</cx:pt>
          <cx:pt idx="3410">4</cx:pt>
          <cx:pt idx="3411">9</cx:pt>
          <cx:pt idx="3412">2</cx:pt>
          <cx:pt idx="3413">1</cx:pt>
          <cx:pt idx="3414">1</cx:pt>
          <cx:pt idx="3415">8</cx:pt>
          <cx:pt idx="3416">10</cx:pt>
          <cx:pt idx="3417">9</cx:pt>
          <cx:pt idx="3418">9</cx:pt>
          <cx:pt idx="3419">7</cx:pt>
          <cx:pt idx="3420">10</cx:pt>
          <cx:pt idx="3421">4</cx:pt>
          <cx:pt idx="3422">9</cx:pt>
          <cx:pt idx="3423">2</cx:pt>
          <cx:pt idx="3424">2</cx:pt>
          <cx:pt idx="3425">6</cx:pt>
          <cx:pt idx="3426">5</cx:pt>
          <cx:pt idx="3427">4</cx:pt>
          <cx:pt idx="3428">10</cx:pt>
          <cx:pt idx="3429">3</cx:pt>
          <cx:pt idx="3430">2</cx:pt>
          <cx:pt idx="3431">7</cx:pt>
          <cx:pt idx="3432">4</cx:pt>
          <cx:pt idx="3433">2</cx:pt>
          <cx:pt idx="3434">4</cx:pt>
          <cx:pt idx="3435">4</cx:pt>
          <cx:pt idx="3436">4</cx:pt>
          <cx:pt idx="3437">6</cx:pt>
          <cx:pt idx="3438">1</cx:pt>
          <cx:pt idx="3439">4</cx:pt>
          <cx:pt idx="3440">1</cx:pt>
          <cx:pt idx="3441">1</cx:pt>
          <cx:pt idx="3442">10</cx:pt>
          <cx:pt idx="3443">1</cx:pt>
          <cx:pt idx="3444">6</cx:pt>
          <cx:pt idx="3445">2</cx:pt>
          <cx:pt idx="3446">9</cx:pt>
          <cx:pt idx="3447">1</cx:pt>
          <cx:pt idx="3448">1</cx:pt>
          <cx:pt idx="3449">1</cx:pt>
          <cx:pt idx="3450">2</cx:pt>
          <cx:pt idx="3451">2</cx:pt>
          <cx:pt idx="3452">10</cx:pt>
          <cx:pt idx="3453">9</cx:pt>
          <cx:pt idx="3454">1</cx:pt>
          <cx:pt idx="3455">10</cx:pt>
          <cx:pt idx="3456">3</cx:pt>
          <cx:pt idx="3457">8</cx:pt>
          <cx:pt idx="3458">5</cx:pt>
          <cx:pt idx="3459">2</cx:pt>
          <cx:pt idx="3460">3</cx:pt>
          <cx:pt idx="3461">3</cx:pt>
          <cx:pt idx="3462">2</cx:pt>
          <cx:pt idx="3463">1</cx:pt>
          <cx:pt idx="3464">2</cx:pt>
          <cx:pt idx="3465">10</cx:pt>
          <cx:pt idx="3466">1</cx:pt>
          <cx:pt idx="3467">1</cx:pt>
          <cx:pt idx="3468">1</cx:pt>
          <cx:pt idx="3469">10</cx:pt>
          <cx:pt idx="3470">6</cx:pt>
          <cx:pt idx="3471">3</cx:pt>
          <cx:pt idx="3472">4</cx:pt>
          <cx:pt idx="3473">3</cx:pt>
          <cx:pt idx="3474">7</cx:pt>
          <cx:pt idx="3475">5</cx:pt>
          <cx:pt idx="3476">5</cx:pt>
          <cx:pt idx="3477">9</cx:pt>
          <cx:pt idx="3478">4</cx:pt>
          <cx:pt idx="3479">3</cx:pt>
          <cx:pt idx="3480">7</cx:pt>
          <cx:pt idx="3481">1</cx:pt>
          <cx:pt idx="3482">10</cx:pt>
          <cx:pt idx="3483">2</cx:pt>
          <cx:pt idx="3484">6</cx:pt>
          <cx:pt idx="3485">6</cx:pt>
          <cx:pt idx="3486">1</cx:pt>
          <cx:pt idx="3487">3</cx:pt>
          <cx:pt idx="3488">4</cx:pt>
          <cx:pt idx="3489">3</cx:pt>
          <cx:pt idx="3490">9</cx:pt>
          <cx:pt idx="3491">3</cx:pt>
          <cx:pt idx="3492">4</cx:pt>
          <cx:pt idx="3493">1</cx:pt>
          <cx:pt idx="3494">2</cx:pt>
          <cx:pt idx="3495">1</cx:pt>
          <cx:pt idx="3496">6</cx:pt>
          <cx:pt idx="3497">1</cx:pt>
          <cx:pt idx="3498">6</cx:pt>
          <cx:pt idx="3499">1</cx:pt>
          <cx:pt idx="3500">1</cx:pt>
          <cx:pt idx="3501">3</cx:pt>
          <cx:pt idx="3502">3</cx:pt>
          <cx:pt idx="3503">4</cx:pt>
          <cx:pt idx="3504">10</cx:pt>
          <cx:pt idx="3505">2</cx:pt>
          <cx:pt idx="3506">9</cx:pt>
          <cx:pt idx="3507">10</cx:pt>
          <cx:pt idx="3508">1</cx:pt>
          <cx:pt idx="3509">7</cx:pt>
          <cx:pt idx="3510">2</cx:pt>
          <cx:pt idx="3511">9</cx:pt>
          <cx:pt idx="3512">1</cx:pt>
          <cx:pt idx="3513">5</cx:pt>
          <cx:pt idx="3514">2</cx:pt>
          <cx:pt idx="3515">2</cx:pt>
          <cx:pt idx="3516">5</cx:pt>
          <cx:pt idx="3517">3</cx:pt>
          <cx:pt idx="3518">4</cx:pt>
          <cx:pt idx="3519">9</cx:pt>
          <cx:pt idx="3520">4</cx:pt>
          <cx:pt idx="3521">3</cx:pt>
          <cx:pt idx="3522">6</cx:pt>
          <cx:pt idx="3523">1</cx:pt>
          <cx:pt idx="3524">5</cx:pt>
          <cx:pt idx="3525">1</cx:pt>
          <cx:pt idx="3526">10</cx:pt>
          <cx:pt idx="3527">5</cx:pt>
          <cx:pt idx="3528">2</cx:pt>
          <cx:pt idx="3529">2</cx:pt>
          <cx:pt idx="3530">5</cx:pt>
          <cx:pt idx="3531">5</cx:pt>
          <cx:pt idx="3532">8</cx:pt>
          <cx:pt idx="3533">5</cx:pt>
          <cx:pt idx="3534">1</cx:pt>
          <cx:pt idx="3535">2</cx:pt>
          <cx:pt idx="3536">2</cx:pt>
          <cx:pt idx="3537">5</cx:pt>
          <cx:pt idx="3538">2</cx:pt>
          <cx:pt idx="3539">10</cx:pt>
          <cx:pt idx="3540">10</cx:pt>
          <cx:pt idx="3541">10</cx:pt>
          <cx:pt idx="3542">2</cx:pt>
          <cx:pt idx="3543">6</cx:pt>
          <cx:pt idx="3544">7</cx:pt>
          <cx:pt idx="3545">2</cx:pt>
          <cx:pt idx="3546">1</cx:pt>
          <cx:pt idx="3547">3</cx:pt>
          <cx:pt idx="3548">1</cx:pt>
          <cx:pt idx="3549">1</cx:pt>
          <cx:pt idx="3550">5</cx:pt>
          <cx:pt idx="3551">6</cx:pt>
          <cx:pt idx="3552">4</cx:pt>
          <cx:pt idx="3553">4</cx:pt>
          <cx:pt idx="3554">5</cx:pt>
          <cx:pt idx="3555">10</cx:pt>
          <cx:pt idx="3556">1</cx:pt>
          <cx:pt idx="3557">2</cx:pt>
          <cx:pt idx="3558">1</cx:pt>
          <cx:pt idx="3559">1</cx:pt>
          <cx:pt idx="3560">3</cx:pt>
          <cx:pt idx="3561">1</cx:pt>
          <cx:pt idx="3562">1</cx:pt>
          <cx:pt idx="3563">9</cx:pt>
          <cx:pt idx="3564">3</cx:pt>
          <cx:pt idx="3565">4</cx:pt>
          <cx:pt idx="3566">4</cx:pt>
          <cx:pt idx="3567">1</cx:pt>
          <cx:pt idx="3568">3</cx:pt>
          <cx:pt idx="3569">1</cx:pt>
          <cx:pt idx="3570">5</cx:pt>
          <cx:pt idx="3571">7</cx:pt>
          <cx:pt idx="3572">1</cx:pt>
          <cx:pt idx="3573">10</cx:pt>
          <cx:pt idx="3574">3</cx:pt>
          <cx:pt idx="3575">2</cx:pt>
          <cx:pt idx="3576">10</cx:pt>
          <cx:pt idx="3577">1</cx:pt>
          <cx:pt idx="3578">4</cx:pt>
          <cx:pt idx="3579">1</cx:pt>
          <cx:pt idx="3580">5</cx:pt>
          <cx:pt idx="3581">4</cx:pt>
          <cx:pt idx="3582">6</cx:pt>
          <cx:pt idx="3583">10</cx:pt>
          <cx:pt idx="3584">1</cx:pt>
          <cx:pt idx="3585">5</cx:pt>
          <cx:pt idx="3586">1</cx:pt>
          <cx:pt idx="3587">2</cx:pt>
          <cx:pt idx="3588">3</cx:pt>
          <cx:pt idx="3589">2</cx:pt>
          <cx:pt idx="3590">9</cx:pt>
          <cx:pt idx="3591">10</cx:pt>
          <cx:pt idx="3592">1</cx:pt>
          <cx:pt idx="3593">8</cx:pt>
          <cx:pt idx="3594">10</cx:pt>
          <cx:pt idx="3595">10</cx:pt>
          <cx:pt idx="3596">4</cx:pt>
          <cx:pt idx="3597">3</cx:pt>
          <cx:pt idx="3598">4</cx:pt>
          <cx:pt idx="3599">1</cx:pt>
          <cx:pt idx="3600">1</cx:pt>
          <cx:pt idx="3601">5</cx:pt>
          <cx:pt idx="3602">1</cx:pt>
          <cx:pt idx="3603">10</cx:pt>
          <cx:pt idx="3604">1</cx:pt>
          <cx:pt idx="3605">5</cx:pt>
          <cx:pt idx="3606">1</cx:pt>
          <cx:pt idx="3607">4</cx:pt>
          <cx:pt idx="3608">1</cx:pt>
          <cx:pt idx="3609">1</cx:pt>
          <cx:pt idx="3610">1</cx:pt>
          <cx:pt idx="3611">1</cx:pt>
          <cx:pt idx="3612">1</cx:pt>
          <cx:pt idx="3613">6</cx:pt>
          <cx:pt idx="3614">9</cx:pt>
          <cx:pt idx="3615">8</cx:pt>
          <cx:pt idx="3616">3</cx:pt>
          <cx:pt idx="3617">5</cx:pt>
          <cx:pt idx="3618">1</cx:pt>
          <cx:pt idx="3619">1</cx:pt>
          <cx:pt idx="3620">6</cx:pt>
          <cx:pt idx="3621">1</cx:pt>
          <cx:pt idx="3622">7</cx:pt>
          <cx:pt idx="3623">1</cx:pt>
          <cx:pt idx="3624">1</cx:pt>
          <cx:pt idx="3625">1</cx:pt>
          <cx:pt idx="3626">1</cx:pt>
          <cx:pt idx="3627">2</cx:pt>
          <cx:pt idx="3628">2</cx:pt>
          <cx:pt idx="3629">10</cx:pt>
          <cx:pt idx="3630">1</cx:pt>
          <cx:pt idx="3631">2</cx:pt>
          <cx:pt idx="3632">4</cx:pt>
          <cx:pt idx="3633">3</cx:pt>
          <cx:pt idx="3634">1</cx:pt>
          <cx:pt idx="3635">10</cx:pt>
          <cx:pt idx="3636">2</cx:pt>
          <cx:pt idx="3637">1</cx:pt>
          <cx:pt idx="3638">3</cx:pt>
          <cx:pt idx="3639">10</cx:pt>
          <cx:pt idx="3640">6</cx:pt>
          <cx:pt idx="3641">4</cx:pt>
          <cx:pt idx="3642">2</cx:pt>
          <cx:pt idx="3643">9</cx:pt>
          <cx:pt idx="3644">10</cx:pt>
          <cx:pt idx="3645">10</cx:pt>
          <cx:pt idx="3646">9</cx:pt>
          <cx:pt idx="3647">1</cx:pt>
          <cx:pt idx="3648">8</cx:pt>
          <cx:pt idx="3649">4</cx:pt>
          <cx:pt idx="3650">2</cx:pt>
          <cx:pt idx="3651">2</cx:pt>
          <cx:pt idx="3652">2</cx:pt>
          <cx:pt idx="3653">8</cx:pt>
          <cx:pt idx="3654">8</cx:pt>
          <cx:pt idx="3655">5</cx:pt>
          <cx:pt idx="3656">1</cx:pt>
          <cx:pt idx="3657">1</cx:pt>
          <cx:pt idx="3658">1</cx:pt>
          <cx:pt idx="3659">2</cx:pt>
          <cx:pt idx="3660">9</cx:pt>
          <cx:pt idx="3661">1</cx:pt>
          <cx:pt idx="3662">5</cx:pt>
          <cx:pt idx="3663">10</cx:pt>
          <cx:pt idx="3664">7</cx:pt>
          <cx:pt idx="3665">4</cx:pt>
          <cx:pt idx="3666">5</cx:pt>
          <cx:pt idx="3667">3</cx:pt>
          <cx:pt idx="3668">2</cx:pt>
          <cx:pt idx="3669">10</cx:pt>
          <cx:pt idx="3670">1</cx:pt>
          <cx:pt idx="3671">3</cx:pt>
          <cx:pt idx="3672">10</cx:pt>
          <cx:pt idx="3673">8</cx:pt>
          <cx:pt idx="3674">1</cx:pt>
          <cx:pt idx="3675">1</cx:pt>
          <cx:pt idx="3676">6</cx:pt>
          <cx:pt idx="3677">1</cx:pt>
          <cx:pt idx="3678">4</cx:pt>
          <cx:pt idx="3679">1</cx:pt>
          <cx:pt idx="3680">8</cx:pt>
          <cx:pt idx="3681">3</cx:pt>
          <cx:pt idx="3682">10</cx:pt>
          <cx:pt idx="3683">10</cx:pt>
          <cx:pt idx="3684">1</cx:pt>
          <cx:pt idx="3685">1</cx:pt>
          <cx:pt idx="3686">3</cx:pt>
          <cx:pt idx="3687">9</cx:pt>
          <cx:pt idx="3688">10</cx:pt>
          <cx:pt idx="3689">1</cx:pt>
          <cx:pt idx="3690">7</cx:pt>
          <cx:pt idx="3691">3</cx:pt>
          <cx:pt idx="3692">9</cx:pt>
          <cx:pt idx="3693">1</cx:pt>
          <cx:pt idx="3694">1</cx:pt>
          <cx:pt idx="3695">10</cx:pt>
          <cx:pt idx="3696">1</cx:pt>
          <cx:pt idx="3697">5</cx:pt>
          <cx:pt idx="3698">8</cx:pt>
          <cx:pt idx="3699">5</cx:pt>
          <cx:pt idx="3700">3</cx:pt>
          <cx:pt idx="3701">8</cx:pt>
          <cx:pt idx="3702">6</cx:pt>
          <cx:pt idx="3703">5</cx:pt>
          <cx:pt idx="3704">2</cx:pt>
          <cx:pt idx="3705">1</cx:pt>
          <cx:pt idx="3706">6</cx:pt>
          <cx:pt idx="3707">5</cx:pt>
          <cx:pt idx="3708">5</cx:pt>
          <cx:pt idx="3709">1</cx:pt>
          <cx:pt idx="3710">10</cx:pt>
          <cx:pt idx="3711">1</cx:pt>
          <cx:pt idx="3712">3</cx:pt>
          <cx:pt idx="3713">1</cx:pt>
          <cx:pt idx="3714">8</cx:pt>
          <cx:pt idx="3715">10</cx:pt>
          <cx:pt idx="3716">1</cx:pt>
          <cx:pt idx="3717">6</cx:pt>
          <cx:pt idx="3718">8</cx:pt>
          <cx:pt idx="3719">7</cx:pt>
          <cx:pt idx="3720">9</cx:pt>
          <cx:pt idx="3721">8</cx:pt>
          <cx:pt idx="3722">2</cx:pt>
          <cx:pt idx="3723">8</cx:pt>
          <cx:pt idx="3724">10</cx:pt>
          <cx:pt idx="3725">1</cx:pt>
          <cx:pt idx="3726">1</cx:pt>
          <cx:pt idx="3727">2</cx:pt>
          <cx:pt idx="3728">1</cx:pt>
          <cx:pt idx="3729">1</cx:pt>
          <cx:pt idx="3730">8</cx:pt>
          <cx:pt idx="3731">6</cx:pt>
          <cx:pt idx="3732">5</cx:pt>
          <cx:pt idx="3733">3</cx:pt>
          <cx:pt idx="3734">1</cx:pt>
          <cx:pt idx="3735">4</cx:pt>
          <cx:pt idx="3736">3</cx:pt>
          <cx:pt idx="3737">4</cx:pt>
          <cx:pt idx="3738">2</cx:pt>
          <cx:pt idx="3739">5</cx:pt>
          <cx:pt idx="3740">1</cx:pt>
          <cx:pt idx="3741">6</cx:pt>
          <cx:pt idx="3742">9</cx:pt>
          <cx:pt idx="3743">6</cx:pt>
          <cx:pt idx="3744">9</cx:pt>
          <cx:pt idx="3745">2</cx:pt>
          <cx:pt idx="3746">9</cx:pt>
          <cx:pt idx="3747">8</cx:pt>
          <cx:pt idx="3748">1</cx:pt>
          <cx:pt idx="3749">5</cx:pt>
          <cx:pt idx="3750">4</cx:pt>
          <cx:pt idx="3751">3</cx:pt>
          <cx:pt idx="3752">3</cx:pt>
          <cx:pt idx="3753">2</cx:pt>
          <cx:pt idx="3754">3</cx:pt>
          <cx:pt idx="3755">5</cx:pt>
          <cx:pt idx="3756">4</cx:pt>
          <cx:pt idx="3757">10</cx:pt>
          <cx:pt idx="3758">5</cx:pt>
          <cx:pt idx="3759">1</cx:pt>
          <cx:pt idx="3760">2</cx:pt>
          <cx:pt idx="3761">5</cx:pt>
          <cx:pt idx="3762">2</cx:pt>
          <cx:pt idx="3763">4</cx:pt>
          <cx:pt idx="3764">1</cx:pt>
          <cx:pt idx="3765">5</cx:pt>
          <cx:pt idx="3766">1</cx:pt>
          <cx:pt idx="3767">4</cx:pt>
          <cx:pt idx="3768">10</cx:pt>
          <cx:pt idx="3769">3</cx:pt>
          <cx:pt idx="3770">1</cx:pt>
          <cx:pt idx="3771">1</cx:pt>
          <cx:pt idx="3772">1</cx:pt>
          <cx:pt idx="3773">1</cx:pt>
          <cx:pt idx="3774">8</cx:pt>
          <cx:pt idx="3775">1</cx:pt>
          <cx:pt idx="3776">1</cx:pt>
          <cx:pt idx="3777">8</cx:pt>
          <cx:pt idx="3778">2</cx:pt>
          <cx:pt idx="3779">2</cx:pt>
          <cx:pt idx="3780">2</cx:pt>
          <cx:pt idx="3781">10</cx:pt>
          <cx:pt idx="3782">3</cx:pt>
          <cx:pt idx="3783">1</cx:pt>
          <cx:pt idx="3784">10</cx:pt>
          <cx:pt idx="3785">4</cx:pt>
          <cx:pt idx="3786">1</cx:pt>
          <cx:pt idx="3787">3</cx:pt>
          <cx:pt idx="3788">4</cx:pt>
          <cx:pt idx="3789">2</cx:pt>
          <cx:pt idx="3790">9</cx:pt>
          <cx:pt idx="3791">3</cx:pt>
          <cx:pt idx="3792">9</cx:pt>
          <cx:pt idx="3793">3</cx:pt>
          <cx:pt idx="3794">1</cx:pt>
          <cx:pt idx="3795">7</cx:pt>
          <cx:pt idx="3796">4</cx:pt>
          <cx:pt idx="3797">1</cx:pt>
          <cx:pt idx="3798">1</cx:pt>
          <cx:pt idx="3799">1</cx:pt>
          <cx:pt idx="3800">7</cx:pt>
          <cx:pt idx="3801">2</cx:pt>
          <cx:pt idx="3802">8</cx:pt>
          <cx:pt idx="3803">10</cx:pt>
          <cx:pt idx="3804">1</cx:pt>
          <cx:pt idx="3805">4</cx:pt>
          <cx:pt idx="3806">10</cx:pt>
          <cx:pt idx="3807">10</cx:pt>
          <cx:pt idx="3808">10</cx:pt>
          <cx:pt idx="3809">3</cx:pt>
          <cx:pt idx="3810">1</cx:pt>
          <cx:pt idx="3811">1</cx:pt>
          <cx:pt idx="3812">1</cx:pt>
          <cx:pt idx="3813">6</cx:pt>
          <cx:pt idx="3814">7</cx:pt>
          <cx:pt idx="3815">4</cx:pt>
          <cx:pt idx="3816">9</cx:pt>
          <cx:pt idx="3817">2</cx:pt>
          <cx:pt idx="3818">4</cx:pt>
          <cx:pt idx="3819">2</cx:pt>
          <cx:pt idx="3820">2</cx:pt>
          <cx:pt idx="3821">2</cx:pt>
          <cx:pt idx="3822">2</cx:pt>
          <cx:pt idx="3823">7</cx:pt>
          <cx:pt idx="3824">1</cx:pt>
          <cx:pt idx="3825">7</cx:pt>
          <cx:pt idx="3826">2</cx:pt>
          <cx:pt idx="3827">3</cx:pt>
          <cx:pt idx="3828">5</cx:pt>
          <cx:pt idx="3829">4</cx:pt>
          <cx:pt idx="3830">2</cx:pt>
          <cx:pt idx="3831">3</cx:pt>
          <cx:pt idx="3832">9</cx:pt>
          <cx:pt idx="3833">1</cx:pt>
          <cx:pt idx="3834">10</cx:pt>
          <cx:pt idx="3835">10</cx:pt>
          <cx:pt idx="3836">2</cx:pt>
          <cx:pt idx="3837">7</cx:pt>
          <cx:pt idx="3838">3</cx:pt>
          <cx:pt idx="3839">2</cx:pt>
          <cx:pt idx="3840">2</cx:pt>
          <cx:pt idx="3841">9</cx:pt>
          <cx:pt idx="3842">4</cx:pt>
          <cx:pt idx="3843">7</cx:pt>
          <cx:pt idx="3844">1</cx:pt>
          <cx:pt idx="3845">8</cx:pt>
          <cx:pt idx="3846">7</cx:pt>
          <cx:pt idx="3847">2</cx:pt>
          <cx:pt idx="3848">8</cx:pt>
          <cx:pt idx="3849">3</cx:pt>
          <cx:pt idx="3850">2</cx:pt>
          <cx:pt idx="3851">9</cx:pt>
          <cx:pt idx="3852">10</cx:pt>
          <cx:pt idx="3853">8</cx:pt>
          <cx:pt idx="3854">1</cx:pt>
          <cx:pt idx="3855">10</cx:pt>
          <cx:pt idx="3856">9</cx:pt>
          <cx:pt idx="3857">8</cx:pt>
          <cx:pt idx="3858">1</cx:pt>
          <cx:pt idx="3859">2</cx:pt>
          <cx:pt idx="3860">7</cx:pt>
          <cx:pt idx="3861">1</cx:pt>
          <cx:pt idx="3862">9</cx:pt>
          <cx:pt idx="3863">10</cx:pt>
          <cx:pt idx="3864">6</cx:pt>
          <cx:pt idx="3865">6</cx:pt>
          <cx:pt idx="3866">10</cx:pt>
          <cx:pt idx="3867">4</cx:pt>
          <cx:pt idx="3868">9</cx:pt>
          <cx:pt idx="3869">3</cx:pt>
          <cx:pt idx="3870">5</cx:pt>
          <cx:pt idx="3871">10</cx:pt>
          <cx:pt idx="3872">9</cx:pt>
          <cx:pt idx="3873">7</cx:pt>
          <cx:pt idx="3874">5</cx:pt>
          <cx:pt idx="3875">3</cx:pt>
          <cx:pt idx="3876">10</cx:pt>
          <cx:pt idx="3877">10</cx:pt>
          <cx:pt idx="3878">10</cx:pt>
          <cx:pt idx="3879">5</cx:pt>
          <cx:pt idx="3880">10</cx:pt>
          <cx:pt idx="3881">3</cx:pt>
          <cx:pt idx="3882">5</cx:pt>
          <cx:pt idx="3883">10</cx:pt>
          <cx:pt idx="3884">7</cx:pt>
          <cx:pt idx="3885">9</cx:pt>
          <cx:pt idx="3886">9</cx:pt>
          <cx:pt idx="3887">2</cx:pt>
          <cx:pt idx="3888">4</cx:pt>
          <cx:pt idx="3889">10</cx:pt>
          <cx:pt idx="3890">5</cx:pt>
          <cx:pt idx="3891">9</cx:pt>
          <cx:pt idx="3892">9</cx:pt>
          <cx:pt idx="3893">4</cx:pt>
          <cx:pt idx="3894">7</cx:pt>
          <cx:pt idx="3895">1</cx:pt>
          <cx:pt idx="3896">10</cx:pt>
          <cx:pt idx="3897">7</cx:pt>
          <cx:pt idx="3898">3</cx:pt>
          <cx:pt idx="3899">1</cx:pt>
          <cx:pt idx="3900">10</cx:pt>
          <cx:pt idx="3901">3</cx:pt>
          <cx:pt idx="3902">2</cx:pt>
          <cx:pt idx="3903">4</cx:pt>
          <cx:pt idx="3904">4</cx:pt>
          <cx:pt idx="3905">5</cx:pt>
          <cx:pt idx="3906">7</cx:pt>
          <cx:pt idx="3907">6</cx:pt>
          <cx:pt idx="3908">1</cx:pt>
          <cx:pt idx="3909">6</cx:pt>
          <cx:pt idx="3910">3</cx:pt>
          <cx:pt idx="3911">10</cx:pt>
          <cx:pt idx="3912">10</cx:pt>
          <cx:pt idx="3913">7</cx:pt>
          <cx:pt idx="3914">8</cx:pt>
          <cx:pt idx="3915">7</cx:pt>
          <cx:pt idx="3916">8</cx:pt>
          <cx:pt idx="3917">1</cx:pt>
          <cx:pt idx="3918">10</cx:pt>
          <cx:pt idx="3919">2</cx:pt>
          <cx:pt idx="3920">9</cx:pt>
          <cx:pt idx="3921">5</cx:pt>
          <cx:pt idx="3922">10</cx:pt>
          <cx:pt idx="3923">1</cx:pt>
          <cx:pt idx="3924">2</cx:pt>
          <cx:pt idx="3925">10</cx:pt>
          <cx:pt idx="3926">9</cx:pt>
          <cx:pt idx="3927">8</cx:pt>
          <cx:pt idx="3928">1</cx:pt>
          <cx:pt idx="3929">5</cx:pt>
          <cx:pt idx="3930">9</cx:pt>
          <cx:pt idx="3931">9</cx:pt>
          <cx:pt idx="3932">10</cx:pt>
          <cx:pt idx="3933">8</cx:pt>
          <cx:pt idx="3934">10</cx:pt>
          <cx:pt idx="3935">10</cx:pt>
          <cx:pt idx="3936">9</cx:pt>
          <cx:pt idx="3937">7</cx:pt>
          <cx:pt idx="3938">1</cx:pt>
          <cx:pt idx="3939">2</cx:pt>
          <cx:pt idx="3940">9</cx:pt>
          <cx:pt idx="3941">5</cx:pt>
          <cx:pt idx="3942">4</cx:pt>
          <cx:pt idx="3943">1</cx:pt>
          <cx:pt idx="3944">10</cx:pt>
          <cx:pt idx="3945">4</cx:pt>
          <cx:pt idx="3946">5</cx:pt>
          <cx:pt idx="3947">2</cx:pt>
          <cx:pt idx="3948">9</cx:pt>
          <cx:pt idx="3949">3</cx:pt>
          <cx:pt idx="3950">10</cx:pt>
          <cx:pt idx="3951">2</cx:pt>
          <cx:pt idx="3952">8</cx:pt>
          <cx:pt idx="3953">4</cx:pt>
          <cx:pt idx="3954">10</cx:pt>
          <cx:pt idx="3955">8</cx:pt>
          <cx:pt idx="3956">1</cx:pt>
          <cx:pt idx="3957">9</cx:pt>
          <cx:pt idx="3958">1</cx:pt>
          <cx:pt idx="3959">4</cx:pt>
          <cx:pt idx="3960">10</cx:pt>
          <cx:pt idx="3961">10</cx:pt>
          <cx:pt idx="3962">10</cx:pt>
          <cx:pt idx="3963">5</cx:pt>
          <cx:pt idx="3964">10</cx:pt>
          <cx:pt idx="3965">3</cx:pt>
          <cx:pt idx="3966">6</cx:pt>
          <cx:pt idx="3967">4</cx:pt>
          <cx:pt idx="3968">9</cx:pt>
          <cx:pt idx="3969">5</cx:pt>
          <cx:pt idx="3970">1</cx:pt>
          <cx:pt idx="3971">3</cx:pt>
          <cx:pt idx="3972">10</cx:pt>
          <cx:pt idx="3973">8</cx:pt>
          <cx:pt idx="3974">9</cx:pt>
          <cx:pt idx="3975">10</cx:pt>
          <cx:pt idx="3976">1</cx:pt>
          <cx:pt idx="3977">7</cx:pt>
          <cx:pt idx="3978">1</cx:pt>
          <cx:pt idx="3979">9</cx:pt>
          <cx:pt idx="3980">6</cx:pt>
          <cx:pt idx="3981">4</cx:pt>
          <cx:pt idx="3982">10</cx:pt>
          <cx:pt idx="3983">10</cx:pt>
          <cx:pt idx="3984">7</cx:pt>
          <cx:pt idx="3985">6</cx:pt>
          <cx:pt idx="3986">7</cx:pt>
          <cx:pt idx="3987">10</cx:pt>
          <cx:pt idx="3988">7</cx:pt>
          <cx:pt idx="3989">1</cx:pt>
          <cx:pt idx="3990">10</cx:pt>
          <cx:pt idx="3991">6</cx:pt>
          <cx:pt idx="3992">1</cx:pt>
          <cx:pt idx="3993">5</cx:pt>
          <cx:pt idx="3994">9</cx:pt>
          <cx:pt idx="3995">4</cx:pt>
          <cx:pt idx="3996">1</cx:pt>
          <cx:pt idx="3997">1</cx:pt>
          <cx:pt idx="3998">10</cx:pt>
          <cx:pt idx="3999">8</cx:pt>
          <cx:pt idx="4000">2</cx:pt>
          <cx:pt idx="4001">8</cx:pt>
          <cx:pt idx="4002">7</cx:pt>
          <cx:pt idx="4003">2</cx:pt>
          <cx:pt idx="4004">10</cx:pt>
          <cx:pt idx="4005">4</cx:pt>
          <cx:pt idx="4006">7</cx:pt>
          <cx:pt idx="4007">3</cx:pt>
          <cx:pt idx="4008">2</cx:pt>
          <cx:pt idx="4009">10</cx:pt>
          <cx:pt idx="4010">10</cx:pt>
          <cx:pt idx="4011">8</cx:pt>
          <cx:pt idx="4012">1</cx:pt>
          <cx:pt idx="4013">7</cx:pt>
          <cx:pt idx="4014">2</cx:pt>
          <cx:pt idx="4015">9</cx:pt>
          <cx:pt idx="4016">9</cx:pt>
          <cx:pt idx="4017">1</cx:pt>
          <cx:pt idx="4018">5</cx:pt>
          <cx:pt idx="4019">2</cx:pt>
          <cx:pt idx="4020">6</cx:pt>
          <cx:pt idx="4021">1</cx:pt>
          <cx:pt idx="4022">9</cx:pt>
          <cx:pt idx="4023">3</cx:pt>
          <cx:pt idx="4024">7</cx:pt>
          <cx:pt idx="4025">9</cx:pt>
          <cx:pt idx="4026">1</cx:pt>
          <cx:pt idx="4027">1</cx:pt>
          <cx:pt idx="4028">1</cx:pt>
          <cx:pt idx="4029">2</cx:pt>
          <cx:pt idx="4030">1</cx:pt>
          <cx:pt idx="4031">1</cx:pt>
          <cx:pt idx="4032">1</cx:pt>
          <cx:pt idx="4033">4</cx:pt>
          <cx:pt idx="4034">7</cx:pt>
          <cx:pt idx="4035">9</cx:pt>
          <cx:pt idx="4036">3</cx:pt>
          <cx:pt idx="4037">7</cx:pt>
          <cx:pt idx="4038">5</cx:pt>
          <cx:pt idx="4039">3</cx:pt>
          <cx:pt idx="4040">6</cx:pt>
          <cx:pt idx="4041">5</cx:pt>
          <cx:pt idx="4042">2</cx:pt>
          <cx:pt idx="4043">4</cx:pt>
          <cx:pt idx="4044">9</cx:pt>
          <cx:pt idx="4045">7</cx:pt>
          <cx:pt idx="4046">1</cx:pt>
          <cx:pt idx="4047">5</cx:pt>
          <cx:pt idx="4048">9</cx:pt>
          <cx:pt idx="4049">1</cx:pt>
          <cx:pt idx="4050">4</cx:pt>
          <cx:pt idx="4051">9</cx:pt>
          <cx:pt idx="4052">5</cx:pt>
          <cx:pt idx="4053">3</cx:pt>
          <cx:pt idx="4054">10</cx:pt>
          <cx:pt idx="4055">8</cx:pt>
          <cx:pt idx="4056">9</cx:pt>
          <cx:pt idx="4057">9</cx:pt>
          <cx:pt idx="4058">7</cx:pt>
          <cx:pt idx="4059">3</cx:pt>
          <cx:pt idx="4060">5</cx:pt>
          <cx:pt idx="4061">9</cx:pt>
          <cx:pt idx="4062">9</cx:pt>
          <cx:pt idx="4063">1</cx:pt>
          <cx:pt idx="4064">7</cx:pt>
          <cx:pt idx="4065">2</cx:pt>
          <cx:pt idx="4066">2</cx:pt>
          <cx:pt idx="4067">2</cx:pt>
          <cx:pt idx="4068">2</cx:pt>
          <cx:pt idx="4069">1</cx:pt>
          <cx:pt idx="4070">1</cx:pt>
          <cx:pt idx="4071">8</cx:pt>
          <cx:pt idx="4072">1</cx:pt>
          <cx:pt idx="4073">10</cx:pt>
          <cx:pt idx="4074">3</cx:pt>
          <cx:pt idx="4075">6</cx:pt>
          <cx:pt idx="4076">1</cx:pt>
          <cx:pt idx="4077">1</cx:pt>
          <cx:pt idx="4078">1</cx:pt>
          <cx:pt idx="4079">5</cx:pt>
          <cx:pt idx="4080">9</cx:pt>
          <cx:pt idx="4081">9</cx:pt>
          <cx:pt idx="4082">8</cx:pt>
          <cx:pt idx="4083">8</cx:pt>
          <cx:pt idx="4084">5</cx:pt>
          <cx:pt idx="4085">10</cx:pt>
          <cx:pt idx="4086">1</cx:pt>
          <cx:pt idx="4087">9</cx:pt>
          <cx:pt idx="4088">8</cx:pt>
          <cx:pt idx="4089">9</cx:pt>
          <cx:pt idx="4090">7</cx:pt>
          <cx:pt idx="4091">7</cx:pt>
          <cx:pt idx="4092">2</cx:pt>
          <cx:pt idx="4093">10</cx:pt>
          <cx:pt idx="4094">6</cx:pt>
          <cx:pt idx="4095">2</cx:pt>
          <cx:pt idx="4096">1</cx:pt>
          <cx:pt idx="4097">9</cx:pt>
          <cx:pt idx="4098">8</cx:pt>
          <cx:pt idx="4099">10</cx:pt>
          <cx:pt idx="4100">9</cx:pt>
          <cx:pt idx="4101">4</cx:pt>
          <cx:pt idx="4102">9</cx:pt>
          <cx:pt idx="4103">10</cx:pt>
          <cx:pt idx="4104">1</cx:pt>
          <cx:pt idx="4105">2</cx:pt>
          <cx:pt idx="4106">4</cx:pt>
          <cx:pt idx="4107">9</cx:pt>
          <cx:pt idx="4108">10</cx:pt>
          <cx:pt idx="4109">3</cx:pt>
          <cx:pt idx="4110">8</cx:pt>
          <cx:pt idx="4111">9</cx:pt>
          <cx:pt idx="4112">5</cx:pt>
          <cx:pt idx="4113">5</cx:pt>
          <cx:pt idx="4114">2</cx:pt>
          <cx:pt idx="4115">6</cx:pt>
          <cx:pt idx="4116">7</cx:pt>
          <cx:pt idx="4117">10</cx:pt>
          <cx:pt idx="4118">7</cx:pt>
          <cx:pt idx="4119">2</cx:pt>
          <cx:pt idx="4120">10</cx:pt>
          <cx:pt idx="4121">5</cx:pt>
          <cx:pt idx="4122">2</cx:pt>
          <cx:pt idx="4123">10</cx:pt>
          <cx:pt idx="4124">8</cx:pt>
          <cx:pt idx="4125">8</cx:pt>
          <cx:pt idx="4126">1</cx:pt>
          <cx:pt idx="4127">5</cx:pt>
          <cx:pt idx="4128">7</cx:pt>
          <cx:pt idx="4129">4</cx:pt>
          <cx:pt idx="4130">9</cx:pt>
          <cx:pt idx="4131">2</cx:pt>
          <cx:pt idx="4132">1</cx:pt>
          <cx:pt idx="4133">3</cx:pt>
          <cx:pt idx="4134">1</cx:pt>
          <cx:pt idx="4135">2</cx:pt>
          <cx:pt idx="4136">4</cx:pt>
          <cx:pt idx="4137">10</cx:pt>
          <cx:pt idx="4138">10</cx:pt>
          <cx:pt idx="4139">10</cx:pt>
          <cx:pt idx="4140">7</cx:pt>
          <cx:pt idx="4141">8</cx:pt>
          <cx:pt idx="4142">3</cx:pt>
          <cx:pt idx="4143">9</cx:pt>
          <cx:pt idx="4144">9</cx:pt>
          <cx:pt idx="4145">8</cx:pt>
          <cx:pt idx="4146">3</cx:pt>
          <cx:pt idx="4147">2</cx:pt>
          <cx:pt idx="4148">10</cx:pt>
          <cx:pt idx="4149">1</cx:pt>
          <cx:pt idx="4150">9</cx:pt>
          <cx:pt idx="4151">10</cx:pt>
          <cx:pt idx="4152">10</cx:pt>
          <cx:pt idx="4153">10</cx:pt>
          <cx:pt idx="4154">9</cx:pt>
          <cx:pt idx="4155">9</cx:pt>
          <cx:pt idx="4156">6</cx:pt>
          <cx:pt idx="4157">10</cx:pt>
          <cx:pt idx="4158">9</cx:pt>
          <cx:pt idx="4159">10</cx:pt>
          <cx:pt idx="4160">9</cx:pt>
          <cx:pt idx="4161">9</cx:pt>
          <cx:pt idx="4162">2</cx:pt>
          <cx:pt idx="4163">10</cx:pt>
          <cx:pt idx="4164">9</cx:pt>
          <cx:pt idx="4165">10</cx:pt>
          <cx:pt idx="4166">8</cx:pt>
          <cx:pt idx="4167">8</cx:pt>
          <cx:pt idx="4168">9</cx:pt>
          <cx:pt idx="4169">9</cx:pt>
          <cx:pt idx="4170">1</cx:pt>
          <cx:pt idx="4171">8</cx:pt>
          <cx:pt idx="4172">9</cx:pt>
          <cx:pt idx="4173">7</cx:pt>
          <cx:pt idx="4174">3</cx:pt>
          <cx:pt idx="4175">6</cx:pt>
          <cx:pt idx="4176">8</cx:pt>
          <cx:pt idx="4177">10</cx:pt>
          <cx:pt idx="4178">10</cx:pt>
          <cx:pt idx="4179">3</cx:pt>
          <cx:pt idx="4180">6</cx:pt>
          <cx:pt idx="4181">2</cx:pt>
          <cx:pt idx="4182">10</cx:pt>
          <cx:pt idx="4183">1</cx:pt>
          <cx:pt idx="4184">6</cx:pt>
          <cx:pt idx="4185">10</cx:pt>
          <cx:pt idx="4186">1</cx:pt>
          <cx:pt idx="4187">1</cx:pt>
          <cx:pt idx="4188">10</cx:pt>
          <cx:pt idx="4189">8</cx:pt>
          <cx:pt idx="4190">10</cx:pt>
          <cx:pt idx="4191">5</cx:pt>
          <cx:pt idx="4192">1</cx:pt>
          <cx:pt idx="4193">1</cx:pt>
          <cx:pt idx="4194">10</cx:pt>
          <cx:pt idx="4195">7</cx:pt>
          <cx:pt idx="4196">10</cx:pt>
          <cx:pt idx="4197">9</cx:pt>
          <cx:pt idx="4198">9</cx:pt>
          <cx:pt idx="4199">3</cx:pt>
          <cx:pt idx="4200">4</cx:pt>
          <cx:pt idx="4201">7</cx:pt>
          <cx:pt idx="4202">10</cx:pt>
          <cx:pt idx="4203">10</cx:pt>
          <cx:pt idx="4204">5</cx:pt>
          <cx:pt idx="4205">9</cx:pt>
          <cx:pt idx="4206">10</cx:pt>
          <cx:pt idx="4207">9</cx:pt>
          <cx:pt idx="4208">9</cx:pt>
          <cx:pt idx="4209">8</cx:pt>
          <cx:pt idx="4210">1</cx:pt>
          <cx:pt idx="4211">4</cx:pt>
          <cx:pt idx="4212">10</cx:pt>
          <cx:pt idx="4213">10</cx:pt>
          <cx:pt idx="4214">8</cx:pt>
          <cx:pt idx="4215">9</cx:pt>
          <cx:pt idx="4216">6</cx:pt>
          <cx:pt idx="4217">1</cx:pt>
          <cx:pt idx="4218">9</cx:pt>
          <cx:pt idx="4219">6</cx:pt>
          <cx:pt idx="4220">8</cx:pt>
          <cx:pt idx="4221">10</cx:pt>
          <cx:pt idx="4222">1</cx:pt>
          <cx:pt idx="4223">9</cx:pt>
          <cx:pt idx="4224">10</cx:pt>
          <cx:pt idx="4225">1</cx:pt>
          <cx:pt idx="4226">4</cx:pt>
          <cx:pt idx="4227">6</cx:pt>
          <cx:pt idx="4228">10</cx:pt>
          <cx:pt idx="4229">7</cx:pt>
          <cx:pt idx="4230">3</cx:pt>
          <cx:pt idx="4231">3</cx:pt>
          <cx:pt idx="4232">10</cx:pt>
          <cx:pt idx="4233">10</cx:pt>
          <cx:pt idx="4234">10</cx:pt>
          <cx:pt idx="4235">10</cx:pt>
          <cx:pt idx="4236">9</cx:pt>
          <cx:pt idx="4237">2</cx:pt>
          <cx:pt idx="4238">3</cx:pt>
          <cx:pt idx="4239">9</cx:pt>
          <cx:pt idx="4240">5</cx:pt>
          <cx:pt idx="4241">10</cx:pt>
          <cx:pt idx="4242">8</cx:pt>
          <cx:pt idx="4243">2</cx:pt>
          <cx:pt idx="4244">10</cx:pt>
          <cx:pt idx="4245">10</cx:pt>
          <cx:pt idx="4246">3</cx:pt>
          <cx:pt idx="4247">1</cx:pt>
          <cx:pt idx="4248">6</cx:pt>
          <cx:pt idx="4249">8</cx:pt>
          <cx:pt idx="4250">10</cx:pt>
          <cx:pt idx="4251">10</cx:pt>
          <cx:pt idx="4252">8</cx:pt>
          <cx:pt idx="4253">3</cx:pt>
          <cx:pt idx="4254">2</cx:pt>
          <cx:pt idx="4255">10</cx:pt>
          <cx:pt idx="4256">10</cx:pt>
          <cx:pt idx="4257">6</cx:pt>
          <cx:pt idx="4258">2</cx:pt>
          <cx:pt idx="4259">1</cx:pt>
          <cx:pt idx="4260">9</cx:pt>
          <cx:pt idx="4261">9</cx:pt>
          <cx:pt idx="4262">10</cx:pt>
          <cx:pt idx="4263">9</cx:pt>
          <cx:pt idx="4264">10</cx:pt>
          <cx:pt idx="4265">10</cx:pt>
          <cx:pt idx="4266">10</cx:pt>
          <cx:pt idx="4267">1</cx:pt>
          <cx:pt idx="4268">9</cx:pt>
          <cx:pt idx="4269">9</cx:pt>
          <cx:pt idx="4270">7</cx:pt>
          <cx:pt idx="4271">8</cx:pt>
          <cx:pt idx="4272">10</cx:pt>
          <cx:pt idx="4273">1</cx:pt>
          <cx:pt idx="4274">10</cx:pt>
          <cx:pt idx="4275">1</cx:pt>
          <cx:pt idx="4276">1</cx:pt>
          <cx:pt idx="4277">3</cx:pt>
          <cx:pt idx="4278">10</cx:pt>
          <cx:pt idx="4279">10</cx:pt>
          <cx:pt idx="4280">4</cx:pt>
          <cx:pt idx="4281">8</cx:pt>
          <cx:pt idx="4282">10</cx:pt>
          <cx:pt idx="4283">10</cx:pt>
          <cx:pt idx="4284">10</cx:pt>
          <cx:pt idx="4285">8</cx:pt>
          <cx:pt idx="4286">10</cx:pt>
          <cx:pt idx="4287">1</cx:pt>
          <cx:pt idx="4288">6</cx:pt>
          <cx:pt idx="4289">10</cx:pt>
          <cx:pt idx="4290">10</cx:pt>
          <cx:pt idx="4291">10</cx:pt>
          <cx:pt idx="4292">10</cx:pt>
          <cx:pt idx="4293">10</cx:pt>
          <cx:pt idx="4294">9</cx:pt>
          <cx:pt idx="4295">9</cx:pt>
          <cx:pt idx="4296">1</cx:pt>
          <cx:pt idx="4297">9</cx:pt>
          <cx:pt idx="4298">9</cx:pt>
          <cx:pt idx="4299">8</cx:pt>
          <cx:pt idx="4300">10</cx:pt>
          <cx:pt idx="4301">1</cx:pt>
          <cx:pt idx="4302">8</cx:pt>
          <cx:pt idx="4303">8</cx:pt>
          <cx:pt idx="4304">2</cx:pt>
          <cx:pt idx="4305">10</cx:pt>
          <cx:pt idx="4306">10</cx:pt>
          <cx:pt idx="4307">7</cx:pt>
          <cx:pt idx="4308">3</cx:pt>
          <cx:pt idx="4309">10</cx:pt>
          <cx:pt idx="4310">5</cx:pt>
          <cx:pt idx="4311">4</cx:pt>
          <cx:pt idx="4312">8</cx:pt>
          <cx:pt idx="4313">9</cx:pt>
          <cx:pt idx="4314">7</cx:pt>
          <cx:pt idx="4315">10</cx:pt>
          <cx:pt idx="4316">1</cx:pt>
          <cx:pt idx="4317">1</cx:pt>
          <cx:pt idx="4318">9</cx:pt>
          <cx:pt idx="4319">6</cx:pt>
          <cx:pt idx="4320">5</cx:pt>
          <cx:pt idx="4321">10</cx:pt>
          <cx:pt idx="4322">4</cx:pt>
          <cx:pt idx="4323">8</cx:pt>
          <cx:pt idx="4324">7</cx:pt>
          <cx:pt idx="4325">9</cx:pt>
          <cx:pt idx="4326">9</cx:pt>
          <cx:pt idx="4327">8</cx:pt>
          <cx:pt idx="4328">9</cx:pt>
          <cx:pt idx="4329">3</cx:pt>
          <cx:pt idx="4330">1</cx:pt>
          <cx:pt idx="4331">2</cx:pt>
          <cx:pt idx="4332">9</cx:pt>
          <cx:pt idx="4333">6</cx:pt>
          <cx:pt idx="4334">7</cx:pt>
          <cx:pt idx="4335">10</cx:pt>
          <cx:pt idx="4336">4</cx:pt>
          <cx:pt idx="4337">9</cx:pt>
          <cx:pt idx="4338">8</cx:pt>
          <cx:pt idx="4339">6</cx:pt>
          <cx:pt idx="4340">7</cx:pt>
          <cx:pt idx="4341">9</cx:pt>
          <cx:pt idx="4342">6</cx:pt>
          <cx:pt idx="4343">1</cx:pt>
          <cx:pt idx="4344">1</cx:pt>
          <cx:pt idx="4345">10</cx:pt>
          <cx:pt idx="4346">2</cx:pt>
          <cx:pt idx="4347">3</cx:pt>
          <cx:pt idx="4348">1</cx:pt>
          <cx:pt idx="4349">9</cx:pt>
          <cx:pt idx="4350">9</cx:pt>
          <cx:pt idx="4351">5</cx:pt>
          <cx:pt idx="4352">4</cx:pt>
          <cx:pt idx="4353">8</cx:pt>
          <cx:pt idx="4354">10</cx:pt>
          <cx:pt idx="4355">3</cx:pt>
          <cx:pt idx="4356">8</cx:pt>
          <cx:pt idx="4357">9</cx:pt>
          <cx:pt idx="4358">7</cx:pt>
          <cx:pt idx="4359">9</cx:pt>
          <cx:pt idx="4360">5</cx:pt>
          <cx:pt idx="4361">10</cx:pt>
          <cx:pt idx="4362">10</cx:pt>
          <cx:pt idx="4363">10</cx:pt>
          <cx:pt idx="4364">8</cx:pt>
          <cx:pt idx="4365">1</cx:pt>
          <cx:pt idx="4366">9</cx:pt>
          <cx:pt idx="4367">9</cx:pt>
          <cx:pt idx="4368">6</cx:pt>
          <cx:pt idx="4369">10</cx:pt>
          <cx:pt idx="4370">5</cx:pt>
          <cx:pt idx="4371">10</cx:pt>
          <cx:pt idx="4372">10</cx:pt>
          <cx:pt idx="4373">8</cx:pt>
          <cx:pt idx="4374">10</cx:pt>
          <cx:pt idx="4375">10</cx:pt>
          <cx:pt idx="4376">9</cx:pt>
          <cx:pt idx="4377">9</cx:pt>
          <cx:pt idx="4378">6</cx:pt>
          <cx:pt idx="4379">7</cx:pt>
          <cx:pt idx="4380">8</cx:pt>
          <cx:pt idx="4381">3</cx:pt>
          <cx:pt idx="4382">10</cx:pt>
          <cx:pt idx="4383">8</cx:pt>
          <cx:pt idx="4384">8</cx:pt>
          <cx:pt idx="4385">6</cx:pt>
          <cx:pt idx="4386">8</cx:pt>
          <cx:pt idx="4387">8</cx:pt>
          <cx:pt idx="4388">7</cx:pt>
          <cx:pt idx="4389">10</cx:pt>
          <cx:pt idx="4390">9</cx:pt>
          <cx:pt idx="4391">8</cx:pt>
          <cx:pt idx="4392">8</cx:pt>
          <cx:pt idx="4393">10</cx:pt>
          <cx:pt idx="4394">1</cx:pt>
          <cx:pt idx="4395">10</cx:pt>
          <cx:pt idx="4396">9</cx:pt>
          <cx:pt idx="4397">7</cx:pt>
          <cx:pt idx="4398">5</cx:pt>
          <cx:pt idx="4399">6</cx:pt>
          <cx:pt idx="4400">10</cx:pt>
          <cx:pt idx="4401">10</cx:pt>
          <cx:pt idx="4402">10</cx:pt>
          <cx:pt idx="4403">9</cx:pt>
          <cx:pt idx="4404">10</cx:pt>
          <cx:pt idx="4405">3</cx:pt>
          <cx:pt idx="4406">3</cx:pt>
          <cx:pt idx="4407">3</cx:pt>
          <cx:pt idx="4408">9</cx:pt>
          <cx:pt idx="4409">1</cx:pt>
          <cx:pt idx="4410">2</cx:pt>
          <cx:pt idx="4411">1</cx:pt>
          <cx:pt idx="4412">1</cx:pt>
          <cx:pt idx="4413">1</cx:pt>
          <cx:pt idx="4414">1</cx:pt>
          <cx:pt idx="4415">10</cx:pt>
          <cx:pt idx="4416">1</cx:pt>
          <cx:pt idx="4417">1</cx:pt>
          <cx:pt idx="4418">1</cx:pt>
          <cx:pt idx="4419">1</cx:pt>
          <cx:pt idx="4420">10</cx:pt>
          <cx:pt idx="4421">2</cx:pt>
          <cx:pt idx="4422">8</cx:pt>
          <cx:pt idx="4423">1</cx:pt>
          <cx:pt idx="4424">2</cx:pt>
          <cx:pt idx="4425">1</cx:pt>
          <cx:pt idx="4426">1</cx:pt>
          <cx:pt idx="4427">4</cx:pt>
          <cx:pt idx="4428">1</cx:pt>
          <cx:pt idx="4429">3</cx:pt>
          <cx:pt idx="4430">4</cx:pt>
          <cx:pt idx="4431">1</cx:pt>
          <cx:pt idx="4432">2</cx:pt>
          <cx:pt idx="4433">1</cx:pt>
          <cx:pt idx="4434">6</cx:pt>
          <cx:pt idx="4435">2</cx:pt>
          <cx:pt idx="4436">1</cx:pt>
          <cx:pt idx="4437">3</cx:pt>
          <cx:pt idx="4438">2</cx:pt>
          <cx:pt idx="4439">3</cx:pt>
          <cx:pt idx="4440">1</cx:pt>
          <cx:pt idx="4441">1</cx:pt>
          <cx:pt idx="4442">2</cx:pt>
          <cx:pt idx="4443">3</cx:pt>
          <cx:pt idx="4444">1</cx:pt>
          <cx:pt idx="4445">2</cx:pt>
          <cx:pt idx="4446">3</cx:pt>
          <cx:pt idx="4447">1</cx:pt>
          <cx:pt idx="4448">2</cx:pt>
          <cx:pt idx="4449">1</cx:pt>
          <cx:pt idx="4450">1</cx:pt>
          <cx:pt idx="4451">1</cx:pt>
          <cx:pt idx="4452">3</cx:pt>
          <cx:pt idx="4453">1</cx:pt>
          <cx:pt idx="4454">7</cx:pt>
          <cx:pt idx="4455">1</cx:pt>
          <cx:pt idx="4456">1</cx:pt>
          <cx:pt idx="4457">2</cx:pt>
          <cx:pt idx="4458">1</cx:pt>
          <cx:pt idx="4459">1</cx:pt>
          <cx:pt idx="4460">1</cx:pt>
          <cx:pt idx="4461">2</cx:pt>
          <cx:pt idx="4462">1</cx:pt>
          <cx:pt idx="4463">1</cx:pt>
          <cx:pt idx="4464">4</cx:pt>
          <cx:pt idx="4465">1</cx:pt>
          <cx:pt idx="4466">1</cx:pt>
          <cx:pt idx="4467">3</cx:pt>
          <cx:pt idx="4468">10</cx:pt>
          <cx:pt idx="4469">4</cx:pt>
          <cx:pt idx="4470">3</cx:pt>
          <cx:pt idx="4471">2</cx:pt>
          <cx:pt idx="4472">5</cx:pt>
          <cx:pt idx="4473">6</cx:pt>
          <cx:pt idx="4474">9</cx:pt>
          <cx:pt idx="4475">1</cx:pt>
          <cx:pt idx="4476">1</cx:pt>
          <cx:pt idx="4477">1</cx:pt>
          <cx:pt idx="4478">1</cx:pt>
          <cx:pt idx="4479">10</cx:pt>
          <cx:pt idx="4480">1</cx:pt>
          <cx:pt idx="4481">10</cx:pt>
          <cx:pt idx="4482">2</cx:pt>
          <cx:pt idx="4483">1</cx:pt>
          <cx:pt idx="4484">10</cx:pt>
          <cx:pt idx="4485">1</cx:pt>
          <cx:pt idx="4486">2</cx:pt>
          <cx:pt idx="4487">1</cx:pt>
          <cx:pt idx="4488">1</cx:pt>
          <cx:pt idx="4489">1</cx:pt>
          <cx:pt idx="4490">1</cx:pt>
          <cx:pt idx="4491">1</cx:pt>
          <cx:pt idx="4492">1</cx:pt>
          <cx:pt idx="4493">1</cx:pt>
          <cx:pt idx="4494">10</cx:pt>
          <cx:pt idx="4495">3</cx:pt>
          <cx:pt idx="4496">1</cx:pt>
          <cx:pt idx="4497">2</cx:pt>
          <cx:pt idx="4498">1</cx:pt>
          <cx:pt idx="4499">2</cx:pt>
          <cx:pt idx="4500">10</cx:pt>
          <cx:pt idx="4501">10</cx:pt>
          <cx:pt idx="4502">1</cx:pt>
          <cx:pt idx="4503">1</cx:pt>
          <cx:pt idx="4504">10</cx:pt>
          <cx:pt idx="4505">2</cx:pt>
          <cx:pt idx="4506">1</cx:pt>
          <cx:pt idx="4507">1</cx:pt>
          <cx:pt idx="4508">9</cx:pt>
          <cx:pt idx="4509">10</cx:pt>
          <cx:pt idx="4510">1</cx:pt>
          <cx:pt idx="4511">1</cx:pt>
          <cx:pt idx="4512">4</cx:pt>
          <cx:pt idx="4513">2</cx:pt>
          <cx:pt idx="4514">1</cx:pt>
          <cx:pt idx="4515">1</cx:pt>
          <cx:pt idx="4516">4</cx:pt>
          <cx:pt idx="4517">8</cx:pt>
          <cx:pt idx="4518">4</cx:pt>
          <cx:pt idx="4519">1</cx:pt>
          <cx:pt idx="4520">2</cx:pt>
          <cx:pt idx="4521">1</cx:pt>
          <cx:pt idx="4522">1</cx:pt>
          <cx:pt idx="4523">1</cx:pt>
          <cx:pt idx="4524">9</cx:pt>
          <cx:pt idx="4525">1</cx:pt>
          <cx:pt idx="4526">1</cx:pt>
          <cx:pt idx="4527">1</cx:pt>
          <cx:pt idx="4528">3</cx:pt>
          <cx:pt idx="4529">1</cx:pt>
          <cx:pt idx="4530">3</cx:pt>
          <cx:pt idx="4531">1</cx:pt>
          <cx:pt idx="4532">1</cx:pt>
          <cx:pt idx="4533">1</cx:pt>
          <cx:pt idx="4534">1</cx:pt>
          <cx:pt idx="4535">1</cx:pt>
          <cx:pt idx="4536">3</cx:pt>
          <cx:pt idx="4537">1</cx:pt>
          <cx:pt idx="4538">1</cx:pt>
          <cx:pt idx="4539">1</cx:pt>
          <cx:pt idx="4540">1</cx:pt>
          <cx:pt idx="4541">1</cx:pt>
          <cx:pt idx="4542">2</cx:pt>
          <cx:pt idx="4543">1</cx:pt>
          <cx:pt idx="4544">1</cx:pt>
          <cx:pt idx="4545">2</cx:pt>
          <cx:pt idx="4546">1</cx:pt>
          <cx:pt idx="4547">1</cx:pt>
          <cx:pt idx="4548">3</cx:pt>
          <cx:pt idx="4549">1</cx:pt>
          <cx:pt idx="4550">1</cx:pt>
          <cx:pt idx="4551">10</cx:pt>
          <cx:pt idx="4552">1</cx:pt>
          <cx:pt idx="4553">1</cx:pt>
          <cx:pt idx="4554">1</cx:pt>
          <cx:pt idx="4555">1</cx:pt>
          <cx:pt idx="4556">1</cx:pt>
          <cx:pt idx="4557">10</cx:pt>
          <cx:pt idx="4558">1</cx:pt>
          <cx:pt idx="4559">1</cx:pt>
          <cx:pt idx="4560">1</cx:pt>
          <cx:pt idx="4561">1</cx:pt>
          <cx:pt idx="4562">7</cx:pt>
          <cx:pt idx="4563">1</cx:pt>
          <cx:pt idx="4564">1</cx:pt>
          <cx:pt idx="4565">4</cx:pt>
          <cx:pt idx="4566">1</cx:pt>
          <cx:pt idx="4567">10</cx:pt>
          <cx:pt idx="4568">1</cx:pt>
          <cx:pt idx="4569">10</cx:pt>
          <cx:pt idx="4570">1</cx:pt>
          <cx:pt idx="4571">1</cx:pt>
          <cx:pt idx="4572">1</cx:pt>
          <cx:pt idx="4573">1</cx:pt>
          <cx:pt idx="4574">1</cx:pt>
          <cx:pt idx="4575">3</cx:pt>
          <cx:pt idx="4576">1</cx:pt>
          <cx:pt idx="4577">1</cx:pt>
          <cx:pt idx="4578">1</cx:pt>
          <cx:pt idx="4579">1</cx:pt>
          <cx:pt idx="4580">6</cx:pt>
          <cx:pt idx="4581">2</cx:pt>
          <cx:pt idx="4582">1</cx:pt>
          <cx:pt idx="4583">1</cx:pt>
          <cx:pt idx="4584">2</cx:pt>
          <cx:pt idx="4585">1</cx:pt>
          <cx:pt idx="4586">1</cx:pt>
          <cx:pt idx="4587">1</cx:pt>
          <cx:pt idx="4588">2</cx:pt>
          <cx:pt idx="4589">1</cx:pt>
          <cx:pt idx="4590">1</cx:pt>
          <cx:pt idx="4591">2</cx:pt>
          <cx:pt idx="4592">1</cx:pt>
          <cx:pt idx="4593">1</cx:pt>
          <cx:pt idx="4594">10</cx:pt>
          <cx:pt idx="4595">2</cx:pt>
          <cx:pt idx="4596">1</cx:pt>
          <cx:pt idx="4597">1</cx:pt>
          <cx:pt idx="4598">1</cx:pt>
          <cx:pt idx="4599">9</cx:pt>
          <cx:pt idx="4600">5</cx:pt>
          <cx:pt idx="4601">1</cx:pt>
          <cx:pt idx="4602">10</cx:pt>
          <cx:pt idx="4603">1</cx:pt>
          <cx:pt idx="4604">6</cx:pt>
          <cx:pt idx="4605">1</cx:pt>
          <cx:pt idx="4606">1</cx:pt>
          <cx:pt idx="4607">2</cx:pt>
          <cx:pt idx="4608">1</cx:pt>
          <cx:pt idx="4609">10</cx:pt>
          <cx:pt idx="4610">1</cx:pt>
          <cx:pt idx="4611">7</cx:pt>
          <cx:pt idx="4612">7</cx:pt>
          <cx:pt idx="4613">1</cx:pt>
          <cx:pt idx="4614">1</cx:pt>
          <cx:pt idx="4615">3</cx:pt>
          <cx:pt idx="4616">1</cx:pt>
          <cx:pt idx="4617">1</cx:pt>
          <cx:pt idx="4618">4</cx:pt>
          <cx:pt idx="4619">5</cx:pt>
          <cx:pt idx="4620">1</cx:pt>
          <cx:pt idx="4621">5</cx:pt>
          <cx:pt idx="4622">4</cx:pt>
          <cx:pt idx="4623">2</cx:pt>
          <cx:pt idx="4624">1</cx:pt>
          <cx:pt idx="4625">5</cx:pt>
          <cx:pt idx="4626">1</cx:pt>
          <cx:pt idx="4627">1</cx:pt>
          <cx:pt idx="4628">1</cx:pt>
          <cx:pt idx="4629">1</cx:pt>
          <cx:pt idx="4630">3</cx:pt>
          <cx:pt idx="4631">10</cx:pt>
          <cx:pt idx="4632">1</cx:pt>
          <cx:pt idx="4633">1</cx:pt>
          <cx:pt idx="4634">5</cx:pt>
          <cx:pt idx="4635">3</cx:pt>
          <cx:pt idx="4636">1</cx:pt>
          <cx:pt idx="4637">1</cx:pt>
          <cx:pt idx="4638">10</cx:pt>
          <cx:pt idx="4639">1</cx:pt>
          <cx:pt idx="4640">5</cx:pt>
          <cx:pt idx="4641">1</cx:pt>
          <cx:pt idx="4642">5</cx:pt>
          <cx:pt idx="4643">6</cx:pt>
          <cx:pt idx="4644">2</cx:pt>
          <cx:pt idx="4645">5</cx:pt>
          <cx:pt idx="4646">9</cx:pt>
          <cx:pt idx="4647">3</cx:pt>
          <cx:pt idx="4648">1</cx:pt>
          <cx:pt idx="4649">1</cx:pt>
          <cx:pt idx="4650">1</cx:pt>
          <cx:pt idx="4651">2</cx:pt>
          <cx:pt idx="4652">2</cx:pt>
          <cx:pt idx="4653">1</cx:pt>
          <cx:pt idx="4654">1</cx:pt>
          <cx:pt idx="4655">1</cx:pt>
          <cx:pt idx="4656">1</cx:pt>
          <cx:pt idx="4657">1</cx:pt>
          <cx:pt idx="4658">10</cx:pt>
          <cx:pt idx="4659">1</cx:pt>
          <cx:pt idx="4660">1</cx:pt>
          <cx:pt idx="4661">1</cx:pt>
          <cx:pt idx="4662">1</cx:pt>
          <cx:pt idx="4663">3</cx:pt>
          <cx:pt idx="4664">2</cx:pt>
          <cx:pt idx="4665">1</cx:pt>
          <cx:pt idx="4666">1</cx:pt>
          <cx:pt idx="4667">10</cx:pt>
          <cx:pt idx="4668">1</cx:pt>
          <cx:pt idx="4669">10</cx:pt>
          <cx:pt idx="4670">8</cx:pt>
          <cx:pt idx="4671">1</cx:pt>
          <cx:pt idx="4672">1</cx:pt>
          <cx:pt idx="4673">4</cx:pt>
          <cx:pt idx="4674">2</cx:pt>
          <cx:pt idx="4675">2</cx:pt>
          <cx:pt idx="4676">4</cx:pt>
          <cx:pt idx="4677">1</cx:pt>
          <cx:pt idx="4678">3</cx:pt>
          <cx:pt idx="4679">1</cx:pt>
          <cx:pt idx="4680">7</cx:pt>
          <cx:pt idx="4681">5</cx:pt>
          <cx:pt idx="4682">1</cx:pt>
          <cx:pt idx="4683">1</cx:pt>
          <cx:pt idx="4684">1</cx:pt>
          <cx:pt idx="4685">3</cx:pt>
          <cx:pt idx="4686">1</cx:pt>
          <cx:pt idx="4687">1</cx:pt>
          <cx:pt idx="4688">2</cx:pt>
          <cx:pt idx="4689">7</cx:pt>
          <cx:pt idx="4690">1</cx:pt>
          <cx:pt idx="4691">3</cx:pt>
          <cx:pt idx="4692">1</cx:pt>
          <cx:pt idx="4693">1</cx:pt>
          <cx:pt idx="4694">4</cx:pt>
          <cx:pt idx="4695">5</cx:pt>
          <cx:pt idx="4696">1</cx:pt>
          <cx:pt idx="4697">1</cx:pt>
          <cx:pt idx="4698">10</cx:pt>
          <cx:pt idx="4699">10</cx:pt>
          <cx:pt idx="4700">8</cx:pt>
          <cx:pt idx="4701">10</cx:pt>
          <cx:pt idx="4702">2</cx:pt>
          <cx:pt idx="4703">1</cx:pt>
          <cx:pt idx="4704">2</cx:pt>
          <cx:pt idx="4705">1</cx:pt>
          <cx:pt idx="4706">1</cx:pt>
          <cx:pt idx="4707">10</cx:pt>
          <cx:pt idx="4708">10</cx:pt>
          <cx:pt idx="4709">1</cx:pt>
          <cx:pt idx="4710">10</cx:pt>
          <cx:pt idx="4711">1</cx:pt>
          <cx:pt idx="4712">1</cx:pt>
          <cx:pt idx="4713">10</cx:pt>
          <cx:pt idx="4714">2</cx:pt>
          <cx:pt idx="4715">3</cx:pt>
          <cx:pt idx="4716">1</cx:pt>
          <cx:pt idx="4717">10</cx:pt>
          <cx:pt idx="4718">1</cx:pt>
          <cx:pt idx="4719">1</cx:pt>
          <cx:pt idx="4720">2</cx:pt>
          <cx:pt idx="4721">1</cx:pt>
          <cx:pt idx="4722">1</cx:pt>
          <cx:pt idx="4723">10</cx:pt>
          <cx:pt idx="4724">1</cx:pt>
          <cx:pt idx="4725">2</cx:pt>
          <cx:pt idx="4726">1</cx:pt>
          <cx:pt idx="4727">3</cx:pt>
          <cx:pt idx="4728">1</cx:pt>
          <cx:pt idx="4729">1</cx:pt>
          <cx:pt idx="4730">2</cx:pt>
          <cx:pt idx="4731">1</cx:pt>
          <cx:pt idx="4732">1</cx:pt>
          <cx:pt idx="4733">7</cx:pt>
          <cx:pt idx="4734">1</cx:pt>
          <cx:pt idx="4735">2</cx:pt>
          <cx:pt idx="4736">1</cx:pt>
          <cx:pt idx="4737">1</cx:pt>
          <cx:pt idx="4738">6</cx:pt>
          <cx:pt idx="4739">1</cx:pt>
          <cx:pt idx="4740">1</cx:pt>
          <cx:pt idx="4741">8</cx:pt>
          <cx:pt idx="4742">1</cx:pt>
          <cx:pt idx="4743">7</cx:pt>
          <cx:pt idx="4744">1</cx:pt>
          <cx:pt idx="4745">6</cx:pt>
          <cx:pt idx="4746">8</cx:pt>
          <cx:pt idx="4747">1</cx:pt>
          <cx:pt idx="4748">3</cx:pt>
          <cx:pt idx="4749">10</cx:pt>
          <cx:pt idx="4750">5</cx:pt>
          <cx:pt idx="4751">4</cx:pt>
          <cx:pt idx="4752">1</cx:pt>
          <cx:pt idx="4753">1</cx:pt>
          <cx:pt idx="4754">1</cx:pt>
          <cx:pt idx="4755">1</cx:pt>
          <cx:pt idx="4756">1</cx:pt>
          <cx:pt idx="4757">1</cx:pt>
          <cx:pt idx="4758">2</cx:pt>
          <cx:pt idx="4759">1</cx:pt>
          <cx:pt idx="4760">2</cx:pt>
          <cx:pt idx="4761">1</cx:pt>
          <cx:pt idx="4762">1</cx:pt>
          <cx:pt idx="4763">1</cx:pt>
          <cx:pt idx="4764">1</cx:pt>
          <cx:pt idx="4765">5</cx:pt>
          <cx:pt idx="4766">1</cx:pt>
          <cx:pt idx="4767">1</cx:pt>
          <cx:pt idx="4768">7</cx:pt>
          <cx:pt idx="4769">3</cx:pt>
          <cx:pt idx="4770">2</cx:pt>
          <cx:pt idx="4771">2</cx:pt>
          <cx:pt idx="4772">7</cx:pt>
          <cx:pt idx="4773">1</cx:pt>
          <cx:pt idx="4774">1</cx:pt>
          <cx:pt idx="4775">3</cx:pt>
          <cx:pt idx="4776">1</cx:pt>
          <cx:pt idx="4777">1</cx:pt>
          <cx:pt idx="4778">1</cx:pt>
          <cx:pt idx="4779">6</cx:pt>
          <cx:pt idx="4780">1</cx:pt>
          <cx:pt idx="4781">9</cx:pt>
          <cx:pt idx="4782">1</cx:pt>
          <cx:pt idx="4783">9</cx:pt>
          <cx:pt idx="4784">1</cx:pt>
          <cx:pt idx="4785">5</cx:pt>
          <cx:pt idx="4786">9</cx:pt>
          <cx:pt idx="4787">1</cx:pt>
          <cx:pt idx="4788">1</cx:pt>
          <cx:pt idx="4789">1</cx:pt>
          <cx:pt idx="4790">10</cx:pt>
          <cx:pt idx="4791">10</cx:pt>
          <cx:pt idx="4792">1</cx:pt>
          <cx:pt idx="4793">1</cx:pt>
          <cx:pt idx="4794">1</cx:pt>
          <cx:pt idx="4795">3</cx:pt>
          <cx:pt idx="4796">9</cx:pt>
          <cx:pt idx="4797">1</cx:pt>
          <cx:pt idx="4798">5</cx:pt>
          <cx:pt idx="4799">5</cx:pt>
          <cx:pt idx="4800">7</cx:pt>
          <cx:pt idx="4801">9</cx:pt>
          <cx:pt idx="4802">1</cx:pt>
          <cx:pt idx="4803">2</cx:pt>
          <cx:pt idx="4804">2</cx:pt>
          <cx:pt idx="4805">1</cx:pt>
          <cx:pt idx="4806">1</cx:pt>
          <cx:pt idx="4807">2</cx:pt>
          <cx:pt idx="4808">2</cx:pt>
          <cx:pt idx="4809">5</cx:pt>
          <cx:pt idx="4810">1</cx:pt>
          <cx:pt idx="4811">2</cx:pt>
          <cx:pt idx="4812">9</cx:pt>
          <cx:pt idx="4813">2</cx:pt>
          <cx:pt idx="4814">1</cx:pt>
          <cx:pt idx="4815">1</cx:pt>
          <cx:pt idx="4816">1</cx:pt>
          <cx:pt idx="4817">6</cx:pt>
          <cx:pt idx="4818">10</cx:pt>
          <cx:pt idx="4819">1</cx:pt>
          <cx:pt idx="4820">1</cx:pt>
          <cx:pt idx="4821">1</cx:pt>
          <cx:pt idx="4822">6</cx:pt>
          <cx:pt idx="4823">1</cx:pt>
          <cx:pt idx="4824">1</cx:pt>
          <cx:pt idx="4825">1</cx:pt>
          <cx:pt idx="4826">1</cx:pt>
          <cx:pt idx="4827">1</cx:pt>
          <cx:pt idx="4828">3</cx:pt>
          <cx:pt idx="4829">2</cx:pt>
          <cx:pt idx="4830">3</cx:pt>
          <cx:pt idx="4831">1</cx:pt>
          <cx:pt idx="4832">3</cx:pt>
          <cx:pt idx="4833">1</cx:pt>
          <cx:pt idx="4834">1</cx:pt>
          <cx:pt idx="4835">1</cx:pt>
          <cx:pt idx="4836">10</cx:pt>
          <cx:pt idx="4837">1</cx:pt>
          <cx:pt idx="4838">1</cx:pt>
          <cx:pt idx="4839">2</cx:pt>
          <cx:pt idx="4840">7</cx:pt>
          <cx:pt idx="4841">1</cx:pt>
          <cx:pt idx="4842">1</cx:pt>
          <cx:pt idx="4843">1</cx:pt>
          <cx:pt idx="4844">2</cx:pt>
          <cx:pt idx="4845">1</cx:pt>
          <cx:pt idx="4846">1</cx:pt>
          <cx:pt idx="4847">1</cx:pt>
          <cx:pt idx="4848">2</cx:pt>
          <cx:pt idx="4849">2</cx:pt>
          <cx:pt idx="4850">1</cx:pt>
          <cx:pt idx="4851">1</cx:pt>
          <cx:pt idx="4852">1</cx:pt>
          <cx:pt idx="4853">3</cx:pt>
          <cx:pt idx="4854">1</cx:pt>
          <cx:pt idx="4855">1</cx:pt>
          <cx:pt idx="4856">1</cx:pt>
          <cx:pt idx="4857">1</cx:pt>
          <cx:pt idx="4858">1</cx:pt>
          <cx:pt idx="4859">1</cx:pt>
          <cx:pt idx="4860">2</cx:pt>
          <cx:pt idx="4861">3</cx:pt>
          <cx:pt idx="4862">1</cx:pt>
          <cx:pt idx="4863">5</cx:pt>
          <cx:pt idx="4864">1</cx:pt>
          <cx:pt idx="4865">1</cx:pt>
          <cx:pt idx="4866">1</cx:pt>
          <cx:pt idx="4867">10</cx:pt>
          <cx:pt idx="4868">1</cx:pt>
          <cx:pt idx="4869">1</cx:pt>
          <cx:pt idx="4870">2</cx:pt>
          <cx:pt idx="4871">1</cx:pt>
          <cx:pt idx="4872">2</cx:pt>
          <cx:pt idx="4873">1</cx:pt>
          <cx:pt idx="4874">1</cx:pt>
          <cx:pt idx="4875">1</cx:pt>
          <cx:pt idx="4876">1</cx:pt>
          <cx:pt idx="4877">1</cx:pt>
          <cx:pt idx="4878">1</cx:pt>
          <cx:pt idx="4879">2</cx:pt>
          <cx:pt idx="4880">1</cx:pt>
          <cx:pt idx="4881">1</cx:pt>
          <cx:pt idx="4882">1</cx:pt>
          <cx:pt idx="4883">1</cx:pt>
          <cx:pt idx="4884">1</cx:pt>
          <cx:pt idx="4885">1</cx:pt>
          <cx:pt idx="4886">1</cx:pt>
          <cx:pt idx="4887">1</cx:pt>
          <cx:pt idx="4888">1</cx:pt>
          <cx:pt idx="4889">1</cx:pt>
          <cx:pt idx="4890">1</cx:pt>
          <cx:pt idx="4891">1</cx:pt>
          <cx:pt idx="4892">1</cx:pt>
          <cx:pt idx="4893">3</cx:pt>
          <cx:pt idx="4894">1</cx:pt>
          <cx:pt idx="4895">1</cx:pt>
          <cx:pt idx="4896">1</cx:pt>
          <cx:pt idx="4897">1</cx:pt>
          <cx:pt idx="4898">1</cx:pt>
          <cx:pt idx="4899">2</cx:pt>
          <cx:pt idx="4900">1</cx:pt>
          <cx:pt idx="4901">2</cx:pt>
          <cx:pt idx="4902">2</cx:pt>
          <cx:pt idx="4903">1</cx:pt>
          <cx:pt idx="4904">1</cx:pt>
          <cx:pt idx="4905">4</cx:pt>
          <cx:pt idx="4906">1</cx:pt>
          <cx:pt idx="4907">1</cx:pt>
          <cx:pt idx="4908">8</cx:pt>
          <cx:pt idx="4909">1</cx:pt>
          <cx:pt idx="4910">1</cx:pt>
          <cx:pt idx="4911">10</cx:pt>
          <cx:pt idx="4912">4</cx:pt>
          <cx:pt idx="4913">1</cx:pt>
          <cx:pt idx="4914">1</cx:pt>
          <cx:pt idx="4915">1</cx:pt>
          <cx:pt idx="4916">1</cx:pt>
          <cx:pt idx="4917">9</cx:pt>
          <cx:pt idx="4918">4</cx:pt>
          <cx:pt idx="4919">1</cx:pt>
          <cx:pt idx="4920">3</cx:pt>
          <cx:pt idx="4921">1</cx:pt>
          <cx:pt idx="4922">9</cx:pt>
          <cx:pt idx="4923">1</cx:pt>
          <cx:pt idx="4924">9</cx:pt>
          <cx:pt idx="4925">3</cx:pt>
          <cx:pt idx="4926">1</cx:pt>
          <cx:pt idx="4927">1</cx:pt>
          <cx:pt idx="4928">1</cx:pt>
          <cx:pt idx="4929">1</cx:pt>
          <cx:pt idx="4930">1</cx:pt>
          <cx:pt idx="4931">1</cx:pt>
          <cx:pt idx="4932">1</cx:pt>
          <cx:pt idx="4933">1</cx:pt>
          <cx:pt idx="4934">1</cx:pt>
          <cx:pt idx="4935">10</cx:pt>
          <cx:pt idx="4936">5</cx:pt>
          <cx:pt idx="4937">1</cx:pt>
          <cx:pt idx="4938">8</cx:pt>
          <cx:pt idx="4939">1</cx:pt>
          <cx:pt idx="4940">3</cx:pt>
          <cx:pt idx="4941">1</cx:pt>
          <cx:pt idx="4942">2</cx:pt>
          <cx:pt idx="4943">3</cx:pt>
          <cx:pt idx="4944">3</cx:pt>
          <cx:pt idx="4945">1</cx:pt>
          <cx:pt idx="4946">4</cx:pt>
          <cx:pt idx="4947">1</cx:pt>
          <cx:pt idx="4948">1</cx:pt>
          <cx:pt idx="4949">10</cx:pt>
          <cx:pt idx="4950">1</cx:pt>
          <cx:pt idx="4951">1</cx:pt>
          <cx:pt idx="4952">1</cx:pt>
          <cx:pt idx="4953">1</cx:pt>
          <cx:pt idx="4954">9</cx:pt>
          <cx:pt idx="4955">1</cx:pt>
          <cx:pt idx="4956">1</cx:pt>
          <cx:pt idx="4957">1</cx:pt>
          <cx:pt idx="4958">1</cx:pt>
          <cx:pt idx="4959">5</cx:pt>
          <cx:pt idx="4960">1</cx:pt>
          <cx:pt idx="4961">1</cx:pt>
          <cx:pt idx="4962">1</cx:pt>
          <cx:pt idx="4963">1</cx:pt>
          <cx:pt idx="4964">10</cx:pt>
          <cx:pt idx="4965">9</cx:pt>
          <cx:pt idx="4966">1</cx:pt>
          <cx:pt idx="4967">10</cx:pt>
          <cx:pt idx="4968">10</cx:pt>
          <cx:pt idx="4969">1</cx:pt>
          <cx:pt idx="4970">1</cx:pt>
          <cx:pt idx="4971">1</cx:pt>
          <cx:pt idx="4972">7</cx:pt>
          <cx:pt idx="4973">1</cx:pt>
          <cx:pt idx="4974">4</cx:pt>
          <cx:pt idx="4975">1</cx:pt>
          <cx:pt idx="4976">1</cx:pt>
          <cx:pt idx="4977">3</cx:pt>
          <cx:pt idx="4978">6</cx:pt>
          <cx:pt idx="4979">1</cx:pt>
          <cx:pt idx="4980">2</cx:pt>
          <cx:pt idx="4981">8</cx:pt>
          <cx:pt idx="4982">3</cx:pt>
          <cx:pt idx="4983">2</cx:pt>
          <cx:pt idx="4984">1</cx:pt>
          <cx:pt idx="4985">10</cx:pt>
          <cx:pt idx="4986">1</cx:pt>
          <cx:pt idx="4987">1</cx:pt>
          <cx:pt idx="4988">1</cx:pt>
          <cx:pt idx="4989">1</cx:pt>
          <cx:pt idx="4990">1</cx:pt>
          <cx:pt idx="4991">10</cx:pt>
          <cx:pt idx="4992">1</cx:pt>
          <cx:pt idx="4993">1</cx:pt>
          <cx:pt idx="4994">1</cx:pt>
          <cx:pt idx="4995">3</cx:pt>
          <cx:pt idx="4996">2</cx:pt>
          <cx:pt idx="4997">1</cx:pt>
          <cx:pt idx="4998">5</cx:pt>
          <cx:pt idx="4999">1</cx:pt>
          <cx:pt idx="5000">1</cx:pt>
          <cx:pt idx="5001">1</cx:pt>
          <cx:pt idx="5002">1</cx:pt>
          <cx:pt idx="5003">1</cx:pt>
          <cx:pt idx="5004">3</cx:pt>
          <cx:pt idx="5005">4</cx:pt>
          <cx:pt idx="5006">1</cx:pt>
          <cx:pt idx="5007">2</cx:pt>
          <cx:pt idx="5008">1</cx:pt>
          <cx:pt idx="5009">1</cx:pt>
          <cx:pt idx="5010">1</cx:pt>
          <cx:pt idx="5011">2</cx:pt>
          <cx:pt idx="5012">2</cx:pt>
          <cx:pt idx="5013">2</cx:pt>
          <cx:pt idx="5014">1</cx:pt>
          <cx:pt idx="5015">1</cx:pt>
          <cx:pt idx="5016">9</cx:pt>
          <cx:pt idx="5017">1</cx:pt>
          <cx:pt idx="5018">10</cx:pt>
          <cx:pt idx="5019">1</cx:pt>
          <cx:pt idx="5020">1</cx:pt>
          <cx:pt idx="5021">10</cx:pt>
          <cx:pt idx="5022">1</cx:pt>
          <cx:pt idx="5023">2</cx:pt>
          <cx:pt idx="5024">1</cx:pt>
          <cx:pt idx="5025">1</cx:pt>
          <cx:pt idx="5026">3</cx:pt>
          <cx:pt idx="5027">4</cx:pt>
          <cx:pt idx="5028">8</cx:pt>
          <cx:pt idx="5029">5</cx:pt>
          <cx:pt idx="5030">1</cx:pt>
          <cx:pt idx="5031">2</cx:pt>
          <cx:pt idx="5032">1</cx:pt>
          <cx:pt idx="5033">1</cx:pt>
          <cx:pt idx="5034">3</cx:pt>
          <cx:pt idx="5035">1</cx:pt>
          <cx:pt idx="5036">9</cx:pt>
          <cx:pt idx="5037">3</cx:pt>
          <cx:pt idx="5038">1</cx:pt>
          <cx:pt idx="5039">8</cx:pt>
          <cx:pt idx="5040">2</cx:pt>
          <cx:pt idx="5041">7</cx:pt>
          <cx:pt idx="5042">1</cx:pt>
          <cx:pt idx="5043">7</cx:pt>
          <cx:pt idx="5044">8</cx:pt>
          <cx:pt idx="5045">1</cx:pt>
          <cx:pt idx="5046">1</cx:pt>
          <cx:pt idx="5047">1</cx:pt>
          <cx:pt idx="5048">2</cx:pt>
          <cx:pt idx="5049">5</cx:pt>
          <cx:pt idx="5050">5</cx:pt>
          <cx:pt idx="5051">1</cx:pt>
          <cx:pt idx="5052">1</cx:pt>
          <cx:pt idx="5053">1</cx:pt>
          <cx:pt idx="5054">1</cx:pt>
          <cx:pt idx="5055">2</cx:pt>
          <cx:pt idx="5056">2</cx:pt>
          <cx:pt idx="5057">1</cx:pt>
          <cx:pt idx="5058">3</cx:pt>
          <cx:pt idx="5059">1</cx:pt>
          <cx:pt idx="5060">2</cx:pt>
          <cx:pt idx="5061">2</cx:pt>
          <cx:pt idx="5062">1</cx:pt>
          <cx:pt idx="5063">1</cx:pt>
          <cx:pt idx="5064">3</cx:pt>
          <cx:pt idx="5065">8</cx:pt>
          <cx:pt idx="5066">1</cx:pt>
          <cx:pt idx="5067">1</cx:pt>
          <cx:pt idx="5068">1</cx:pt>
          <cx:pt idx="5069">1</cx:pt>
          <cx:pt idx="5070">1</cx:pt>
          <cx:pt idx="5071">1</cx:pt>
          <cx:pt idx="5072">1</cx:pt>
          <cx:pt idx="5073">1</cx:pt>
          <cx:pt idx="5074">2</cx:pt>
          <cx:pt idx="5075">1</cx:pt>
          <cx:pt idx="5076">1</cx:pt>
          <cx:pt idx="5077">7</cx:pt>
          <cx:pt idx="5078">8</cx:pt>
          <cx:pt idx="5079">1</cx:pt>
          <cx:pt idx="5080">2</cx:pt>
          <cx:pt idx="5081">4</cx:pt>
          <cx:pt idx="5082">8</cx:pt>
          <cx:pt idx="5083">2</cx:pt>
          <cx:pt idx="5084">1</cx:pt>
          <cx:pt idx="5085">3</cx:pt>
          <cx:pt idx="5086">1</cx:pt>
          <cx:pt idx="5087">2</cx:pt>
          <cx:pt idx="5088">1</cx:pt>
          <cx:pt idx="5089">3</cx:pt>
          <cx:pt idx="5090">1</cx:pt>
          <cx:pt idx="5091">1</cx:pt>
          <cx:pt idx="5092">1</cx:pt>
          <cx:pt idx="5093">1</cx:pt>
          <cx:pt idx="5094">1</cx:pt>
          <cx:pt idx="5095">1</cx:pt>
          <cx:pt idx="5096">2</cx:pt>
          <cx:pt idx="5097">1</cx:pt>
          <cx:pt idx="5098">1</cx:pt>
          <cx:pt idx="5099">2</cx:pt>
          <cx:pt idx="5100">5</cx:pt>
          <cx:pt idx="5101">6</cx:pt>
          <cx:pt idx="5102">2</cx:pt>
          <cx:pt idx="5103">7</cx:pt>
          <cx:pt idx="5104">3</cx:pt>
          <cx:pt idx="5105">3</cx:pt>
          <cx:pt idx="5106">1</cx:pt>
          <cx:pt idx="5107">1</cx:pt>
          <cx:pt idx="5108">1</cx:pt>
          <cx:pt idx="5109">1</cx:pt>
          <cx:pt idx="5110">2</cx:pt>
          <cx:pt idx="5111">2</cx:pt>
          <cx:pt idx="5112">4</cx:pt>
          <cx:pt idx="5113">1</cx:pt>
          <cx:pt idx="5114">1</cx:pt>
          <cx:pt idx="5115">2</cx:pt>
          <cx:pt idx="5116">2</cx:pt>
          <cx:pt idx="5117">1</cx:pt>
          <cx:pt idx="5118">1</cx:pt>
          <cx:pt idx="5119">2</cx:pt>
          <cx:pt idx="5120">1</cx:pt>
          <cx:pt idx="5121">1</cx:pt>
          <cx:pt idx="5122">1</cx:pt>
          <cx:pt idx="5123">1</cx:pt>
          <cx:pt idx="5124">1</cx:pt>
          <cx:pt idx="5125">2</cx:pt>
          <cx:pt idx="5126">8</cx:pt>
          <cx:pt idx="5127">1</cx:pt>
          <cx:pt idx="5128">1</cx:pt>
          <cx:pt idx="5129">1</cx:pt>
          <cx:pt idx="5130">1</cx:pt>
          <cx:pt idx="5131">1</cx:pt>
          <cx:pt idx="5132">4</cx:pt>
          <cx:pt idx="5133">5</cx:pt>
          <cx:pt idx="5134">1</cx:pt>
          <cx:pt idx="5135">2</cx:pt>
          <cx:pt idx="5136">1</cx:pt>
          <cx:pt idx="5137">1</cx:pt>
          <cx:pt idx="5138">1</cx:pt>
          <cx:pt idx="5139">1</cx:pt>
          <cx:pt idx="5140">2</cx:pt>
          <cx:pt idx="5141">1</cx:pt>
          <cx:pt idx="5142">1</cx:pt>
          <cx:pt idx="5143">1</cx:pt>
          <cx:pt idx="5144">1</cx:pt>
          <cx:pt idx="5145">1</cx:pt>
          <cx:pt idx="5146">1</cx:pt>
          <cx:pt idx="5147">1</cx:pt>
          <cx:pt idx="5148">1</cx:pt>
          <cx:pt idx="5149">1</cx:pt>
          <cx:pt idx="5150">1</cx:pt>
          <cx:pt idx="5151">1</cx:pt>
          <cx:pt idx="5152">1</cx:pt>
          <cx:pt idx="5153">1</cx:pt>
          <cx:pt idx="5154">1</cx:pt>
          <cx:pt idx="5155">1</cx:pt>
          <cx:pt idx="5156">1</cx:pt>
          <cx:pt idx="5157">1</cx:pt>
          <cx:pt idx="5158">2</cx:pt>
          <cx:pt idx="5159">2</cx:pt>
          <cx:pt idx="5160">1</cx:pt>
          <cx:pt idx="5161">1</cx:pt>
          <cx:pt idx="5162">3</cx:pt>
          <cx:pt idx="5163">1</cx:pt>
          <cx:pt idx="5164">1</cx:pt>
          <cx:pt idx="5165">1</cx:pt>
          <cx:pt idx="5166">4</cx:pt>
          <cx:pt idx="5167">4</cx:pt>
          <cx:pt idx="5168">2</cx:pt>
          <cx:pt idx="5169">1</cx:pt>
          <cx:pt idx="5170">3</cx:pt>
          <cx:pt idx="5171">1</cx:pt>
          <cx:pt idx="5172">1</cx:pt>
          <cx:pt idx="5173">5</cx:pt>
          <cx:pt idx="5174">9</cx:pt>
          <cx:pt idx="5175">8</cx:pt>
          <cx:pt idx="5176">2</cx:pt>
          <cx:pt idx="5177">1</cx:pt>
          <cx:pt idx="5178">1</cx:pt>
          <cx:pt idx="5179">1</cx:pt>
          <cx:pt idx="5180">1</cx:pt>
          <cx:pt idx="5181">3</cx:pt>
          <cx:pt idx="5182">1</cx:pt>
          <cx:pt idx="5183">4</cx:pt>
          <cx:pt idx="5184">1</cx:pt>
          <cx:pt idx="5185">1</cx:pt>
          <cx:pt idx="5186">10</cx:pt>
          <cx:pt idx="5187">1</cx:pt>
          <cx:pt idx="5188">7</cx:pt>
          <cx:pt idx="5189">3</cx:pt>
          <cx:pt idx="5190">3</cx:pt>
          <cx:pt idx="5191">1</cx:pt>
          <cx:pt idx="5192">9</cx:pt>
          <cx:pt idx="5193">2</cx:pt>
          <cx:pt idx="5194">1</cx:pt>
          <cx:pt idx="5195">5</cx:pt>
          <cx:pt idx="5196">4</cx:pt>
          <cx:pt idx="5197">5</cx:pt>
          <cx:pt idx="5198">7</cx:pt>
          <cx:pt idx="5199">2</cx:pt>
          <cx:pt idx="5200">1</cx:pt>
          <cx:pt idx="5201">10</cx:pt>
          <cx:pt idx="5202">1</cx:pt>
          <cx:pt idx="5203">1</cx:pt>
          <cx:pt idx="5204">3</cx:pt>
          <cx:pt idx="5205">4</cx:pt>
          <cx:pt idx="5206">5</cx:pt>
          <cx:pt idx="5207">5</cx:pt>
          <cx:pt idx="5208">10</cx:pt>
          <cx:pt idx="5209">2</cx:pt>
          <cx:pt idx="5210">1</cx:pt>
          <cx:pt idx="5211">7</cx:pt>
          <cx:pt idx="5212">9</cx:pt>
          <cx:pt idx="5213">1</cx:pt>
          <cx:pt idx="5214">3</cx:pt>
          <cx:pt idx="5215">1</cx:pt>
          <cx:pt idx="5216">1</cx:pt>
          <cx:pt idx="5217">1</cx:pt>
          <cx:pt idx="5218">8</cx:pt>
          <cx:pt idx="5219">1</cx:pt>
          <cx:pt idx="5220">9</cx:pt>
          <cx:pt idx="5221">1</cx:pt>
          <cx:pt idx="5222">4</cx:pt>
          <cx:pt idx="5223">8</cx:pt>
          <cx:pt idx="5224">8</cx:pt>
          <cx:pt idx="5225">1</cx:pt>
          <cx:pt idx="5226">1</cx:pt>
          <cx:pt idx="5227">4</cx:pt>
          <cx:pt idx="5228">1</cx:pt>
          <cx:pt idx="5229">5</cx:pt>
          <cx:pt idx="5230">1</cx:pt>
          <cx:pt idx="5231">1</cx:pt>
          <cx:pt idx="5232">1</cx:pt>
          <cx:pt idx="5233">9</cx:pt>
          <cx:pt idx="5234">1</cx:pt>
          <cx:pt idx="5235">1</cx:pt>
          <cx:pt idx="5236">1</cx:pt>
          <cx:pt idx="5237">1</cx:pt>
          <cx:pt idx="5238">5</cx:pt>
          <cx:pt idx="5239">6</cx:pt>
          <cx:pt idx="5240">1</cx:pt>
          <cx:pt idx="5241">2</cx:pt>
          <cx:pt idx="5242">1</cx:pt>
          <cx:pt idx="5243">1</cx:pt>
          <cx:pt idx="5244">1</cx:pt>
          <cx:pt idx="5245">2</cx:pt>
          <cx:pt idx="5246">2</cx:pt>
          <cx:pt idx="5247">8</cx:pt>
          <cx:pt idx="5248">3</cx:pt>
          <cx:pt idx="5249">2</cx:pt>
          <cx:pt idx="5250">8</cx:pt>
          <cx:pt idx="5251">1</cx:pt>
          <cx:pt idx="5252">1</cx:pt>
          <cx:pt idx="5253">8</cx:pt>
          <cx:pt idx="5254">2</cx:pt>
          <cx:pt idx="5255">2</cx:pt>
          <cx:pt idx="5256">1</cx:pt>
          <cx:pt idx="5257">1</cx:pt>
          <cx:pt idx="5258">1</cx:pt>
          <cx:pt idx="5259">1</cx:pt>
          <cx:pt idx="5260">1</cx:pt>
          <cx:pt idx="5261">9</cx:pt>
          <cx:pt idx="5262">2</cx:pt>
          <cx:pt idx="5263">8</cx:pt>
          <cx:pt idx="5264">8</cx:pt>
          <cx:pt idx="5265">9</cx:pt>
          <cx:pt idx="5266">1</cx:pt>
          <cx:pt idx="5267">8</cx:pt>
          <cx:pt idx="5268">9</cx:pt>
          <cx:pt idx="5269">1</cx:pt>
          <cx:pt idx="5270">2</cx:pt>
          <cx:pt idx="5271">8</cx:pt>
          <cx:pt idx="5272">3</cx:pt>
          <cx:pt idx="5273">7</cx:pt>
          <cx:pt idx="5274">2</cx:pt>
          <cx:pt idx="5275">1</cx:pt>
          <cx:pt idx="5276">7</cx:pt>
          <cx:pt idx="5277">1</cx:pt>
          <cx:pt idx="5278">9</cx:pt>
          <cx:pt idx="5279">1</cx:pt>
          <cx:pt idx="5280">2</cx:pt>
          <cx:pt idx="5281">8</cx:pt>
          <cx:pt idx="5282">8</cx:pt>
          <cx:pt idx="5283">2</cx:pt>
          <cx:pt idx="5284">2</cx:pt>
          <cx:pt idx="5285">1</cx:pt>
          <cx:pt idx="5286">8</cx:pt>
          <cx:pt idx="5287">10</cx:pt>
          <cx:pt idx="5288">3</cx:pt>
          <cx:pt idx="5289">2</cx:pt>
          <cx:pt idx="5290">1</cx:pt>
          <cx:pt idx="5291">3</cx:pt>
          <cx:pt idx="5292">8</cx:pt>
          <cx:pt idx="5293">6</cx:pt>
          <cx:pt idx="5294">1</cx:pt>
          <cx:pt idx="5295">5</cx:pt>
          <cx:pt idx="5296">1</cx:pt>
          <cx:pt idx="5297">1</cx:pt>
          <cx:pt idx="5298">9</cx:pt>
          <cx:pt idx="5299">1</cx:pt>
          <cx:pt idx="5300">7</cx:pt>
          <cx:pt idx="5301">1</cx:pt>
          <cx:pt idx="5302">1</cx:pt>
          <cx:pt idx="5303">3</cx:pt>
          <cx:pt idx="5304">1</cx:pt>
          <cx:pt idx="5305">4</cx:pt>
          <cx:pt idx="5306">10</cx:pt>
          <cx:pt idx="5307">1</cx:pt>
          <cx:pt idx="5308">1</cx:pt>
          <cx:pt idx="5309">1</cx:pt>
          <cx:pt idx="5310">1</cx:pt>
          <cx:pt idx="5311">8</cx:pt>
          <cx:pt idx="5312">1</cx:pt>
          <cx:pt idx="5313">3</cx:pt>
          <cx:pt idx="5314">6</cx:pt>
          <cx:pt idx="5315">9</cx:pt>
          <cx:pt idx="5316">1</cx:pt>
          <cx:pt idx="5317">8</cx:pt>
          <cx:pt idx="5318">9</cx:pt>
          <cx:pt idx="5319">1</cx:pt>
          <cx:pt idx="5320">1</cx:pt>
          <cx:pt idx="5321">3</cx:pt>
          <cx:pt idx="5322">7</cx:pt>
          <cx:pt idx="5323">1</cx:pt>
          <cx:pt idx="5324">10</cx:pt>
          <cx:pt idx="5325">1</cx:pt>
          <cx:pt idx="5326">3</cx:pt>
          <cx:pt idx="5327">2</cx:pt>
          <cx:pt idx="5328">1</cx:pt>
          <cx:pt idx="5329">4</cx:pt>
          <cx:pt idx="5330">1</cx:pt>
          <cx:pt idx="5331">2</cx:pt>
          <cx:pt idx="5332">1</cx:pt>
          <cx:pt idx="5333">5</cx:pt>
          <cx:pt idx="5334">10</cx:pt>
          <cx:pt idx="5335">3</cx:pt>
          <cx:pt idx="5336">6</cx:pt>
          <cx:pt idx="5337">2</cx:pt>
          <cx:pt idx="5338">5</cx:pt>
          <cx:pt idx="5339">8</cx:pt>
          <cx:pt idx="5340">10</cx:pt>
          <cx:pt idx="5341">1</cx:pt>
          <cx:pt idx="5342">2</cx:pt>
          <cx:pt idx="5343">2</cx:pt>
          <cx:pt idx="5344">2</cx:pt>
          <cx:pt idx="5345">1</cx:pt>
          <cx:pt idx="5346">2</cx:pt>
          <cx:pt idx="5347">1</cx:pt>
          <cx:pt idx="5348">9</cx:pt>
          <cx:pt idx="5349">5</cx:pt>
          <cx:pt idx="5350">1</cx:pt>
          <cx:pt idx="5351">4</cx:pt>
          <cx:pt idx="5352">1</cx:pt>
          <cx:pt idx="5353">1</cx:pt>
          <cx:pt idx="5354">1</cx:pt>
          <cx:pt idx="5355">1</cx:pt>
          <cx:pt idx="5356">2</cx:pt>
          <cx:pt idx="5357">1</cx:pt>
          <cx:pt idx="5358">9</cx:pt>
          <cx:pt idx="5359">2</cx:pt>
          <cx:pt idx="5360">1</cx:pt>
          <cx:pt idx="5361">8</cx:pt>
          <cx:pt idx="5362">1</cx:pt>
          <cx:pt idx="5363">3</cx:pt>
          <cx:pt idx="5364">3</cx:pt>
          <cx:pt idx="5365">1</cx:pt>
          <cx:pt idx="5366">8</cx:pt>
          <cx:pt idx="5367">2</cx:pt>
          <cx:pt idx="5368">8</cx:pt>
          <cx:pt idx="5369">1</cx:pt>
          <cx:pt idx="5370">1</cx:pt>
          <cx:pt idx="5371">10</cx:pt>
          <cx:pt idx="5372">10</cx:pt>
          <cx:pt idx="5373">2</cx:pt>
          <cx:pt idx="5374">1</cx:pt>
          <cx:pt idx="5375">1</cx:pt>
          <cx:pt idx="5376">2</cx:pt>
          <cx:pt idx="5377">1</cx:pt>
          <cx:pt idx="5378">1</cx:pt>
          <cx:pt idx="5379">7</cx:pt>
          <cx:pt idx="5380">1</cx:pt>
          <cx:pt idx="5381">1</cx:pt>
          <cx:pt idx="5382">1</cx:pt>
          <cx:pt idx="5383">1</cx:pt>
          <cx:pt idx="5384">8</cx:pt>
          <cx:pt idx="5385">2</cx:pt>
          <cx:pt idx="5386">5</cx:pt>
          <cx:pt idx="5387">3</cx:pt>
          <cx:pt idx="5388">9</cx:pt>
          <cx:pt idx="5389">7</cx:pt>
          <cx:pt idx="5390">1</cx:pt>
          <cx:pt idx="5391">2</cx:pt>
          <cx:pt idx="5392">2</cx:pt>
          <cx:pt idx="5393">1</cx:pt>
          <cx:pt idx="5394">5</cx:pt>
          <cx:pt idx="5395">7</cx:pt>
          <cx:pt idx="5396">3</cx:pt>
          <cx:pt idx="5397">1</cx:pt>
          <cx:pt idx="5398">1</cx:pt>
          <cx:pt idx="5399">1</cx:pt>
          <cx:pt idx="5400">1</cx:pt>
          <cx:pt idx="5401">3</cx:pt>
          <cx:pt idx="5402">9</cx:pt>
          <cx:pt idx="5403">9</cx:pt>
          <cx:pt idx="5404">1</cx:pt>
          <cx:pt idx="5405">1</cx:pt>
          <cx:pt idx="5406">1</cx:pt>
          <cx:pt idx="5407">4</cx:pt>
          <cx:pt idx="5408">5</cx:pt>
          <cx:pt idx="5409">2</cx:pt>
          <cx:pt idx="5410">2</cx:pt>
          <cx:pt idx="5411">8</cx:pt>
          <cx:pt idx="5412">1</cx:pt>
          <cx:pt idx="5413">1</cx:pt>
          <cx:pt idx="5414">1</cx:pt>
          <cx:pt idx="5415">1</cx:pt>
          <cx:pt idx="5416">1</cx:pt>
          <cx:pt idx="5417">2</cx:pt>
          <cx:pt idx="5418">2</cx:pt>
          <cx:pt idx="5419">3</cx:pt>
          <cx:pt idx="5420">1</cx:pt>
          <cx:pt idx="5421">7</cx:pt>
          <cx:pt idx="5422">2</cx:pt>
          <cx:pt idx="5423">3</cx:pt>
          <cx:pt idx="5424">10</cx:pt>
          <cx:pt idx="5425">1</cx:pt>
          <cx:pt idx="5426">2</cx:pt>
          <cx:pt idx="5427">1</cx:pt>
          <cx:pt idx="5428">2</cx:pt>
          <cx:pt idx="5429">6</cx:pt>
          <cx:pt idx="5430">1</cx:pt>
          <cx:pt idx="5431">1</cx:pt>
          <cx:pt idx="5432">1</cx:pt>
          <cx:pt idx="5433">1</cx:pt>
          <cx:pt idx="5434">1</cx:pt>
          <cx:pt idx="5435">2</cx:pt>
          <cx:pt idx="5436">3</cx:pt>
          <cx:pt idx="5437">8</cx:pt>
          <cx:pt idx="5438">5</cx:pt>
          <cx:pt idx="5439">7</cx:pt>
          <cx:pt idx="5440">7</cx:pt>
          <cx:pt idx="5441">8</cx:pt>
          <cx:pt idx="5442">1</cx:pt>
          <cx:pt idx="5443">1</cx:pt>
          <cx:pt idx="5444">4</cx:pt>
          <cx:pt idx="5445">2</cx:pt>
          <cx:pt idx="5446">1</cx:pt>
          <cx:pt idx="5447">10</cx:pt>
          <cx:pt idx="5448">2</cx:pt>
          <cx:pt idx="5449">5</cx:pt>
          <cx:pt idx="5450">8</cx:pt>
          <cx:pt idx="5451">1</cx:pt>
          <cx:pt idx="5452">9</cx:pt>
          <cx:pt idx="5453">1</cx:pt>
          <cx:pt idx="5454">1</cx:pt>
          <cx:pt idx="5455">6</cx:pt>
          <cx:pt idx="5456">2</cx:pt>
          <cx:pt idx="5457">1</cx:pt>
          <cx:pt idx="5458">6</cx:pt>
          <cx:pt idx="5459">10</cx:pt>
          <cx:pt idx="5460">1</cx:pt>
          <cx:pt idx="5461">1</cx:pt>
          <cx:pt idx="5462">2</cx:pt>
          <cx:pt idx="5463">1</cx:pt>
          <cx:pt idx="5464">6</cx:pt>
          <cx:pt idx="5465">1</cx:pt>
          <cx:pt idx="5466">1</cx:pt>
          <cx:pt idx="5467">8</cx:pt>
          <cx:pt idx="5468">4</cx:pt>
          <cx:pt idx="5469">9</cx:pt>
          <cx:pt idx="5470">10</cx:pt>
          <cx:pt idx="5471">8</cx:pt>
          <cx:pt idx="5472">9</cx:pt>
          <cx:pt idx="5473">8</cx:pt>
          <cx:pt idx="5474">4</cx:pt>
          <cx:pt idx="5475">1</cx:pt>
          <cx:pt idx="5476">1</cx:pt>
          <cx:pt idx="5477">5</cx:pt>
          <cx:pt idx="5478">1</cx:pt>
          <cx:pt idx="5479">2</cx:pt>
          <cx:pt idx="5480">2</cx:pt>
          <cx:pt idx="5481">1</cx:pt>
          <cx:pt idx="5482">1</cx:pt>
          <cx:pt idx="5483">1</cx:pt>
          <cx:pt idx="5484">4</cx:pt>
          <cx:pt idx="5485">2</cx:pt>
          <cx:pt idx="5486">1</cx:pt>
          <cx:pt idx="5487">5</cx:pt>
          <cx:pt idx="5488">1</cx:pt>
          <cx:pt idx="5489">4</cx:pt>
          <cx:pt idx="5490">1</cx:pt>
          <cx:pt idx="5491">1</cx:pt>
          <cx:pt idx="5492">8</cx:pt>
          <cx:pt idx="5493">4</cx:pt>
          <cx:pt idx="5494">2</cx:pt>
          <cx:pt idx="5495">2</cx:pt>
          <cx:pt idx="5496">1</cx:pt>
          <cx:pt idx="5497">1</cx:pt>
          <cx:pt idx="5498">3</cx:pt>
          <cx:pt idx="5499">7</cx:pt>
          <cx:pt idx="5500">10</cx:pt>
          <cx:pt idx="5501">10</cx:pt>
          <cx:pt idx="5502">7</cx:pt>
          <cx:pt idx="5503">1</cx:pt>
          <cx:pt idx="5504">8</cx:pt>
          <cx:pt idx="5505">3</cx:pt>
          <cx:pt idx="5506">1</cx:pt>
          <cx:pt idx="5507">6</cx:pt>
          <cx:pt idx="5508">10</cx:pt>
          <cx:pt idx="5509">6</cx:pt>
          <cx:pt idx="5510">4</cx:pt>
          <cx:pt idx="5511">8</cx:pt>
          <cx:pt idx="5512">1</cx:pt>
          <cx:pt idx="5513">1</cx:pt>
          <cx:pt idx="5514">1</cx:pt>
          <cx:pt idx="5515">1</cx:pt>
          <cx:pt idx="5516">10</cx:pt>
          <cx:pt idx="5517">1</cx:pt>
          <cx:pt idx="5518">1</cx:pt>
          <cx:pt idx="5519">1</cx:pt>
          <cx:pt idx="5520">8</cx:pt>
          <cx:pt idx="5521">3</cx:pt>
          <cx:pt idx="5522">1</cx:pt>
          <cx:pt idx="5523">8</cx:pt>
          <cx:pt idx="5524">2</cx:pt>
          <cx:pt idx="5525">8</cx:pt>
          <cx:pt idx="5526">1</cx:pt>
          <cx:pt idx="5527">1</cx:pt>
          <cx:pt idx="5528">1</cx:pt>
          <cx:pt idx="5529">1</cx:pt>
          <cx:pt idx="5530">1</cx:pt>
          <cx:pt idx="5531">1</cx:pt>
          <cx:pt idx="5532">4</cx:pt>
          <cx:pt idx="5533">2</cx:pt>
          <cx:pt idx="5534">10</cx:pt>
          <cx:pt idx="5535">1</cx:pt>
          <cx:pt idx="5536">1</cx:pt>
          <cx:pt idx="5537">6</cx:pt>
          <cx:pt idx="5538">4</cx:pt>
          <cx:pt idx="5539">1</cx:pt>
          <cx:pt idx="5540">1</cx:pt>
          <cx:pt idx="5541">1</cx:pt>
          <cx:pt idx="5542">5</cx:pt>
          <cx:pt idx="5543">1</cx:pt>
          <cx:pt idx="5544">8</cx:pt>
          <cx:pt idx="5545">9</cx:pt>
          <cx:pt idx="5546">4</cx:pt>
          <cx:pt idx="5547">3</cx:pt>
          <cx:pt idx="5548">3</cx:pt>
          <cx:pt idx="5549">3</cx:pt>
          <cx:pt idx="5550">3</cx:pt>
          <cx:pt idx="5551">1</cx:pt>
          <cx:pt idx="5552">8</cx:pt>
          <cx:pt idx="5553">1</cx:pt>
          <cx:pt idx="5554">6</cx:pt>
          <cx:pt idx="5555">1</cx:pt>
          <cx:pt idx="5556">3</cx:pt>
          <cx:pt idx="5557">3</cx:pt>
          <cx:pt idx="5558">8</cx:pt>
          <cx:pt idx="5559">2</cx:pt>
          <cx:pt idx="5560">10</cx:pt>
          <cx:pt idx="5561">1</cx:pt>
          <cx:pt idx="5562">2</cx:pt>
          <cx:pt idx="5563">8</cx:pt>
          <cx:pt idx="5564">1</cx:pt>
          <cx:pt idx="5565">4</cx:pt>
          <cx:pt idx="5566">1</cx:pt>
          <cx:pt idx="5567">7</cx:pt>
          <cx:pt idx="5568">10</cx:pt>
          <cx:pt idx="5569">9</cx:pt>
          <cx:pt idx="5570">2</cx:pt>
          <cx:pt idx="5571">3</cx:pt>
          <cx:pt idx="5572">7</cx:pt>
          <cx:pt idx="5573">9</cx:pt>
          <cx:pt idx="5574">9</cx:pt>
          <cx:pt idx="5575">1</cx:pt>
          <cx:pt idx="5576">3</cx:pt>
          <cx:pt idx="5577">9</cx:pt>
          <cx:pt idx="5578">1</cx:pt>
          <cx:pt idx="5579">1</cx:pt>
          <cx:pt idx="5580">9</cx:pt>
          <cx:pt idx="5581">9</cx:pt>
          <cx:pt idx="5582">1</cx:pt>
          <cx:pt idx="5583">1</cx:pt>
          <cx:pt idx="5584">9</cx:pt>
          <cx:pt idx="5585">5</cx:pt>
          <cx:pt idx="5586">1</cx:pt>
          <cx:pt idx="5587">4</cx:pt>
          <cx:pt idx="5588">9</cx:pt>
          <cx:pt idx="5589">3</cx:pt>
          <cx:pt idx="5590">1</cx:pt>
          <cx:pt idx="5591">2</cx:pt>
          <cx:pt idx="5592">9</cx:pt>
          <cx:pt idx="5593">9</cx:pt>
          <cx:pt idx="5594">1</cx:pt>
          <cx:pt idx="5595">1</cx:pt>
          <cx:pt idx="5596">3</cx:pt>
          <cx:pt idx="5597">1</cx:pt>
          <cx:pt idx="5598">8</cx:pt>
          <cx:pt idx="5599">9</cx:pt>
          <cx:pt idx="5600">7</cx:pt>
          <cx:pt idx="5601">1</cx:pt>
          <cx:pt idx="5602">1</cx:pt>
          <cx:pt idx="5603">1</cx:pt>
          <cx:pt idx="5604">10</cx:pt>
          <cx:pt idx="5605">10</cx:pt>
          <cx:pt idx="5606">1</cx:pt>
          <cx:pt idx="5607">7</cx:pt>
          <cx:pt idx="5608">3</cx:pt>
          <cx:pt idx="5609">7</cx:pt>
          <cx:pt idx="5610">5</cx:pt>
          <cx:pt idx="5611">6</cx:pt>
          <cx:pt idx="5612">10</cx:pt>
          <cx:pt idx="5613">2</cx:pt>
          <cx:pt idx="5614">6</cx:pt>
          <cx:pt idx="5615">1</cx:pt>
          <cx:pt idx="5616">2</cx:pt>
          <cx:pt idx="5617">1</cx:pt>
          <cx:pt idx="5618">1</cx:pt>
          <cx:pt idx="5619">2</cx:pt>
          <cx:pt idx="5620">7</cx:pt>
          <cx:pt idx="5621">1</cx:pt>
          <cx:pt idx="5622">2</cx:pt>
          <cx:pt idx="5623">1</cx:pt>
          <cx:pt idx="5624">1</cx:pt>
          <cx:pt idx="5625">9</cx:pt>
          <cx:pt idx="5626">1</cx:pt>
          <cx:pt idx="5627">3</cx:pt>
          <cx:pt idx="5628">1</cx:pt>
          <cx:pt idx="5629">2</cx:pt>
          <cx:pt idx="5630">1</cx:pt>
          <cx:pt idx="5631">1</cx:pt>
          <cx:pt idx="5632">1</cx:pt>
          <cx:pt idx="5633">3</cx:pt>
          <cx:pt idx="5634">2</cx:pt>
          <cx:pt idx="5635">1</cx:pt>
          <cx:pt idx="5636">8</cx:pt>
          <cx:pt idx="5637">2</cx:pt>
          <cx:pt idx="5638">7</cx:pt>
          <cx:pt idx="5639">3</cx:pt>
          <cx:pt idx="5640">1</cx:pt>
          <cx:pt idx="5641">2</cx:pt>
          <cx:pt idx="5642">10</cx:pt>
          <cx:pt idx="5643">1</cx:pt>
          <cx:pt idx="5644">5</cx:pt>
          <cx:pt idx="5645">5</cx:pt>
          <cx:pt idx="5646">9</cx:pt>
          <cx:pt idx="5647">1</cx:pt>
          <cx:pt idx="5648">1</cx:pt>
          <cx:pt idx="5649">3</cx:pt>
          <cx:pt idx="5650">1</cx:pt>
          <cx:pt idx="5651">1</cx:pt>
          <cx:pt idx="5652">3</cx:pt>
          <cx:pt idx="5653">9</cx:pt>
          <cx:pt idx="5654">2</cx:pt>
          <cx:pt idx="5655">3</cx:pt>
          <cx:pt idx="5656">2</cx:pt>
          <cx:pt idx="5657">10</cx:pt>
          <cx:pt idx="5658">1</cx:pt>
          <cx:pt idx="5659">1</cx:pt>
          <cx:pt idx="5660">10</cx:pt>
          <cx:pt idx="5661">1</cx:pt>
          <cx:pt idx="5662">1</cx:pt>
          <cx:pt idx="5663">1</cx:pt>
          <cx:pt idx="5664">8</cx:pt>
          <cx:pt idx="5665">1</cx:pt>
          <cx:pt idx="5666">1</cx:pt>
          <cx:pt idx="5667">4</cx:pt>
          <cx:pt idx="5668">3</cx:pt>
          <cx:pt idx="5669">2</cx:pt>
          <cx:pt idx="5670">1</cx:pt>
          <cx:pt idx="5671">2</cx:pt>
          <cx:pt idx="5672">1</cx:pt>
          <cx:pt idx="5673">3</cx:pt>
          <cx:pt idx="5674">9</cx:pt>
          <cx:pt idx="5675">2</cx:pt>
          <cx:pt idx="5676">9</cx:pt>
          <cx:pt idx="5677">3</cx:pt>
          <cx:pt idx="5678">10</cx:pt>
          <cx:pt idx="5679">2</cx:pt>
          <cx:pt idx="5680">9</cx:pt>
          <cx:pt idx="5681">9</cx:pt>
          <cx:pt idx="5682">3</cx:pt>
          <cx:pt idx="5683">2</cx:pt>
          <cx:pt idx="5684">3</cx:pt>
          <cx:pt idx="5685">10</cx:pt>
          <cx:pt idx="5686">1</cx:pt>
          <cx:pt idx="5687">10</cx:pt>
          <cx:pt idx="5688">1</cx:pt>
          <cx:pt idx="5689">10</cx:pt>
          <cx:pt idx="5690">1</cx:pt>
          <cx:pt idx="5691">1</cx:pt>
          <cx:pt idx="5692">9</cx:pt>
          <cx:pt idx="5693">2</cx:pt>
          <cx:pt idx="5694">2</cx:pt>
          <cx:pt idx="5695">1</cx:pt>
          <cx:pt idx="5696">9</cx:pt>
          <cx:pt idx="5697">5</cx:pt>
          <cx:pt idx="5698">2</cx:pt>
          <cx:pt idx="5699">8</cx:pt>
          <cx:pt idx="5700">3</cx:pt>
          <cx:pt idx="5701">1</cx:pt>
          <cx:pt idx="5702">8</cx:pt>
          <cx:pt idx="5703">1</cx:pt>
          <cx:pt idx="5704">1</cx:pt>
          <cx:pt idx="5705">1</cx:pt>
          <cx:pt idx="5706">5</cx:pt>
          <cx:pt idx="5707">10</cx:pt>
          <cx:pt idx="5708">1</cx:pt>
          <cx:pt idx="5709">1</cx:pt>
          <cx:pt idx="5710">1</cx:pt>
          <cx:pt idx="5711">2</cx:pt>
          <cx:pt idx="5712">2</cx:pt>
          <cx:pt idx="5713">1</cx:pt>
          <cx:pt idx="5714">10</cx:pt>
          <cx:pt idx="5715">7</cx:pt>
          <cx:pt idx="5716">1</cx:pt>
          <cx:pt idx="5717">1</cx:pt>
          <cx:pt idx="5718">6</cx:pt>
          <cx:pt idx="5719">1</cx:pt>
          <cx:pt idx="5720">1</cx:pt>
          <cx:pt idx="5721">3</cx:pt>
          <cx:pt idx="5722">1</cx:pt>
          <cx:pt idx="5723">1</cx:pt>
          <cx:pt idx="5724">2</cx:pt>
          <cx:pt idx="5725">3</cx:pt>
          <cx:pt idx="5726">9</cx:pt>
          <cx:pt idx="5727">2</cx:pt>
          <cx:pt idx="5728">9</cx:pt>
          <cx:pt idx="5729">8</cx:pt>
          <cx:pt idx="5730">5</cx:pt>
          <cx:pt idx="5731">1</cx:pt>
          <cx:pt idx="5732">8</cx:pt>
          <cx:pt idx="5733">9</cx:pt>
          <cx:pt idx="5734">1</cx:pt>
          <cx:pt idx="5735">1</cx:pt>
          <cx:pt idx="5736">1</cx:pt>
          <cx:pt idx="5737">7</cx:pt>
          <cx:pt idx="5738">2</cx:pt>
          <cx:pt idx="5739">3</cx:pt>
          <cx:pt idx="5740">9</cx:pt>
          <cx:pt idx="5741">8</cx:pt>
          <cx:pt idx="5742">3</cx:pt>
          <cx:pt idx="5743">9</cx:pt>
          <cx:pt idx="5744">10</cx:pt>
          <cx:pt idx="5745">1</cx:pt>
          <cx:pt idx="5746">8</cx:pt>
          <cx:pt idx="5747">1</cx:pt>
          <cx:pt idx="5748">10</cx:pt>
          <cx:pt idx="5749">1</cx:pt>
          <cx:pt idx="5750">1</cx:pt>
          <cx:pt idx="5751">1</cx:pt>
          <cx:pt idx="5752">8</cx:pt>
          <cx:pt idx="5753">7</cx:pt>
          <cx:pt idx="5754">9</cx:pt>
          <cx:pt idx="5755">5</cx:pt>
          <cx:pt idx="5756">8</cx:pt>
          <cx:pt idx="5757">4</cx:pt>
          <cx:pt idx="5758">1</cx:pt>
          <cx:pt idx="5759">2</cx:pt>
          <cx:pt idx="5760">2</cx:pt>
          <cx:pt idx="5761">10</cx:pt>
          <cx:pt idx="5762">9</cx:pt>
          <cx:pt idx="5763">1</cx:pt>
          <cx:pt idx="5764">1</cx:pt>
          <cx:pt idx="5765">10</cx:pt>
          <cx:pt idx="5766">10</cx:pt>
          <cx:pt idx="5767">10</cx:pt>
          <cx:pt idx="5768">7</cx:pt>
          <cx:pt idx="5769">9</cx:pt>
          <cx:pt idx="5770">10</cx:pt>
          <cx:pt idx="5771">4</cx:pt>
          <cx:pt idx="5772">4</cx:pt>
          <cx:pt idx="5773">6</cx:pt>
          <cx:pt idx="5774">3</cx:pt>
          <cx:pt idx="5775">3</cx:pt>
          <cx:pt idx="5776">2</cx:pt>
          <cx:pt idx="5777">1</cx:pt>
          <cx:pt idx="5778">1</cx:pt>
          <cx:pt idx="5779">1</cx:pt>
          <cx:pt idx="5780">1</cx:pt>
          <cx:pt idx="5781">1</cx:pt>
          <cx:pt idx="5782">2</cx:pt>
          <cx:pt idx="5783">9</cx:pt>
          <cx:pt idx="5784">9</cx:pt>
          <cx:pt idx="5785">9</cx:pt>
          <cx:pt idx="5786">3</cx:pt>
          <cx:pt idx="5787">1</cx:pt>
          <cx:pt idx="5788">8</cx:pt>
          <cx:pt idx="5789">1</cx:pt>
          <cx:pt idx="5790">1</cx:pt>
          <cx:pt idx="5791">1</cx:pt>
          <cx:pt idx="5792">3</cx:pt>
          <cx:pt idx="5793">2</cx:pt>
          <cx:pt idx="5794">7</cx:pt>
          <cx:pt idx="5795">3</cx:pt>
          <cx:pt idx="5796">7</cx:pt>
          <cx:pt idx="5797">1</cx:pt>
          <cx:pt idx="5798">8</cx:pt>
          <cx:pt idx="5799">10</cx:pt>
          <cx:pt idx="5800">6</cx:pt>
          <cx:pt idx="5801">1</cx:pt>
          <cx:pt idx="5802">1</cx:pt>
          <cx:pt idx="5803">9</cx:pt>
          <cx:pt idx="5804">2</cx:pt>
          <cx:pt idx="5805">9</cx:pt>
          <cx:pt idx="5806">8</cx:pt>
          <cx:pt idx="5807">9</cx:pt>
          <cx:pt idx="5808">8</cx:pt>
          <cx:pt idx="5809">7</cx:pt>
          <cx:pt idx="5810">10</cx:pt>
          <cx:pt idx="5811">1</cx:pt>
          <cx:pt idx="5812">1</cx:pt>
          <cx:pt idx="5813">8</cx:pt>
          <cx:pt idx="5814">10</cx:pt>
          <cx:pt idx="5815">7</cx:pt>
          <cx:pt idx="5816">6</cx:pt>
          <cx:pt idx="5817">2</cx:pt>
          <cx:pt idx="5818">2</cx:pt>
          <cx:pt idx="5819">8</cx:pt>
          <cx:pt idx="5820">9</cx:pt>
          <cx:pt idx="5821">1</cx:pt>
          <cx:pt idx="5822">2</cx:pt>
          <cx:pt idx="5823">2</cx:pt>
          <cx:pt idx="5824">1</cx:pt>
          <cx:pt idx="5825">7</cx:pt>
          <cx:pt idx="5826">3</cx:pt>
          <cx:pt idx="5827">4</cx:pt>
          <cx:pt idx="5828">4</cx:pt>
          <cx:pt idx="5829">8</cx:pt>
          <cx:pt idx="5830">8</cx:pt>
          <cx:pt idx="5831">8</cx:pt>
          <cx:pt idx="5832">9</cx:pt>
          <cx:pt idx="5833">10</cx:pt>
          <cx:pt idx="5834">1</cx:pt>
          <cx:pt idx="5835">7</cx:pt>
          <cx:pt idx="5836">9</cx:pt>
          <cx:pt idx="5837">1</cx:pt>
          <cx:pt idx="5838">10</cx:pt>
          <cx:pt idx="5839">1</cx:pt>
          <cx:pt idx="5840">1</cx:pt>
          <cx:pt idx="5841">10</cx:pt>
          <cx:pt idx="5842">3</cx:pt>
          <cx:pt idx="5843">4</cx:pt>
          <cx:pt idx="5844">6</cx:pt>
          <cx:pt idx="5845">1</cx:pt>
          <cx:pt idx="5846">6</cx:pt>
          <cx:pt idx="5847">6</cx:pt>
          <cx:pt idx="5848">3</cx:pt>
          <cx:pt idx="5849">8</cx:pt>
          <cx:pt idx="5850">2</cx:pt>
          <cx:pt idx="5851">5</cx:pt>
          <cx:pt idx="5852">7</cx:pt>
          <cx:pt idx="5853">1</cx:pt>
          <cx:pt idx="5854">9</cx:pt>
          <cx:pt idx="5855">9</cx:pt>
          <cx:pt idx="5856">3</cx:pt>
          <cx:pt idx="5857">10</cx:pt>
          <cx:pt idx="5858">10</cx:pt>
          <cx:pt idx="5859">8</cx:pt>
          <cx:pt idx="5860">8</cx:pt>
          <cx:pt idx="5861">2</cx:pt>
          <cx:pt idx="5862">10</cx:pt>
          <cx:pt idx="5863">3</cx:pt>
          <cx:pt idx="5864">5</cx:pt>
          <cx:pt idx="5865">5</cx:pt>
          <cx:pt idx="5866">8</cx:pt>
          <cx:pt idx="5867">2</cx:pt>
          <cx:pt idx="5868">1</cx:pt>
          <cx:pt idx="5869">3</cx:pt>
          <cx:pt idx="5870">10</cx:pt>
          <cx:pt idx="5871">10</cx:pt>
          <cx:pt idx="5872">1</cx:pt>
          <cx:pt idx="5873">9</cx:pt>
          <cx:pt idx="5874">9</cx:pt>
          <cx:pt idx="5875">8</cx:pt>
          <cx:pt idx="5876">10</cx:pt>
          <cx:pt idx="5877">9</cx:pt>
          <cx:pt idx="5878">1</cx:pt>
          <cx:pt idx="5879">8</cx:pt>
          <cx:pt idx="5880">6</cx:pt>
          <cx:pt idx="5881">8</cx:pt>
          <cx:pt idx="5882">7</cx:pt>
          <cx:pt idx="5883">1</cx:pt>
          <cx:pt idx="5884">6</cx:pt>
          <cx:pt idx="5885">9</cx:pt>
          <cx:pt idx="5886">8</cx:pt>
          <cx:pt idx="5887">8</cx:pt>
          <cx:pt idx="5888">7</cx:pt>
          <cx:pt idx="5889">6</cx:pt>
          <cx:pt idx="5890">7</cx:pt>
          <cx:pt idx="5891">8</cx:pt>
          <cx:pt idx="5892">2</cx:pt>
          <cx:pt idx="5893">8</cx:pt>
          <cx:pt idx="5894">8</cx:pt>
          <cx:pt idx="5895">10</cx:pt>
          <cx:pt idx="5896">7</cx:pt>
          <cx:pt idx="5897">1</cx:pt>
          <cx:pt idx="5898">10</cx:pt>
          <cx:pt idx="5899">7</cx:pt>
          <cx:pt idx="5900">1</cx:pt>
          <cx:pt idx="5901">7</cx:pt>
          <cx:pt idx="5902">8</cx:pt>
          <cx:pt idx="5903">1</cx:pt>
          <cx:pt idx="5904">8</cx:pt>
          <cx:pt idx="5905">1</cx:pt>
          <cx:pt idx="5906">8</cx:pt>
          <cx:pt idx="5907">9</cx:pt>
          <cx:pt idx="5908">8</cx:pt>
          <cx:pt idx="5909">10</cx:pt>
          <cx:pt idx="5910">5</cx:pt>
          <cx:pt idx="5911">8</cx:pt>
          <cx:pt idx="5912">8</cx:pt>
          <cx:pt idx="5913">10</cx:pt>
          <cx:pt idx="5914">8</cx:pt>
          <cx:pt idx="5915">9</cx:pt>
          <cx:pt idx="5916">2</cx:pt>
          <cx:pt idx="5917">3</cx:pt>
          <cx:pt idx="5918">6</cx:pt>
          <cx:pt idx="5919">10</cx:pt>
          <cx:pt idx="5920">10</cx:pt>
          <cx:pt idx="5921">1</cx:pt>
          <cx:pt idx="5922">4</cx:pt>
          <cx:pt idx="5923">9</cx:pt>
          <cx:pt idx="5924">9</cx:pt>
          <cx:pt idx="5925">9</cx:pt>
          <cx:pt idx="5926">6</cx:pt>
          <cx:pt idx="5927">1</cx:pt>
          <cx:pt idx="5928">8</cx:pt>
          <cx:pt idx="5929">9</cx:pt>
          <cx:pt idx="5930">9</cx:pt>
          <cx:pt idx="5931">9</cx:pt>
          <cx:pt idx="5932">6</cx:pt>
          <cx:pt idx="5933">6</cx:pt>
          <cx:pt idx="5934">9</cx:pt>
          <cx:pt idx="5935">10</cx:pt>
          <cx:pt idx="5936">4</cx:pt>
          <cx:pt idx="5937">7</cx:pt>
          <cx:pt idx="5938">1</cx:pt>
          <cx:pt idx="5939">2</cx:pt>
          <cx:pt idx="5940">2</cx:pt>
          <cx:pt idx="5941">1</cx:pt>
          <cx:pt idx="5942">7</cx:pt>
          <cx:pt idx="5943">10</cx:pt>
          <cx:pt idx="5944">5</cx:pt>
          <cx:pt idx="5945">10</cx:pt>
          <cx:pt idx="5946">6</cx:pt>
          <cx:pt idx="5947">10</cx:pt>
          <cx:pt idx="5948">9</cx:pt>
          <cx:pt idx="5949">1</cx:pt>
          <cx:pt idx="5950">1</cx:pt>
          <cx:pt idx="5951">10</cx:pt>
          <cx:pt idx="5952">1</cx:pt>
          <cx:pt idx="5953">1</cx:pt>
          <cx:pt idx="5954">9</cx:pt>
          <cx:pt idx="5955">3</cx:pt>
          <cx:pt idx="5956">1</cx:pt>
          <cx:pt idx="5957">8</cx:pt>
          <cx:pt idx="5958">9</cx:pt>
          <cx:pt idx="5959">8</cx:pt>
          <cx:pt idx="5960">1</cx:pt>
          <cx:pt idx="5961">10</cx:pt>
          <cx:pt idx="5962">1</cx:pt>
          <cx:pt idx="5963">9</cx:pt>
          <cx:pt idx="5964">1</cx:pt>
          <cx:pt idx="5965">1</cx:pt>
          <cx:pt idx="5966">4</cx:pt>
          <cx:pt idx="5967">8</cx:pt>
          <cx:pt idx="5968">6</cx:pt>
          <cx:pt idx="5969">1</cx:pt>
          <cx:pt idx="5970">6</cx:pt>
          <cx:pt idx="5971">9</cx:pt>
          <cx:pt idx="5972">9</cx:pt>
          <cx:pt idx="5973">8</cx:pt>
          <cx:pt idx="5974">8</cx:pt>
          <cx:pt idx="5975">9</cx:pt>
          <cx:pt idx="5976">7</cx:pt>
          <cx:pt idx="5977">8</cx:pt>
          <cx:pt idx="5978">10</cx:pt>
          <cx:pt idx="5979">4</cx:pt>
          <cx:pt idx="5980">6</cx:pt>
          <cx:pt idx="5981">1</cx:pt>
          <cx:pt idx="5982">3</cx:pt>
          <cx:pt idx="5983">9</cx:pt>
          <cx:pt idx="5984">10</cx:pt>
          <cx:pt idx="5985">9</cx:pt>
          <cx:pt idx="5986">10</cx:pt>
          <cx:pt idx="5987">9</cx:pt>
          <cx:pt idx="5988">4</cx:pt>
          <cx:pt idx="5989">8</cx:pt>
          <cx:pt idx="5990">8</cx:pt>
          <cx:pt idx="5991">3</cx:pt>
          <cx:pt idx="5992">4</cx:pt>
          <cx:pt idx="5993">2</cx:pt>
          <cx:pt idx="5994">1</cx:pt>
          <cx:pt idx="5995">9</cx:pt>
          <cx:pt idx="5996">5</cx:pt>
          <cx:pt idx="5997">10</cx:pt>
          <cx:pt idx="5998">3</cx:pt>
          <cx:pt idx="5999">10</cx:pt>
          <cx:pt idx="6000">8</cx:pt>
          <cx:pt idx="6001">3</cx:pt>
          <cx:pt idx="6002">2</cx:pt>
          <cx:pt idx="6003">8</cx:pt>
          <cx:pt idx="6004">7</cx:pt>
          <cx:pt idx="6005">4</cx:pt>
          <cx:pt idx="6006">3</cx:pt>
          <cx:pt idx="6007">4</cx:pt>
          <cx:pt idx="6008">10</cx:pt>
          <cx:pt idx="6009">9</cx:pt>
          <cx:pt idx="6010">10</cx:pt>
          <cx:pt idx="6011">10</cx:pt>
          <cx:pt idx="6012">9</cx:pt>
          <cx:pt idx="6013">1</cx:pt>
          <cx:pt idx="6014">4</cx:pt>
          <cx:pt idx="6015">8</cx:pt>
          <cx:pt idx="6016">8</cx:pt>
          <cx:pt idx="6017">4</cx:pt>
          <cx:pt idx="6018">1</cx:pt>
          <cx:pt idx="6019">8</cx:pt>
          <cx:pt idx="6020">3</cx:pt>
          <cx:pt idx="6021">9</cx:pt>
          <cx:pt idx="6022">1</cx:pt>
          <cx:pt idx="6023">7</cx:pt>
          <cx:pt idx="6024">3</cx:pt>
          <cx:pt idx="6025">9</cx:pt>
          <cx:pt idx="6026">9</cx:pt>
          <cx:pt idx="6027">9</cx:pt>
          <cx:pt idx="6028">6</cx:pt>
          <cx:pt idx="6029">1</cx:pt>
          <cx:pt idx="6030">1</cx:pt>
          <cx:pt idx="6031">4</cx:pt>
          <cx:pt idx="6032">1</cx:pt>
          <cx:pt idx="6033">10</cx:pt>
          <cx:pt idx="6034">10</cx:pt>
          <cx:pt idx="6035">9</cx:pt>
          <cx:pt idx="6036">1</cx:pt>
          <cx:pt idx="6037">5</cx:pt>
          <cx:pt idx="6038">3</cx:pt>
          <cx:pt idx="6039">1</cx:pt>
          <cx:pt idx="6040">10</cx:pt>
          <cx:pt idx="6041">8</cx:pt>
          <cx:pt idx="6042">10</cx:pt>
          <cx:pt idx="6043">9</cx:pt>
          <cx:pt idx="6044">10</cx:pt>
          <cx:pt idx="6045">1</cx:pt>
          <cx:pt idx="6046">10</cx:pt>
          <cx:pt idx="6047">7</cx:pt>
          <cx:pt idx="6048">9</cx:pt>
          <cx:pt idx="6049">10</cx:pt>
          <cx:pt idx="6050">9</cx:pt>
          <cx:pt idx="6051">10</cx:pt>
          <cx:pt idx="6052">10</cx:pt>
          <cx:pt idx="6053">8</cx:pt>
          <cx:pt idx="6054">3</cx:pt>
          <cx:pt idx="6055">9</cx:pt>
          <cx:pt idx="6056">9</cx:pt>
          <cx:pt idx="6057">8</cx:pt>
          <cx:pt idx="6058">1</cx:pt>
          <cx:pt idx="6059">8</cx:pt>
          <cx:pt idx="6060">10</cx:pt>
          <cx:pt idx="6061">1</cx:pt>
          <cx:pt idx="6062">10</cx:pt>
          <cx:pt idx="6063">8</cx:pt>
          <cx:pt idx="6064">1</cx:pt>
          <cx:pt idx="6065">10</cx:pt>
          <cx:pt idx="6066">2</cx:pt>
          <cx:pt idx="6067">10</cx:pt>
          <cx:pt idx="6068">5</cx:pt>
          <cx:pt idx="6069">3</cx:pt>
          <cx:pt idx="6070">10</cx:pt>
          <cx:pt idx="6071">8</cx:pt>
          <cx:pt idx="6072">10</cx:pt>
          <cx:pt idx="6073">8</cx:pt>
          <cx:pt idx="6074">10</cx:pt>
          <cx:pt idx="6075">2</cx:pt>
          <cx:pt idx="6076">3</cx:pt>
          <cx:pt idx="6077">3</cx:pt>
          <cx:pt idx="6078">4</cx:pt>
          <cx:pt idx="6079">10</cx:pt>
          <cx:pt idx="6080">10</cx:pt>
          <cx:pt idx="6081">8</cx:pt>
          <cx:pt idx="6082">9</cx:pt>
          <cx:pt idx="6083">9</cx:pt>
          <cx:pt idx="6084">7</cx:pt>
          <cx:pt idx="6085">5</cx:pt>
          <cx:pt idx="6086">8</cx:pt>
          <cx:pt idx="6087">3</cx:pt>
          <cx:pt idx="6088">2</cx:pt>
          <cx:pt idx="6089">2</cx:pt>
          <cx:pt idx="6090">1</cx:pt>
          <cx:pt idx="6091">10</cx:pt>
          <cx:pt idx="6092">2</cx:pt>
          <cx:pt idx="6093">3</cx:pt>
          <cx:pt idx="6094">2</cx:pt>
          <cx:pt idx="6095">5</cx:pt>
          <cx:pt idx="6096">7</cx:pt>
          <cx:pt idx="6097">1</cx:pt>
          <cx:pt idx="6098">9</cx:pt>
          <cx:pt idx="6099">1</cx:pt>
          <cx:pt idx="6100">1</cx:pt>
          <cx:pt idx="6101">1</cx:pt>
          <cx:pt idx="6102">3</cx:pt>
          <cx:pt idx="6103">1</cx:pt>
          <cx:pt idx="6104">7</cx:pt>
          <cx:pt idx="6105">2</cx:pt>
          <cx:pt idx="6106">1</cx:pt>
          <cx:pt idx="6107">1</cx:pt>
          <cx:pt idx="6108">1</cx:pt>
          <cx:pt idx="6109">2</cx:pt>
          <cx:pt idx="6110">1</cx:pt>
          <cx:pt idx="6111">1</cx:pt>
          <cx:pt idx="6112">1</cx:pt>
          <cx:pt idx="6113">3</cx:pt>
          <cx:pt idx="6114">4</cx:pt>
          <cx:pt idx="6115">9</cx:pt>
          <cx:pt idx="6116">1</cx:pt>
          <cx:pt idx="6117">3</cx:pt>
          <cx:pt idx="6118">1</cx:pt>
          <cx:pt idx="6119">3</cx:pt>
          <cx:pt idx="6120">3</cx:pt>
          <cx:pt idx="6121">5</cx:pt>
          <cx:pt idx="6122">3</cx:pt>
          <cx:pt idx="6123">2</cx:pt>
          <cx:pt idx="6124">1</cx:pt>
          <cx:pt idx="6125">3</cx:pt>
          <cx:pt idx="6126">1</cx:pt>
          <cx:pt idx="6127">1</cx:pt>
          <cx:pt idx="6128">7</cx:pt>
          <cx:pt idx="6129">1</cx:pt>
          <cx:pt idx="6130">7</cx:pt>
          <cx:pt idx="6131">9</cx:pt>
          <cx:pt idx="6132">1</cx:pt>
          <cx:pt idx="6133">4</cx:pt>
          <cx:pt idx="6134">1</cx:pt>
          <cx:pt idx="6135">9</cx:pt>
          <cx:pt idx="6136">1</cx:pt>
          <cx:pt idx="6137">2</cx:pt>
          <cx:pt idx="6138">9</cx:pt>
          <cx:pt idx="6139">2</cx:pt>
          <cx:pt idx="6140">3</cx:pt>
          <cx:pt idx="6141">10</cx:pt>
          <cx:pt idx="6142">5</cx:pt>
          <cx:pt idx="6143">9</cx:pt>
          <cx:pt idx="6144">2</cx:pt>
          <cx:pt idx="6145">1</cx:pt>
          <cx:pt idx="6146">8</cx:pt>
          <cx:pt idx="6147">1</cx:pt>
          <cx:pt idx="6148">8</cx:pt>
          <cx:pt idx="6149">9</cx:pt>
          <cx:pt idx="6150">9</cx:pt>
          <cx:pt idx="6151">3</cx:pt>
          <cx:pt idx="6152">4</cx:pt>
          <cx:pt idx="6153">10</cx:pt>
          <cx:pt idx="6154">1</cx:pt>
          <cx:pt idx="6155">3</cx:pt>
          <cx:pt idx="6156">1</cx:pt>
          <cx:pt idx="6157">10</cx:pt>
          <cx:pt idx="6158">3</cx:pt>
          <cx:pt idx="6159">6</cx:pt>
          <cx:pt idx="6160">2</cx:pt>
          <cx:pt idx="6161">10</cx:pt>
          <cx:pt idx="6162">10</cx:pt>
          <cx:pt idx="6163">1</cx:pt>
          <cx:pt idx="6164">1</cx:pt>
          <cx:pt idx="6165">1</cx:pt>
          <cx:pt idx="6166">1</cx:pt>
          <cx:pt idx="6167">1</cx:pt>
          <cx:pt idx="6168">8</cx:pt>
          <cx:pt idx="6169">3</cx:pt>
          <cx:pt idx="6170">1</cx:pt>
          <cx:pt idx="6171">4</cx:pt>
          <cx:pt idx="6172">1</cx:pt>
          <cx:pt idx="6173">2</cx:pt>
          <cx:pt idx="6174">1</cx:pt>
          <cx:pt idx="6175">2</cx:pt>
          <cx:pt idx="6176">5</cx:pt>
          <cx:pt idx="6177">5</cx:pt>
          <cx:pt idx="6178">9</cx:pt>
          <cx:pt idx="6179">10</cx:pt>
          <cx:pt idx="6180">2</cx:pt>
          <cx:pt idx="6181">1</cx:pt>
          <cx:pt idx="6182">1</cx:pt>
          <cx:pt idx="6183">1</cx:pt>
          <cx:pt idx="6184">1</cx:pt>
          <cx:pt idx="6185">7</cx:pt>
          <cx:pt idx="6186">2</cx:pt>
          <cx:pt idx="6187">2</cx:pt>
          <cx:pt idx="6188">8</cx:pt>
          <cx:pt idx="6189">8</cx:pt>
          <cx:pt idx="6190">10</cx:pt>
          <cx:pt idx="6191">1</cx:pt>
          <cx:pt idx="6192">9</cx:pt>
          <cx:pt idx="6193">3</cx:pt>
          <cx:pt idx="6194">1</cx:pt>
          <cx:pt idx="6195">9</cx:pt>
          <cx:pt idx="6196">3</cx:pt>
          <cx:pt idx="6197">2</cx:pt>
          <cx:pt idx="6198">5</cx:pt>
          <cx:pt idx="6199">7</cx:pt>
          <cx:pt idx="6200">9</cx:pt>
          <cx:pt idx="6201">10</cx:pt>
          <cx:pt idx="6202">1</cx:pt>
          <cx:pt idx="6203">8</cx:pt>
          <cx:pt idx="6204">10</cx:pt>
          <cx:pt idx="6205">8</cx:pt>
          <cx:pt idx="6206">8</cx:pt>
          <cx:pt idx="6207">2</cx:pt>
          <cx:pt idx="6208">2</cx:pt>
          <cx:pt idx="6209">1</cx:pt>
          <cx:pt idx="6210">10</cx:pt>
          <cx:pt idx="6211">2</cx:pt>
          <cx:pt idx="6212">9</cx:pt>
          <cx:pt idx="6213">10</cx:pt>
          <cx:pt idx="6214">1</cx:pt>
          <cx:pt idx="6215">2</cx:pt>
          <cx:pt idx="6216">3</cx:pt>
          <cx:pt idx="6217">7</cx:pt>
          <cx:pt idx="6218">9</cx:pt>
          <cx:pt idx="6219">10</cx:pt>
          <cx:pt idx="6220">8</cx:pt>
          <cx:pt idx="6221">8</cx:pt>
          <cx:pt idx="6222">2</cx:pt>
          <cx:pt idx="6223">9</cx:pt>
          <cx:pt idx="6224">1</cx:pt>
          <cx:pt idx="6225">6</cx:pt>
          <cx:pt idx="6226">8</cx:pt>
          <cx:pt idx="6227">2</cx:pt>
          <cx:pt idx="6228">1</cx:pt>
          <cx:pt idx="6229">1</cx:pt>
          <cx:pt idx="6230">1</cx:pt>
          <cx:pt idx="6231">9</cx:pt>
          <cx:pt idx="6232">2</cx:pt>
          <cx:pt idx="6233">10</cx:pt>
          <cx:pt idx="6234">9</cx:pt>
          <cx:pt idx="6235">2</cx:pt>
          <cx:pt idx="6236">9</cx:pt>
          <cx:pt idx="6237">1</cx:pt>
          <cx:pt idx="6238">1</cx:pt>
          <cx:pt idx="6239">10</cx:pt>
          <cx:pt idx="6240">1</cx:pt>
          <cx:pt idx="6241">1</cx:pt>
          <cx:pt idx="6242">9</cx:pt>
          <cx:pt idx="6243">7</cx:pt>
          <cx:pt idx="6244">2</cx:pt>
          <cx:pt idx="6245">9</cx:pt>
          <cx:pt idx="6246">1</cx:pt>
          <cx:pt idx="6247">10</cx:pt>
          <cx:pt idx="6248">1</cx:pt>
          <cx:pt idx="6249">10</cx:pt>
          <cx:pt idx="6250">10</cx:pt>
          <cx:pt idx="6251">1</cx:pt>
          <cx:pt idx="6252">1</cx:pt>
          <cx:pt idx="6253">6</cx:pt>
          <cx:pt idx="6254">6</cx:pt>
          <cx:pt idx="6255">1</cx:pt>
          <cx:pt idx="6256">9</cx:pt>
          <cx:pt idx="6257">1</cx:pt>
          <cx:pt idx="6258">1</cx:pt>
          <cx:pt idx="6259">1</cx:pt>
          <cx:pt idx="6260">1</cx:pt>
          <cx:pt idx="6261">1</cx:pt>
          <cx:pt idx="6262">1</cx:pt>
          <cx:pt idx="6263">1</cx:pt>
          <cx:pt idx="6264">10</cx:pt>
          <cx:pt idx="6265">9</cx:pt>
          <cx:pt idx="6266">1</cx:pt>
          <cx:pt idx="6267">7</cx:pt>
          <cx:pt idx="6268">3</cx:pt>
          <cx:pt idx="6269">1</cx:pt>
          <cx:pt idx="6270">9</cx:pt>
          <cx:pt idx="6271">1</cx:pt>
          <cx:pt idx="6272">1</cx:pt>
          <cx:pt idx="6273">2</cx:pt>
          <cx:pt idx="6274">1</cx:pt>
          <cx:pt idx="6275">1</cx:pt>
          <cx:pt idx="6276">1</cx:pt>
          <cx:pt idx="6277">1</cx:pt>
          <cx:pt idx="6278">1</cx:pt>
          <cx:pt idx="6279">5</cx:pt>
          <cx:pt idx="6280">1</cx:pt>
          <cx:pt idx="6281">1</cx:pt>
          <cx:pt idx="6282">9</cx:pt>
          <cx:pt idx="6283">3</cx:pt>
          <cx:pt idx="6284">1</cx:pt>
          <cx:pt idx="6285">1</cx:pt>
          <cx:pt idx="6286">5</cx:pt>
          <cx:pt idx="6287">9</cx:pt>
          <cx:pt idx="6288">7</cx:pt>
          <cx:pt idx="6289">10</cx:pt>
          <cx:pt idx="6290">1</cx:pt>
          <cx:pt idx="6291">10</cx:pt>
          <cx:pt idx="6292">9</cx:pt>
          <cx:pt idx="6293">10</cx:pt>
          <cx:pt idx="6294">2</cx:pt>
          <cx:pt idx="6295">1</cx:pt>
          <cx:pt idx="6296">1</cx:pt>
          <cx:pt idx="6297">1</cx:pt>
          <cx:pt idx="6298">1</cx:pt>
          <cx:pt idx="6299">1</cx:pt>
          <cx:pt idx="6300">8</cx:pt>
          <cx:pt idx="6301">3</cx:pt>
          <cx:pt idx="6302">7</cx:pt>
          <cx:pt idx="6303">1</cx:pt>
          <cx:pt idx="6304">3</cx:pt>
          <cx:pt idx="6305">2</cx:pt>
          <cx:pt idx="6306">1</cx:pt>
          <cx:pt idx="6307">4</cx:pt>
          <cx:pt idx="6308">10</cx:pt>
          <cx:pt idx="6309">1</cx:pt>
          <cx:pt idx="6310">2</cx:pt>
          <cx:pt idx="6311">1</cx:pt>
          <cx:pt idx="6312">7</cx:pt>
          <cx:pt idx="6313">1</cx:pt>
          <cx:pt idx="6314">1</cx:pt>
          <cx:pt idx="6315">1</cx:pt>
          <cx:pt idx="6316">1</cx:pt>
          <cx:pt idx="6317">8</cx:pt>
          <cx:pt idx="6318">1</cx:pt>
          <cx:pt idx="6319">2</cx:pt>
          <cx:pt idx="6320">1</cx:pt>
          <cx:pt idx="6321">2</cx:pt>
          <cx:pt idx="6322">8</cx:pt>
          <cx:pt idx="6323">10</cx:pt>
          <cx:pt idx="6324">7</cx:pt>
          <cx:pt idx="6325">1</cx:pt>
          <cx:pt idx="6326">3</cx:pt>
          <cx:pt idx="6327">8</cx:pt>
          <cx:pt idx="6328">8</cx:pt>
          <cx:pt idx="6329">1</cx:pt>
          <cx:pt idx="6330">9</cx:pt>
          <cx:pt idx="6331">1</cx:pt>
          <cx:pt idx="6332">8</cx:pt>
          <cx:pt idx="6333">8</cx:pt>
          <cx:pt idx="6334">10</cx:pt>
          <cx:pt idx="6335">10</cx:pt>
          <cx:pt idx="6336">1</cx:pt>
          <cx:pt idx="6337">7</cx:pt>
          <cx:pt idx="6338">5</cx:pt>
          <cx:pt idx="6339">1</cx:pt>
          <cx:pt idx="6340">6</cx:pt>
          <cx:pt idx="6341">1</cx:pt>
          <cx:pt idx="6342">1</cx:pt>
          <cx:pt idx="6343">1</cx:pt>
          <cx:pt idx="6344">3</cx:pt>
          <cx:pt idx="6345">3</cx:pt>
          <cx:pt idx="6346">1</cx:pt>
          <cx:pt idx="6347">7</cx:pt>
          <cx:pt idx="6348">9</cx:pt>
          <cx:pt idx="6349">1</cx:pt>
          <cx:pt idx="6350">1</cx:pt>
          <cx:pt idx="6351">10</cx:pt>
          <cx:pt idx="6352">1</cx:pt>
          <cx:pt idx="6353">9</cx:pt>
          <cx:pt idx="6354">7</cx:pt>
          <cx:pt idx="6355">2</cx:pt>
          <cx:pt idx="6356">1</cx:pt>
          <cx:pt idx="6357">1</cx:pt>
          <cx:pt idx="6358">1</cx:pt>
          <cx:pt idx="6359">4</cx:pt>
          <cx:pt idx="6360">1</cx:pt>
          <cx:pt idx="6361">1</cx:pt>
          <cx:pt idx="6362">2</cx:pt>
          <cx:pt idx="6363">2</cx:pt>
          <cx:pt idx="6364">1</cx:pt>
          <cx:pt idx="6365">10</cx:pt>
          <cx:pt idx="6366">8</cx:pt>
          <cx:pt idx="6367">1</cx:pt>
          <cx:pt idx="6368">9</cx:pt>
          <cx:pt idx="6369">1</cx:pt>
          <cx:pt idx="6370">1</cx:pt>
          <cx:pt idx="6371">1</cx:pt>
          <cx:pt idx="6372">10</cx:pt>
          <cx:pt idx="6373">2</cx:pt>
          <cx:pt idx="6374">1</cx:pt>
          <cx:pt idx="6375">1</cx:pt>
          <cx:pt idx="6376">7</cx:pt>
          <cx:pt idx="6377">9</cx:pt>
          <cx:pt idx="6378">1</cx:pt>
          <cx:pt idx="6379">1</cx:pt>
          <cx:pt idx="6380">9</cx:pt>
          <cx:pt idx="6381">1</cx:pt>
          <cx:pt idx="6382">5</cx:pt>
          <cx:pt idx="6383">1</cx:pt>
          <cx:pt idx="6384">1</cx:pt>
          <cx:pt idx="6385">1</cx:pt>
          <cx:pt idx="6386">10</cx:pt>
          <cx:pt idx="6387">9</cx:pt>
          <cx:pt idx="6388">8</cx:pt>
          <cx:pt idx="6389">1</cx:pt>
          <cx:pt idx="6390">1</cx:pt>
          <cx:pt idx="6391">8</cx:pt>
          <cx:pt idx="6392">9</cx:pt>
          <cx:pt idx="6393">1</cx:pt>
          <cx:pt idx="6394">1</cx:pt>
          <cx:pt idx="6395">1</cx:pt>
          <cx:pt idx="6396">1</cx:pt>
          <cx:pt idx="6397">1</cx:pt>
          <cx:pt idx="6398">1</cx:pt>
          <cx:pt idx="6399">1</cx:pt>
          <cx:pt idx="6400">1</cx:pt>
          <cx:pt idx="6401">10</cx:pt>
          <cx:pt idx="6402">10</cx:pt>
          <cx:pt idx="6403">3</cx:pt>
          <cx:pt idx="6404">1</cx:pt>
          <cx:pt idx="6405">1</cx:pt>
          <cx:pt idx="6406">2</cx:pt>
          <cx:pt idx="6407">8</cx:pt>
          <cx:pt idx="6408">8</cx:pt>
          <cx:pt idx="6409">10</cx:pt>
          <cx:pt idx="6410">10</cx:pt>
          <cx:pt idx="6411">5</cx:pt>
          <cx:pt idx="6412">1</cx:pt>
          <cx:pt idx="6413">3</cx:pt>
          <cx:pt idx="6414">8</cx:pt>
          <cx:pt idx="6415">2</cx:pt>
          <cx:pt idx="6416">6</cx:pt>
          <cx:pt idx="6417">3</cx:pt>
          <cx:pt idx="6418">1</cx:pt>
          <cx:pt idx="6419">9</cx:pt>
          <cx:pt idx="6420">8</cx:pt>
          <cx:pt idx="6421">1</cx:pt>
          <cx:pt idx="6422">2</cx:pt>
          <cx:pt idx="6423">1</cx:pt>
          <cx:pt idx="6424">2</cx:pt>
          <cx:pt idx="6425">4</cx:pt>
          <cx:pt idx="6426">2</cx:pt>
          <cx:pt idx="6427">1</cx:pt>
          <cx:pt idx="6428">7</cx:pt>
          <cx:pt idx="6429">1</cx:pt>
          <cx:pt idx="6430">4</cx:pt>
          <cx:pt idx="6431">10</cx:pt>
          <cx:pt idx="6432">1</cx:pt>
          <cx:pt idx="6433">1</cx:pt>
          <cx:pt idx="6434">1</cx:pt>
          <cx:pt idx="6435">8</cx:pt>
          <cx:pt idx="6436">1</cx:pt>
          <cx:pt idx="6437">1</cx:pt>
          <cx:pt idx="6438">10</cx:pt>
          <cx:pt idx="6439">4</cx:pt>
          <cx:pt idx="6440">1</cx:pt>
          <cx:pt idx="6441">2</cx:pt>
          <cx:pt idx="6442">8</cx:pt>
          <cx:pt idx="6443">1</cx:pt>
          <cx:pt idx="6444">8</cx:pt>
          <cx:pt idx="6445">2</cx:pt>
          <cx:pt idx="6446">1</cx:pt>
          <cx:pt idx="6447">2</cx:pt>
          <cx:pt idx="6448">6</cx:pt>
          <cx:pt idx="6449">1</cx:pt>
          <cx:pt idx="6450">1</cx:pt>
          <cx:pt idx="6451">5</cx:pt>
          <cx:pt idx="6452">7</cx:pt>
          <cx:pt idx="6453">10</cx:pt>
          <cx:pt idx="6454">10</cx:pt>
          <cx:pt idx="6455">4</cx:pt>
          <cx:pt idx="6456">2</cx:pt>
          <cx:pt idx="6457">6</cx:pt>
          <cx:pt idx="6458">4</cx:pt>
          <cx:pt idx="6459">4</cx:pt>
          <cx:pt idx="6460">4</cx:pt>
          <cx:pt idx="6461">1</cx:pt>
          <cx:pt idx="6462">10</cx:pt>
          <cx:pt idx="6463">9</cx:pt>
          <cx:pt idx="6464">7</cx:pt>
          <cx:pt idx="6465">1</cx:pt>
          <cx:pt idx="6466">9</cx:pt>
          <cx:pt idx="6467">3</cx:pt>
          <cx:pt idx="6468">2</cx:pt>
          <cx:pt idx="6469">1</cx:pt>
          <cx:pt idx="6470">2</cx:pt>
          <cx:pt idx="6471">2</cx:pt>
          <cx:pt idx="6472">10</cx:pt>
          <cx:pt idx="6473">10</cx:pt>
          <cx:pt idx="6474">8</cx:pt>
          <cx:pt idx="6475">1</cx:pt>
          <cx:pt idx="6476">10</cx:pt>
          <cx:pt idx="6477">2</cx:pt>
          <cx:pt idx="6478">2</cx:pt>
          <cx:pt idx="6479">10</cx:pt>
          <cx:pt idx="6480">7</cx:pt>
          <cx:pt idx="6481">1</cx:pt>
          <cx:pt idx="6482">3</cx:pt>
          <cx:pt idx="6483">5</cx:pt>
          <cx:pt idx="6484">10</cx:pt>
          <cx:pt idx="6485">9</cx:pt>
          <cx:pt idx="6486">9</cx:pt>
          <cx:pt idx="6487">10</cx:pt>
          <cx:pt idx="6488">1</cx:pt>
          <cx:pt idx="6489">1</cx:pt>
          <cx:pt idx="6490">2</cx:pt>
          <cx:pt idx="6491">8</cx:pt>
          <cx:pt idx="6492">3</cx:pt>
          <cx:pt idx="6493">2</cx:pt>
          <cx:pt idx="6494">2</cx:pt>
          <cx:pt idx="6495">2</cx:pt>
          <cx:pt idx="6496">5</cx:pt>
          <cx:pt idx="6497">1</cx:pt>
          <cx:pt idx="6498">5</cx:pt>
          <cx:pt idx="6499">6</cx:pt>
          <cx:pt idx="6500">9</cx:pt>
          <cx:pt idx="6501">1</cx:pt>
          <cx:pt idx="6502">4</cx:pt>
          <cx:pt idx="6503">1</cx:pt>
          <cx:pt idx="6504">2</cx:pt>
          <cx:pt idx="6505">10</cx:pt>
          <cx:pt idx="6506">3</cx:pt>
          <cx:pt idx="6507">1</cx:pt>
          <cx:pt idx="6508">9</cx:pt>
          <cx:pt idx="6509">2</cx:pt>
          <cx:pt idx="6510">7</cx:pt>
          <cx:pt idx="6511">9</cx:pt>
          <cx:pt idx="6512">8</cx:pt>
          <cx:pt idx="6513">8</cx:pt>
          <cx:pt idx="6514">1</cx:pt>
          <cx:pt idx="6515">2</cx:pt>
          <cx:pt idx="6516">1</cx:pt>
          <cx:pt idx="6517">1</cx:pt>
          <cx:pt idx="6518">10</cx:pt>
          <cx:pt idx="6519">10</cx:pt>
          <cx:pt idx="6520">3</cx:pt>
          <cx:pt idx="6521">8</cx:pt>
          <cx:pt idx="6522">1</cx:pt>
          <cx:pt idx="6523">2</cx:pt>
          <cx:pt idx="6524">7</cx:pt>
          <cx:pt idx="6525">10</cx:pt>
          <cx:pt idx="6526">2</cx:pt>
          <cx:pt idx="6527">1</cx:pt>
          <cx:pt idx="6528">4</cx:pt>
          <cx:pt idx="6529">9</cx:pt>
          <cx:pt idx="6530">3</cx:pt>
          <cx:pt idx="6531">7</cx:pt>
          <cx:pt idx="6532">7</cx:pt>
          <cx:pt idx="6533">1</cx:pt>
          <cx:pt idx="6534">9</cx:pt>
          <cx:pt idx="6535">5</cx:pt>
          <cx:pt idx="6536">1</cx:pt>
          <cx:pt idx="6537">9</cx:pt>
          <cx:pt idx="6538">2</cx:pt>
          <cx:pt idx="6539">6</cx:pt>
          <cx:pt idx="6540">1</cx:pt>
          <cx:pt idx="6541">1</cx:pt>
          <cx:pt idx="6542">9</cx:pt>
          <cx:pt idx="6543">4</cx:pt>
          <cx:pt idx="6544">9</cx:pt>
          <cx:pt idx="6545">2</cx:pt>
          <cx:pt idx="6546">5</cx:pt>
          <cx:pt idx="6547">10</cx:pt>
          <cx:pt idx="6548">1</cx:pt>
          <cx:pt idx="6549">1</cx:pt>
          <cx:pt idx="6550">4</cx:pt>
          <cx:pt idx="6551">1</cx:pt>
          <cx:pt idx="6552">1</cx:pt>
          <cx:pt idx="6553">10</cx:pt>
          <cx:pt idx="6554">1</cx:pt>
          <cx:pt idx="6555">4</cx:pt>
          <cx:pt idx="6556">5</cx:pt>
          <cx:pt idx="6557">2</cx:pt>
          <cx:pt idx="6558">7</cx:pt>
          <cx:pt idx="6559">3</cx:pt>
          <cx:pt idx="6560">1</cx:pt>
          <cx:pt idx="6561">1</cx:pt>
          <cx:pt idx="6562">10</cx:pt>
          <cx:pt idx="6563">7</cx:pt>
          <cx:pt idx="6564">10</cx:pt>
          <cx:pt idx="6565">1</cx:pt>
          <cx:pt idx="6566">8</cx:pt>
          <cx:pt idx="6567">10</cx:pt>
          <cx:pt idx="6568">1</cx:pt>
          <cx:pt idx="6569">9</cx:pt>
          <cx:pt idx="6570">1</cx:pt>
          <cx:pt idx="6571">9</cx:pt>
          <cx:pt idx="6572">9</cx:pt>
          <cx:pt idx="6573">2</cx:pt>
          <cx:pt idx="6574">3</cx:pt>
          <cx:pt idx="6575">10</cx:pt>
          <cx:pt idx="6576">8</cx:pt>
          <cx:pt idx="6577">7</cx:pt>
          <cx:pt idx="6578">1</cx:pt>
          <cx:pt idx="6579">8</cx:pt>
          <cx:pt idx="6580">9</cx:pt>
          <cx:pt idx="6581">1</cx:pt>
          <cx:pt idx="6582">1</cx:pt>
          <cx:pt idx="6583">3</cx:pt>
          <cx:pt idx="6584">1</cx:pt>
          <cx:pt idx="6585">5</cx:pt>
          <cx:pt idx="6586">1</cx:pt>
          <cx:pt idx="6587">1</cx:pt>
          <cx:pt idx="6588">1</cx:pt>
          <cx:pt idx="6589">2</cx:pt>
          <cx:pt idx="6590">2</cx:pt>
          <cx:pt idx="6591">1</cx:pt>
          <cx:pt idx="6592">1</cx:pt>
          <cx:pt idx="6593">1</cx:pt>
          <cx:pt idx="6594">9</cx:pt>
          <cx:pt idx="6595">2</cx:pt>
          <cx:pt idx="6596">4</cx:pt>
          <cx:pt idx="6597">1</cx:pt>
          <cx:pt idx="6598">3</cx:pt>
          <cx:pt idx="6599">4</cx:pt>
          <cx:pt idx="6600">8</cx:pt>
          <cx:pt idx="6601">7</cx:pt>
          <cx:pt idx="6602">1</cx:pt>
          <cx:pt idx="6603">2</cx:pt>
          <cx:pt idx="6604">1</cx:pt>
          <cx:pt idx="6605">2</cx:pt>
          <cx:pt idx="6606">8</cx:pt>
          <cx:pt idx="6607">2</cx:pt>
          <cx:pt idx="6608">4</cx:pt>
          <cx:pt idx="6609">1</cx:pt>
          <cx:pt idx="6610">5</cx:pt>
          <cx:pt idx="6611">1</cx:pt>
          <cx:pt idx="6612">2</cx:pt>
          <cx:pt idx="6613">8</cx:pt>
          <cx:pt idx="6614">6</cx:pt>
          <cx:pt idx="6615">1</cx:pt>
          <cx:pt idx="6616">1</cx:pt>
          <cx:pt idx="6617">1</cx:pt>
          <cx:pt idx="6618">3</cx:pt>
          <cx:pt idx="6619">4</cx:pt>
          <cx:pt idx="6620">10</cx:pt>
          <cx:pt idx="6621">1</cx:pt>
          <cx:pt idx="6622">2</cx:pt>
          <cx:pt idx="6623">10</cx:pt>
          <cx:pt idx="6624">1</cx:pt>
          <cx:pt idx="6625">2</cx:pt>
          <cx:pt idx="6626">1</cx:pt>
          <cx:pt idx="6627">1</cx:pt>
          <cx:pt idx="6628">1</cx:pt>
          <cx:pt idx="6629">7</cx:pt>
          <cx:pt idx="6630">6</cx:pt>
          <cx:pt idx="6631">2</cx:pt>
          <cx:pt idx="6632">1</cx:pt>
          <cx:pt idx="6633">9</cx:pt>
          <cx:pt idx="6634">10</cx:pt>
          <cx:pt idx="6635">1</cx:pt>
          <cx:pt idx="6636">5</cx:pt>
          <cx:pt idx="6637">1</cx:pt>
          <cx:pt idx="6638">3</cx:pt>
          <cx:pt idx="6639">1</cx:pt>
          <cx:pt idx="6640">1</cx:pt>
          <cx:pt idx="6641">9</cx:pt>
          <cx:pt idx="6642">7</cx:pt>
          <cx:pt idx="6643">7</cx:pt>
          <cx:pt idx="6644">1</cx:pt>
          <cx:pt idx="6645">1</cx:pt>
          <cx:pt idx="6646">4</cx:pt>
          <cx:pt idx="6647">1</cx:pt>
          <cx:pt idx="6648">2</cx:pt>
          <cx:pt idx="6649">1</cx:pt>
          <cx:pt idx="6650">1</cx:pt>
          <cx:pt idx="6651">7</cx:pt>
          <cx:pt idx="6652">10</cx:pt>
          <cx:pt idx="6653">8</cx:pt>
          <cx:pt idx="6654">9</cx:pt>
          <cx:pt idx="6655">1</cx:pt>
          <cx:pt idx="6656">4</cx:pt>
          <cx:pt idx="6657">9</cx:pt>
          <cx:pt idx="6658">3</cx:pt>
          <cx:pt idx="6659">8</cx:pt>
          <cx:pt idx="6660">7</cx:pt>
          <cx:pt idx="6661">8</cx:pt>
          <cx:pt idx="6662">2</cx:pt>
          <cx:pt idx="6663">6</cx:pt>
          <cx:pt idx="6664">8</cx:pt>
          <cx:pt idx="6665">2</cx:pt>
          <cx:pt idx="6666">2</cx:pt>
          <cx:pt idx="6667">1</cx:pt>
          <cx:pt idx="6668">9</cx:pt>
          <cx:pt idx="6669">9</cx:pt>
          <cx:pt idx="6670">1</cx:pt>
          <cx:pt idx="6671">10</cx:pt>
          <cx:pt idx="6672">2</cx:pt>
          <cx:pt idx="6673">10</cx:pt>
          <cx:pt idx="6674">7</cx:pt>
          <cx:pt idx="6675">9</cx:pt>
          <cx:pt idx="6676">3</cx:pt>
          <cx:pt idx="6677">1</cx:pt>
          <cx:pt idx="6678">10</cx:pt>
          <cx:pt idx="6679">1</cx:pt>
          <cx:pt idx="6680">9</cx:pt>
          <cx:pt idx="6681">4</cx:pt>
          <cx:pt idx="6682">9</cx:pt>
          <cx:pt idx="6683">8</cx:pt>
          <cx:pt idx="6684">8</cx:pt>
          <cx:pt idx="6685">10</cx:pt>
          <cx:pt idx="6686">10</cx:pt>
          <cx:pt idx="6687">10</cx:pt>
          <cx:pt idx="6688">9</cx:pt>
          <cx:pt idx="6689">9</cx:pt>
          <cx:pt idx="6690">3</cx:pt>
          <cx:pt idx="6691">9</cx:pt>
          <cx:pt idx="6692">10</cx:pt>
          <cx:pt idx="6693">10</cx:pt>
          <cx:pt idx="6694">3</cx:pt>
          <cx:pt idx="6695">4</cx:pt>
          <cx:pt idx="6696">10</cx:pt>
          <cx:pt idx="6697">6</cx:pt>
          <cx:pt idx="6698">10</cx:pt>
          <cx:pt idx="6699">10</cx:pt>
          <cx:pt idx="6700">3</cx:pt>
          <cx:pt idx="6701">5</cx:pt>
          <cx:pt idx="6702">2</cx:pt>
          <cx:pt idx="6703">10</cx:pt>
          <cx:pt idx="6704">2</cx:pt>
          <cx:pt idx="6705">8</cx:pt>
          <cx:pt idx="6706">1</cx:pt>
          <cx:pt idx="6707">1</cx:pt>
          <cx:pt idx="6708">2</cx:pt>
          <cx:pt idx="6709">1</cx:pt>
          <cx:pt idx="6710">2</cx:pt>
          <cx:pt idx="6711">1</cx:pt>
          <cx:pt idx="6712">7</cx:pt>
          <cx:pt idx="6713">1</cx:pt>
          <cx:pt idx="6714">1</cx:pt>
          <cx:pt idx="6715">1</cx:pt>
          <cx:pt idx="6716">1</cx:pt>
          <cx:pt idx="6717">10</cx:pt>
          <cx:pt idx="6718">9</cx:pt>
          <cx:pt idx="6719">10</cx:pt>
          <cx:pt idx="6720">1</cx:pt>
          <cx:pt idx="6721">6</cx:pt>
          <cx:pt idx="6722">1</cx:pt>
          <cx:pt idx="6723">8</cx:pt>
          <cx:pt idx="6724">1</cx:pt>
          <cx:pt idx="6725">8</cx:pt>
          <cx:pt idx="6726">8</cx:pt>
          <cx:pt idx="6727">8</cx:pt>
          <cx:pt idx="6728">5</cx:pt>
          <cx:pt idx="6729">1</cx:pt>
          <cx:pt idx="6730">8</cx:pt>
          <cx:pt idx="6731">2</cx:pt>
          <cx:pt idx="6732">1</cx:pt>
          <cx:pt idx="6733">10</cx:pt>
          <cx:pt idx="6734">7</cx:pt>
          <cx:pt idx="6735">1</cx:pt>
          <cx:pt idx="6736">10</cx:pt>
          <cx:pt idx="6737">5</cx:pt>
          <cx:pt idx="6738">3</cx:pt>
          <cx:pt idx="6739">2</cx:pt>
          <cx:pt idx="6740">3</cx:pt>
          <cx:pt idx="6741">1</cx:pt>
          <cx:pt idx="6742">10</cx:pt>
          <cx:pt idx="6743">1</cx:pt>
          <cx:pt idx="6744">8</cx:pt>
          <cx:pt idx="6745">1</cx:pt>
          <cx:pt idx="6746">2</cx:pt>
          <cx:pt idx="6747">6</cx:pt>
          <cx:pt idx="6748">10</cx:pt>
          <cx:pt idx="6749">1</cx:pt>
          <cx:pt idx="6750">10</cx:pt>
          <cx:pt idx="6751">10</cx:pt>
          <cx:pt idx="6752">1</cx:pt>
          <cx:pt idx="6753">3</cx:pt>
          <cx:pt idx="6754">6</cx:pt>
          <cx:pt idx="6755">10</cx:pt>
          <cx:pt idx="6756">7</cx:pt>
          <cx:pt idx="6757">1</cx:pt>
          <cx:pt idx="6758">5</cx:pt>
          <cx:pt idx="6759">3</cx:pt>
          <cx:pt idx="6760">9</cx:pt>
          <cx:pt idx="6761">7</cx:pt>
          <cx:pt idx="6762">9</cx:pt>
          <cx:pt idx="6763">1</cx:pt>
          <cx:pt idx="6764">9</cx:pt>
          <cx:pt idx="6765">4</cx:pt>
          <cx:pt idx="6766">8</cx:pt>
          <cx:pt idx="6767">3</cx:pt>
          <cx:pt idx="6768">7</cx:pt>
          <cx:pt idx="6769">10</cx:pt>
          <cx:pt idx="6770">10</cx:pt>
          <cx:pt idx="6771">9</cx:pt>
          <cx:pt idx="6772">9</cx:pt>
          <cx:pt idx="6773">8</cx:pt>
          <cx:pt idx="6774">1</cx:pt>
          <cx:pt idx="6775">8</cx:pt>
          <cx:pt idx="6776">3</cx:pt>
          <cx:pt idx="6777">7</cx:pt>
          <cx:pt idx="6778">8</cx:pt>
          <cx:pt idx="6779">9</cx:pt>
          <cx:pt idx="6780">10</cx:pt>
          <cx:pt idx="6781">3</cx:pt>
          <cx:pt idx="6782">10</cx:pt>
          <cx:pt idx="6783">10</cx:pt>
          <cx:pt idx="6784">1</cx:pt>
          <cx:pt idx="6785">8</cx:pt>
          <cx:pt idx="6786">9</cx:pt>
          <cx:pt idx="6787">9</cx:pt>
          <cx:pt idx="6788">8</cx:pt>
          <cx:pt idx="6789">9</cx:pt>
          <cx:pt idx="6790">3</cx:pt>
          <cx:pt idx="6791">10</cx:pt>
          <cx:pt idx="6792">9</cx:pt>
          <cx:pt idx="6793">8</cx:pt>
          <cx:pt idx="6794">8</cx:pt>
          <cx:pt idx="6795">1</cx:pt>
          <cx:pt idx="6796">9</cx:pt>
          <cx:pt idx="6797">2</cx:pt>
          <cx:pt idx="6798">2</cx:pt>
          <cx:pt idx="6799">3</cx:pt>
          <cx:pt idx="6800">9</cx:pt>
          <cx:pt idx="6801">2</cx:pt>
          <cx:pt idx="6802">5</cx:pt>
          <cx:pt idx="6803">9</cx:pt>
          <cx:pt idx="6804">1</cx:pt>
          <cx:pt idx="6805">8</cx:pt>
          <cx:pt idx="6806">9</cx:pt>
          <cx:pt idx="6807">2</cx:pt>
          <cx:pt idx="6808">10</cx:pt>
          <cx:pt idx="6809">8</cx:pt>
          <cx:pt idx="6810">9</cx:pt>
          <cx:pt idx="6811">7</cx:pt>
          <cx:pt idx="6812">1</cx:pt>
          <cx:pt idx="6813">6</cx:pt>
          <cx:pt idx="6814">10</cx:pt>
          <cx:pt idx="6815">8</cx:pt>
          <cx:pt idx="6816">2</cx:pt>
          <cx:pt idx="6817">2</cx:pt>
          <cx:pt idx="6818">4</cx:pt>
          <cx:pt idx="6819">2</cx:pt>
          <cx:pt idx="6820">1</cx:pt>
          <cx:pt idx="6821">10</cx:pt>
          <cx:pt idx="6822">1</cx:pt>
          <cx:pt idx="6823">7</cx:pt>
          <cx:pt idx="6824">8</cx:pt>
          <cx:pt idx="6825">2</cx:pt>
          <cx:pt idx="6826">6</cx:pt>
          <cx:pt idx="6827">5</cx:pt>
          <cx:pt idx="6828">10</cx:pt>
          <cx:pt idx="6829">10</cx:pt>
          <cx:pt idx="6830">2</cx:pt>
          <cx:pt idx="6831">8</cx:pt>
          <cx:pt idx="6832">1</cx:pt>
          <cx:pt idx="6833">1</cx:pt>
          <cx:pt idx="6834">9</cx:pt>
          <cx:pt idx="6835">7</cx:pt>
          <cx:pt idx="6836">9</cx:pt>
          <cx:pt idx="6837">7</cx:pt>
          <cx:pt idx="6838">7</cx:pt>
          <cx:pt idx="6839">1</cx:pt>
          <cx:pt idx="6840">4</cx:pt>
          <cx:pt idx="6841">7</cx:pt>
          <cx:pt idx="6842">9</cx:pt>
          <cx:pt idx="6843">7</cx:pt>
          <cx:pt idx="6844">4</cx:pt>
          <cx:pt idx="6845">7</cx:pt>
          <cx:pt idx="6846">8</cx:pt>
          <cx:pt idx="6847">9</cx:pt>
          <cx:pt idx="6848">3</cx:pt>
          <cx:pt idx="6849">1</cx:pt>
          <cx:pt idx="6850">8</cx:pt>
          <cx:pt idx="6851">8</cx:pt>
          <cx:pt idx="6852">5</cx:pt>
          <cx:pt idx="6853">5</cx:pt>
          <cx:pt idx="6854">9</cx:pt>
          <cx:pt idx="6855">2</cx:pt>
          <cx:pt idx="6856">1</cx:pt>
          <cx:pt idx="6857">4</cx:pt>
          <cx:pt idx="6858">4</cx:pt>
          <cx:pt idx="6859">9</cx:pt>
          <cx:pt idx="6860">10</cx:pt>
          <cx:pt idx="6861">2</cx:pt>
          <cx:pt idx="6862">3</cx:pt>
          <cx:pt idx="6863">10</cx:pt>
          <cx:pt idx="6864">7</cx:pt>
          <cx:pt idx="6865">9</cx:pt>
          <cx:pt idx="6866">8</cx:pt>
          <cx:pt idx="6867">6</cx:pt>
          <cx:pt idx="6868">6</cx:pt>
          <cx:pt idx="6869">5</cx:pt>
          <cx:pt idx="6870">10</cx:pt>
          <cx:pt idx="6871">4</cx:pt>
          <cx:pt idx="6872">10</cx:pt>
          <cx:pt idx="6873">1</cx:pt>
          <cx:pt idx="6874">10</cx:pt>
          <cx:pt idx="6875">4</cx:pt>
          <cx:pt idx="6876">4</cx:pt>
          <cx:pt idx="6877">1</cx:pt>
          <cx:pt idx="6878">7</cx:pt>
          <cx:pt idx="6879">1</cx:pt>
          <cx:pt idx="6880">2</cx:pt>
          <cx:pt idx="6881">2</cx:pt>
          <cx:pt idx="6882">4</cx:pt>
          <cx:pt idx="6883">1</cx:pt>
          <cx:pt idx="6884">2</cx:pt>
          <cx:pt idx="6885">6</cx:pt>
          <cx:pt idx="6886">4</cx:pt>
          <cx:pt idx="6887">9</cx:pt>
          <cx:pt idx="6888">3</cx:pt>
          <cx:pt idx="6889">1</cx:pt>
          <cx:pt idx="6890">10</cx:pt>
          <cx:pt idx="6891">8</cx:pt>
          <cx:pt idx="6892">7</cx:pt>
          <cx:pt idx="6893">3</cx:pt>
          <cx:pt idx="6894">8</cx:pt>
          <cx:pt idx="6895">9</cx:pt>
          <cx:pt idx="6896">10</cx:pt>
          <cx:pt idx="6897">8</cx:pt>
          <cx:pt idx="6898">10</cx:pt>
          <cx:pt idx="6899">1</cx:pt>
          <cx:pt idx="6900">1</cx:pt>
          <cx:pt idx="6901">9</cx:pt>
          <cx:pt idx="6902">5</cx:pt>
          <cx:pt idx="6903">2</cx:pt>
          <cx:pt idx="6904">1</cx:pt>
          <cx:pt idx="6905">3</cx:pt>
          <cx:pt idx="6906">10</cx:pt>
          <cx:pt idx="6907">10</cx:pt>
          <cx:pt idx="6908">1</cx:pt>
          <cx:pt idx="6909">10</cx:pt>
          <cx:pt idx="6910">2</cx:pt>
          <cx:pt idx="6911">5</cx:pt>
          <cx:pt idx="6912">7</cx:pt>
          <cx:pt idx="6913">1</cx:pt>
          <cx:pt idx="6914">9</cx:pt>
          <cx:pt idx="6915">2</cx:pt>
          <cx:pt idx="6916">10</cx:pt>
          <cx:pt idx="6917">3</cx:pt>
          <cx:pt idx="6918">5</cx:pt>
          <cx:pt idx="6919">1</cx:pt>
          <cx:pt idx="6920">2</cx:pt>
          <cx:pt idx="6921">5</cx:pt>
          <cx:pt idx="6922">10</cx:pt>
          <cx:pt idx="6923">7</cx:pt>
          <cx:pt idx="6924">10</cx:pt>
          <cx:pt idx="6925">1</cx:pt>
          <cx:pt idx="6926">3</cx:pt>
          <cx:pt idx="6927">8</cx:pt>
          <cx:pt idx="6928">4</cx:pt>
          <cx:pt idx="6929">7</cx:pt>
          <cx:pt idx="6930">3</cx:pt>
          <cx:pt idx="6931">8</cx:pt>
          <cx:pt idx="6932">5</cx:pt>
          <cx:pt idx="6933">8</cx:pt>
          <cx:pt idx="6934">4</cx:pt>
          <cx:pt idx="6935">1</cx:pt>
          <cx:pt idx="6936">1</cx:pt>
          <cx:pt idx="6937">8</cx:pt>
          <cx:pt idx="6938">1</cx:pt>
          <cx:pt idx="6939">9</cx:pt>
          <cx:pt idx="6940">1</cx:pt>
          <cx:pt idx="6941">6</cx:pt>
          <cx:pt idx="6942">3</cx:pt>
          <cx:pt idx="6943">8</cx:pt>
          <cx:pt idx="6944">9</cx:pt>
          <cx:pt idx="6945">9</cx:pt>
          <cx:pt idx="6946">9</cx:pt>
          <cx:pt idx="6947">8</cx:pt>
          <cx:pt idx="6948">9</cx:pt>
          <cx:pt idx="6949">8</cx:pt>
          <cx:pt idx="6950">7</cx:pt>
          <cx:pt idx="6951">10</cx:pt>
          <cx:pt idx="6952">8</cx:pt>
          <cx:pt idx="6953">2</cx:pt>
          <cx:pt idx="6954">8</cx:pt>
          <cx:pt idx="6955">5</cx:pt>
          <cx:pt idx="6956">8</cx:pt>
          <cx:pt idx="6957">2</cx:pt>
          <cx:pt idx="6958">8</cx:pt>
          <cx:pt idx="6959">3</cx:pt>
          <cx:pt idx="6960">8</cx:pt>
          <cx:pt idx="6961">5</cx:pt>
          <cx:pt idx="6962">3</cx:pt>
          <cx:pt idx="6963">2</cx:pt>
          <cx:pt idx="6964">5</cx:pt>
          <cx:pt idx="6965">8</cx:pt>
          <cx:pt idx="6966">10</cx:pt>
          <cx:pt idx="6967">1</cx:pt>
          <cx:pt idx="6968">9</cx:pt>
          <cx:pt idx="6969">1</cx:pt>
          <cx:pt idx="6970">5</cx:pt>
          <cx:pt idx="6971">1</cx:pt>
          <cx:pt idx="6972">1</cx:pt>
          <cx:pt idx="6973">1</cx:pt>
          <cx:pt idx="6974">1</cx:pt>
          <cx:pt idx="6975">1</cx:pt>
          <cx:pt idx="6976">1</cx:pt>
          <cx:pt idx="6977">9</cx:pt>
          <cx:pt idx="6978">1</cx:pt>
          <cx:pt idx="6979">1</cx:pt>
          <cx:pt idx="6980">2</cx:pt>
          <cx:pt idx="6981">9</cx:pt>
          <cx:pt idx="6982">1</cx:pt>
          <cx:pt idx="6983">1</cx:pt>
          <cx:pt idx="6984">1</cx:pt>
          <cx:pt idx="6985">1</cx:pt>
          <cx:pt idx="6986">9</cx:pt>
          <cx:pt idx="6987">1</cx:pt>
          <cx:pt idx="6988">7</cx:pt>
          <cx:pt idx="6989">10</cx:pt>
          <cx:pt idx="6990">1</cx:pt>
          <cx:pt idx="6991">1</cx:pt>
          <cx:pt idx="6992">2</cx:pt>
          <cx:pt idx="6993">1</cx:pt>
          <cx:pt idx="6994">1</cx:pt>
          <cx:pt idx="6995">7</cx:pt>
          <cx:pt idx="6996">7</cx:pt>
          <cx:pt idx="6997">8</cx:pt>
          <cx:pt idx="6998">1</cx:pt>
          <cx:pt idx="6999">2</cx:pt>
          <cx:pt idx="7000">1</cx:pt>
          <cx:pt idx="7001">2</cx:pt>
          <cx:pt idx="7002">4</cx:pt>
          <cx:pt idx="7003">1</cx:pt>
          <cx:pt idx="7004">1</cx:pt>
          <cx:pt idx="7005">1</cx:pt>
          <cx:pt idx="7006">1</cx:pt>
          <cx:pt idx="7007">6</cx:pt>
          <cx:pt idx="7008">1</cx:pt>
          <cx:pt idx="7009">1</cx:pt>
          <cx:pt idx="7010">1</cx:pt>
          <cx:pt idx="7011">1</cx:pt>
          <cx:pt idx="7012">1</cx:pt>
          <cx:pt idx="7013">8</cx:pt>
          <cx:pt idx="7014">8</cx:pt>
          <cx:pt idx="7015">7</cx:pt>
          <cx:pt idx="7016">4</cx:pt>
          <cx:pt idx="7017">10</cx:pt>
          <cx:pt idx="7018">6</cx:pt>
          <cx:pt idx="7019">5</cx:pt>
          <cx:pt idx="7020">2</cx:pt>
          <cx:pt idx="7021">4</cx:pt>
          <cx:pt idx="7022">6</cx:pt>
          <cx:pt idx="7023">1</cx:pt>
          <cx:pt idx="7024">1</cx:pt>
          <cx:pt idx="7025">5</cx:pt>
          <cx:pt idx="7026">8</cx:pt>
          <cx:pt idx="7027">2</cx:pt>
          <cx:pt idx="7028">4</cx:pt>
          <cx:pt idx="7029">2</cx:pt>
          <cx:pt idx="7030">3</cx:pt>
          <cx:pt idx="7031">1</cx:pt>
          <cx:pt idx="7032">9</cx:pt>
          <cx:pt idx="7033">7</cx:pt>
          <cx:pt idx="7034">1</cx:pt>
          <cx:pt idx="7035">1</cx:pt>
          <cx:pt idx="7036">9</cx:pt>
          <cx:pt idx="7037">8</cx:pt>
          <cx:pt idx="7038">4</cx:pt>
          <cx:pt idx="7039">2</cx:pt>
          <cx:pt idx="7040">1</cx:pt>
          <cx:pt idx="7041">5</cx:pt>
          <cx:pt idx="7042">4</cx:pt>
          <cx:pt idx="7043">5</cx:pt>
          <cx:pt idx="7044">3</cx:pt>
          <cx:pt idx="7045">2</cx:pt>
          <cx:pt idx="7046">2</cx:pt>
          <cx:pt idx="7047">1</cx:pt>
          <cx:pt idx="7048">5</cx:pt>
          <cx:pt idx="7049">10</cx:pt>
          <cx:pt idx="7050">9</cx:pt>
          <cx:pt idx="7051">1</cx:pt>
          <cx:pt idx="7052">3</cx:pt>
          <cx:pt idx="7053">2</cx:pt>
          <cx:pt idx="7054">8</cx:pt>
          <cx:pt idx="7055">1</cx:pt>
          <cx:pt idx="7056">10</cx:pt>
          <cx:pt idx="7057">8</cx:pt>
          <cx:pt idx="7058">7</cx:pt>
          <cx:pt idx="7059">5</cx:pt>
          <cx:pt idx="7060">8</cx:pt>
          <cx:pt idx="7061">9</cx:pt>
          <cx:pt idx="7062">9</cx:pt>
          <cx:pt idx="7063">8</cx:pt>
          <cx:pt idx="7064">3</cx:pt>
          <cx:pt idx="7065">3</cx:pt>
          <cx:pt idx="7066">2</cx:pt>
          <cx:pt idx="7067">9</cx:pt>
          <cx:pt idx="7068">9</cx:pt>
          <cx:pt idx="7069">3</cx:pt>
          <cx:pt idx="7070">10</cx:pt>
          <cx:pt idx="7071">10</cx:pt>
          <cx:pt idx="7072">1</cx:pt>
          <cx:pt idx="7073">8</cx:pt>
          <cx:pt idx="7074">6</cx:pt>
          <cx:pt idx="7075">9</cx:pt>
          <cx:pt idx="7076">1</cx:pt>
          <cx:pt idx="7077">6</cx:pt>
          <cx:pt idx="7078">7</cx:pt>
          <cx:pt idx="7079">8</cx:pt>
          <cx:pt idx="7080">10</cx:pt>
          <cx:pt idx="7081">2</cx:pt>
          <cx:pt idx="7082">8</cx:pt>
          <cx:pt idx="7083">1</cx:pt>
          <cx:pt idx="7084">7</cx:pt>
          <cx:pt idx="7085">6</cx:pt>
          <cx:pt idx="7086">9</cx:pt>
          <cx:pt idx="7087">9</cx:pt>
          <cx:pt idx="7088">7</cx:pt>
          <cx:pt idx="7089">10</cx:pt>
          <cx:pt idx="7090">2</cx:pt>
          <cx:pt idx="7091">3</cx:pt>
          <cx:pt idx="7092">9</cx:pt>
          <cx:pt idx="7093">8</cx:pt>
          <cx:pt idx="7094">6</cx:pt>
          <cx:pt idx="7095">7</cx:pt>
          <cx:pt idx="7096">7</cx:pt>
          <cx:pt idx="7097">3</cx:pt>
          <cx:pt idx="7098">3</cx:pt>
          <cx:pt idx="7099">1</cx:pt>
          <cx:pt idx="7100">4</cx:pt>
          <cx:pt idx="7101">1</cx:pt>
          <cx:pt idx="7102">5</cx:pt>
          <cx:pt idx="7103">10</cx:pt>
          <cx:pt idx="7104">9</cx:pt>
          <cx:pt idx="7105">5</cx:pt>
          <cx:pt idx="7106">5</cx:pt>
          <cx:pt idx="7107">5</cx:pt>
          <cx:pt idx="7108">9</cx:pt>
          <cx:pt idx="7109">1</cx:pt>
          <cx:pt idx="7110">1</cx:pt>
          <cx:pt idx="7111">4</cx:pt>
          <cx:pt idx="7112">1</cx:pt>
          <cx:pt idx="7113">9</cx:pt>
          <cx:pt idx="7114">8</cx:pt>
          <cx:pt idx="7115">10</cx:pt>
          <cx:pt idx="7116">5</cx:pt>
          <cx:pt idx="7117">9</cx:pt>
          <cx:pt idx="7118">7</cx:pt>
          <cx:pt idx="7119">10</cx:pt>
          <cx:pt idx="7120">9</cx:pt>
          <cx:pt idx="7121">4</cx:pt>
          <cx:pt idx="7122">1</cx:pt>
          <cx:pt idx="7123">5</cx:pt>
          <cx:pt idx="7124">4</cx:pt>
          <cx:pt idx="7125">4</cx:pt>
          <cx:pt idx="7126">8</cx:pt>
          <cx:pt idx="7127">8</cx:pt>
          <cx:pt idx="7128">3</cx:pt>
          <cx:pt idx="7129">7</cx:pt>
          <cx:pt idx="7130">1</cx:pt>
          <cx:pt idx="7131">1</cx:pt>
          <cx:pt idx="7132">7</cx:pt>
          <cx:pt idx="7133">5</cx:pt>
          <cx:pt idx="7134">1</cx:pt>
          <cx:pt idx="7135">6</cx:pt>
          <cx:pt idx="7136">8</cx:pt>
          <cx:pt idx="7137">6</cx:pt>
          <cx:pt idx="7138">7</cx:pt>
          <cx:pt idx="7139">3</cx:pt>
          <cx:pt idx="7140">9</cx:pt>
          <cx:pt idx="7141">9</cx:pt>
          <cx:pt idx="7142">9</cx:pt>
          <cx:pt idx="7143">3</cx:pt>
          <cx:pt idx="7144">3</cx:pt>
          <cx:pt idx="7145">2</cx:pt>
          <cx:pt idx="7146">1</cx:pt>
          <cx:pt idx="7147">3</cx:pt>
          <cx:pt idx="7148">4</cx:pt>
          <cx:pt idx="7149">6</cx:pt>
          <cx:pt idx="7150">6</cx:pt>
          <cx:pt idx="7151">3</cx:pt>
          <cx:pt idx="7152">7</cx:pt>
          <cx:pt idx="7153">5</cx:pt>
          <cx:pt idx="7154">3</cx:pt>
          <cx:pt idx="7155">7</cx:pt>
          <cx:pt idx="7156">8</cx:pt>
          <cx:pt idx="7157">1</cx:pt>
          <cx:pt idx="7158">10</cx:pt>
          <cx:pt idx="7159">1</cx:pt>
          <cx:pt idx="7160">9</cx:pt>
          <cx:pt idx="7161">1</cx:pt>
          <cx:pt idx="7162">9</cx:pt>
          <cx:pt idx="7163">9</cx:pt>
          <cx:pt idx="7164">3</cx:pt>
          <cx:pt idx="7165">4</cx:pt>
          <cx:pt idx="7166">1</cx:pt>
          <cx:pt idx="7167">2</cx:pt>
          <cx:pt idx="7168">5</cx:pt>
          <cx:pt idx="7169">3</cx:pt>
          <cx:pt idx="7170">6</cx:pt>
          <cx:pt idx="7171">1</cx:pt>
          <cx:pt idx="7172">1</cx:pt>
          <cx:pt idx="7173">6</cx:pt>
          <cx:pt idx="7174">10</cx:pt>
          <cx:pt idx="7175">9</cx:pt>
          <cx:pt idx="7176">2</cx:pt>
          <cx:pt idx="7177">1</cx:pt>
          <cx:pt idx="7178">2</cx:pt>
          <cx:pt idx="7179">9</cx:pt>
          <cx:pt idx="7180">2</cx:pt>
          <cx:pt idx="7181">3</cx:pt>
          <cx:pt idx="7182">5</cx:pt>
          <cx:pt idx="7183">3</cx:pt>
          <cx:pt idx="7184">5</cx:pt>
          <cx:pt idx="7185">5</cx:pt>
          <cx:pt idx="7186">9</cx:pt>
          <cx:pt idx="7187">1</cx:pt>
          <cx:pt idx="7188">3</cx:pt>
          <cx:pt idx="7189">10</cx:pt>
          <cx:pt idx="7190">2</cx:pt>
          <cx:pt idx="7191">2</cx:pt>
          <cx:pt idx="7192">3</cx:pt>
          <cx:pt idx="7193">1</cx:pt>
          <cx:pt idx="7194">2</cx:pt>
          <cx:pt idx="7195">10</cx:pt>
          <cx:pt idx="7196">1</cx:pt>
          <cx:pt idx="7197">7</cx:pt>
          <cx:pt idx="7198">1</cx:pt>
          <cx:pt idx="7199">1</cx:pt>
          <cx:pt idx="7200">3</cx:pt>
          <cx:pt idx="7201">7</cx:pt>
          <cx:pt idx="7202">1</cx:pt>
          <cx:pt idx="7203">9</cx:pt>
          <cx:pt idx="7204">9</cx:pt>
          <cx:pt idx="7205">5</cx:pt>
          <cx:pt idx="7206">8</cx:pt>
          <cx:pt idx="7207">5</cx:pt>
          <cx:pt idx="7208">10</cx:pt>
          <cx:pt idx="7209">10</cx:pt>
          <cx:pt idx="7210">10</cx:pt>
          <cx:pt idx="7211">3</cx:pt>
          <cx:pt idx="7212">2</cx:pt>
          <cx:pt idx="7213">10</cx:pt>
          <cx:pt idx="7214">7</cx:pt>
          <cx:pt idx="7215">8</cx:pt>
          <cx:pt idx="7216">10</cx:pt>
          <cx:pt idx="7217">9</cx:pt>
          <cx:pt idx="7218">8</cx:pt>
          <cx:pt idx="7219">10</cx:pt>
          <cx:pt idx="7220">8</cx:pt>
          <cx:pt idx="7221">3</cx:pt>
          <cx:pt idx="7222">9</cx:pt>
          <cx:pt idx="7223">8</cx:pt>
          <cx:pt idx="7224">8</cx:pt>
          <cx:pt idx="7225">7</cx:pt>
          <cx:pt idx="7226">10</cx:pt>
          <cx:pt idx="7227">10</cx:pt>
          <cx:pt idx="7228">10</cx:pt>
          <cx:pt idx="7229">1</cx:pt>
          <cx:pt idx="7230">4</cx:pt>
          <cx:pt idx="7231">8</cx:pt>
          <cx:pt idx="7232">1</cx:pt>
          <cx:pt idx="7233">9</cx:pt>
          <cx:pt idx="7234">8</cx:pt>
          <cx:pt idx="7235">9</cx:pt>
          <cx:pt idx="7236">6</cx:pt>
          <cx:pt idx="7237">8</cx:pt>
          <cx:pt idx="7238">7</cx:pt>
          <cx:pt idx="7239">2</cx:pt>
          <cx:pt idx="7240">8</cx:pt>
          <cx:pt idx="7241">1</cx:pt>
          <cx:pt idx="7242">1</cx:pt>
          <cx:pt idx="7243">10</cx:pt>
          <cx:pt idx="7244">5</cx:pt>
          <cx:pt idx="7245">10</cx:pt>
          <cx:pt idx="7246">9</cx:pt>
          <cx:pt idx="7247">9</cx:pt>
          <cx:pt idx="7248">9</cx:pt>
          <cx:pt idx="7249">10</cx:pt>
          <cx:pt idx="7250">10</cx:pt>
          <cx:pt idx="7251">2</cx:pt>
          <cx:pt idx="7252">10</cx:pt>
          <cx:pt idx="7253">3</cx:pt>
          <cx:pt idx="7254">10</cx:pt>
          <cx:pt idx="7255">3</cx:pt>
          <cx:pt idx="7256">9</cx:pt>
          <cx:pt idx="7257">1</cx:pt>
          <cx:pt idx="7258">10</cx:pt>
          <cx:pt idx="7259">2</cx:pt>
          <cx:pt idx="7260">4</cx:pt>
          <cx:pt idx="7261">5</cx:pt>
          <cx:pt idx="7262">6</cx:pt>
          <cx:pt idx="7263">10</cx:pt>
          <cx:pt idx="7264">1</cx:pt>
          <cx:pt idx="7265">10</cx:pt>
          <cx:pt idx="7266">9</cx:pt>
          <cx:pt idx="7267">3</cx:pt>
          <cx:pt idx="7268">3</cx:pt>
          <cx:pt idx="7269">2</cx:pt>
          <cx:pt idx="7270">2</cx:pt>
          <cx:pt idx="7271">9</cx:pt>
          <cx:pt idx="7272">10</cx:pt>
          <cx:pt idx="7273">10</cx:pt>
          <cx:pt idx="7274">1</cx:pt>
          <cx:pt idx="7275">10</cx:pt>
          <cx:pt idx="7276">10</cx:pt>
          <cx:pt idx="7277">2</cx:pt>
          <cx:pt idx="7278">5</cx:pt>
          <cx:pt idx="7279">10</cx:pt>
          <cx:pt idx="7280">7</cx:pt>
          <cx:pt idx="7281">5</cx:pt>
          <cx:pt idx="7282">3</cx:pt>
          <cx:pt idx="7283">10</cx:pt>
          <cx:pt idx="7284">3</cx:pt>
          <cx:pt idx="7285">9</cx:pt>
          <cx:pt idx="7286">9</cx:pt>
          <cx:pt idx="7287">1</cx:pt>
          <cx:pt idx="7288">9</cx:pt>
          <cx:pt idx="7289">9</cx:pt>
          <cx:pt idx="7290">9</cx:pt>
          <cx:pt idx="7291">10</cx:pt>
          <cx:pt idx="7292">9</cx:pt>
          <cx:pt idx="7293">6</cx:pt>
          <cx:pt idx="7294">10</cx:pt>
          <cx:pt idx="7295">4</cx:pt>
          <cx:pt idx="7296">9</cx:pt>
          <cx:pt idx="7297">4</cx:pt>
          <cx:pt idx="7298">7</cx:pt>
          <cx:pt idx="7299">10</cx:pt>
          <cx:pt idx="7300">7</cx:pt>
          <cx:pt idx="7301">7</cx:pt>
          <cx:pt idx="7302">9</cx:pt>
          <cx:pt idx="7303">7</cx:pt>
          <cx:pt idx="7304">10</cx:pt>
          <cx:pt idx="7305">6</cx:pt>
          <cx:pt idx="7306">7</cx:pt>
          <cx:pt idx="7307">10</cx:pt>
          <cx:pt idx="7308">8</cx:pt>
          <cx:pt idx="7309">10</cx:pt>
          <cx:pt idx="7310">1</cx:pt>
          <cx:pt idx="7311">4</cx:pt>
          <cx:pt idx="7312">2</cx:pt>
          <cx:pt idx="7313">4</cx:pt>
          <cx:pt idx="7314">2</cx:pt>
          <cx:pt idx="7315">3</cx:pt>
          <cx:pt idx="7316">9</cx:pt>
          <cx:pt idx="7317">6</cx:pt>
          <cx:pt idx="7318">9</cx:pt>
          <cx:pt idx="7319">5</cx:pt>
          <cx:pt idx="7320">8</cx:pt>
          <cx:pt idx="7321">9</cx:pt>
          <cx:pt idx="7322">10</cx:pt>
          <cx:pt idx="7323">1</cx:pt>
          <cx:pt idx="7324">8</cx:pt>
          <cx:pt idx="7325">9</cx:pt>
          <cx:pt idx="7326">10</cx:pt>
          <cx:pt idx="7327">9</cx:pt>
          <cx:pt idx="7328">7</cx:pt>
          <cx:pt idx="7329">10</cx:pt>
          <cx:pt idx="7330">10</cx:pt>
          <cx:pt idx="7331">10</cx:pt>
          <cx:pt idx="7332">9</cx:pt>
          <cx:pt idx="7333">8</cx:pt>
          <cx:pt idx="7334">8</cx:pt>
          <cx:pt idx="7335">2</cx:pt>
          <cx:pt idx="7336">4</cx:pt>
          <cx:pt idx="7337">9</cx:pt>
          <cx:pt idx="7338">8</cx:pt>
          <cx:pt idx="7339">8</cx:pt>
          <cx:pt idx="7340">2</cx:pt>
          <cx:pt idx="7341">9</cx:pt>
          <cx:pt idx="7342">10</cx:pt>
          <cx:pt idx="7343">4</cx:pt>
          <cx:pt idx="7344">2</cx:pt>
          <cx:pt idx="7345">10</cx:pt>
          <cx:pt idx="7346">10</cx:pt>
          <cx:pt idx="7347">9</cx:pt>
          <cx:pt idx="7348">8</cx:pt>
          <cx:pt idx="7349">10</cx:pt>
          <cx:pt idx="7350">5</cx:pt>
          <cx:pt idx="7351">8</cx:pt>
          <cx:pt idx="7352">2</cx:pt>
          <cx:pt idx="7353">10</cx:pt>
          <cx:pt idx="7354">1</cx:pt>
          <cx:pt idx="7355">7</cx:pt>
          <cx:pt idx="7356">10</cx:pt>
          <cx:pt idx="7357">1</cx:pt>
          <cx:pt idx="7358">6</cx:pt>
          <cx:pt idx="7359">4</cx:pt>
          <cx:pt idx="7360">9</cx:pt>
          <cx:pt idx="7361">7</cx:pt>
          <cx:pt idx="7362">8</cx:pt>
          <cx:pt idx="7363">3</cx:pt>
          <cx:pt idx="7364">9</cx:pt>
          <cx:pt idx="7365">9</cx:pt>
          <cx:pt idx="7366">4</cx:pt>
          <cx:pt idx="7367">10</cx:pt>
          <cx:pt idx="7368">10</cx:pt>
          <cx:pt idx="7369">9</cx:pt>
          <cx:pt idx="7370">4</cx:pt>
          <cx:pt idx="7371">7</cx:pt>
          <cx:pt idx="7372">5</cx:pt>
          <cx:pt idx="7373">3</cx:pt>
          <cx:pt idx="7374">1</cx:pt>
          <cx:pt idx="7375">7</cx:pt>
          <cx:pt idx="7376">6</cx:pt>
          <cx:pt idx="7377">9</cx:pt>
          <cx:pt idx="7378">5</cx:pt>
          <cx:pt idx="7379">9</cx:pt>
          <cx:pt idx="7380">10</cx:pt>
          <cx:pt idx="7381">9</cx:pt>
          <cx:pt idx="7382">10</cx:pt>
          <cx:pt idx="7383">7</cx:pt>
          <cx:pt idx="7384">5</cx:pt>
          <cx:pt idx="7385">3</cx:pt>
          <cx:pt idx="7386">1</cx:pt>
          <cx:pt idx="7387">8</cx:pt>
          <cx:pt idx="7388">7</cx:pt>
          <cx:pt idx="7389">10</cx:pt>
          <cx:pt idx="7390">7</cx:pt>
          <cx:pt idx="7391">10</cx:pt>
          <cx:pt idx="7392">9</cx:pt>
          <cx:pt idx="7393">10</cx:pt>
          <cx:pt idx="7394">3</cx:pt>
          <cx:pt idx="7395">10</cx:pt>
          <cx:pt idx="7396">3</cx:pt>
          <cx:pt idx="7397">8</cx:pt>
          <cx:pt idx="7398">2</cx:pt>
          <cx:pt idx="7399">4</cx:pt>
          <cx:pt idx="7400">10</cx:pt>
          <cx:pt idx="7401">7</cx:pt>
          <cx:pt idx="7402">7</cx:pt>
          <cx:pt idx="7403">5</cx:pt>
          <cx:pt idx="7404">5</cx:pt>
          <cx:pt idx="7405">10</cx:pt>
          <cx:pt idx="7406">9</cx:pt>
          <cx:pt idx="7407">10</cx:pt>
          <cx:pt idx="7408">9</cx:pt>
          <cx:pt idx="7409">8</cx:pt>
          <cx:pt idx="7410">4</cx:pt>
          <cx:pt idx="7411">8</cx:pt>
          <cx:pt idx="7412">8</cx:pt>
          <cx:pt idx="7413">3</cx:pt>
          <cx:pt idx="7414">8</cx:pt>
          <cx:pt idx="7415">9</cx:pt>
          <cx:pt idx="7416">8</cx:pt>
          <cx:pt idx="7417">10</cx:pt>
          <cx:pt idx="7418">1</cx:pt>
          <cx:pt idx="7419">8</cx:pt>
          <cx:pt idx="7420">7</cx:pt>
          <cx:pt idx="7421">9</cx:pt>
          <cx:pt idx="7422">10</cx:pt>
          <cx:pt idx="7423">9</cx:pt>
          <cx:pt idx="7424">4</cx:pt>
          <cx:pt idx="7425">8</cx:pt>
          <cx:pt idx="7426">1</cx:pt>
          <cx:pt idx="7427">8</cx:pt>
          <cx:pt idx="7428">10</cx:pt>
          <cx:pt idx="7429">8</cx:pt>
          <cx:pt idx="7430">5</cx:pt>
          <cx:pt idx="7431">10</cx:pt>
          <cx:pt idx="7432">10</cx:pt>
          <cx:pt idx="7433">4</cx:pt>
          <cx:pt idx="7434">5</cx:pt>
          <cx:pt idx="7435">5</cx:pt>
          <cx:pt idx="7436">4</cx:pt>
          <cx:pt idx="7437">6</cx:pt>
          <cx:pt idx="7438">8</cx:pt>
          <cx:pt idx="7439">2</cx:pt>
          <cx:pt idx="7440">6</cx:pt>
          <cx:pt idx="7441">7</cx:pt>
          <cx:pt idx="7442">10</cx:pt>
          <cx:pt idx="7443">8</cx:pt>
          <cx:pt idx="7444">8</cx:pt>
          <cx:pt idx="7445">10</cx:pt>
          <cx:pt idx="7446">5</cx:pt>
          <cx:pt idx="7447">3</cx:pt>
          <cx:pt idx="7448">4</cx:pt>
          <cx:pt idx="7449">4</cx:pt>
          <cx:pt idx="7450">6</cx:pt>
          <cx:pt idx="7451">10</cx:pt>
          <cx:pt idx="7452">6</cx:pt>
          <cx:pt idx="7453">4</cx:pt>
          <cx:pt idx="7454">9</cx:pt>
          <cx:pt idx="7455">9</cx:pt>
          <cx:pt idx="7456">10</cx:pt>
          <cx:pt idx="7457">10</cx:pt>
          <cx:pt idx="7458">8</cx:pt>
          <cx:pt idx="7459">8</cx:pt>
          <cx:pt idx="7460">10</cx:pt>
          <cx:pt idx="7461">9</cx:pt>
          <cx:pt idx="7462">9</cx:pt>
          <cx:pt idx="7463">5</cx:pt>
          <cx:pt idx="7464">8</cx:pt>
          <cx:pt idx="7465">7</cx:pt>
          <cx:pt idx="7466">1</cx:pt>
          <cx:pt idx="7467">10</cx:pt>
          <cx:pt idx="7468">9</cx:pt>
          <cx:pt idx="7469">10</cx:pt>
          <cx:pt idx="7470">2</cx:pt>
          <cx:pt idx="7471">4</cx:pt>
          <cx:pt idx="7472">8</cx:pt>
          <cx:pt idx="7473">9</cx:pt>
          <cx:pt idx="7474">3</cx:pt>
          <cx:pt idx="7475">7</cx:pt>
          <cx:pt idx="7476">7</cx:pt>
          <cx:pt idx="7477">10</cx:pt>
          <cx:pt idx="7478">9</cx:pt>
          <cx:pt idx="7479">10</cx:pt>
          <cx:pt idx="7480">9</cx:pt>
          <cx:pt idx="7481">8</cx:pt>
          <cx:pt idx="7482">9</cx:pt>
          <cx:pt idx="7483">7</cx:pt>
          <cx:pt idx="7484">10</cx:pt>
          <cx:pt idx="7485">10</cx:pt>
          <cx:pt idx="7486">8</cx:pt>
          <cx:pt idx="7487">5</cx:pt>
          <cx:pt idx="7488">10</cx:pt>
          <cx:pt idx="7489">8</cx:pt>
          <cx:pt idx="7490">10</cx:pt>
          <cx:pt idx="7491">8</cx:pt>
          <cx:pt idx="7492">9</cx:pt>
          <cx:pt idx="7493">7</cx:pt>
          <cx:pt idx="7494">8</cx:pt>
          <cx:pt idx="7495">8</cx:pt>
          <cx:pt idx="7496">2</cx:pt>
          <cx:pt idx="7497">6</cx:pt>
          <cx:pt idx="7498">7</cx:pt>
          <cx:pt idx="7499">9</cx:pt>
          <cx:pt idx="7500">9</cx:pt>
          <cx:pt idx="7501">9</cx:pt>
          <cx:pt idx="7502">6</cx:pt>
          <cx:pt idx="7503">9</cx:pt>
          <cx:pt idx="7504">9</cx:pt>
          <cx:pt idx="7505">9</cx:pt>
          <cx:pt idx="7506">10</cx:pt>
          <cx:pt idx="7507">8</cx:pt>
          <cx:pt idx="7508">9</cx:pt>
          <cx:pt idx="7509">1</cx:pt>
          <cx:pt idx="7510">8</cx:pt>
          <cx:pt idx="7511">10</cx:pt>
          <cx:pt idx="7512">10</cx:pt>
          <cx:pt idx="7513">10</cx:pt>
          <cx:pt idx="7514">7</cx:pt>
          <cx:pt idx="7515">1</cx:pt>
          <cx:pt idx="7516">9</cx:pt>
          <cx:pt idx="7517">8</cx:pt>
          <cx:pt idx="7518">10</cx:pt>
          <cx:pt idx="7519">5</cx:pt>
          <cx:pt idx="7520">3</cx:pt>
          <cx:pt idx="7521">10</cx:pt>
          <cx:pt idx="7522">1</cx:pt>
          <cx:pt idx="7523">8</cx:pt>
          <cx:pt idx="7524">9</cx:pt>
          <cx:pt idx="7525">9</cx:pt>
          <cx:pt idx="7526">9</cx:pt>
          <cx:pt idx="7527">9</cx:pt>
          <cx:pt idx="7528">10</cx:pt>
          <cx:pt idx="7529">10</cx:pt>
          <cx:pt idx="7530">10</cx:pt>
          <cx:pt idx="7531">10</cx:pt>
          <cx:pt idx="7532">7</cx:pt>
          <cx:pt idx="7533">7</cx:pt>
          <cx:pt idx="7534">2</cx:pt>
          <cx:pt idx="7535">1</cx:pt>
          <cx:pt idx="7536">7</cx:pt>
          <cx:pt idx="7537">7</cx:pt>
          <cx:pt idx="7538">4</cx:pt>
          <cx:pt idx="7539">2</cx:pt>
          <cx:pt idx="7540">5</cx:pt>
          <cx:pt idx="7541">2</cx:pt>
          <cx:pt idx="7542">2</cx:pt>
          <cx:pt idx="7543">9</cx:pt>
          <cx:pt idx="7544">9</cx:pt>
          <cx:pt idx="7545">10</cx:pt>
          <cx:pt idx="7546">9</cx:pt>
          <cx:pt idx="7547">2</cx:pt>
          <cx:pt idx="7548">1</cx:pt>
          <cx:pt idx="7549">9</cx:pt>
          <cx:pt idx="7550">10</cx:pt>
          <cx:pt idx="7551">7</cx:pt>
          <cx:pt idx="7552">6</cx:pt>
          <cx:pt idx="7553">7</cx:pt>
          <cx:pt idx="7554">9</cx:pt>
          <cx:pt idx="7555">10</cx:pt>
          <cx:pt idx="7556">9</cx:pt>
          <cx:pt idx="7557">9</cx:pt>
          <cx:pt idx="7558">9</cx:pt>
          <cx:pt idx="7559">7</cx:pt>
          <cx:pt idx="7560">10</cx:pt>
          <cx:pt idx="7561">5</cx:pt>
          <cx:pt idx="7562">10</cx:pt>
          <cx:pt idx="7563">5</cx:pt>
          <cx:pt idx="7564">8</cx:pt>
          <cx:pt idx="7565">7</cx:pt>
          <cx:pt idx="7566">1</cx:pt>
          <cx:pt idx="7567">9</cx:pt>
          <cx:pt idx="7568">10</cx:pt>
          <cx:pt idx="7569">7</cx:pt>
          <cx:pt idx="7570">9</cx:pt>
          <cx:pt idx="7571">8</cx:pt>
          <cx:pt idx="7572">7</cx:pt>
          <cx:pt idx="7573">9</cx:pt>
          <cx:pt idx="7574">6</cx:pt>
          <cx:pt idx="7575">10</cx:pt>
          <cx:pt idx="7576">9</cx:pt>
          <cx:pt idx="7577">10</cx:pt>
          <cx:pt idx="7578">2</cx:pt>
          <cx:pt idx="7579">10</cx:pt>
          <cx:pt idx="7580">10</cx:pt>
          <cx:pt idx="7581">8</cx:pt>
          <cx:pt idx="7582">10</cx:pt>
          <cx:pt idx="7583">9</cx:pt>
          <cx:pt idx="7584">6</cx:pt>
          <cx:pt idx="7585">5</cx:pt>
          <cx:pt idx="7586">4</cx:pt>
          <cx:pt idx="7587">2</cx:pt>
          <cx:pt idx="7588">8</cx:pt>
          <cx:pt idx="7589">5</cx:pt>
          <cx:pt idx="7590">9</cx:pt>
          <cx:pt idx="7591">3</cx:pt>
          <cx:pt idx="7592">9</cx:pt>
          <cx:pt idx="7593">10</cx:pt>
          <cx:pt idx="7594">9</cx:pt>
          <cx:pt idx="7595">10</cx:pt>
          <cx:pt idx="7596">7</cx:pt>
          <cx:pt idx="7597">9</cx:pt>
          <cx:pt idx="7598">1</cx:pt>
          <cx:pt idx="7599">9</cx:pt>
          <cx:pt idx="7600">10</cx:pt>
          <cx:pt idx="7601">8</cx:pt>
          <cx:pt idx="7602">8</cx:pt>
          <cx:pt idx="7603">9</cx:pt>
          <cx:pt idx="7604">8</cx:pt>
          <cx:pt idx="7605">10</cx:pt>
          <cx:pt idx="7606">8</cx:pt>
          <cx:pt idx="7607">3</cx:pt>
          <cx:pt idx="7608">10</cx:pt>
          <cx:pt idx="7609">4</cx:pt>
          <cx:pt idx="7610">4</cx:pt>
          <cx:pt idx="7611">8</cx:pt>
          <cx:pt idx="7612">9</cx:pt>
          <cx:pt idx="7613">8</cx:pt>
          <cx:pt idx="7614">4</cx:pt>
          <cx:pt idx="7615">9</cx:pt>
          <cx:pt idx="7616">9</cx:pt>
          <cx:pt idx="7617">6</cx:pt>
          <cx:pt idx="7618">10</cx:pt>
          <cx:pt idx="7619">7</cx:pt>
          <cx:pt idx="7620">7</cx:pt>
          <cx:pt idx="7621">8</cx:pt>
          <cx:pt idx="7622">8</cx:pt>
          <cx:pt idx="7623">10</cx:pt>
          <cx:pt idx="7624">10</cx:pt>
          <cx:pt idx="7625">9</cx:pt>
          <cx:pt idx="7626">9</cx:pt>
          <cx:pt idx="7627">9</cx:pt>
          <cx:pt idx="7628">1</cx:pt>
          <cx:pt idx="7629">8</cx:pt>
          <cx:pt idx="7630">10</cx:pt>
          <cx:pt idx="7631">1</cx:pt>
          <cx:pt idx="7632">10</cx:pt>
          <cx:pt idx="7633">10</cx:pt>
          <cx:pt idx="7634">10</cx:pt>
          <cx:pt idx="7635">1</cx:pt>
          <cx:pt idx="7636">4</cx:pt>
          <cx:pt idx="7637">6</cx:pt>
          <cx:pt idx="7638">5</cx:pt>
          <cx:pt idx="7639">7</cx:pt>
          <cx:pt idx="7640">1</cx:pt>
          <cx:pt idx="7641">10</cx:pt>
          <cx:pt idx="7642">10</cx:pt>
          <cx:pt idx="7643">8</cx:pt>
          <cx:pt idx="7644">9</cx:pt>
          <cx:pt idx="7645">10</cx:pt>
          <cx:pt idx="7646">9</cx:pt>
          <cx:pt idx="7647">9</cx:pt>
          <cx:pt idx="7648">10</cx:pt>
          <cx:pt idx="7649">7</cx:pt>
          <cx:pt idx="7650">10</cx:pt>
          <cx:pt idx="7651">8</cx:pt>
          <cx:pt idx="7652">10</cx:pt>
          <cx:pt idx="7653">3</cx:pt>
          <cx:pt idx="7654">3</cx:pt>
          <cx:pt idx="7655">8</cx:pt>
          <cx:pt idx="7656">2</cx:pt>
          <cx:pt idx="7657">7</cx:pt>
          <cx:pt idx="7658">5</cx:pt>
          <cx:pt idx="7659">10</cx:pt>
          <cx:pt idx="7660">3</cx:pt>
          <cx:pt idx="7661">8</cx:pt>
          <cx:pt idx="7662">4</cx:pt>
          <cx:pt idx="7663">1</cx:pt>
          <cx:pt idx="7664">3</cx:pt>
          <cx:pt idx="7665">10</cx:pt>
          <cx:pt idx="7666">10</cx:pt>
          <cx:pt idx="7667">3</cx:pt>
          <cx:pt idx="7668">1</cx:pt>
          <cx:pt idx="7669">5</cx:pt>
          <cx:pt idx="7670">10</cx:pt>
          <cx:pt idx="7671">4</cx:pt>
          <cx:pt idx="7672">3</cx:pt>
          <cx:pt idx="7673">10</cx:pt>
          <cx:pt idx="7674">3</cx:pt>
          <cx:pt idx="7675">8</cx:pt>
          <cx:pt idx="7676">5</cx:pt>
          <cx:pt idx="7677">5</cx:pt>
          <cx:pt idx="7678">1</cx:pt>
          <cx:pt idx="7679">6</cx:pt>
          <cx:pt idx="7680">1</cx:pt>
          <cx:pt idx="7681">1</cx:pt>
          <cx:pt idx="7682">6</cx:pt>
          <cx:pt idx="7683">1</cx:pt>
          <cx:pt idx="7684">1</cx:pt>
          <cx:pt idx="7685">1</cx:pt>
          <cx:pt idx="7686">2</cx:pt>
          <cx:pt idx="7687">10</cx:pt>
          <cx:pt idx="7688">7</cx:pt>
          <cx:pt idx="7689">9</cx:pt>
          <cx:pt idx="7690">1</cx:pt>
          <cx:pt idx="7691">9</cx:pt>
          <cx:pt idx="7692">8</cx:pt>
          <cx:pt idx="7693">1</cx:pt>
          <cx:pt idx="7694">6</cx:pt>
          <cx:pt idx="7695">1</cx:pt>
          <cx:pt idx="7696">3</cx:pt>
          <cx:pt idx="7697">2</cx:pt>
          <cx:pt idx="7698">9</cx:pt>
          <cx:pt idx="7699">10</cx:pt>
          <cx:pt idx="7700">5</cx:pt>
          <cx:pt idx="7701">10</cx:pt>
          <cx:pt idx="7702">9</cx:pt>
          <cx:pt idx="7703">9</cx:pt>
          <cx:pt idx="7704">10</cx:pt>
          <cx:pt idx="7705">9</cx:pt>
          <cx:pt idx="7706">10</cx:pt>
          <cx:pt idx="7707">9</cx:pt>
          <cx:pt idx="7708">10</cx:pt>
          <cx:pt idx="7709">7</cx:pt>
          <cx:pt idx="7710">8</cx:pt>
          <cx:pt idx="7711">1</cx:pt>
          <cx:pt idx="7712">9</cx:pt>
          <cx:pt idx="7713">1</cx:pt>
          <cx:pt idx="7714">8</cx:pt>
          <cx:pt idx="7715">10</cx:pt>
          <cx:pt idx="7716">5</cx:pt>
          <cx:pt idx="7717">2</cx:pt>
          <cx:pt idx="7718">5</cx:pt>
          <cx:pt idx="7719">7</cx:pt>
          <cx:pt idx="7720">10</cx:pt>
          <cx:pt idx="7721">10</cx:pt>
          <cx:pt idx="7722">10</cx:pt>
          <cx:pt idx="7723">10</cx:pt>
          <cx:pt idx="7724">10</cx:pt>
          <cx:pt idx="7725">7</cx:pt>
          <cx:pt idx="7726">7</cx:pt>
          <cx:pt idx="7727">2</cx:pt>
          <cx:pt idx="7728">8</cx:pt>
          <cx:pt idx="7729">10</cx:pt>
          <cx:pt idx="7730">10</cx:pt>
          <cx:pt idx="7731">1</cx:pt>
          <cx:pt idx="7732">7</cx:pt>
          <cx:pt idx="7733">9</cx:pt>
          <cx:pt idx="7734">2</cx:pt>
          <cx:pt idx="7735">4</cx:pt>
          <cx:pt idx="7736">1</cx:pt>
          <cx:pt idx="7737">5</cx:pt>
          <cx:pt idx="7738">3</cx:pt>
          <cx:pt idx="7739">10</cx:pt>
          <cx:pt idx="7740">10</cx:pt>
          <cx:pt idx="7741">8</cx:pt>
          <cx:pt idx="7742">7</cx:pt>
          <cx:pt idx="7743">9</cx:pt>
          <cx:pt idx="7744">1</cx:pt>
          <cx:pt idx="7745">8</cx:pt>
          <cx:pt idx="7746">1</cx:pt>
          <cx:pt idx="7747">8</cx:pt>
          <cx:pt idx="7748">8</cx:pt>
          <cx:pt idx="7749">10</cx:pt>
          <cx:pt idx="7750">5</cx:pt>
          <cx:pt idx="7751">10</cx:pt>
          <cx:pt idx="7752">8</cx:pt>
          <cx:pt idx="7753">10</cx:pt>
          <cx:pt idx="7754">10</cx:pt>
          <cx:pt idx="7755">10</cx:pt>
          <cx:pt idx="7756">10</cx:pt>
          <cx:pt idx="7757">10</cx:pt>
          <cx:pt idx="7758">7</cx:pt>
          <cx:pt idx="7759">10</cx:pt>
          <cx:pt idx="7760">10</cx:pt>
          <cx:pt idx="7761">10</cx:pt>
          <cx:pt idx="7762">9</cx:pt>
          <cx:pt idx="7763">10</cx:pt>
          <cx:pt idx="7764">10</cx:pt>
          <cx:pt idx="7765">10</cx:pt>
          <cx:pt idx="7766">10</cx:pt>
          <cx:pt idx="7767">10</cx:pt>
          <cx:pt idx="7768">10</cx:pt>
          <cx:pt idx="7769">1</cx:pt>
          <cx:pt idx="7770">8</cx:pt>
          <cx:pt idx="7771">8</cx:pt>
          <cx:pt idx="7772">10</cx:pt>
          <cx:pt idx="7773">10</cx:pt>
          <cx:pt idx="7774">7</cx:pt>
          <cx:pt idx="7775">10</cx:pt>
          <cx:pt idx="7776">9</cx:pt>
          <cx:pt idx="7777">8</cx:pt>
          <cx:pt idx="7778">8</cx:pt>
          <cx:pt idx="7779">10</cx:pt>
          <cx:pt idx="7780">5</cx:pt>
          <cx:pt idx="7781">9</cx:pt>
          <cx:pt idx="7782">10</cx:pt>
          <cx:pt idx="7783">4</cx:pt>
          <cx:pt idx="7784">8</cx:pt>
          <cx:pt idx="7785">10</cx:pt>
          <cx:pt idx="7786">7</cx:pt>
          <cx:pt idx="7787">9</cx:pt>
          <cx:pt idx="7788">5</cx:pt>
          <cx:pt idx="7789">10</cx:pt>
          <cx:pt idx="7790">7</cx:pt>
          <cx:pt idx="7791">10</cx:pt>
          <cx:pt idx="7792">9</cx:pt>
          <cx:pt idx="7793">2</cx:pt>
          <cx:pt idx="7794">10</cx:pt>
          <cx:pt idx="7795">10</cx:pt>
          <cx:pt idx="7796">9</cx:pt>
          <cx:pt idx="7797">7</cx:pt>
          <cx:pt idx="7798">8</cx:pt>
          <cx:pt idx="7799">1</cx:pt>
          <cx:pt idx="7800">7</cx:pt>
          <cx:pt idx="7801">8</cx:pt>
          <cx:pt idx="7802">10</cx:pt>
          <cx:pt idx="7803">2</cx:pt>
          <cx:pt idx="7804">9</cx:pt>
          <cx:pt idx="7805">7</cx:pt>
          <cx:pt idx="7806">5</cx:pt>
          <cx:pt idx="7807">7</cx:pt>
          <cx:pt idx="7808">9</cx:pt>
          <cx:pt idx="7809">7</cx:pt>
          <cx:pt idx="7810">9</cx:pt>
          <cx:pt idx="7811">7</cx:pt>
          <cx:pt idx="7812">9</cx:pt>
          <cx:pt idx="7813">10</cx:pt>
          <cx:pt idx="7814">8</cx:pt>
          <cx:pt idx="7815">6</cx:pt>
          <cx:pt idx="7816">8</cx:pt>
          <cx:pt idx="7817">10</cx:pt>
          <cx:pt idx="7818">10</cx:pt>
          <cx:pt idx="7819">10</cx:pt>
          <cx:pt idx="7820">9</cx:pt>
          <cx:pt idx="7821">10</cx:pt>
          <cx:pt idx="7822">10</cx:pt>
          <cx:pt idx="7823">10</cx:pt>
          <cx:pt idx="7824">1</cx:pt>
          <cx:pt idx="7825">8</cx:pt>
          <cx:pt idx="7826">3</cx:pt>
          <cx:pt idx="7827">10</cx:pt>
          <cx:pt idx="7828">4</cx:pt>
          <cx:pt idx="7829">6</cx:pt>
          <cx:pt idx="7830">9</cx:pt>
          <cx:pt idx="7831">8</cx:pt>
          <cx:pt idx="7832">4</cx:pt>
          <cx:pt idx="7833">9</cx:pt>
          <cx:pt idx="7834">9</cx:pt>
          <cx:pt idx="7835">10</cx:pt>
          <cx:pt idx="7836">10</cx:pt>
          <cx:pt idx="7837">1</cx:pt>
          <cx:pt idx="7838">5</cx:pt>
          <cx:pt idx="7839">10</cx:pt>
          <cx:pt idx="7840">10</cx:pt>
          <cx:pt idx="7841">4</cx:pt>
          <cx:pt idx="7842">6</cx:pt>
          <cx:pt idx="7843">10</cx:pt>
          <cx:pt idx="7844">7</cx:pt>
          <cx:pt idx="7845">10</cx:pt>
          <cx:pt idx="7846">7</cx:pt>
          <cx:pt idx="7847">10</cx:pt>
          <cx:pt idx="7848">10</cx:pt>
          <cx:pt idx="7849">9</cx:pt>
          <cx:pt idx="7850">10</cx:pt>
          <cx:pt idx="7851">10</cx:pt>
          <cx:pt idx="7852">10</cx:pt>
          <cx:pt idx="7853">10</cx:pt>
          <cx:pt idx="7854">8</cx:pt>
          <cx:pt idx="7855">10</cx:pt>
          <cx:pt idx="7856">9</cx:pt>
          <cx:pt idx="7857">8</cx:pt>
          <cx:pt idx="7858">9</cx:pt>
          <cx:pt idx="7859">8</cx:pt>
          <cx:pt idx="7860">8</cx:pt>
          <cx:pt idx="7861">10</cx:pt>
          <cx:pt idx="7862">7</cx:pt>
          <cx:pt idx="7863">10</cx:pt>
          <cx:pt idx="7864">10</cx:pt>
          <cx:pt idx="7865">7</cx:pt>
          <cx:pt idx="7866">6</cx:pt>
          <cx:pt idx="7867">9</cx:pt>
          <cx:pt idx="7868">8</cx:pt>
          <cx:pt idx="7869">10</cx:pt>
          <cx:pt idx="7870">9</cx:pt>
          <cx:pt idx="7871">10</cx:pt>
          <cx:pt idx="7872">10</cx:pt>
          <cx:pt idx="7873">10</cx:pt>
          <cx:pt idx="7874">9</cx:pt>
          <cx:pt idx="7875">8</cx:pt>
          <cx:pt idx="7876">9</cx:pt>
          <cx:pt idx="7877">9</cx:pt>
          <cx:pt idx="7878">9</cx:pt>
          <cx:pt idx="7879">10</cx:pt>
          <cx:pt idx="7880">7</cx:pt>
          <cx:pt idx="7881">9</cx:pt>
          <cx:pt idx="7882">10</cx:pt>
          <cx:pt idx="7883">10</cx:pt>
          <cx:pt idx="7884">9</cx:pt>
          <cx:pt idx="7885">7</cx:pt>
          <cx:pt idx="7886">9</cx:pt>
          <cx:pt idx="7887">8</cx:pt>
          <cx:pt idx="7888">5</cx:pt>
          <cx:pt idx="7889">6</cx:pt>
          <cx:pt idx="7890">10</cx:pt>
          <cx:pt idx="7891">9</cx:pt>
          <cx:pt idx="7892">8</cx:pt>
          <cx:pt idx="7893">6</cx:pt>
          <cx:pt idx="7894">7</cx:pt>
          <cx:pt idx="7895">8</cx:pt>
          <cx:pt idx="7896">9</cx:pt>
          <cx:pt idx="7897">1</cx:pt>
          <cx:pt idx="7898">6</cx:pt>
          <cx:pt idx="7899">10</cx:pt>
          <cx:pt idx="7900">10</cx:pt>
          <cx:pt idx="7901">6</cx:pt>
          <cx:pt idx="7902">9</cx:pt>
          <cx:pt idx="7903">9</cx:pt>
          <cx:pt idx="7904">10</cx:pt>
          <cx:pt idx="7905">10</cx:pt>
          <cx:pt idx="7906">9</cx:pt>
          <cx:pt idx="7907">9</cx:pt>
          <cx:pt idx="7908">2</cx:pt>
          <cx:pt idx="7909">9</cx:pt>
          <cx:pt idx="7910">10</cx:pt>
          <cx:pt idx="7911">9</cx:pt>
          <cx:pt idx="7912">10</cx:pt>
          <cx:pt idx="7913">9</cx:pt>
          <cx:pt idx="7914">9</cx:pt>
          <cx:pt idx="7915">8</cx:pt>
          <cx:pt idx="7916">9</cx:pt>
          <cx:pt idx="7917">2</cx:pt>
          <cx:pt idx="7918">9</cx:pt>
          <cx:pt idx="7919">1</cx:pt>
          <cx:pt idx="7920">8</cx:pt>
          <cx:pt idx="7921">1</cx:pt>
          <cx:pt idx="7922">2</cx:pt>
          <cx:pt idx="7923">7</cx:pt>
          <cx:pt idx="7924">9</cx:pt>
          <cx:pt idx="7925">10</cx:pt>
          <cx:pt idx="7926">2</cx:pt>
          <cx:pt idx="7927">10</cx:pt>
          <cx:pt idx="7928">9</cx:pt>
          <cx:pt idx="7929">10</cx:pt>
          <cx:pt idx="7930">10</cx:pt>
          <cx:pt idx="7931">7</cx:pt>
          <cx:pt idx="7932">10</cx:pt>
          <cx:pt idx="7933">2</cx:pt>
          <cx:pt idx="7934">7</cx:pt>
          <cx:pt idx="7935">9</cx:pt>
          <cx:pt idx="7936">9</cx:pt>
          <cx:pt idx="7937">9</cx:pt>
          <cx:pt idx="7938">1</cx:pt>
          <cx:pt idx="7939">9</cx:pt>
          <cx:pt idx="7940">1</cx:pt>
          <cx:pt idx="7941">10</cx:pt>
          <cx:pt idx="7942">8</cx:pt>
          <cx:pt idx="7943">1</cx:pt>
          <cx:pt idx="7944">2</cx:pt>
          <cx:pt idx="7945">10</cx:pt>
          <cx:pt idx="7946">4</cx:pt>
          <cx:pt idx="7947">1</cx:pt>
          <cx:pt idx="7948">9</cx:pt>
          <cx:pt idx="7949">10</cx:pt>
          <cx:pt idx="7950">1</cx:pt>
          <cx:pt idx="7951">7</cx:pt>
          <cx:pt idx="7952">5</cx:pt>
          <cx:pt idx="7953">8</cx:pt>
          <cx:pt idx="7954">7</cx:pt>
          <cx:pt idx="7955">9</cx:pt>
          <cx:pt idx="7956">1</cx:pt>
          <cx:pt idx="7957">1</cx:pt>
          <cx:pt idx="7958">10</cx:pt>
          <cx:pt idx="7959">5</cx:pt>
          <cx:pt idx="7960">10</cx:pt>
          <cx:pt idx="7961">10</cx:pt>
          <cx:pt idx="7962">2</cx:pt>
          <cx:pt idx="7963">2</cx:pt>
          <cx:pt idx="7964">9</cx:pt>
          <cx:pt idx="7965">8</cx:pt>
          <cx:pt idx="7966">4</cx:pt>
          <cx:pt idx="7967">10</cx:pt>
          <cx:pt idx="7968">10</cx:pt>
          <cx:pt idx="7969">7</cx:pt>
          <cx:pt idx="7970">3</cx:pt>
          <cx:pt idx="7971">5</cx:pt>
          <cx:pt idx="7972">3</cx:pt>
          <cx:pt idx="7973">6</cx:pt>
          <cx:pt idx="7974">6</cx:pt>
          <cx:pt idx="7975">9</cx:pt>
          <cx:pt idx="7976">9</cx:pt>
          <cx:pt idx="7977">8</cx:pt>
          <cx:pt idx="7978">8</cx:pt>
          <cx:pt idx="7979">9</cx:pt>
          <cx:pt idx="7980">5</cx:pt>
          <cx:pt idx="7981">4</cx:pt>
          <cx:pt idx="7982">3</cx:pt>
          <cx:pt idx="7983">2</cx:pt>
          <cx:pt idx="7984">9</cx:pt>
          <cx:pt idx="7985">9</cx:pt>
          <cx:pt idx="7986">8</cx:pt>
          <cx:pt idx="7987">1</cx:pt>
          <cx:pt idx="7988">10</cx:pt>
          <cx:pt idx="7989">10</cx:pt>
          <cx:pt idx="7990">2</cx:pt>
          <cx:pt idx="7991">1</cx:pt>
          <cx:pt idx="7992">9</cx:pt>
          <cx:pt idx="7993">10</cx:pt>
          <cx:pt idx="7994">1</cx:pt>
          <cx:pt idx="7995">1</cx:pt>
          <cx:pt idx="7996">4</cx:pt>
          <cx:pt idx="7997">10</cx:pt>
          <cx:pt idx="7998">7</cx:pt>
          <cx:pt idx="7999">8</cx:pt>
          <cx:pt idx="8000">10</cx:pt>
          <cx:pt idx="8001">10</cx:pt>
          <cx:pt idx="8002">1</cx:pt>
          <cx:pt idx="8003">3</cx:pt>
          <cx:pt idx="8004">1</cx:pt>
          <cx:pt idx="8005">8</cx:pt>
          <cx:pt idx="8006">9</cx:pt>
          <cx:pt idx="8007">6</cx:pt>
          <cx:pt idx="8008">1</cx:pt>
          <cx:pt idx="8009">1</cx:pt>
          <cx:pt idx="8010">9</cx:pt>
          <cx:pt idx="8011">9</cx:pt>
          <cx:pt idx="8012">2</cx:pt>
          <cx:pt idx="8013">9</cx:pt>
          <cx:pt idx="8014">3</cx:pt>
          <cx:pt idx="8015">9</cx:pt>
          <cx:pt idx="8016">7</cx:pt>
          <cx:pt idx="8017">8</cx:pt>
          <cx:pt idx="8018">9</cx:pt>
          <cx:pt idx="8019">4</cx:pt>
          <cx:pt idx="8020">6</cx:pt>
          <cx:pt idx="8021">1</cx:pt>
          <cx:pt idx="8022">9</cx:pt>
          <cx:pt idx="8023">9</cx:pt>
          <cx:pt idx="8024">8</cx:pt>
          <cx:pt idx="8025">3</cx:pt>
          <cx:pt idx="8026">9</cx:pt>
          <cx:pt idx="8027">10</cx:pt>
          <cx:pt idx="8028">3</cx:pt>
          <cx:pt idx="8029">1</cx:pt>
          <cx:pt idx="8030">9</cx:pt>
          <cx:pt idx="8031">6</cx:pt>
          <cx:pt idx="8032">8</cx:pt>
          <cx:pt idx="8033">8</cx:pt>
          <cx:pt idx="8034">1</cx:pt>
          <cx:pt idx="8035">1</cx:pt>
          <cx:pt idx="8036">2</cx:pt>
          <cx:pt idx="8037">6</cx:pt>
          <cx:pt idx="8038">4</cx:pt>
          <cx:pt idx="8039">1</cx:pt>
          <cx:pt idx="8040">10</cx:pt>
          <cx:pt idx="8041">4</cx:pt>
          <cx:pt idx="8042">8</cx:pt>
          <cx:pt idx="8043">9</cx:pt>
          <cx:pt idx="8044">7</cx:pt>
          <cx:pt idx="8045">1</cx:pt>
          <cx:pt idx="8046">9</cx:pt>
          <cx:pt idx="8047">9</cx:pt>
          <cx:pt idx="8048">2</cx:pt>
          <cx:pt idx="8049">8</cx:pt>
          <cx:pt idx="8050">7</cx:pt>
          <cx:pt idx="8051">1</cx:pt>
          <cx:pt idx="8052">10</cx:pt>
          <cx:pt idx="8053">10</cx:pt>
          <cx:pt idx="8054">10</cx:pt>
          <cx:pt idx="8055">10</cx:pt>
          <cx:pt idx="8056">10</cx:pt>
          <cx:pt idx="8057">10</cx:pt>
          <cx:pt idx="8058">9</cx:pt>
          <cx:pt idx="8059">8</cx:pt>
          <cx:pt idx="8060">9</cx:pt>
          <cx:pt idx="8061">1</cx:pt>
          <cx:pt idx="8062">9</cx:pt>
          <cx:pt idx="8063">8</cx:pt>
          <cx:pt idx="8064">9</cx:pt>
          <cx:pt idx="8065">9</cx:pt>
          <cx:pt idx="8066">7</cx:pt>
          <cx:pt idx="8067">8</cx:pt>
          <cx:pt idx="8068">4</cx:pt>
          <cx:pt idx="8069">3</cx:pt>
          <cx:pt idx="8070">1</cx:pt>
          <cx:pt idx="8071">10</cx:pt>
          <cx:pt idx="8072">10</cx:pt>
          <cx:pt idx="8073">8</cx:pt>
          <cx:pt idx="8074">7</cx:pt>
          <cx:pt idx="8075">8</cx:pt>
          <cx:pt idx="8076">10</cx:pt>
          <cx:pt idx="8077">7</cx:pt>
          <cx:pt idx="8078">1</cx:pt>
          <cx:pt idx="8079">9</cx:pt>
          <cx:pt idx="8080">7</cx:pt>
          <cx:pt idx="8081">10</cx:pt>
          <cx:pt idx="8082">10</cx:pt>
          <cx:pt idx="8083">3</cx:pt>
          <cx:pt idx="8084">6</cx:pt>
          <cx:pt idx="8085">1</cx:pt>
          <cx:pt idx="8086">10</cx:pt>
          <cx:pt idx="8087">7</cx:pt>
          <cx:pt idx="8088">10</cx:pt>
          <cx:pt idx="8089">8</cx:pt>
          <cx:pt idx="8090">10</cx:pt>
          <cx:pt idx="8091">7</cx:pt>
          <cx:pt idx="8092">6</cx:pt>
          <cx:pt idx="8093">7</cx:pt>
          <cx:pt idx="8094">9</cx:pt>
          <cx:pt idx="8095">7</cx:pt>
          <cx:pt idx="8096">10</cx:pt>
          <cx:pt idx="8097">2</cx:pt>
          <cx:pt idx="8098">10</cx:pt>
          <cx:pt idx="8099">10</cx:pt>
        </cx:lvl>
      </cx:numDim>
    </cx:data>
  </cx:chartData>
  <cx:chart>
    <cx:title pos="t" align="ctr" overlay="0">
      <cx:tx>
        <cx:txData>
          <cx:v>Box Plot of Overall Rating by Arilines</cx:v>
        </cx:txData>
      </cx:tx>
      <cx:txPr>
        <a:bodyPr vertOverflow="overflow" horzOverflow="overflow" wrap="square" lIns="0" tIns="0" rIns="0" bIns="0"/>
        <a:lstStyle/>
        <a:p>
          <a:pPr algn="ctr" rtl="0">
            <a:defRPr lang="en-US" sz="1400" b="0" i="0" u="none" strike="noStrike" baseline="0">
              <a:solidFill>
                <a:srgbClr val="595959"/>
              </a:solidFill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defRPr>
          </a:pPr>
          <a:r>
            <a:rPr lang="en-US" sz="1400" b="0" i="0" u="none" strike="noStrike" baseline="0">
              <a:solidFill>
                <a:srgbClr val="595959"/>
              </a:solidFill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rPr>
            <a:t>Box Plot of Overall Rating by Arilines</a:t>
          </a:r>
        </a:p>
      </cx:txPr>
    </cx:title>
    <cx:plotArea>
      <cx:plotAreaRegion>
        <cx:series layoutId="boxWhisker" uniqueId="{C5D81E64-DE52-43AE-8F54-23F6FA128306}">
          <cx:tx>
            <cx:txData>
              <cx:f>Dataset_1!$P$1</cx:f>
              <cx:v>Overall Rating</cx:v>
            </cx:txData>
          </cx:tx>
          <cx:spPr>
            <a:solidFill>
              <a:srgbClr val="E2508B"/>
            </a:solidFill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txData>
              <cx:v>Airlines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</a:rPr>
                <a:t>Airlines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400" b="0" i="0" u="none" strike="noStrike" baseline="0">
                <a:solidFill>
                  <a:srgbClr val="59595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en-US" sz="1400" b="0" i="0" u="none" strike="noStrike" baseline="0">
              <a:solidFill>
                <a:srgbClr val="595959"/>
              </a:solidFill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endParaRPr>
          </a:p>
        </cx:txPr>
      </cx:axis>
      <cx:axis id="1">
        <cx:valScaling max="10"/>
        <cx:title>
          <cx:tx>
            <cx:txData>
              <cx:v>Overall Rating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>
                  <a:latin typeface="Comic Sans MS" panose="030F0702030302020204" pitchFamily="66" charset="0"/>
                  <a:ea typeface="Comic Sans MS" panose="030F0702030302020204" pitchFamily="66" charset="0"/>
                  <a:cs typeface="Comic Sans MS" panose="030F0702030302020204" pitchFamily="66" charset="0"/>
                </a:defRPr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omic Sans MS" panose="030F0702030302020204" pitchFamily="66" charset="0"/>
                </a:rPr>
                <a:t>Overall Rating</a:t>
              </a:r>
            </a:p>
          </cx:txPr>
        </cx:title>
        <cx:majorGridlines>
          <cx:spPr>
            <a:ln>
              <a:noFill/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400" b="0" i="0" u="none" strike="noStrike" baseline="0">
                <a:solidFill>
                  <a:srgbClr val="59595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defRPr>
            </a:pPr>
            <a:endParaRPr lang="en-US" sz="1400" b="0" i="0" u="none" strike="noStrike" baseline="0">
              <a:solidFill>
                <a:srgbClr val="595959"/>
              </a:solidFill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09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644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111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802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30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226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60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762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433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690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3ce2af5b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3ce2af5b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860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0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0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200b790250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200b790250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384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18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24eee3c3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24eee3c3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9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fe20334ab6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fe20334ab6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43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803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31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375" y="556600"/>
            <a:ext cx="5616900" cy="20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375" y="2596209"/>
            <a:ext cx="42414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715289" y="539500"/>
            <a:ext cx="7138181" cy="4064478"/>
          </a:xfrm>
          <a:custGeom>
            <a:avLst/>
            <a:gdLst/>
            <a:ahLst/>
            <a:cxnLst/>
            <a:rect l="l" t="t" r="r" b="b"/>
            <a:pathLst>
              <a:path w="59496" h="33877" extrusionOk="0">
                <a:moveTo>
                  <a:pt x="20360" y="1"/>
                </a:moveTo>
                <a:lnTo>
                  <a:pt x="20360" y="11760"/>
                </a:lnTo>
                <a:lnTo>
                  <a:pt x="19660" y="11760"/>
                </a:lnTo>
                <a:lnTo>
                  <a:pt x="19660" y="6316"/>
                </a:lnTo>
                <a:lnTo>
                  <a:pt x="18603" y="6316"/>
                </a:lnTo>
                <a:lnTo>
                  <a:pt x="18603" y="1401"/>
                </a:lnTo>
                <a:lnTo>
                  <a:pt x="15789" y="1401"/>
                </a:lnTo>
                <a:lnTo>
                  <a:pt x="15789" y="6316"/>
                </a:lnTo>
                <a:lnTo>
                  <a:pt x="14745" y="6316"/>
                </a:lnTo>
                <a:lnTo>
                  <a:pt x="14745" y="11760"/>
                </a:lnTo>
                <a:lnTo>
                  <a:pt x="13516" y="11760"/>
                </a:lnTo>
                <a:lnTo>
                  <a:pt x="13516" y="18960"/>
                </a:lnTo>
                <a:lnTo>
                  <a:pt x="0" y="18960"/>
                </a:lnTo>
                <a:lnTo>
                  <a:pt x="0" y="33877"/>
                </a:lnTo>
                <a:lnTo>
                  <a:pt x="59496" y="33877"/>
                </a:lnTo>
                <a:lnTo>
                  <a:pt x="59496" y="23691"/>
                </a:lnTo>
                <a:lnTo>
                  <a:pt x="47036" y="23691"/>
                </a:lnTo>
                <a:lnTo>
                  <a:pt x="47036" y="11760"/>
                </a:lnTo>
                <a:lnTo>
                  <a:pt x="34749" y="11760"/>
                </a:lnTo>
                <a:lnTo>
                  <a:pt x="347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title"/>
          </p:nvPr>
        </p:nvSpPr>
        <p:spPr>
          <a:xfrm>
            <a:off x="722375" y="4633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2" hasCustomPrompt="1"/>
          </p:nvPr>
        </p:nvSpPr>
        <p:spPr>
          <a:xfrm>
            <a:off x="1189275" y="1643925"/>
            <a:ext cx="6681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3" hasCustomPrompt="1"/>
          </p:nvPr>
        </p:nvSpPr>
        <p:spPr>
          <a:xfrm>
            <a:off x="5615900" y="1643925"/>
            <a:ext cx="6681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4" hasCustomPrompt="1"/>
          </p:nvPr>
        </p:nvSpPr>
        <p:spPr>
          <a:xfrm>
            <a:off x="1189282" y="2571950"/>
            <a:ext cx="6681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5" hasCustomPrompt="1"/>
          </p:nvPr>
        </p:nvSpPr>
        <p:spPr>
          <a:xfrm>
            <a:off x="5615907" y="2571950"/>
            <a:ext cx="6681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subTitle" idx="1"/>
          </p:nvPr>
        </p:nvSpPr>
        <p:spPr>
          <a:xfrm>
            <a:off x="1857310" y="1643925"/>
            <a:ext cx="1670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subTitle" idx="6"/>
          </p:nvPr>
        </p:nvSpPr>
        <p:spPr>
          <a:xfrm>
            <a:off x="6284025" y="1643925"/>
            <a:ext cx="1670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7"/>
          </p:nvPr>
        </p:nvSpPr>
        <p:spPr>
          <a:xfrm>
            <a:off x="1857310" y="2571950"/>
            <a:ext cx="1670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8"/>
          </p:nvPr>
        </p:nvSpPr>
        <p:spPr>
          <a:xfrm>
            <a:off x="6284025" y="2571950"/>
            <a:ext cx="1670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9" hasCustomPrompt="1"/>
          </p:nvPr>
        </p:nvSpPr>
        <p:spPr>
          <a:xfrm>
            <a:off x="1189282" y="3499975"/>
            <a:ext cx="6681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13" hasCustomPrompt="1"/>
          </p:nvPr>
        </p:nvSpPr>
        <p:spPr>
          <a:xfrm>
            <a:off x="5615907" y="3499975"/>
            <a:ext cx="6681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14"/>
          </p:nvPr>
        </p:nvSpPr>
        <p:spPr>
          <a:xfrm>
            <a:off x="1857310" y="3499975"/>
            <a:ext cx="1670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subTitle" idx="15"/>
          </p:nvPr>
        </p:nvSpPr>
        <p:spPr>
          <a:xfrm>
            <a:off x="6284025" y="3499975"/>
            <a:ext cx="1670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grpSp>
        <p:nvGrpSpPr>
          <p:cNvPr id="358" name="Google Shape;358;p13"/>
          <p:cNvGrpSpPr/>
          <p:nvPr/>
        </p:nvGrpSpPr>
        <p:grpSpPr>
          <a:xfrm flipH="1">
            <a:off x="-1199917" y="1805992"/>
            <a:ext cx="1922277" cy="3067060"/>
            <a:chOff x="5125350" y="3487525"/>
            <a:chExt cx="530825" cy="846950"/>
          </a:xfrm>
        </p:grpSpPr>
        <p:sp>
          <p:nvSpPr>
            <p:cNvPr id="359" name="Google Shape;359;p13"/>
            <p:cNvSpPr/>
            <p:nvPr/>
          </p:nvSpPr>
          <p:spPr>
            <a:xfrm>
              <a:off x="5296450" y="3487525"/>
              <a:ext cx="359725" cy="846950"/>
            </a:xfrm>
            <a:custGeom>
              <a:avLst/>
              <a:gdLst/>
              <a:ahLst/>
              <a:cxnLst/>
              <a:rect l="l" t="t" r="r" b="b"/>
              <a:pathLst>
                <a:path w="14389" h="33878" extrusionOk="0">
                  <a:moveTo>
                    <a:pt x="0" y="1"/>
                  </a:moveTo>
                  <a:lnTo>
                    <a:pt x="0" y="33877"/>
                  </a:lnTo>
                  <a:lnTo>
                    <a:pt x="14389" y="33877"/>
                  </a:lnTo>
                  <a:lnTo>
                    <a:pt x="14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5125350" y="3781500"/>
              <a:ext cx="184325" cy="552975"/>
            </a:xfrm>
            <a:custGeom>
              <a:avLst/>
              <a:gdLst/>
              <a:ahLst/>
              <a:cxnLst/>
              <a:rect l="l" t="t" r="r" b="b"/>
              <a:pathLst>
                <a:path w="7373" h="22119" extrusionOk="0">
                  <a:moveTo>
                    <a:pt x="0" y="1"/>
                  </a:moveTo>
                  <a:lnTo>
                    <a:pt x="0" y="22118"/>
                  </a:lnTo>
                  <a:lnTo>
                    <a:pt x="7373" y="2211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 flipH="1">
              <a:off x="5156075" y="3645425"/>
              <a:ext cx="122875" cy="136100"/>
            </a:xfrm>
            <a:custGeom>
              <a:avLst/>
              <a:gdLst/>
              <a:ahLst/>
              <a:cxnLst/>
              <a:rect l="l" t="t" r="r" b="b"/>
              <a:pathLst>
                <a:path w="4915" h="5444" extrusionOk="0">
                  <a:moveTo>
                    <a:pt x="0" y="0"/>
                  </a:moveTo>
                  <a:lnTo>
                    <a:pt x="0" y="5444"/>
                  </a:lnTo>
                  <a:lnTo>
                    <a:pt x="4915" y="5444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5182175" y="3522550"/>
              <a:ext cx="70375" cy="136100"/>
            </a:xfrm>
            <a:custGeom>
              <a:avLst/>
              <a:gdLst/>
              <a:ahLst/>
              <a:cxnLst/>
              <a:rect l="l" t="t" r="r" b="b"/>
              <a:pathLst>
                <a:path w="2815" h="5444" extrusionOk="0">
                  <a:moveTo>
                    <a:pt x="0" y="0"/>
                  </a:moveTo>
                  <a:lnTo>
                    <a:pt x="0" y="5444"/>
                  </a:lnTo>
                  <a:lnTo>
                    <a:pt x="2814" y="544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3"/>
          <p:cNvGrpSpPr/>
          <p:nvPr/>
        </p:nvGrpSpPr>
        <p:grpSpPr>
          <a:xfrm>
            <a:off x="104551" y="2242072"/>
            <a:ext cx="1130982" cy="2362095"/>
            <a:chOff x="4380100" y="2544775"/>
            <a:chExt cx="440225" cy="919425"/>
          </a:xfrm>
        </p:grpSpPr>
        <p:sp>
          <p:nvSpPr>
            <p:cNvPr id="556" name="Google Shape;556;p23"/>
            <p:cNvSpPr/>
            <p:nvPr/>
          </p:nvSpPr>
          <p:spPr>
            <a:xfrm>
              <a:off x="4528475" y="2544775"/>
              <a:ext cx="143175" cy="452200"/>
            </a:xfrm>
            <a:custGeom>
              <a:avLst/>
              <a:gdLst/>
              <a:ahLst/>
              <a:cxnLst/>
              <a:rect l="l" t="t" r="r" b="b"/>
              <a:pathLst>
                <a:path w="5727" h="18088" extrusionOk="0">
                  <a:moveTo>
                    <a:pt x="2286" y="0"/>
                  </a:moveTo>
                  <a:cubicBezTo>
                    <a:pt x="1021" y="0"/>
                    <a:pt x="1" y="1020"/>
                    <a:pt x="1" y="2286"/>
                  </a:cubicBezTo>
                  <a:lnTo>
                    <a:pt x="1" y="18088"/>
                  </a:lnTo>
                  <a:lnTo>
                    <a:pt x="5727" y="18088"/>
                  </a:lnTo>
                  <a:lnTo>
                    <a:pt x="5727" y="2286"/>
                  </a:lnTo>
                  <a:cubicBezTo>
                    <a:pt x="5727" y="1020"/>
                    <a:pt x="4707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4479025" y="2766550"/>
              <a:ext cx="242400" cy="590150"/>
            </a:xfrm>
            <a:custGeom>
              <a:avLst/>
              <a:gdLst/>
              <a:ahLst/>
              <a:cxnLst/>
              <a:rect l="l" t="t" r="r" b="b"/>
              <a:pathLst>
                <a:path w="9696" h="23606" extrusionOk="0">
                  <a:moveTo>
                    <a:pt x="1" y="1"/>
                  </a:moveTo>
                  <a:lnTo>
                    <a:pt x="1" y="23605"/>
                  </a:lnTo>
                  <a:lnTo>
                    <a:pt x="9695" y="23605"/>
                  </a:lnTo>
                  <a:lnTo>
                    <a:pt x="9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4380100" y="3337925"/>
              <a:ext cx="440225" cy="126275"/>
            </a:xfrm>
            <a:custGeom>
              <a:avLst/>
              <a:gdLst/>
              <a:ahLst/>
              <a:cxnLst/>
              <a:rect l="l" t="t" r="r" b="b"/>
              <a:pathLst>
                <a:path w="17609" h="5051" extrusionOk="0">
                  <a:moveTo>
                    <a:pt x="1" y="1"/>
                  </a:moveTo>
                  <a:lnTo>
                    <a:pt x="1" y="5051"/>
                  </a:lnTo>
                  <a:lnTo>
                    <a:pt x="17609" y="5051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4462125" y="2841525"/>
              <a:ext cx="276200" cy="126275"/>
            </a:xfrm>
            <a:custGeom>
              <a:avLst/>
              <a:gdLst/>
              <a:ahLst/>
              <a:cxnLst/>
              <a:rect l="l" t="t" r="r" b="b"/>
              <a:pathLst>
                <a:path w="11048" h="5051" extrusionOk="0">
                  <a:moveTo>
                    <a:pt x="1" y="0"/>
                  </a:moveTo>
                  <a:lnTo>
                    <a:pt x="1" y="5050"/>
                  </a:lnTo>
                  <a:lnTo>
                    <a:pt x="11047" y="5050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4426200" y="2826150"/>
              <a:ext cx="348050" cy="20600"/>
            </a:xfrm>
            <a:custGeom>
              <a:avLst/>
              <a:gdLst/>
              <a:ahLst/>
              <a:cxnLst/>
              <a:rect l="l" t="t" r="r" b="b"/>
              <a:pathLst>
                <a:path w="13922" h="824" extrusionOk="0">
                  <a:moveTo>
                    <a:pt x="0" y="1"/>
                  </a:moveTo>
                  <a:lnTo>
                    <a:pt x="0" y="824"/>
                  </a:lnTo>
                  <a:lnTo>
                    <a:pt x="13922" y="824"/>
                  </a:lnTo>
                  <a:lnTo>
                    <a:pt x="13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4419425" y="2642150"/>
              <a:ext cx="361600" cy="165300"/>
            </a:xfrm>
            <a:custGeom>
              <a:avLst/>
              <a:gdLst/>
              <a:ahLst/>
              <a:cxnLst/>
              <a:rect l="l" t="t" r="r" b="b"/>
              <a:pathLst>
                <a:path w="14464" h="6612" extrusionOk="0">
                  <a:moveTo>
                    <a:pt x="1" y="1"/>
                  </a:moveTo>
                  <a:lnTo>
                    <a:pt x="1709" y="6611"/>
                  </a:lnTo>
                  <a:lnTo>
                    <a:pt x="12755" y="6611"/>
                  </a:lnTo>
                  <a:lnTo>
                    <a:pt x="144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4419425" y="2582250"/>
              <a:ext cx="361600" cy="61450"/>
            </a:xfrm>
            <a:custGeom>
              <a:avLst/>
              <a:gdLst/>
              <a:ahLst/>
              <a:cxnLst/>
              <a:rect l="l" t="t" r="r" b="b"/>
              <a:pathLst>
                <a:path w="14464" h="2458" extrusionOk="0">
                  <a:moveTo>
                    <a:pt x="1709" y="0"/>
                  </a:moveTo>
                  <a:lnTo>
                    <a:pt x="1" y="2458"/>
                  </a:lnTo>
                  <a:lnTo>
                    <a:pt x="14463" y="2458"/>
                  </a:lnTo>
                  <a:lnTo>
                    <a:pt x="12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4393625" y="2636925"/>
              <a:ext cx="412875" cy="20600"/>
            </a:xfrm>
            <a:custGeom>
              <a:avLst/>
              <a:gdLst/>
              <a:ahLst/>
              <a:cxnLst/>
              <a:rect l="l" t="t" r="r" b="b"/>
              <a:pathLst>
                <a:path w="16515" h="824" extrusionOk="0">
                  <a:moveTo>
                    <a:pt x="1" y="1"/>
                  </a:moveTo>
                  <a:lnTo>
                    <a:pt x="1" y="824"/>
                  </a:lnTo>
                  <a:lnTo>
                    <a:pt x="16515" y="82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23"/>
          <p:cNvGrpSpPr/>
          <p:nvPr/>
        </p:nvGrpSpPr>
        <p:grpSpPr>
          <a:xfrm>
            <a:off x="7324385" y="936045"/>
            <a:ext cx="2298844" cy="3667886"/>
            <a:chOff x="5125350" y="3487525"/>
            <a:chExt cx="530825" cy="846950"/>
          </a:xfrm>
        </p:grpSpPr>
        <p:sp>
          <p:nvSpPr>
            <p:cNvPr id="565" name="Google Shape;565;p23"/>
            <p:cNvSpPr/>
            <p:nvPr/>
          </p:nvSpPr>
          <p:spPr>
            <a:xfrm>
              <a:off x="5296450" y="3487525"/>
              <a:ext cx="359725" cy="846950"/>
            </a:xfrm>
            <a:custGeom>
              <a:avLst/>
              <a:gdLst/>
              <a:ahLst/>
              <a:cxnLst/>
              <a:rect l="l" t="t" r="r" b="b"/>
              <a:pathLst>
                <a:path w="14389" h="33878" extrusionOk="0">
                  <a:moveTo>
                    <a:pt x="0" y="1"/>
                  </a:moveTo>
                  <a:lnTo>
                    <a:pt x="0" y="33877"/>
                  </a:lnTo>
                  <a:lnTo>
                    <a:pt x="14389" y="33877"/>
                  </a:lnTo>
                  <a:lnTo>
                    <a:pt x="14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5125350" y="3781500"/>
              <a:ext cx="184325" cy="552975"/>
            </a:xfrm>
            <a:custGeom>
              <a:avLst/>
              <a:gdLst/>
              <a:ahLst/>
              <a:cxnLst/>
              <a:rect l="l" t="t" r="r" b="b"/>
              <a:pathLst>
                <a:path w="7373" h="22119" extrusionOk="0">
                  <a:moveTo>
                    <a:pt x="0" y="1"/>
                  </a:moveTo>
                  <a:lnTo>
                    <a:pt x="0" y="22118"/>
                  </a:lnTo>
                  <a:lnTo>
                    <a:pt x="7373" y="2211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 flipH="1">
              <a:off x="5156075" y="3648336"/>
              <a:ext cx="122875" cy="136100"/>
            </a:xfrm>
            <a:custGeom>
              <a:avLst/>
              <a:gdLst/>
              <a:ahLst/>
              <a:cxnLst/>
              <a:rect l="l" t="t" r="r" b="b"/>
              <a:pathLst>
                <a:path w="4915" h="5444" extrusionOk="0">
                  <a:moveTo>
                    <a:pt x="0" y="0"/>
                  </a:moveTo>
                  <a:lnTo>
                    <a:pt x="0" y="5444"/>
                  </a:lnTo>
                  <a:lnTo>
                    <a:pt x="4915" y="5444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5182175" y="3525461"/>
              <a:ext cx="70375" cy="136100"/>
            </a:xfrm>
            <a:custGeom>
              <a:avLst/>
              <a:gdLst/>
              <a:ahLst/>
              <a:cxnLst/>
              <a:rect l="l" t="t" r="r" b="b"/>
              <a:pathLst>
                <a:path w="2815" h="5444" extrusionOk="0">
                  <a:moveTo>
                    <a:pt x="0" y="0"/>
                  </a:moveTo>
                  <a:lnTo>
                    <a:pt x="0" y="5444"/>
                  </a:lnTo>
                  <a:lnTo>
                    <a:pt x="2814" y="544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23"/>
          <p:cNvGrpSpPr/>
          <p:nvPr/>
        </p:nvGrpSpPr>
        <p:grpSpPr>
          <a:xfrm flipH="1">
            <a:off x="5188660" y="539502"/>
            <a:ext cx="2241485" cy="850074"/>
            <a:chOff x="3682500" y="238150"/>
            <a:chExt cx="3697600" cy="1402300"/>
          </a:xfrm>
        </p:grpSpPr>
        <p:sp>
          <p:nvSpPr>
            <p:cNvPr id="570" name="Google Shape;570;p2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4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24"/>
          <p:cNvGrpSpPr/>
          <p:nvPr/>
        </p:nvGrpSpPr>
        <p:grpSpPr>
          <a:xfrm>
            <a:off x="8178708" y="3858328"/>
            <a:ext cx="485832" cy="1014677"/>
            <a:chOff x="4380100" y="2544775"/>
            <a:chExt cx="440225" cy="919425"/>
          </a:xfrm>
        </p:grpSpPr>
        <p:sp>
          <p:nvSpPr>
            <p:cNvPr id="622" name="Google Shape;622;p24"/>
            <p:cNvSpPr/>
            <p:nvPr/>
          </p:nvSpPr>
          <p:spPr>
            <a:xfrm>
              <a:off x="4528475" y="2544775"/>
              <a:ext cx="143175" cy="452200"/>
            </a:xfrm>
            <a:custGeom>
              <a:avLst/>
              <a:gdLst/>
              <a:ahLst/>
              <a:cxnLst/>
              <a:rect l="l" t="t" r="r" b="b"/>
              <a:pathLst>
                <a:path w="5727" h="18088" extrusionOk="0">
                  <a:moveTo>
                    <a:pt x="2286" y="0"/>
                  </a:moveTo>
                  <a:cubicBezTo>
                    <a:pt x="1021" y="0"/>
                    <a:pt x="1" y="1020"/>
                    <a:pt x="1" y="2286"/>
                  </a:cubicBezTo>
                  <a:lnTo>
                    <a:pt x="1" y="18088"/>
                  </a:lnTo>
                  <a:lnTo>
                    <a:pt x="5727" y="18088"/>
                  </a:lnTo>
                  <a:lnTo>
                    <a:pt x="5727" y="2286"/>
                  </a:lnTo>
                  <a:cubicBezTo>
                    <a:pt x="5727" y="1020"/>
                    <a:pt x="4707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4479025" y="2766550"/>
              <a:ext cx="242400" cy="590150"/>
            </a:xfrm>
            <a:custGeom>
              <a:avLst/>
              <a:gdLst/>
              <a:ahLst/>
              <a:cxnLst/>
              <a:rect l="l" t="t" r="r" b="b"/>
              <a:pathLst>
                <a:path w="9696" h="23606" extrusionOk="0">
                  <a:moveTo>
                    <a:pt x="1" y="1"/>
                  </a:moveTo>
                  <a:lnTo>
                    <a:pt x="1" y="23605"/>
                  </a:lnTo>
                  <a:lnTo>
                    <a:pt x="9695" y="23605"/>
                  </a:lnTo>
                  <a:lnTo>
                    <a:pt x="9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4380100" y="3337925"/>
              <a:ext cx="440225" cy="126275"/>
            </a:xfrm>
            <a:custGeom>
              <a:avLst/>
              <a:gdLst/>
              <a:ahLst/>
              <a:cxnLst/>
              <a:rect l="l" t="t" r="r" b="b"/>
              <a:pathLst>
                <a:path w="17609" h="5051" extrusionOk="0">
                  <a:moveTo>
                    <a:pt x="1" y="1"/>
                  </a:moveTo>
                  <a:lnTo>
                    <a:pt x="1" y="5051"/>
                  </a:lnTo>
                  <a:lnTo>
                    <a:pt x="17609" y="5051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4462125" y="2841525"/>
              <a:ext cx="276200" cy="126275"/>
            </a:xfrm>
            <a:custGeom>
              <a:avLst/>
              <a:gdLst/>
              <a:ahLst/>
              <a:cxnLst/>
              <a:rect l="l" t="t" r="r" b="b"/>
              <a:pathLst>
                <a:path w="11048" h="5051" extrusionOk="0">
                  <a:moveTo>
                    <a:pt x="1" y="0"/>
                  </a:moveTo>
                  <a:lnTo>
                    <a:pt x="1" y="5050"/>
                  </a:lnTo>
                  <a:lnTo>
                    <a:pt x="11047" y="5050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4426200" y="2826150"/>
              <a:ext cx="348050" cy="20600"/>
            </a:xfrm>
            <a:custGeom>
              <a:avLst/>
              <a:gdLst/>
              <a:ahLst/>
              <a:cxnLst/>
              <a:rect l="l" t="t" r="r" b="b"/>
              <a:pathLst>
                <a:path w="13922" h="824" extrusionOk="0">
                  <a:moveTo>
                    <a:pt x="0" y="1"/>
                  </a:moveTo>
                  <a:lnTo>
                    <a:pt x="0" y="824"/>
                  </a:lnTo>
                  <a:lnTo>
                    <a:pt x="13922" y="824"/>
                  </a:lnTo>
                  <a:lnTo>
                    <a:pt x="13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4419425" y="2642150"/>
              <a:ext cx="361600" cy="165300"/>
            </a:xfrm>
            <a:custGeom>
              <a:avLst/>
              <a:gdLst/>
              <a:ahLst/>
              <a:cxnLst/>
              <a:rect l="l" t="t" r="r" b="b"/>
              <a:pathLst>
                <a:path w="14464" h="6612" extrusionOk="0">
                  <a:moveTo>
                    <a:pt x="1" y="1"/>
                  </a:moveTo>
                  <a:lnTo>
                    <a:pt x="1709" y="6611"/>
                  </a:lnTo>
                  <a:lnTo>
                    <a:pt x="12755" y="6611"/>
                  </a:lnTo>
                  <a:lnTo>
                    <a:pt x="144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4419425" y="2582250"/>
              <a:ext cx="361600" cy="61450"/>
            </a:xfrm>
            <a:custGeom>
              <a:avLst/>
              <a:gdLst/>
              <a:ahLst/>
              <a:cxnLst/>
              <a:rect l="l" t="t" r="r" b="b"/>
              <a:pathLst>
                <a:path w="14464" h="2458" extrusionOk="0">
                  <a:moveTo>
                    <a:pt x="1709" y="0"/>
                  </a:moveTo>
                  <a:lnTo>
                    <a:pt x="1" y="2458"/>
                  </a:lnTo>
                  <a:lnTo>
                    <a:pt x="14463" y="2458"/>
                  </a:lnTo>
                  <a:lnTo>
                    <a:pt x="12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4393625" y="2636925"/>
              <a:ext cx="412875" cy="20600"/>
            </a:xfrm>
            <a:custGeom>
              <a:avLst/>
              <a:gdLst/>
              <a:ahLst/>
              <a:cxnLst/>
              <a:rect l="l" t="t" r="r" b="b"/>
              <a:pathLst>
                <a:path w="16515" h="824" extrusionOk="0">
                  <a:moveTo>
                    <a:pt x="1" y="1"/>
                  </a:moveTo>
                  <a:lnTo>
                    <a:pt x="1" y="824"/>
                  </a:lnTo>
                  <a:lnTo>
                    <a:pt x="16515" y="82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24"/>
          <p:cNvSpPr/>
          <p:nvPr/>
        </p:nvSpPr>
        <p:spPr>
          <a:xfrm flipH="1">
            <a:off x="-1574964" y="2368299"/>
            <a:ext cx="4398837" cy="2504696"/>
          </a:xfrm>
          <a:custGeom>
            <a:avLst/>
            <a:gdLst/>
            <a:ahLst/>
            <a:cxnLst/>
            <a:rect l="l" t="t" r="r" b="b"/>
            <a:pathLst>
              <a:path w="59496" h="33877" extrusionOk="0">
                <a:moveTo>
                  <a:pt x="20360" y="1"/>
                </a:moveTo>
                <a:lnTo>
                  <a:pt x="20360" y="11760"/>
                </a:lnTo>
                <a:lnTo>
                  <a:pt x="19660" y="11760"/>
                </a:lnTo>
                <a:lnTo>
                  <a:pt x="19660" y="6316"/>
                </a:lnTo>
                <a:lnTo>
                  <a:pt x="18603" y="6316"/>
                </a:lnTo>
                <a:lnTo>
                  <a:pt x="18603" y="1401"/>
                </a:lnTo>
                <a:lnTo>
                  <a:pt x="15789" y="1401"/>
                </a:lnTo>
                <a:lnTo>
                  <a:pt x="15789" y="6316"/>
                </a:lnTo>
                <a:lnTo>
                  <a:pt x="14745" y="6316"/>
                </a:lnTo>
                <a:lnTo>
                  <a:pt x="14745" y="11760"/>
                </a:lnTo>
                <a:lnTo>
                  <a:pt x="13516" y="11760"/>
                </a:lnTo>
                <a:lnTo>
                  <a:pt x="13516" y="18960"/>
                </a:lnTo>
                <a:lnTo>
                  <a:pt x="0" y="18960"/>
                </a:lnTo>
                <a:lnTo>
                  <a:pt x="0" y="33877"/>
                </a:lnTo>
                <a:lnTo>
                  <a:pt x="59496" y="33877"/>
                </a:lnTo>
                <a:lnTo>
                  <a:pt x="59496" y="23691"/>
                </a:lnTo>
                <a:lnTo>
                  <a:pt x="47036" y="23691"/>
                </a:lnTo>
                <a:lnTo>
                  <a:pt x="47036" y="11760"/>
                </a:lnTo>
                <a:lnTo>
                  <a:pt x="34749" y="11760"/>
                </a:lnTo>
                <a:lnTo>
                  <a:pt x="347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1" name="Google Shape;631;p24"/>
          <p:cNvGrpSpPr/>
          <p:nvPr/>
        </p:nvGrpSpPr>
        <p:grpSpPr>
          <a:xfrm flipH="1">
            <a:off x="722385" y="1031177"/>
            <a:ext cx="2241485" cy="850074"/>
            <a:chOff x="3682500" y="238150"/>
            <a:chExt cx="3697600" cy="1402300"/>
          </a:xfrm>
        </p:grpSpPr>
        <p:sp>
          <p:nvSpPr>
            <p:cNvPr id="632" name="Google Shape;632;p24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2375" y="1431625"/>
            <a:ext cx="4094400" cy="16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22375" y="539488"/>
            <a:ext cx="11931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703152" y="539500"/>
            <a:ext cx="7138181" cy="4064478"/>
          </a:xfrm>
          <a:custGeom>
            <a:avLst/>
            <a:gdLst/>
            <a:ahLst/>
            <a:cxnLst/>
            <a:rect l="l" t="t" r="r" b="b"/>
            <a:pathLst>
              <a:path w="59496" h="33877" extrusionOk="0">
                <a:moveTo>
                  <a:pt x="20360" y="1"/>
                </a:moveTo>
                <a:lnTo>
                  <a:pt x="20360" y="11760"/>
                </a:lnTo>
                <a:lnTo>
                  <a:pt x="19660" y="11760"/>
                </a:lnTo>
                <a:lnTo>
                  <a:pt x="19660" y="6316"/>
                </a:lnTo>
                <a:lnTo>
                  <a:pt x="18603" y="6316"/>
                </a:lnTo>
                <a:lnTo>
                  <a:pt x="18603" y="1401"/>
                </a:lnTo>
                <a:lnTo>
                  <a:pt x="15789" y="1401"/>
                </a:lnTo>
                <a:lnTo>
                  <a:pt x="15789" y="6316"/>
                </a:lnTo>
                <a:lnTo>
                  <a:pt x="14745" y="6316"/>
                </a:lnTo>
                <a:lnTo>
                  <a:pt x="14745" y="11760"/>
                </a:lnTo>
                <a:lnTo>
                  <a:pt x="13516" y="11760"/>
                </a:lnTo>
                <a:lnTo>
                  <a:pt x="13516" y="18960"/>
                </a:lnTo>
                <a:lnTo>
                  <a:pt x="0" y="18960"/>
                </a:lnTo>
                <a:lnTo>
                  <a:pt x="0" y="33877"/>
                </a:lnTo>
                <a:lnTo>
                  <a:pt x="59496" y="33877"/>
                </a:lnTo>
                <a:lnTo>
                  <a:pt x="59496" y="23691"/>
                </a:lnTo>
                <a:lnTo>
                  <a:pt x="47036" y="23691"/>
                </a:lnTo>
                <a:lnTo>
                  <a:pt x="47036" y="11760"/>
                </a:lnTo>
                <a:lnTo>
                  <a:pt x="34749" y="11760"/>
                </a:lnTo>
                <a:lnTo>
                  <a:pt x="347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1"/>
          </p:nvPr>
        </p:nvSpPr>
        <p:spPr>
          <a:xfrm>
            <a:off x="730050" y="2639474"/>
            <a:ext cx="2765400" cy="1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2"/>
          </p:nvPr>
        </p:nvSpPr>
        <p:spPr>
          <a:xfrm>
            <a:off x="5648471" y="2639474"/>
            <a:ext cx="2765400" cy="1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3"/>
          </p:nvPr>
        </p:nvSpPr>
        <p:spPr>
          <a:xfrm>
            <a:off x="737757" y="2146475"/>
            <a:ext cx="27654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4"/>
          </p:nvPr>
        </p:nvSpPr>
        <p:spPr>
          <a:xfrm>
            <a:off x="5656170" y="2146475"/>
            <a:ext cx="27654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 flipH="1">
            <a:off x="7276684" y="40078"/>
            <a:ext cx="1217250" cy="461637"/>
            <a:chOff x="3682500" y="238150"/>
            <a:chExt cx="3697600" cy="1402300"/>
          </a:xfrm>
        </p:grpSpPr>
        <p:sp>
          <p:nvSpPr>
            <p:cNvPr id="88" name="Google Shape;88;p6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6"/>
          <p:cNvGrpSpPr/>
          <p:nvPr/>
        </p:nvGrpSpPr>
        <p:grpSpPr>
          <a:xfrm>
            <a:off x="8531184" y="2254882"/>
            <a:ext cx="1640939" cy="2618177"/>
            <a:chOff x="5125350" y="3487525"/>
            <a:chExt cx="530825" cy="846950"/>
          </a:xfrm>
        </p:grpSpPr>
        <p:sp>
          <p:nvSpPr>
            <p:cNvPr id="138" name="Google Shape;138;p6"/>
            <p:cNvSpPr/>
            <p:nvPr/>
          </p:nvSpPr>
          <p:spPr>
            <a:xfrm>
              <a:off x="5296450" y="3487525"/>
              <a:ext cx="359725" cy="846950"/>
            </a:xfrm>
            <a:custGeom>
              <a:avLst/>
              <a:gdLst/>
              <a:ahLst/>
              <a:cxnLst/>
              <a:rect l="l" t="t" r="r" b="b"/>
              <a:pathLst>
                <a:path w="14389" h="33878" extrusionOk="0">
                  <a:moveTo>
                    <a:pt x="0" y="1"/>
                  </a:moveTo>
                  <a:lnTo>
                    <a:pt x="0" y="33877"/>
                  </a:lnTo>
                  <a:lnTo>
                    <a:pt x="14389" y="33877"/>
                  </a:lnTo>
                  <a:lnTo>
                    <a:pt x="14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5125350" y="3781500"/>
              <a:ext cx="184325" cy="552975"/>
            </a:xfrm>
            <a:custGeom>
              <a:avLst/>
              <a:gdLst/>
              <a:ahLst/>
              <a:cxnLst/>
              <a:rect l="l" t="t" r="r" b="b"/>
              <a:pathLst>
                <a:path w="7373" h="22119" extrusionOk="0">
                  <a:moveTo>
                    <a:pt x="0" y="1"/>
                  </a:moveTo>
                  <a:lnTo>
                    <a:pt x="0" y="22118"/>
                  </a:lnTo>
                  <a:lnTo>
                    <a:pt x="7373" y="2211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 flipH="1">
              <a:off x="5156075" y="3647464"/>
              <a:ext cx="122875" cy="136100"/>
            </a:xfrm>
            <a:custGeom>
              <a:avLst/>
              <a:gdLst/>
              <a:ahLst/>
              <a:cxnLst/>
              <a:rect l="l" t="t" r="r" b="b"/>
              <a:pathLst>
                <a:path w="4915" h="5444" extrusionOk="0">
                  <a:moveTo>
                    <a:pt x="0" y="0"/>
                  </a:moveTo>
                  <a:lnTo>
                    <a:pt x="0" y="5444"/>
                  </a:lnTo>
                  <a:lnTo>
                    <a:pt x="4915" y="5444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5182175" y="3524589"/>
              <a:ext cx="70375" cy="136100"/>
            </a:xfrm>
            <a:custGeom>
              <a:avLst/>
              <a:gdLst/>
              <a:ahLst/>
              <a:cxnLst/>
              <a:rect l="l" t="t" r="r" b="b"/>
              <a:pathLst>
                <a:path w="2815" h="5444" extrusionOk="0">
                  <a:moveTo>
                    <a:pt x="0" y="0"/>
                  </a:moveTo>
                  <a:lnTo>
                    <a:pt x="0" y="5444"/>
                  </a:lnTo>
                  <a:lnTo>
                    <a:pt x="2814" y="544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7"/>
          <p:cNvGrpSpPr/>
          <p:nvPr/>
        </p:nvGrpSpPr>
        <p:grpSpPr>
          <a:xfrm>
            <a:off x="8421616" y="2903924"/>
            <a:ext cx="1234115" cy="1969074"/>
            <a:chOff x="5125350" y="3487525"/>
            <a:chExt cx="530825" cy="846950"/>
          </a:xfrm>
        </p:grpSpPr>
        <p:sp>
          <p:nvSpPr>
            <p:cNvPr id="144" name="Google Shape;144;p7"/>
            <p:cNvSpPr/>
            <p:nvPr/>
          </p:nvSpPr>
          <p:spPr>
            <a:xfrm>
              <a:off x="5296450" y="3487525"/>
              <a:ext cx="359725" cy="846950"/>
            </a:xfrm>
            <a:custGeom>
              <a:avLst/>
              <a:gdLst/>
              <a:ahLst/>
              <a:cxnLst/>
              <a:rect l="l" t="t" r="r" b="b"/>
              <a:pathLst>
                <a:path w="14389" h="33878" extrusionOk="0">
                  <a:moveTo>
                    <a:pt x="0" y="1"/>
                  </a:moveTo>
                  <a:lnTo>
                    <a:pt x="0" y="33877"/>
                  </a:lnTo>
                  <a:lnTo>
                    <a:pt x="14389" y="33877"/>
                  </a:lnTo>
                  <a:lnTo>
                    <a:pt x="14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5125350" y="3781500"/>
              <a:ext cx="184325" cy="552975"/>
            </a:xfrm>
            <a:custGeom>
              <a:avLst/>
              <a:gdLst/>
              <a:ahLst/>
              <a:cxnLst/>
              <a:rect l="l" t="t" r="r" b="b"/>
              <a:pathLst>
                <a:path w="7373" h="22119" extrusionOk="0">
                  <a:moveTo>
                    <a:pt x="0" y="1"/>
                  </a:moveTo>
                  <a:lnTo>
                    <a:pt x="0" y="22118"/>
                  </a:lnTo>
                  <a:lnTo>
                    <a:pt x="7373" y="2211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 flipH="1">
              <a:off x="5156075" y="3645425"/>
              <a:ext cx="122875" cy="136100"/>
            </a:xfrm>
            <a:custGeom>
              <a:avLst/>
              <a:gdLst/>
              <a:ahLst/>
              <a:cxnLst/>
              <a:rect l="l" t="t" r="r" b="b"/>
              <a:pathLst>
                <a:path w="4915" h="5444" extrusionOk="0">
                  <a:moveTo>
                    <a:pt x="0" y="0"/>
                  </a:moveTo>
                  <a:lnTo>
                    <a:pt x="0" y="5444"/>
                  </a:lnTo>
                  <a:lnTo>
                    <a:pt x="4915" y="5444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182175" y="3522550"/>
              <a:ext cx="70375" cy="136100"/>
            </a:xfrm>
            <a:custGeom>
              <a:avLst/>
              <a:gdLst/>
              <a:ahLst/>
              <a:cxnLst/>
              <a:rect l="l" t="t" r="r" b="b"/>
              <a:pathLst>
                <a:path w="2815" h="5444" extrusionOk="0">
                  <a:moveTo>
                    <a:pt x="0" y="0"/>
                  </a:moveTo>
                  <a:lnTo>
                    <a:pt x="0" y="5444"/>
                  </a:lnTo>
                  <a:lnTo>
                    <a:pt x="2814" y="544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3986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722375" y="1556375"/>
            <a:ext cx="3986100" cy="18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7"/>
          <p:cNvSpPr>
            <a:spLocks noGrp="1"/>
          </p:cNvSpPr>
          <p:nvPr>
            <p:ph type="pic" idx="2"/>
          </p:nvPr>
        </p:nvSpPr>
        <p:spPr>
          <a:xfrm>
            <a:off x="5326700" y="-9075"/>
            <a:ext cx="3204300" cy="4883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1" name="Google Shape;151;p7"/>
          <p:cNvGrpSpPr/>
          <p:nvPr/>
        </p:nvGrpSpPr>
        <p:grpSpPr>
          <a:xfrm>
            <a:off x="140120" y="3858328"/>
            <a:ext cx="485832" cy="1014677"/>
            <a:chOff x="4380100" y="2544775"/>
            <a:chExt cx="440225" cy="919425"/>
          </a:xfrm>
        </p:grpSpPr>
        <p:sp>
          <p:nvSpPr>
            <p:cNvPr id="152" name="Google Shape;152;p7"/>
            <p:cNvSpPr/>
            <p:nvPr/>
          </p:nvSpPr>
          <p:spPr>
            <a:xfrm>
              <a:off x="4528475" y="2544775"/>
              <a:ext cx="143175" cy="452200"/>
            </a:xfrm>
            <a:custGeom>
              <a:avLst/>
              <a:gdLst/>
              <a:ahLst/>
              <a:cxnLst/>
              <a:rect l="l" t="t" r="r" b="b"/>
              <a:pathLst>
                <a:path w="5727" h="18088" extrusionOk="0">
                  <a:moveTo>
                    <a:pt x="2286" y="0"/>
                  </a:moveTo>
                  <a:cubicBezTo>
                    <a:pt x="1021" y="0"/>
                    <a:pt x="1" y="1020"/>
                    <a:pt x="1" y="2286"/>
                  </a:cubicBezTo>
                  <a:lnTo>
                    <a:pt x="1" y="18088"/>
                  </a:lnTo>
                  <a:lnTo>
                    <a:pt x="5727" y="18088"/>
                  </a:lnTo>
                  <a:lnTo>
                    <a:pt x="5727" y="2286"/>
                  </a:lnTo>
                  <a:cubicBezTo>
                    <a:pt x="5727" y="1020"/>
                    <a:pt x="4707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4479025" y="2766550"/>
              <a:ext cx="242400" cy="590150"/>
            </a:xfrm>
            <a:custGeom>
              <a:avLst/>
              <a:gdLst/>
              <a:ahLst/>
              <a:cxnLst/>
              <a:rect l="l" t="t" r="r" b="b"/>
              <a:pathLst>
                <a:path w="9696" h="23606" extrusionOk="0">
                  <a:moveTo>
                    <a:pt x="1" y="1"/>
                  </a:moveTo>
                  <a:lnTo>
                    <a:pt x="1" y="23605"/>
                  </a:lnTo>
                  <a:lnTo>
                    <a:pt x="9695" y="23605"/>
                  </a:lnTo>
                  <a:lnTo>
                    <a:pt x="9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4380100" y="3337925"/>
              <a:ext cx="440225" cy="126275"/>
            </a:xfrm>
            <a:custGeom>
              <a:avLst/>
              <a:gdLst/>
              <a:ahLst/>
              <a:cxnLst/>
              <a:rect l="l" t="t" r="r" b="b"/>
              <a:pathLst>
                <a:path w="17609" h="5051" extrusionOk="0">
                  <a:moveTo>
                    <a:pt x="1" y="1"/>
                  </a:moveTo>
                  <a:lnTo>
                    <a:pt x="1" y="5051"/>
                  </a:lnTo>
                  <a:lnTo>
                    <a:pt x="17609" y="5051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4462125" y="2841525"/>
              <a:ext cx="276200" cy="126275"/>
            </a:xfrm>
            <a:custGeom>
              <a:avLst/>
              <a:gdLst/>
              <a:ahLst/>
              <a:cxnLst/>
              <a:rect l="l" t="t" r="r" b="b"/>
              <a:pathLst>
                <a:path w="11048" h="5051" extrusionOk="0">
                  <a:moveTo>
                    <a:pt x="1" y="0"/>
                  </a:moveTo>
                  <a:lnTo>
                    <a:pt x="1" y="5050"/>
                  </a:lnTo>
                  <a:lnTo>
                    <a:pt x="11047" y="5050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4426200" y="2826150"/>
              <a:ext cx="348050" cy="20600"/>
            </a:xfrm>
            <a:custGeom>
              <a:avLst/>
              <a:gdLst/>
              <a:ahLst/>
              <a:cxnLst/>
              <a:rect l="l" t="t" r="r" b="b"/>
              <a:pathLst>
                <a:path w="13922" h="824" extrusionOk="0">
                  <a:moveTo>
                    <a:pt x="0" y="1"/>
                  </a:moveTo>
                  <a:lnTo>
                    <a:pt x="0" y="824"/>
                  </a:lnTo>
                  <a:lnTo>
                    <a:pt x="13922" y="824"/>
                  </a:lnTo>
                  <a:lnTo>
                    <a:pt x="13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419425" y="2642150"/>
              <a:ext cx="361600" cy="165300"/>
            </a:xfrm>
            <a:custGeom>
              <a:avLst/>
              <a:gdLst/>
              <a:ahLst/>
              <a:cxnLst/>
              <a:rect l="l" t="t" r="r" b="b"/>
              <a:pathLst>
                <a:path w="14464" h="6612" extrusionOk="0">
                  <a:moveTo>
                    <a:pt x="1" y="1"/>
                  </a:moveTo>
                  <a:lnTo>
                    <a:pt x="1709" y="6611"/>
                  </a:lnTo>
                  <a:lnTo>
                    <a:pt x="12755" y="6611"/>
                  </a:lnTo>
                  <a:lnTo>
                    <a:pt x="144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4419425" y="2582250"/>
              <a:ext cx="361600" cy="61450"/>
            </a:xfrm>
            <a:custGeom>
              <a:avLst/>
              <a:gdLst/>
              <a:ahLst/>
              <a:cxnLst/>
              <a:rect l="l" t="t" r="r" b="b"/>
              <a:pathLst>
                <a:path w="14464" h="2458" extrusionOk="0">
                  <a:moveTo>
                    <a:pt x="1709" y="0"/>
                  </a:moveTo>
                  <a:lnTo>
                    <a:pt x="1" y="2458"/>
                  </a:lnTo>
                  <a:lnTo>
                    <a:pt x="14463" y="2458"/>
                  </a:lnTo>
                  <a:lnTo>
                    <a:pt x="12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4393625" y="2636925"/>
              <a:ext cx="412875" cy="20600"/>
            </a:xfrm>
            <a:custGeom>
              <a:avLst/>
              <a:gdLst/>
              <a:ahLst/>
              <a:cxnLst/>
              <a:rect l="l" t="t" r="r" b="b"/>
              <a:pathLst>
                <a:path w="16515" h="824" extrusionOk="0">
                  <a:moveTo>
                    <a:pt x="1" y="1"/>
                  </a:moveTo>
                  <a:lnTo>
                    <a:pt x="1" y="824"/>
                  </a:lnTo>
                  <a:lnTo>
                    <a:pt x="16515" y="82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7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1993950" y="1135800"/>
            <a:ext cx="5156100" cy="28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8"/>
          <p:cNvGrpSpPr/>
          <p:nvPr/>
        </p:nvGrpSpPr>
        <p:grpSpPr>
          <a:xfrm flipH="1">
            <a:off x="-435302" y="1284125"/>
            <a:ext cx="2080728" cy="3319875"/>
            <a:chOff x="5125350" y="3487525"/>
            <a:chExt cx="530825" cy="846950"/>
          </a:xfrm>
        </p:grpSpPr>
        <p:sp>
          <p:nvSpPr>
            <p:cNvPr id="165" name="Google Shape;165;p8"/>
            <p:cNvSpPr/>
            <p:nvPr/>
          </p:nvSpPr>
          <p:spPr>
            <a:xfrm>
              <a:off x="5296450" y="3487525"/>
              <a:ext cx="359725" cy="846950"/>
            </a:xfrm>
            <a:custGeom>
              <a:avLst/>
              <a:gdLst/>
              <a:ahLst/>
              <a:cxnLst/>
              <a:rect l="l" t="t" r="r" b="b"/>
              <a:pathLst>
                <a:path w="14389" h="33878" extrusionOk="0">
                  <a:moveTo>
                    <a:pt x="0" y="1"/>
                  </a:moveTo>
                  <a:lnTo>
                    <a:pt x="0" y="33877"/>
                  </a:lnTo>
                  <a:lnTo>
                    <a:pt x="14389" y="33877"/>
                  </a:lnTo>
                  <a:lnTo>
                    <a:pt x="14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125350" y="3781500"/>
              <a:ext cx="184325" cy="552975"/>
            </a:xfrm>
            <a:custGeom>
              <a:avLst/>
              <a:gdLst/>
              <a:ahLst/>
              <a:cxnLst/>
              <a:rect l="l" t="t" r="r" b="b"/>
              <a:pathLst>
                <a:path w="7373" h="22119" extrusionOk="0">
                  <a:moveTo>
                    <a:pt x="0" y="1"/>
                  </a:moveTo>
                  <a:lnTo>
                    <a:pt x="0" y="22118"/>
                  </a:lnTo>
                  <a:lnTo>
                    <a:pt x="7373" y="2211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 flipH="1">
              <a:off x="5156075" y="3645425"/>
              <a:ext cx="122875" cy="136100"/>
            </a:xfrm>
            <a:custGeom>
              <a:avLst/>
              <a:gdLst/>
              <a:ahLst/>
              <a:cxnLst/>
              <a:rect l="l" t="t" r="r" b="b"/>
              <a:pathLst>
                <a:path w="4915" h="5444" extrusionOk="0">
                  <a:moveTo>
                    <a:pt x="0" y="0"/>
                  </a:moveTo>
                  <a:lnTo>
                    <a:pt x="0" y="5444"/>
                  </a:lnTo>
                  <a:lnTo>
                    <a:pt x="4915" y="5444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5182175" y="3522550"/>
              <a:ext cx="70375" cy="136100"/>
            </a:xfrm>
            <a:custGeom>
              <a:avLst/>
              <a:gdLst/>
              <a:ahLst/>
              <a:cxnLst/>
              <a:rect l="l" t="t" r="r" b="b"/>
              <a:pathLst>
                <a:path w="2815" h="5444" extrusionOk="0">
                  <a:moveTo>
                    <a:pt x="0" y="0"/>
                  </a:moveTo>
                  <a:lnTo>
                    <a:pt x="0" y="5444"/>
                  </a:lnTo>
                  <a:lnTo>
                    <a:pt x="2814" y="544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8"/>
          <p:cNvGrpSpPr/>
          <p:nvPr/>
        </p:nvGrpSpPr>
        <p:grpSpPr>
          <a:xfrm flipH="1">
            <a:off x="8178711" y="3589328"/>
            <a:ext cx="485832" cy="1014677"/>
            <a:chOff x="4380100" y="2544775"/>
            <a:chExt cx="440225" cy="919425"/>
          </a:xfrm>
        </p:grpSpPr>
        <p:sp>
          <p:nvSpPr>
            <p:cNvPr id="170" name="Google Shape;170;p8"/>
            <p:cNvSpPr/>
            <p:nvPr/>
          </p:nvSpPr>
          <p:spPr>
            <a:xfrm>
              <a:off x="4528475" y="2544775"/>
              <a:ext cx="143175" cy="452200"/>
            </a:xfrm>
            <a:custGeom>
              <a:avLst/>
              <a:gdLst/>
              <a:ahLst/>
              <a:cxnLst/>
              <a:rect l="l" t="t" r="r" b="b"/>
              <a:pathLst>
                <a:path w="5727" h="18088" extrusionOk="0">
                  <a:moveTo>
                    <a:pt x="2286" y="0"/>
                  </a:moveTo>
                  <a:cubicBezTo>
                    <a:pt x="1021" y="0"/>
                    <a:pt x="1" y="1020"/>
                    <a:pt x="1" y="2286"/>
                  </a:cubicBezTo>
                  <a:lnTo>
                    <a:pt x="1" y="18088"/>
                  </a:lnTo>
                  <a:lnTo>
                    <a:pt x="5727" y="18088"/>
                  </a:lnTo>
                  <a:lnTo>
                    <a:pt x="5727" y="2286"/>
                  </a:lnTo>
                  <a:cubicBezTo>
                    <a:pt x="5727" y="1020"/>
                    <a:pt x="4707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4479025" y="2766550"/>
              <a:ext cx="242400" cy="590150"/>
            </a:xfrm>
            <a:custGeom>
              <a:avLst/>
              <a:gdLst/>
              <a:ahLst/>
              <a:cxnLst/>
              <a:rect l="l" t="t" r="r" b="b"/>
              <a:pathLst>
                <a:path w="9696" h="23606" extrusionOk="0">
                  <a:moveTo>
                    <a:pt x="1" y="1"/>
                  </a:moveTo>
                  <a:lnTo>
                    <a:pt x="1" y="23605"/>
                  </a:lnTo>
                  <a:lnTo>
                    <a:pt x="9695" y="23605"/>
                  </a:lnTo>
                  <a:lnTo>
                    <a:pt x="9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4380100" y="3337925"/>
              <a:ext cx="440225" cy="126275"/>
            </a:xfrm>
            <a:custGeom>
              <a:avLst/>
              <a:gdLst/>
              <a:ahLst/>
              <a:cxnLst/>
              <a:rect l="l" t="t" r="r" b="b"/>
              <a:pathLst>
                <a:path w="17609" h="5051" extrusionOk="0">
                  <a:moveTo>
                    <a:pt x="1" y="1"/>
                  </a:moveTo>
                  <a:lnTo>
                    <a:pt x="1" y="5051"/>
                  </a:lnTo>
                  <a:lnTo>
                    <a:pt x="17609" y="5051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4462125" y="2841525"/>
              <a:ext cx="276200" cy="126275"/>
            </a:xfrm>
            <a:custGeom>
              <a:avLst/>
              <a:gdLst/>
              <a:ahLst/>
              <a:cxnLst/>
              <a:rect l="l" t="t" r="r" b="b"/>
              <a:pathLst>
                <a:path w="11048" h="5051" extrusionOk="0">
                  <a:moveTo>
                    <a:pt x="1" y="0"/>
                  </a:moveTo>
                  <a:lnTo>
                    <a:pt x="1" y="5050"/>
                  </a:lnTo>
                  <a:lnTo>
                    <a:pt x="11047" y="5050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4426200" y="2826150"/>
              <a:ext cx="348050" cy="20600"/>
            </a:xfrm>
            <a:custGeom>
              <a:avLst/>
              <a:gdLst/>
              <a:ahLst/>
              <a:cxnLst/>
              <a:rect l="l" t="t" r="r" b="b"/>
              <a:pathLst>
                <a:path w="13922" h="824" extrusionOk="0">
                  <a:moveTo>
                    <a:pt x="0" y="1"/>
                  </a:moveTo>
                  <a:lnTo>
                    <a:pt x="0" y="824"/>
                  </a:lnTo>
                  <a:lnTo>
                    <a:pt x="13922" y="824"/>
                  </a:lnTo>
                  <a:lnTo>
                    <a:pt x="13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419425" y="2642150"/>
              <a:ext cx="361600" cy="165300"/>
            </a:xfrm>
            <a:custGeom>
              <a:avLst/>
              <a:gdLst/>
              <a:ahLst/>
              <a:cxnLst/>
              <a:rect l="l" t="t" r="r" b="b"/>
              <a:pathLst>
                <a:path w="14464" h="6612" extrusionOk="0">
                  <a:moveTo>
                    <a:pt x="1" y="1"/>
                  </a:moveTo>
                  <a:lnTo>
                    <a:pt x="1709" y="6611"/>
                  </a:lnTo>
                  <a:lnTo>
                    <a:pt x="12755" y="6611"/>
                  </a:lnTo>
                  <a:lnTo>
                    <a:pt x="144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4419425" y="2582250"/>
              <a:ext cx="361600" cy="61450"/>
            </a:xfrm>
            <a:custGeom>
              <a:avLst/>
              <a:gdLst/>
              <a:ahLst/>
              <a:cxnLst/>
              <a:rect l="l" t="t" r="r" b="b"/>
              <a:pathLst>
                <a:path w="14464" h="2458" extrusionOk="0">
                  <a:moveTo>
                    <a:pt x="1709" y="0"/>
                  </a:moveTo>
                  <a:lnTo>
                    <a:pt x="1" y="2458"/>
                  </a:lnTo>
                  <a:lnTo>
                    <a:pt x="14463" y="2458"/>
                  </a:lnTo>
                  <a:lnTo>
                    <a:pt x="12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4393625" y="2636925"/>
              <a:ext cx="412875" cy="20600"/>
            </a:xfrm>
            <a:custGeom>
              <a:avLst/>
              <a:gdLst/>
              <a:ahLst/>
              <a:cxnLst/>
              <a:rect l="l" t="t" r="r" b="b"/>
              <a:pathLst>
                <a:path w="16515" h="824" extrusionOk="0">
                  <a:moveTo>
                    <a:pt x="1" y="1"/>
                  </a:moveTo>
                  <a:lnTo>
                    <a:pt x="1" y="824"/>
                  </a:lnTo>
                  <a:lnTo>
                    <a:pt x="16515" y="82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8"/>
          <p:cNvGrpSpPr/>
          <p:nvPr/>
        </p:nvGrpSpPr>
        <p:grpSpPr>
          <a:xfrm flipH="1">
            <a:off x="2512109" y="229528"/>
            <a:ext cx="1217250" cy="461637"/>
            <a:chOff x="3682500" y="238150"/>
            <a:chExt cx="3697600" cy="1402300"/>
          </a:xfrm>
        </p:grpSpPr>
        <p:sp>
          <p:nvSpPr>
            <p:cNvPr id="179" name="Google Shape;179;p8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>
            <a:spLocks noGrp="1"/>
          </p:cNvSpPr>
          <p:nvPr>
            <p:ph type="title"/>
          </p:nvPr>
        </p:nvSpPr>
        <p:spPr>
          <a:xfrm>
            <a:off x="2549400" y="12788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0" name="Google Shape;230;p9"/>
          <p:cNvSpPr txBox="1">
            <a:spLocks noGrp="1"/>
          </p:cNvSpPr>
          <p:nvPr>
            <p:ph type="subTitle" idx="1"/>
          </p:nvPr>
        </p:nvSpPr>
        <p:spPr>
          <a:xfrm>
            <a:off x="2549400" y="284872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9"/>
          <p:cNvGrpSpPr/>
          <p:nvPr/>
        </p:nvGrpSpPr>
        <p:grpSpPr>
          <a:xfrm flipH="1">
            <a:off x="722372" y="383920"/>
            <a:ext cx="2207097" cy="837033"/>
            <a:chOff x="3682500" y="238150"/>
            <a:chExt cx="3697600" cy="1402300"/>
          </a:xfrm>
        </p:grpSpPr>
        <p:sp>
          <p:nvSpPr>
            <p:cNvPr id="233" name="Google Shape;233;p9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9"/>
          <p:cNvGrpSpPr/>
          <p:nvPr/>
        </p:nvGrpSpPr>
        <p:grpSpPr>
          <a:xfrm>
            <a:off x="7700094" y="2301563"/>
            <a:ext cx="1443048" cy="2302434"/>
            <a:chOff x="5125350" y="3487525"/>
            <a:chExt cx="530825" cy="846950"/>
          </a:xfrm>
        </p:grpSpPr>
        <p:sp>
          <p:nvSpPr>
            <p:cNvPr id="283" name="Google Shape;283;p9"/>
            <p:cNvSpPr/>
            <p:nvPr/>
          </p:nvSpPr>
          <p:spPr>
            <a:xfrm>
              <a:off x="5296450" y="3487525"/>
              <a:ext cx="359725" cy="846950"/>
            </a:xfrm>
            <a:custGeom>
              <a:avLst/>
              <a:gdLst/>
              <a:ahLst/>
              <a:cxnLst/>
              <a:rect l="l" t="t" r="r" b="b"/>
              <a:pathLst>
                <a:path w="14389" h="33878" extrusionOk="0">
                  <a:moveTo>
                    <a:pt x="0" y="1"/>
                  </a:moveTo>
                  <a:lnTo>
                    <a:pt x="0" y="33877"/>
                  </a:lnTo>
                  <a:lnTo>
                    <a:pt x="14389" y="33877"/>
                  </a:lnTo>
                  <a:lnTo>
                    <a:pt x="14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5125350" y="3781500"/>
              <a:ext cx="184325" cy="552975"/>
            </a:xfrm>
            <a:custGeom>
              <a:avLst/>
              <a:gdLst/>
              <a:ahLst/>
              <a:cxnLst/>
              <a:rect l="l" t="t" r="r" b="b"/>
              <a:pathLst>
                <a:path w="7373" h="22119" extrusionOk="0">
                  <a:moveTo>
                    <a:pt x="0" y="1"/>
                  </a:moveTo>
                  <a:lnTo>
                    <a:pt x="0" y="22118"/>
                  </a:lnTo>
                  <a:lnTo>
                    <a:pt x="7373" y="2211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5156075" y="3645425"/>
              <a:ext cx="122875" cy="136100"/>
            </a:xfrm>
            <a:custGeom>
              <a:avLst/>
              <a:gdLst/>
              <a:ahLst/>
              <a:cxnLst/>
              <a:rect l="l" t="t" r="r" b="b"/>
              <a:pathLst>
                <a:path w="4915" h="5444" extrusionOk="0">
                  <a:moveTo>
                    <a:pt x="0" y="0"/>
                  </a:moveTo>
                  <a:lnTo>
                    <a:pt x="0" y="5444"/>
                  </a:lnTo>
                  <a:lnTo>
                    <a:pt x="4915" y="5444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5182175" y="3522550"/>
              <a:ext cx="70375" cy="136100"/>
            </a:xfrm>
            <a:custGeom>
              <a:avLst/>
              <a:gdLst/>
              <a:ahLst/>
              <a:cxnLst/>
              <a:rect l="l" t="t" r="r" b="b"/>
              <a:pathLst>
                <a:path w="2815" h="5444" extrusionOk="0">
                  <a:moveTo>
                    <a:pt x="0" y="0"/>
                  </a:moveTo>
                  <a:lnTo>
                    <a:pt x="0" y="5444"/>
                  </a:lnTo>
                  <a:lnTo>
                    <a:pt x="2814" y="544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89" name="Google Shape;289;p10"/>
          <p:cNvGrpSpPr/>
          <p:nvPr/>
        </p:nvGrpSpPr>
        <p:grpSpPr>
          <a:xfrm flipH="1">
            <a:off x="7301327" y="41268"/>
            <a:ext cx="1120373" cy="425037"/>
            <a:chOff x="3682500" y="238150"/>
            <a:chExt cx="3697600" cy="1402300"/>
          </a:xfrm>
        </p:grpSpPr>
        <p:sp>
          <p:nvSpPr>
            <p:cNvPr id="290" name="Google Shape;290;p10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"/>
          <p:cNvSpPr txBox="1">
            <a:spLocks noGrp="1"/>
          </p:cNvSpPr>
          <p:nvPr>
            <p:ph type="title" hasCustomPrompt="1"/>
          </p:nvPr>
        </p:nvSpPr>
        <p:spPr>
          <a:xfrm>
            <a:off x="1333663" y="1303625"/>
            <a:ext cx="64767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1" name="Google Shape;341;p11"/>
          <p:cNvSpPr txBox="1">
            <a:spLocks noGrp="1"/>
          </p:cNvSpPr>
          <p:nvPr>
            <p:ph type="subTitle" idx="1"/>
          </p:nvPr>
        </p:nvSpPr>
        <p:spPr>
          <a:xfrm>
            <a:off x="1333625" y="2538800"/>
            <a:ext cx="64767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  <p:sldLayoutId id="214748367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28"/>
          <p:cNvGrpSpPr/>
          <p:nvPr/>
        </p:nvGrpSpPr>
        <p:grpSpPr>
          <a:xfrm flipH="1">
            <a:off x="-12" y="3199208"/>
            <a:ext cx="2712144" cy="1088318"/>
            <a:chOff x="171975" y="3051200"/>
            <a:chExt cx="1246275" cy="500100"/>
          </a:xfrm>
        </p:grpSpPr>
        <p:sp>
          <p:nvSpPr>
            <p:cNvPr id="692" name="Google Shape;692;p28"/>
            <p:cNvSpPr/>
            <p:nvPr/>
          </p:nvSpPr>
          <p:spPr>
            <a:xfrm>
              <a:off x="171975" y="3051200"/>
              <a:ext cx="1246275" cy="500100"/>
            </a:xfrm>
            <a:custGeom>
              <a:avLst/>
              <a:gdLst/>
              <a:ahLst/>
              <a:cxnLst/>
              <a:rect l="l" t="t" r="r" b="b"/>
              <a:pathLst>
                <a:path w="49851" h="20004" extrusionOk="0">
                  <a:moveTo>
                    <a:pt x="34991" y="1"/>
                  </a:moveTo>
                  <a:cubicBezTo>
                    <a:pt x="30282" y="1"/>
                    <a:pt x="26445" y="306"/>
                    <a:pt x="23347" y="853"/>
                  </a:cubicBezTo>
                  <a:cubicBezTo>
                    <a:pt x="11502" y="2782"/>
                    <a:pt x="5702" y="9196"/>
                    <a:pt x="5702" y="9196"/>
                  </a:cubicBezTo>
                  <a:cubicBezTo>
                    <a:pt x="0" y="12268"/>
                    <a:pt x="4166" y="14824"/>
                    <a:pt x="4387" y="14984"/>
                  </a:cubicBezTo>
                  <a:cubicBezTo>
                    <a:pt x="8221" y="17736"/>
                    <a:pt x="13480" y="18265"/>
                    <a:pt x="13996" y="18314"/>
                  </a:cubicBezTo>
                  <a:cubicBezTo>
                    <a:pt x="19109" y="19677"/>
                    <a:pt x="28574" y="20003"/>
                    <a:pt x="36471" y="20003"/>
                  </a:cubicBezTo>
                  <a:cubicBezTo>
                    <a:pt x="43739" y="20003"/>
                    <a:pt x="49679" y="19727"/>
                    <a:pt x="49679" y="19727"/>
                  </a:cubicBezTo>
                  <a:cubicBezTo>
                    <a:pt x="49679" y="19727"/>
                    <a:pt x="49851" y="1210"/>
                    <a:pt x="49679" y="767"/>
                  </a:cubicBezTo>
                  <a:cubicBezTo>
                    <a:pt x="44034" y="241"/>
                    <a:pt x="39169" y="1"/>
                    <a:pt x="34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812775" y="3276500"/>
              <a:ext cx="25500" cy="57150"/>
            </a:xfrm>
            <a:custGeom>
              <a:avLst/>
              <a:gdLst/>
              <a:ahLst/>
              <a:cxnLst/>
              <a:rect l="l" t="t" r="r" b="b"/>
              <a:pathLst>
                <a:path w="1020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969125" y="3276500"/>
              <a:ext cx="25525" cy="57150"/>
            </a:xfrm>
            <a:custGeom>
              <a:avLst/>
              <a:gdLst/>
              <a:ahLst/>
              <a:cxnLst/>
              <a:rect l="l" t="t" r="r" b="b"/>
              <a:pathLst>
                <a:path w="1021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1018275" y="3276500"/>
              <a:ext cx="25525" cy="57150"/>
            </a:xfrm>
            <a:custGeom>
              <a:avLst/>
              <a:gdLst/>
              <a:ahLst/>
              <a:cxnLst/>
              <a:rect l="l" t="t" r="r" b="b"/>
              <a:pathLst>
                <a:path w="1021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1067425" y="3276500"/>
              <a:ext cx="25525" cy="57150"/>
            </a:xfrm>
            <a:custGeom>
              <a:avLst/>
              <a:gdLst/>
              <a:ahLst/>
              <a:cxnLst/>
              <a:rect l="l" t="t" r="r" b="b"/>
              <a:pathLst>
                <a:path w="1021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1116575" y="3276500"/>
              <a:ext cx="25525" cy="57150"/>
            </a:xfrm>
            <a:custGeom>
              <a:avLst/>
              <a:gdLst/>
              <a:ahLst/>
              <a:cxnLst/>
              <a:rect l="l" t="t" r="r" b="b"/>
              <a:pathLst>
                <a:path w="1021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1165725" y="3276500"/>
              <a:ext cx="25525" cy="57150"/>
            </a:xfrm>
            <a:custGeom>
              <a:avLst/>
              <a:gdLst/>
              <a:ahLst/>
              <a:cxnLst/>
              <a:rect l="l" t="t" r="r" b="b"/>
              <a:pathLst>
                <a:path w="1021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1214875" y="3276500"/>
              <a:ext cx="25525" cy="57150"/>
            </a:xfrm>
            <a:custGeom>
              <a:avLst/>
              <a:gdLst/>
              <a:ahLst/>
              <a:cxnLst/>
              <a:rect l="l" t="t" r="r" b="b"/>
              <a:pathLst>
                <a:path w="1021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1264025" y="3276500"/>
              <a:ext cx="25525" cy="57150"/>
            </a:xfrm>
            <a:custGeom>
              <a:avLst/>
              <a:gdLst/>
              <a:ahLst/>
              <a:cxnLst/>
              <a:rect l="l" t="t" r="r" b="b"/>
              <a:pathLst>
                <a:path w="1021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1313175" y="3276500"/>
              <a:ext cx="25200" cy="57150"/>
            </a:xfrm>
            <a:custGeom>
              <a:avLst/>
              <a:gdLst/>
              <a:ahLst/>
              <a:cxnLst/>
              <a:rect l="l" t="t" r="r" b="b"/>
              <a:pathLst>
                <a:path w="1008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08" y="2286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1362000" y="3276500"/>
              <a:ext cx="25525" cy="57150"/>
            </a:xfrm>
            <a:custGeom>
              <a:avLst/>
              <a:gdLst/>
              <a:ahLst/>
              <a:cxnLst/>
              <a:rect l="l" t="t" r="r" b="b"/>
              <a:pathLst>
                <a:path w="1021" h="2286" extrusionOk="0">
                  <a:moveTo>
                    <a:pt x="1" y="0"/>
                  </a:moveTo>
                  <a:lnTo>
                    <a:pt x="1" y="2286"/>
                  </a:lnTo>
                  <a:lnTo>
                    <a:pt x="1021" y="2286"/>
                  </a:lnTo>
                  <a:lnTo>
                    <a:pt x="10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278575" y="3423625"/>
              <a:ext cx="1136300" cy="127675"/>
            </a:xfrm>
            <a:custGeom>
              <a:avLst/>
              <a:gdLst/>
              <a:ahLst/>
              <a:cxnLst/>
              <a:rect l="l" t="t" r="r" b="b"/>
              <a:pathLst>
                <a:path w="45452" h="5107" extrusionOk="0">
                  <a:moveTo>
                    <a:pt x="0" y="1"/>
                  </a:moveTo>
                  <a:cubicBezTo>
                    <a:pt x="62" y="50"/>
                    <a:pt x="111" y="74"/>
                    <a:pt x="123" y="87"/>
                  </a:cubicBezTo>
                  <a:cubicBezTo>
                    <a:pt x="3957" y="2839"/>
                    <a:pt x="9216" y="3368"/>
                    <a:pt x="9732" y="3417"/>
                  </a:cubicBezTo>
                  <a:lnTo>
                    <a:pt x="9744" y="3417"/>
                  </a:lnTo>
                  <a:cubicBezTo>
                    <a:pt x="14851" y="4780"/>
                    <a:pt x="24313" y="5106"/>
                    <a:pt x="32209" y="5106"/>
                  </a:cubicBezTo>
                  <a:cubicBezTo>
                    <a:pt x="39475" y="5106"/>
                    <a:pt x="45415" y="4830"/>
                    <a:pt x="45415" y="4830"/>
                  </a:cubicBezTo>
                  <a:cubicBezTo>
                    <a:pt x="45415" y="4830"/>
                    <a:pt x="45439" y="2765"/>
                    <a:pt x="45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339075" y="3237775"/>
              <a:ext cx="92800" cy="37825"/>
            </a:xfrm>
            <a:custGeom>
              <a:avLst/>
              <a:gdLst/>
              <a:ahLst/>
              <a:cxnLst/>
              <a:rect l="l" t="t" r="r" b="b"/>
              <a:pathLst>
                <a:path w="3712" h="1513" extrusionOk="0">
                  <a:moveTo>
                    <a:pt x="3712" y="1"/>
                  </a:moveTo>
                  <a:lnTo>
                    <a:pt x="1635" y="111"/>
                  </a:lnTo>
                  <a:lnTo>
                    <a:pt x="1" y="1512"/>
                  </a:lnTo>
                  <a:lnTo>
                    <a:pt x="2778" y="1512"/>
                  </a:lnTo>
                  <a:cubicBezTo>
                    <a:pt x="3048" y="1070"/>
                    <a:pt x="3441" y="431"/>
                    <a:pt x="3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416800" y="3236250"/>
              <a:ext cx="51025" cy="39350"/>
            </a:xfrm>
            <a:custGeom>
              <a:avLst/>
              <a:gdLst/>
              <a:ahLst/>
              <a:cxnLst/>
              <a:rect l="l" t="t" r="r" b="b"/>
              <a:pathLst>
                <a:path w="2041" h="1574" extrusionOk="0">
                  <a:moveTo>
                    <a:pt x="1782" y="0"/>
                  </a:moveTo>
                  <a:lnTo>
                    <a:pt x="898" y="37"/>
                  </a:lnTo>
                  <a:lnTo>
                    <a:pt x="1" y="1573"/>
                  </a:lnTo>
                  <a:lnTo>
                    <a:pt x="553" y="1573"/>
                  </a:lnTo>
                  <a:lnTo>
                    <a:pt x="2040" y="1229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8"/>
          <p:cNvSpPr txBox="1">
            <a:spLocks noGrp="1"/>
          </p:cNvSpPr>
          <p:nvPr>
            <p:ph type="ctrTitle"/>
          </p:nvPr>
        </p:nvSpPr>
        <p:spPr>
          <a:xfrm>
            <a:off x="722375" y="556600"/>
            <a:ext cx="5616900" cy="20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Airline Reviews</a:t>
            </a:r>
            <a:br>
              <a:rPr lang="en" sz="5500" dirty="0">
                <a:solidFill>
                  <a:schemeClr val="accent3"/>
                </a:solidFill>
              </a:rPr>
            </a:br>
            <a:r>
              <a:rPr lang="en-US" sz="3000" dirty="0">
                <a:solidFill>
                  <a:schemeClr val="lt1"/>
                </a:solidFill>
              </a:rPr>
              <a:t>Analysis</a:t>
            </a:r>
            <a:endParaRPr sz="6000" dirty="0">
              <a:solidFill>
                <a:schemeClr val="lt1"/>
              </a:solidFill>
            </a:endParaRPr>
          </a:p>
        </p:txBody>
      </p:sp>
      <p:grpSp>
        <p:nvGrpSpPr>
          <p:cNvPr id="708" name="Google Shape;708;p28"/>
          <p:cNvGrpSpPr/>
          <p:nvPr/>
        </p:nvGrpSpPr>
        <p:grpSpPr>
          <a:xfrm>
            <a:off x="4590501" y="1955854"/>
            <a:ext cx="4485904" cy="2761276"/>
            <a:chOff x="230850" y="659700"/>
            <a:chExt cx="7110325" cy="4376725"/>
          </a:xfrm>
        </p:grpSpPr>
        <p:sp>
          <p:nvSpPr>
            <p:cNvPr id="709" name="Google Shape;709;p28"/>
            <p:cNvSpPr/>
            <p:nvPr/>
          </p:nvSpPr>
          <p:spPr>
            <a:xfrm>
              <a:off x="7213200" y="4667025"/>
              <a:ext cx="127975" cy="128000"/>
            </a:xfrm>
            <a:custGeom>
              <a:avLst/>
              <a:gdLst/>
              <a:ahLst/>
              <a:cxnLst/>
              <a:rect l="l" t="t" r="r" b="b"/>
              <a:pathLst>
                <a:path w="5119" h="5120" extrusionOk="0">
                  <a:moveTo>
                    <a:pt x="2559" y="1"/>
                  </a:moveTo>
                  <a:cubicBezTo>
                    <a:pt x="1163" y="1"/>
                    <a:pt x="0" y="1164"/>
                    <a:pt x="0" y="2560"/>
                  </a:cubicBezTo>
                  <a:cubicBezTo>
                    <a:pt x="0" y="3956"/>
                    <a:pt x="1163" y="5119"/>
                    <a:pt x="2559" y="5119"/>
                  </a:cubicBezTo>
                  <a:cubicBezTo>
                    <a:pt x="4013" y="5119"/>
                    <a:pt x="5118" y="3956"/>
                    <a:pt x="5118" y="2560"/>
                  </a:cubicBezTo>
                  <a:cubicBezTo>
                    <a:pt x="5118" y="1164"/>
                    <a:pt x="4013" y="1"/>
                    <a:pt x="2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6986350" y="4844425"/>
              <a:ext cx="128000" cy="127975"/>
            </a:xfrm>
            <a:custGeom>
              <a:avLst/>
              <a:gdLst/>
              <a:ahLst/>
              <a:cxnLst/>
              <a:rect l="l" t="t" r="r" b="b"/>
              <a:pathLst>
                <a:path w="5120" h="5119" extrusionOk="0">
                  <a:moveTo>
                    <a:pt x="2560" y="1"/>
                  </a:moveTo>
                  <a:cubicBezTo>
                    <a:pt x="1164" y="1"/>
                    <a:pt x="1" y="1164"/>
                    <a:pt x="1" y="2560"/>
                  </a:cubicBezTo>
                  <a:cubicBezTo>
                    <a:pt x="1" y="4014"/>
                    <a:pt x="1164" y="5119"/>
                    <a:pt x="2560" y="5119"/>
                  </a:cubicBezTo>
                  <a:cubicBezTo>
                    <a:pt x="4014" y="5119"/>
                    <a:pt x="5119" y="4014"/>
                    <a:pt x="5119" y="2560"/>
                  </a:cubicBezTo>
                  <a:cubicBezTo>
                    <a:pt x="5119" y="1164"/>
                    <a:pt x="4014" y="1"/>
                    <a:pt x="2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7025625" y="4883675"/>
              <a:ext cx="49450" cy="49475"/>
            </a:xfrm>
            <a:custGeom>
              <a:avLst/>
              <a:gdLst/>
              <a:ahLst/>
              <a:cxnLst/>
              <a:rect l="l" t="t" r="r" b="b"/>
              <a:pathLst>
                <a:path w="1978" h="1979" extrusionOk="0">
                  <a:moveTo>
                    <a:pt x="989" y="1"/>
                  </a:moveTo>
                  <a:cubicBezTo>
                    <a:pt x="466" y="1"/>
                    <a:pt x="0" y="466"/>
                    <a:pt x="0" y="990"/>
                  </a:cubicBezTo>
                  <a:cubicBezTo>
                    <a:pt x="0" y="1571"/>
                    <a:pt x="466" y="1978"/>
                    <a:pt x="989" y="1978"/>
                  </a:cubicBezTo>
                  <a:cubicBezTo>
                    <a:pt x="1571" y="1978"/>
                    <a:pt x="1978" y="1571"/>
                    <a:pt x="1978" y="990"/>
                  </a:cubicBezTo>
                  <a:cubicBezTo>
                    <a:pt x="1978" y="466"/>
                    <a:pt x="1571" y="1"/>
                    <a:pt x="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7251000" y="4707750"/>
              <a:ext cx="49450" cy="49450"/>
            </a:xfrm>
            <a:custGeom>
              <a:avLst/>
              <a:gdLst/>
              <a:ahLst/>
              <a:cxnLst/>
              <a:rect l="l" t="t" r="r" b="b"/>
              <a:pathLst>
                <a:path w="1978" h="1978" extrusionOk="0">
                  <a:moveTo>
                    <a:pt x="989" y="0"/>
                  </a:moveTo>
                  <a:cubicBezTo>
                    <a:pt x="408" y="0"/>
                    <a:pt x="0" y="407"/>
                    <a:pt x="0" y="989"/>
                  </a:cubicBezTo>
                  <a:cubicBezTo>
                    <a:pt x="0" y="1513"/>
                    <a:pt x="408" y="1978"/>
                    <a:pt x="989" y="1978"/>
                  </a:cubicBezTo>
                  <a:cubicBezTo>
                    <a:pt x="1513" y="1978"/>
                    <a:pt x="1978" y="1513"/>
                    <a:pt x="1978" y="989"/>
                  </a:cubicBezTo>
                  <a:cubicBezTo>
                    <a:pt x="1978" y="407"/>
                    <a:pt x="1513" y="0"/>
                    <a:pt x="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674800" y="2890200"/>
              <a:ext cx="728500" cy="939325"/>
            </a:xfrm>
            <a:custGeom>
              <a:avLst/>
              <a:gdLst/>
              <a:ahLst/>
              <a:cxnLst/>
              <a:rect l="l" t="t" r="r" b="b"/>
              <a:pathLst>
                <a:path w="29140" h="37573" extrusionOk="0">
                  <a:moveTo>
                    <a:pt x="990" y="0"/>
                  </a:moveTo>
                  <a:lnTo>
                    <a:pt x="1" y="756"/>
                  </a:lnTo>
                  <a:lnTo>
                    <a:pt x="28151" y="37573"/>
                  </a:lnTo>
                  <a:lnTo>
                    <a:pt x="29140" y="36817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6143000" y="3714450"/>
              <a:ext cx="1189450" cy="1220150"/>
            </a:xfrm>
            <a:custGeom>
              <a:avLst/>
              <a:gdLst/>
              <a:ahLst/>
              <a:cxnLst/>
              <a:rect l="l" t="t" r="r" b="b"/>
              <a:pathLst>
                <a:path w="47578" h="48806" extrusionOk="0">
                  <a:moveTo>
                    <a:pt x="13754" y="1"/>
                  </a:moveTo>
                  <a:cubicBezTo>
                    <a:pt x="12363" y="1"/>
                    <a:pt x="10970" y="478"/>
                    <a:pt x="9830" y="1462"/>
                  </a:cubicBezTo>
                  <a:lnTo>
                    <a:pt x="1" y="9779"/>
                  </a:lnTo>
                  <a:lnTo>
                    <a:pt x="33095" y="48806"/>
                  </a:lnTo>
                  <a:lnTo>
                    <a:pt x="47578" y="36533"/>
                  </a:lnTo>
                  <a:lnTo>
                    <a:pt x="18438" y="2160"/>
                  </a:lnTo>
                  <a:cubicBezTo>
                    <a:pt x="17212" y="740"/>
                    <a:pt x="15486" y="1"/>
                    <a:pt x="13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5517775" y="2754975"/>
              <a:ext cx="297300" cy="253350"/>
            </a:xfrm>
            <a:custGeom>
              <a:avLst/>
              <a:gdLst/>
              <a:ahLst/>
              <a:cxnLst/>
              <a:rect l="l" t="t" r="r" b="b"/>
              <a:pathLst>
                <a:path w="11892" h="10134" extrusionOk="0">
                  <a:moveTo>
                    <a:pt x="2094" y="0"/>
                  </a:moveTo>
                  <a:lnTo>
                    <a:pt x="0" y="3083"/>
                  </a:lnTo>
                  <a:cubicBezTo>
                    <a:pt x="0" y="3083"/>
                    <a:pt x="1513" y="3315"/>
                    <a:pt x="2385" y="4769"/>
                  </a:cubicBezTo>
                  <a:cubicBezTo>
                    <a:pt x="3316" y="6223"/>
                    <a:pt x="5119" y="7968"/>
                    <a:pt x="5933" y="8724"/>
                  </a:cubicBezTo>
                  <a:cubicBezTo>
                    <a:pt x="6314" y="9051"/>
                    <a:pt x="7002" y="9251"/>
                    <a:pt x="7655" y="9251"/>
                  </a:cubicBezTo>
                  <a:cubicBezTo>
                    <a:pt x="8396" y="9251"/>
                    <a:pt x="9093" y="8994"/>
                    <a:pt x="9248" y="8375"/>
                  </a:cubicBezTo>
                  <a:cubicBezTo>
                    <a:pt x="9481" y="7561"/>
                    <a:pt x="7968" y="8492"/>
                    <a:pt x="6514" y="6980"/>
                  </a:cubicBezTo>
                  <a:cubicBezTo>
                    <a:pt x="5175" y="5533"/>
                    <a:pt x="6007" y="4037"/>
                    <a:pt x="7464" y="4037"/>
                  </a:cubicBezTo>
                  <a:cubicBezTo>
                    <a:pt x="7589" y="4037"/>
                    <a:pt x="7719" y="4048"/>
                    <a:pt x="7852" y="4071"/>
                  </a:cubicBezTo>
                  <a:cubicBezTo>
                    <a:pt x="9364" y="4304"/>
                    <a:pt x="10411" y="9539"/>
                    <a:pt x="11167" y="10062"/>
                  </a:cubicBezTo>
                  <a:cubicBezTo>
                    <a:pt x="11238" y="10109"/>
                    <a:pt x="11304" y="10133"/>
                    <a:pt x="11363" y="10133"/>
                  </a:cubicBezTo>
                  <a:cubicBezTo>
                    <a:pt x="11884" y="10133"/>
                    <a:pt x="11892" y="8275"/>
                    <a:pt x="10586" y="4304"/>
                  </a:cubicBezTo>
                  <a:cubicBezTo>
                    <a:pt x="9626" y="1498"/>
                    <a:pt x="7565" y="966"/>
                    <a:pt x="6024" y="966"/>
                  </a:cubicBezTo>
                  <a:cubicBezTo>
                    <a:pt x="5137" y="966"/>
                    <a:pt x="4422" y="1142"/>
                    <a:pt x="4188" y="1163"/>
                  </a:cubicBezTo>
                  <a:cubicBezTo>
                    <a:pt x="3432" y="1163"/>
                    <a:pt x="2094" y="0"/>
                    <a:pt x="2094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5655900" y="2855300"/>
              <a:ext cx="94550" cy="95975"/>
            </a:xfrm>
            <a:custGeom>
              <a:avLst/>
              <a:gdLst/>
              <a:ahLst/>
              <a:cxnLst/>
              <a:rect l="l" t="t" r="r" b="b"/>
              <a:pathLst>
                <a:path w="3782" h="3839" extrusionOk="0">
                  <a:moveTo>
                    <a:pt x="1862" y="0"/>
                  </a:moveTo>
                  <a:cubicBezTo>
                    <a:pt x="815" y="0"/>
                    <a:pt x="1" y="815"/>
                    <a:pt x="1" y="1920"/>
                  </a:cubicBezTo>
                  <a:cubicBezTo>
                    <a:pt x="1" y="2967"/>
                    <a:pt x="815" y="3839"/>
                    <a:pt x="1862" y="3839"/>
                  </a:cubicBezTo>
                  <a:cubicBezTo>
                    <a:pt x="2967" y="3839"/>
                    <a:pt x="3781" y="2967"/>
                    <a:pt x="3781" y="1920"/>
                  </a:cubicBezTo>
                  <a:cubicBezTo>
                    <a:pt x="3781" y="815"/>
                    <a:pt x="2967" y="0"/>
                    <a:pt x="1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195650" y="2687800"/>
              <a:ext cx="228300" cy="117425"/>
            </a:xfrm>
            <a:custGeom>
              <a:avLst/>
              <a:gdLst/>
              <a:ahLst/>
              <a:cxnLst/>
              <a:rect l="l" t="t" r="r" b="b"/>
              <a:pathLst>
                <a:path w="9132" h="4697" extrusionOk="0">
                  <a:moveTo>
                    <a:pt x="6177" y="0"/>
                  </a:moveTo>
                  <a:cubicBezTo>
                    <a:pt x="5515" y="0"/>
                    <a:pt x="4776" y="98"/>
                    <a:pt x="4014" y="302"/>
                  </a:cubicBezTo>
                  <a:cubicBezTo>
                    <a:pt x="1629" y="942"/>
                    <a:pt x="1" y="2338"/>
                    <a:pt x="291" y="3501"/>
                  </a:cubicBezTo>
                  <a:cubicBezTo>
                    <a:pt x="493" y="4266"/>
                    <a:pt x="1585" y="4696"/>
                    <a:pt x="3029" y="4696"/>
                  </a:cubicBezTo>
                  <a:cubicBezTo>
                    <a:pt x="3672" y="4696"/>
                    <a:pt x="4384" y="4611"/>
                    <a:pt x="5119" y="4432"/>
                  </a:cubicBezTo>
                  <a:cubicBezTo>
                    <a:pt x="7445" y="3792"/>
                    <a:pt x="9132" y="2338"/>
                    <a:pt x="8841" y="1233"/>
                  </a:cubicBezTo>
                  <a:cubicBezTo>
                    <a:pt x="8643" y="442"/>
                    <a:pt x="7584" y="0"/>
                    <a:pt x="6177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481025" y="2763700"/>
              <a:ext cx="740150" cy="939325"/>
            </a:xfrm>
            <a:custGeom>
              <a:avLst/>
              <a:gdLst/>
              <a:ahLst/>
              <a:cxnLst/>
              <a:rect l="l" t="t" r="r" b="b"/>
              <a:pathLst>
                <a:path w="29606" h="37573" extrusionOk="0">
                  <a:moveTo>
                    <a:pt x="22277" y="0"/>
                  </a:moveTo>
                  <a:lnTo>
                    <a:pt x="1" y="1978"/>
                  </a:lnTo>
                  <a:lnTo>
                    <a:pt x="4537" y="3024"/>
                  </a:lnTo>
                  <a:lnTo>
                    <a:pt x="21404" y="37573"/>
                  </a:lnTo>
                  <a:lnTo>
                    <a:pt x="29605" y="33036"/>
                  </a:lnTo>
                  <a:lnTo>
                    <a:pt x="22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5016125" y="3585802"/>
              <a:ext cx="588925" cy="1105100"/>
            </a:xfrm>
            <a:custGeom>
              <a:avLst/>
              <a:gdLst/>
              <a:ahLst/>
              <a:cxnLst/>
              <a:rect l="l" t="t" r="r" b="b"/>
              <a:pathLst>
                <a:path w="23557" h="44204" extrusionOk="0">
                  <a:moveTo>
                    <a:pt x="8201" y="1"/>
                  </a:moveTo>
                  <a:lnTo>
                    <a:pt x="0" y="4538"/>
                  </a:lnTo>
                  <a:lnTo>
                    <a:pt x="17740" y="44204"/>
                  </a:lnTo>
                  <a:lnTo>
                    <a:pt x="23556" y="43913"/>
                  </a:lnTo>
                  <a:cubicBezTo>
                    <a:pt x="23556" y="43913"/>
                    <a:pt x="19310" y="18206"/>
                    <a:pt x="15704" y="12506"/>
                  </a:cubicBezTo>
                  <a:cubicBezTo>
                    <a:pt x="12098" y="6748"/>
                    <a:pt x="8201" y="1"/>
                    <a:pt x="8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107350" y="2641550"/>
              <a:ext cx="1000400" cy="1110925"/>
            </a:xfrm>
            <a:custGeom>
              <a:avLst/>
              <a:gdLst/>
              <a:ahLst/>
              <a:cxnLst/>
              <a:rect l="l" t="t" r="r" b="b"/>
              <a:pathLst>
                <a:path w="40016" h="44437" extrusionOk="0">
                  <a:moveTo>
                    <a:pt x="20589" y="0"/>
                  </a:moveTo>
                  <a:lnTo>
                    <a:pt x="17798" y="6456"/>
                  </a:lnTo>
                  <a:lnTo>
                    <a:pt x="0" y="40539"/>
                  </a:lnTo>
                  <a:lnTo>
                    <a:pt x="8434" y="44436"/>
                  </a:lnTo>
                  <a:lnTo>
                    <a:pt x="35304" y="19601"/>
                  </a:lnTo>
                  <a:cubicBezTo>
                    <a:pt x="38736" y="16402"/>
                    <a:pt x="40016" y="11575"/>
                    <a:pt x="38678" y="7096"/>
                  </a:cubicBezTo>
                  <a:lnTo>
                    <a:pt x="37456" y="3025"/>
                  </a:lnTo>
                  <a:lnTo>
                    <a:pt x="20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3569350" y="3651252"/>
              <a:ext cx="748850" cy="1057100"/>
            </a:xfrm>
            <a:custGeom>
              <a:avLst/>
              <a:gdLst/>
              <a:ahLst/>
              <a:cxnLst/>
              <a:rect l="l" t="t" r="r" b="b"/>
              <a:pathLst>
                <a:path w="29954" h="42284" extrusionOk="0">
                  <a:moveTo>
                    <a:pt x="21520" y="0"/>
                  </a:moveTo>
                  <a:lnTo>
                    <a:pt x="0" y="37805"/>
                  </a:lnTo>
                  <a:lnTo>
                    <a:pt x="3723" y="42284"/>
                  </a:lnTo>
                  <a:cubicBezTo>
                    <a:pt x="3723" y="42284"/>
                    <a:pt x="21869" y="23672"/>
                    <a:pt x="24370" y="17332"/>
                  </a:cubicBezTo>
                  <a:cubicBezTo>
                    <a:pt x="26813" y="11051"/>
                    <a:pt x="29954" y="3897"/>
                    <a:pt x="29954" y="3897"/>
                  </a:cubicBezTo>
                  <a:lnTo>
                    <a:pt x="21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4622075" y="2330375"/>
              <a:ext cx="498775" cy="555475"/>
            </a:xfrm>
            <a:custGeom>
              <a:avLst/>
              <a:gdLst/>
              <a:ahLst/>
              <a:cxnLst/>
              <a:rect l="l" t="t" r="r" b="b"/>
              <a:pathLst>
                <a:path w="19951" h="22219" extrusionOk="0">
                  <a:moveTo>
                    <a:pt x="9772" y="1"/>
                  </a:moveTo>
                  <a:lnTo>
                    <a:pt x="0" y="12447"/>
                  </a:lnTo>
                  <a:lnTo>
                    <a:pt x="17507" y="22219"/>
                  </a:lnTo>
                  <a:lnTo>
                    <a:pt x="18089" y="21695"/>
                  </a:lnTo>
                  <a:cubicBezTo>
                    <a:pt x="19950" y="19136"/>
                    <a:pt x="14308" y="12215"/>
                    <a:pt x="11924" y="10121"/>
                  </a:cubicBezTo>
                  <a:lnTo>
                    <a:pt x="9772" y="1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4142250" y="1267150"/>
              <a:ext cx="338800" cy="397650"/>
            </a:xfrm>
            <a:custGeom>
              <a:avLst/>
              <a:gdLst/>
              <a:ahLst/>
              <a:cxnLst/>
              <a:rect l="l" t="t" r="r" b="b"/>
              <a:pathLst>
                <a:path w="13552" h="15906" extrusionOk="0">
                  <a:moveTo>
                    <a:pt x="6173" y="0"/>
                  </a:moveTo>
                  <a:cubicBezTo>
                    <a:pt x="5900" y="0"/>
                    <a:pt x="5625" y="24"/>
                    <a:pt x="5351" y="72"/>
                  </a:cubicBezTo>
                  <a:cubicBezTo>
                    <a:pt x="2036" y="712"/>
                    <a:pt x="0" y="4725"/>
                    <a:pt x="756" y="9029"/>
                  </a:cubicBezTo>
                  <a:cubicBezTo>
                    <a:pt x="1503" y="13030"/>
                    <a:pt x="4354" y="15905"/>
                    <a:pt x="7379" y="15905"/>
                  </a:cubicBezTo>
                  <a:cubicBezTo>
                    <a:pt x="7652" y="15905"/>
                    <a:pt x="7926" y="15882"/>
                    <a:pt x="8201" y="15834"/>
                  </a:cubicBezTo>
                  <a:cubicBezTo>
                    <a:pt x="11516" y="15252"/>
                    <a:pt x="13552" y="11239"/>
                    <a:pt x="12738" y="6877"/>
                  </a:cubicBezTo>
                  <a:cubicBezTo>
                    <a:pt x="12044" y="2876"/>
                    <a:pt x="9198" y="0"/>
                    <a:pt x="6173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3358500" y="2445250"/>
              <a:ext cx="700875" cy="311200"/>
            </a:xfrm>
            <a:custGeom>
              <a:avLst/>
              <a:gdLst/>
              <a:ahLst/>
              <a:cxnLst/>
              <a:rect l="l" t="t" r="r" b="b"/>
              <a:pathLst>
                <a:path w="28035" h="12448" extrusionOk="0">
                  <a:moveTo>
                    <a:pt x="23382" y="1"/>
                  </a:moveTo>
                  <a:lnTo>
                    <a:pt x="1" y="9888"/>
                  </a:lnTo>
                  <a:lnTo>
                    <a:pt x="1629" y="12447"/>
                  </a:lnTo>
                  <a:lnTo>
                    <a:pt x="28035" y="6980"/>
                  </a:lnTo>
                  <a:lnTo>
                    <a:pt x="23382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4280375" y="1553925"/>
              <a:ext cx="221050" cy="274850"/>
            </a:xfrm>
            <a:custGeom>
              <a:avLst/>
              <a:gdLst/>
              <a:ahLst/>
              <a:cxnLst/>
              <a:rect l="l" t="t" r="r" b="b"/>
              <a:pathLst>
                <a:path w="8842" h="10994" extrusionOk="0">
                  <a:moveTo>
                    <a:pt x="4363" y="0"/>
                  </a:moveTo>
                  <a:lnTo>
                    <a:pt x="0" y="2211"/>
                  </a:lnTo>
                  <a:lnTo>
                    <a:pt x="4479" y="10993"/>
                  </a:lnTo>
                  <a:lnTo>
                    <a:pt x="8841" y="8725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5069052" y="2227727"/>
              <a:ext cx="542400" cy="610725"/>
            </a:xfrm>
            <a:custGeom>
              <a:avLst/>
              <a:gdLst/>
              <a:ahLst/>
              <a:cxnLst/>
              <a:rect l="l" t="t" r="r" b="b"/>
              <a:pathLst>
                <a:path w="21696" h="24429" extrusionOk="0">
                  <a:moveTo>
                    <a:pt x="3316" y="1"/>
                  </a:moveTo>
                  <a:lnTo>
                    <a:pt x="1" y="7271"/>
                  </a:lnTo>
                  <a:lnTo>
                    <a:pt x="18147" y="24429"/>
                  </a:lnTo>
                  <a:lnTo>
                    <a:pt x="21695" y="21579"/>
                  </a:lnTo>
                  <a:lnTo>
                    <a:pt x="33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4286200" y="1827275"/>
              <a:ext cx="837550" cy="1221425"/>
            </a:xfrm>
            <a:custGeom>
              <a:avLst/>
              <a:gdLst/>
              <a:ahLst/>
              <a:cxnLst/>
              <a:rect l="l" t="t" r="r" b="b"/>
              <a:pathLst>
                <a:path w="33502" h="48857" extrusionOk="0">
                  <a:moveTo>
                    <a:pt x="15180" y="1"/>
                  </a:moveTo>
                  <a:lnTo>
                    <a:pt x="0" y="2734"/>
                  </a:lnTo>
                  <a:lnTo>
                    <a:pt x="4188" y="48857"/>
                  </a:lnTo>
                  <a:lnTo>
                    <a:pt x="33501" y="42517"/>
                  </a:lnTo>
                  <a:lnTo>
                    <a:pt x="15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3943025" y="1651350"/>
              <a:ext cx="1212700" cy="998950"/>
            </a:xfrm>
            <a:custGeom>
              <a:avLst/>
              <a:gdLst/>
              <a:ahLst/>
              <a:cxnLst/>
              <a:rect l="l" t="t" r="r" b="b"/>
              <a:pathLst>
                <a:path w="48508" h="39958" extrusionOk="0">
                  <a:moveTo>
                    <a:pt x="20881" y="0"/>
                  </a:moveTo>
                  <a:cubicBezTo>
                    <a:pt x="19758" y="1367"/>
                    <a:pt x="18143" y="2120"/>
                    <a:pt x="16415" y="2120"/>
                  </a:cubicBezTo>
                  <a:cubicBezTo>
                    <a:pt x="16085" y="2120"/>
                    <a:pt x="15750" y="2092"/>
                    <a:pt x="15414" y="2036"/>
                  </a:cubicBezTo>
                  <a:lnTo>
                    <a:pt x="14599" y="1920"/>
                  </a:lnTo>
                  <a:lnTo>
                    <a:pt x="12971" y="4653"/>
                  </a:lnTo>
                  <a:lnTo>
                    <a:pt x="12622" y="5002"/>
                  </a:lnTo>
                  <a:cubicBezTo>
                    <a:pt x="9888" y="8201"/>
                    <a:pt x="7736" y="11807"/>
                    <a:pt x="6224" y="15762"/>
                  </a:cubicBezTo>
                  <a:lnTo>
                    <a:pt x="1" y="32047"/>
                  </a:lnTo>
                  <a:lnTo>
                    <a:pt x="5817" y="39957"/>
                  </a:lnTo>
                  <a:lnTo>
                    <a:pt x="22684" y="15588"/>
                  </a:lnTo>
                  <a:lnTo>
                    <a:pt x="18089" y="13610"/>
                  </a:lnTo>
                  <a:lnTo>
                    <a:pt x="23731" y="13436"/>
                  </a:lnTo>
                  <a:lnTo>
                    <a:pt x="25069" y="10004"/>
                  </a:lnTo>
                  <a:lnTo>
                    <a:pt x="45193" y="30477"/>
                  </a:lnTo>
                  <a:lnTo>
                    <a:pt x="48508" y="23207"/>
                  </a:lnTo>
                  <a:lnTo>
                    <a:pt x="35189" y="7736"/>
                  </a:lnTo>
                  <a:cubicBezTo>
                    <a:pt x="32106" y="4130"/>
                    <a:pt x="27977" y="1629"/>
                    <a:pt x="23382" y="582"/>
                  </a:cubicBezTo>
                  <a:lnTo>
                    <a:pt x="20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3072050" y="4523075"/>
              <a:ext cx="622375" cy="427525"/>
            </a:xfrm>
            <a:custGeom>
              <a:avLst/>
              <a:gdLst/>
              <a:ahLst/>
              <a:cxnLst/>
              <a:rect l="l" t="t" r="r" b="b"/>
              <a:pathLst>
                <a:path w="24895" h="17101" extrusionOk="0">
                  <a:moveTo>
                    <a:pt x="1" y="1"/>
                  </a:moveTo>
                  <a:lnTo>
                    <a:pt x="7446" y="9249"/>
                  </a:lnTo>
                  <a:cubicBezTo>
                    <a:pt x="8186" y="10221"/>
                    <a:pt x="9332" y="10751"/>
                    <a:pt x="10531" y="10751"/>
                  </a:cubicBezTo>
                  <a:cubicBezTo>
                    <a:pt x="10839" y="10751"/>
                    <a:pt x="11150" y="10716"/>
                    <a:pt x="11459" y="10644"/>
                  </a:cubicBezTo>
                  <a:lnTo>
                    <a:pt x="17857" y="9016"/>
                  </a:lnTo>
                  <a:lnTo>
                    <a:pt x="15879" y="13436"/>
                  </a:lnTo>
                  <a:lnTo>
                    <a:pt x="22277" y="17100"/>
                  </a:lnTo>
                  <a:lnTo>
                    <a:pt x="24894" y="6748"/>
                  </a:lnTo>
                  <a:lnTo>
                    <a:pt x="20183" y="2385"/>
                  </a:lnTo>
                  <a:lnTo>
                    <a:pt x="13785" y="3258"/>
                  </a:lnTo>
                  <a:cubicBezTo>
                    <a:pt x="13454" y="3295"/>
                    <a:pt x="13116" y="3314"/>
                    <a:pt x="12779" y="3314"/>
                  </a:cubicBezTo>
                  <a:cubicBezTo>
                    <a:pt x="12050" y="3314"/>
                    <a:pt x="11320" y="3224"/>
                    <a:pt x="10644" y="30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5132450" y="4668475"/>
              <a:ext cx="618000" cy="350450"/>
            </a:xfrm>
            <a:custGeom>
              <a:avLst/>
              <a:gdLst/>
              <a:ahLst/>
              <a:cxnLst/>
              <a:rect l="l" t="t" r="r" b="b"/>
              <a:pathLst>
                <a:path w="24720" h="14018" extrusionOk="0">
                  <a:moveTo>
                    <a:pt x="18787" y="1"/>
                  </a:moveTo>
                  <a:lnTo>
                    <a:pt x="13029" y="873"/>
                  </a:lnTo>
                  <a:lnTo>
                    <a:pt x="10062" y="5933"/>
                  </a:lnTo>
                  <a:cubicBezTo>
                    <a:pt x="9597" y="6806"/>
                    <a:pt x="8957" y="7504"/>
                    <a:pt x="8143" y="8085"/>
                  </a:cubicBezTo>
                  <a:lnTo>
                    <a:pt x="0" y="14018"/>
                  </a:lnTo>
                  <a:lnTo>
                    <a:pt x="10818" y="13843"/>
                  </a:lnTo>
                  <a:cubicBezTo>
                    <a:pt x="12214" y="13843"/>
                    <a:pt x="13494" y="13029"/>
                    <a:pt x="14017" y="11750"/>
                  </a:cubicBezTo>
                  <a:lnTo>
                    <a:pt x="16460" y="6282"/>
                  </a:lnTo>
                  <a:lnTo>
                    <a:pt x="18554" y="10179"/>
                  </a:lnTo>
                  <a:lnTo>
                    <a:pt x="24719" y="7620"/>
                  </a:lnTo>
                  <a:lnTo>
                    <a:pt x="18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307625" y="4482375"/>
              <a:ext cx="235575" cy="157050"/>
            </a:xfrm>
            <a:custGeom>
              <a:avLst/>
              <a:gdLst/>
              <a:ahLst/>
              <a:cxnLst/>
              <a:rect l="l" t="t" r="r" b="b"/>
              <a:pathLst>
                <a:path w="9423" h="6282" fill="none" extrusionOk="0">
                  <a:moveTo>
                    <a:pt x="7445" y="5002"/>
                  </a:moveTo>
                  <a:cubicBezTo>
                    <a:pt x="6863" y="3664"/>
                    <a:pt x="6514" y="2269"/>
                    <a:pt x="6456" y="873"/>
                  </a:cubicBezTo>
                  <a:cubicBezTo>
                    <a:pt x="6398" y="233"/>
                    <a:pt x="7270" y="0"/>
                    <a:pt x="7561" y="524"/>
                  </a:cubicBezTo>
                  <a:cubicBezTo>
                    <a:pt x="7736" y="873"/>
                    <a:pt x="7794" y="1280"/>
                    <a:pt x="7852" y="1629"/>
                  </a:cubicBezTo>
                  <a:cubicBezTo>
                    <a:pt x="7910" y="2559"/>
                    <a:pt x="7677" y="3432"/>
                    <a:pt x="7387" y="4304"/>
                  </a:cubicBezTo>
                  <a:cubicBezTo>
                    <a:pt x="7445" y="3257"/>
                    <a:pt x="7736" y="2210"/>
                    <a:pt x="8201" y="1222"/>
                  </a:cubicBezTo>
                  <a:cubicBezTo>
                    <a:pt x="8317" y="989"/>
                    <a:pt x="8492" y="640"/>
                    <a:pt x="8782" y="640"/>
                  </a:cubicBezTo>
                  <a:cubicBezTo>
                    <a:pt x="9015" y="640"/>
                    <a:pt x="9248" y="815"/>
                    <a:pt x="9364" y="1047"/>
                  </a:cubicBezTo>
                  <a:cubicBezTo>
                    <a:pt x="9422" y="1280"/>
                    <a:pt x="9422" y="1512"/>
                    <a:pt x="9422" y="1745"/>
                  </a:cubicBezTo>
                  <a:cubicBezTo>
                    <a:pt x="9248" y="3199"/>
                    <a:pt x="8608" y="4537"/>
                    <a:pt x="7619" y="5526"/>
                  </a:cubicBezTo>
                  <a:cubicBezTo>
                    <a:pt x="7212" y="5933"/>
                    <a:pt x="6689" y="6282"/>
                    <a:pt x="6165" y="6165"/>
                  </a:cubicBezTo>
                  <a:cubicBezTo>
                    <a:pt x="5525" y="6049"/>
                    <a:pt x="5235" y="5293"/>
                    <a:pt x="4944" y="4770"/>
                  </a:cubicBezTo>
                  <a:cubicBezTo>
                    <a:pt x="4246" y="3723"/>
                    <a:pt x="3024" y="3083"/>
                    <a:pt x="1803" y="3083"/>
                  </a:cubicBezTo>
                  <a:cubicBezTo>
                    <a:pt x="1454" y="3083"/>
                    <a:pt x="1047" y="3141"/>
                    <a:pt x="640" y="3025"/>
                  </a:cubicBezTo>
                  <a:cubicBezTo>
                    <a:pt x="291" y="2850"/>
                    <a:pt x="0" y="2385"/>
                    <a:pt x="291" y="2036"/>
                  </a:cubicBezTo>
                </a:path>
              </a:pathLst>
            </a:custGeom>
            <a:noFill/>
            <a:ln w="8725" cap="flat" cmpd="sng">
              <a:solidFill>
                <a:schemeClr val="dk1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4076800" y="1229675"/>
              <a:ext cx="330100" cy="245750"/>
            </a:xfrm>
            <a:custGeom>
              <a:avLst/>
              <a:gdLst/>
              <a:ahLst/>
              <a:cxnLst/>
              <a:rect l="l" t="t" r="r" b="b"/>
              <a:pathLst>
                <a:path w="13204" h="9830" extrusionOk="0">
                  <a:moveTo>
                    <a:pt x="7969" y="0"/>
                  </a:moveTo>
                  <a:cubicBezTo>
                    <a:pt x="7969" y="0"/>
                    <a:pt x="1" y="1047"/>
                    <a:pt x="2618" y="9830"/>
                  </a:cubicBezTo>
                  <a:lnTo>
                    <a:pt x="13204" y="7503"/>
                  </a:lnTo>
                  <a:lnTo>
                    <a:pt x="7969" y="0"/>
                  </a:ln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383225" y="2442325"/>
              <a:ext cx="705250" cy="319925"/>
            </a:xfrm>
            <a:custGeom>
              <a:avLst/>
              <a:gdLst/>
              <a:ahLst/>
              <a:cxnLst/>
              <a:rect l="l" t="t" r="r" b="b"/>
              <a:pathLst>
                <a:path w="28210" h="12797" extrusionOk="0">
                  <a:moveTo>
                    <a:pt x="22621" y="0"/>
                  </a:moveTo>
                  <a:cubicBezTo>
                    <a:pt x="22225" y="0"/>
                    <a:pt x="0" y="9016"/>
                    <a:pt x="0" y="9016"/>
                  </a:cubicBezTo>
                  <a:lnTo>
                    <a:pt x="1222" y="12797"/>
                  </a:lnTo>
                  <a:lnTo>
                    <a:pt x="28209" y="8028"/>
                  </a:lnTo>
                  <a:cubicBezTo>
                    <a:pt x="28209" y="8028"/>
                    <a:pt x="22684" y="59"/>
                    <a:pt x="22625" y="1"/>
                  </a:cubicBezTo>
                  <a:cubicBezTo>
                    <a:pt x="22625" y="1"/>
                    <a:pt x="22623" y="0"/>
                    <a:pt x="22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3378850" y="2640100"/>
              <a:ext cx="94550" cy="126525"/>
            </a:xfrm>
            <a:custGeom>
              <a:avLst/>
              <a:gdLst/>
              <a:ahLst/>
              <a:cxnLst/>
              <a:rect l="l" t="t" r="r" b="b"/>
              <a:pathLst>
                <a:path w="3782" h="5061" extrusionOk="0">
                  <a:moveTo>
                    <a:pt x="2095" y="0"/>
                  </a:moveTo>
                  <a:lnTo>
                    <a:pt x="1" y="524"/>
                  </a:lnTo>
                  <a:lnTo>
                    <a:pt x="1571" y="5060"/>
                  </a:lnTo>
                  <a:lnTo>
                    <a:pt x="3782" y="4653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 rot="555532">
              <a:off x="5488969" y="2720347"/>
              <a:ext cx="117803" cy="132354"/>
            </a:xfrm>
            <a:custGeom>
              <a:avLst/>
              <a:gdLst/>
              <a:ahLst/>
              <a:cxnLst/>
              <a:rect l="l" t="t" r="r" b="b"/>
              <a:pathLst>
                <a:path w="4712" h="5294" extrusionOk="0">
                  <a:moveTo>
                    <a:pt x="3199" y="0"/>
                  </a:moveTo>
                  <a:lnTo>
                    <a:pt x="0" y="3548"/>
                  </a:lnTo>
                  <a:lnTo>
                    <a:pt x="1512" y="5293"/>
                  </a:lnTo>
                  <a:lnTo>
                    <a:pt x="4711" y="1571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5331650" y="4645225"/>
              <a:ext cx="170150" cy="184675"/>
            </a:xfrm>
            <a:custGeom>
              <a:avLst/>
              <a:gdLst/>
              <a:ahLst/>
              <a:cxnLst/>
              <a:rect l="l" t="t" r="r" b="b"/>
              <a:pathLst>
                <a:path w="6806" h="7387" fill="none" extrusionOk="0">
                  <a:moveTo>
                    <a:pt x="5293" y="3897"/>
                  </a:moveTo>
                  <a:cubicBezTo>
                    <a:pt x="4595" y="2618"/>
                    <a:pt x="3432" y="1629"/>
                    <a:pt x="2094" y="1164"/>
                  </a:cubicBezTo>
                  <a:lnTo>
                    <a:pt x="2094" y="1164"/>
                  </a:lnTo>
                  <a:cubicBezTo>
                    <a:pt x="1047" y="815"/>
                    <a:pt x="175" y="2152"/>
                    <a:pt x="989" y="2908"/>
                  </a:cubicBezTo>
                  <a:cubicBezTo>
                    <a:pt x="1745" y="3606"/>
                    <a:pt x="2676" y="4072"/>
                    <a:pt x="3665" y="4130"/>
                  </a:cubicBezTo>
                  <a:cubicBezTo>
                    <a:pt x="4188" y="3781"/>
                    <a:pt x="4421" y="3141"/>
                    <a:pt x="4537" y="2501"/>
                  </a:cubicBezTo>
                  <a:cubicBezTo>
                    <a:pt x="4654" y="1862"/>
                    <a:pt x="4770" y="1222"/>
                    <a:pt x="5119" y="698"/>
                  </a:cubicBezTo>
                  <a:lnTo>
                    <a:pt x="5177" y="698"/>
                  </a:lnTo>
                  <a:cubicBezTo>
                    <a:pt x="5700" y="0"/>
                    <a:pt x="6806" y="756"/>
                    <a:pt x="6398" y="1513"/>
                  </a:cubicBezTo>
                  <a:cubicBezTo>
                    <a:pt x="5584" y="3083"/>
                    <a:pt x="4188" y="4304"/>
                    <a:pt x="2502" y="4828"/>
                  </a:cubicBezTo>
                  <a:cubicBezTo>
                    <a:pt x="1978" y="4944"/>
                    <a:pt x="1396" y="5060"/>
                    <a:pt x="931" y="5409"/>
                  </a:cubicBezTo>
                  <a:cubicBezTo>
                    <a:pt x="350" y="5875"/>
                    <a:pt x="175" y="6631"/>
                    <a:pt x="1" y="7387"/>
                  </a:cubicBezTo>
                </a:path>
              </a:pathLst>
            </a:custGeom>
            <a:noFill/>
            <a:ln w="8725" cap="flat" cmpd="sng">
              <a:solidFill>
                <a:schemeClr val="dk1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4270200" y="1209100"/>
              <a:ext cx="279200" cy="375050"/>
            </a:xfrm>
            <a:custGeom>
              <a:avLst/>
              <a:gdLst/>
              <a:ahLst/>
              <a:cxnLst/>
              <a:rect l="l" t="t" r="r" b="b"/>
              <a:pathLst>
                <a:path w="11168" h="15002" extrusionOk="0">
                  <a:moveTo>
                    <a:pt x="3247" y="1"/>
                  </a:moveTo>
                  <a:cubicBezTo>
                    <a:pt x="2116" y="1"/>
                    <a:pt x="993" y="278"/>
                    <a:pt x="0" y="882"/>
                  </a:cubicBezTo>
                  <a:lnTo>
                    <a:pt x="2676" y="7628"/>
                  </a:lnTo>
                  <a:cubicBezTo>
                    <a:pt x="3723" y="8326"/>
                    <a:pt x="3839" y="9838"/>
                    <a:pt x="3839" y="11118"/>
                  </a:cubicBezTo>
                  <a:cubicBezTo>
                    <a:pt x="3839" y="12398"/>
                    <a:pt x="3955" y="13910"/>
                    <a:pt x="5002" y="14608"/>
                  </a:cubicBezTo>
                  <a:cubicBezTo>
                    <a:pt x="5359" y="14883"/>
                    <a:pt x="5795" y="15002"/>
                    <a:pt x="6240" y="15002"/>
                  </a:cubicBezTo>
                  <a:cubicBezTo>
                    <a:pt x="6738" y="15002"/>
                    <a:pt x="7248" y="14853"/>
                    <a:pt x="7678" y="14608"/>
                  </a:cubicBezTo>
                  <a:cubicBezTo>
                    <a:pt x="8492" y="14142"/>
                    <a:pt x="9074" y="13386"/>
                    <a:pt x="9539" y="12572"/>
                  </a:cubicBezTo>
                  <a:cubicBezTo>
                    <a:pt x="11167" y="9606"/>
                    <a:pt x="11167" y="5651"/>
                    <a:pt x="9132" y="2917"/>
                  </a:cubicBezTo>
                  <a:cubicBezTo>
                    <a:pt x="7777" y="1098"/>
                    <a:pt x="5496" y="1"/>
                    <a:pt x="3247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4294925" y="1399800"/>
              <a:ext cx="82900" cy="84350"/>
            </a:xfrm>
            <a:custGeom>
              <a:avLst/>
              <a:gdLst/>
              <a:ahLst/>
              <a:cxnLst/>
              <a:rect l="l" t="t" r="r" b="b"/>
              <a:pathLst>
                <a:path w="3316" h="3374" extrusionOk="0">
                  <a:moveTo>
                    <a:pt x="1629" y="0"/>
                  </a:moveTo>
                  <a:cubicBezTo>
                    <a:pt x="698" y="0"/>
                    <a:pt x="0" y="756"/>
                    <a:pt x="0" y="1687"/>
                  </a:cubicBezTo>
                  <a:cubicBezTo>
                    <a:pt x="0" y="2618"/>
                    <a:pt x="698" y="3374"/>
                    <a:pt x="1629" y="3374"/>
                  </a:cubicBezTo>
                  <a:cubicBezTo>
                    <a:pt x="2559" y="3374"/>
                    <a:pt x="3315" y="2618"/>
                    <a:pt x="3315" y="1687"/>
                  </a:cubicBezTo>
                  <a:cubicBezTo>
                    <a:pt x="3315" y="756"/>
                    <a:pt x="2559" y="0"/>
                    <a:pt x="1629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4444675" y="1178525"/>
              <a:ext cx="237050" cy="231775"/>
            </a:xfrm>
            <a:custGeom>
              <a:avLst/>
              <a:gdLst/>
              <a:ahLst/>
              <a:cxnLst/>
              <a:rect l="l" t="t" r="r" b="b"/>
              <a:pathLst>
                <a:path w="9482" h="9271" extrusionOk="0">
                  <a:moveTo>
                    <a:pt x="9481" y="8328"/>
                  </a:moveTo>
                  <a:cubicBezTo>
                    <a:pt x="9474" y="8338"/>
                    <a:pt x="9467" y="8347"/>
                    <a:pt x="9460" y="8357"/>
                  </a:cubicBezTo>
                  <a:lnTo>
                    <a:pt x="9460" y="8357"/>
                  </a:lnTo>
                  <a:cubicBezTo>
                    <a:pt x="9467" y="8348"/>
                    <a:pt x="9474" y="8338"/>
                    <a:pt x="9481" y="8328"/>
                  </a:cubicBezTo>
                  <a:close/>
                  <a:moveTo>
                    <a:pt x="2927" y="0"/>
                  </a:moveTo>
                  <a:cubicBezTo>
                    <a:pt x="2844" y="0"/>
                    <a:pt x="2760" y="4"/>
                    <a:pt x="2676" y="11"/>
                  </a:cubicBezTo>
                  <a:cubicBezTo>
                    <a:pt x="1280" y="127"/>
                    <a:pt x="1" y="1348"/>
                    <a:pt x="59" y="2686"/>
                  </a:cubicBezTo>
                  <a:lnTo>
                    <a:pt x="1862" y="3617"/>
                  </a:lnTo>
                  <a:cubicBezTo>
                    <a:pt x="2005" y="3079"/>
                    <a:pt x="2547" y="2762"/>
                    <a:pt x="3078" y="2762"/>
                  </a:cubicBezTo>
                  <a:cubicBezTo>
                    <a:pt x="3408" y="2762"/>
                    <a:pt x="3733" y="2884"/>
                    <a:pt x="3956" y="3151"/>
                  </a:cubicBezTo>
                  <a:cubicBezTo>
                    <a:pt x="4479" y="3733"/>
                    <a:pt x="4363" y="4664"/>
                    <a:pt x="4305" y="5420"/>
                  </a:cubicBezTo>
                  <a:cubicBezTo>
                    <a:pt x="4305" y="6758"/>
                    <a:pt x="4828" y="8153"/>
                    <a:pt x="5933" y="8851"/>
                  </a:cubicBezTo>
                  <a:cubicBezTo>
                    <a:pt x="6375" y="9131"/>
                    <a:pt x="6910" y="9270"/>
                    <a:pt x="7442" y="9270"/>
                  </a:cubicBezTo>
                  <a:cubicBezTo>
                    <a:pt x="8226" y="9270"/>
                    <a:pt x="9003" y="8966"/>
                    <a:pt x="9460" y="8357"/>
                  </a:cubicBezTo>
                  <a:lnTo>
                    <a:pt x="9460" y="8357"/>
                  </a:lnTo>
                  <a:cubicBezTo>
                    <a:pt x="9297" y="8567"/>
                    <a:pt x="9046" y="8661"/>
                    <a:pt x="8775" y="8661"/>
                  </a:cubicBezTo>
                  <a:cubicBezTo>
                    <a:pt x="8344" y="8661"/>
                    <a:pt x="7866" y="8423"/>
                    <a:pt x="7620" y="8037"/>
                  </a:cubicBezTo>
                  <a:cubicBezTo>
                    <a:pt x="7213" y="7397"/>
                    <a:pt x="7271" y="6641"/>
                    <a:pt x="7213" y="5885"/>
                  </a:cubicBezTo>
                  <a:cubicBezTo>
                    <a:pt x="7213" y="4489"/>
                    <a:pt x="6922" y="3093"/>
                    <a:pt x="6166" y="1930"/>
                  </a:cubicBezTo>
                  <a:cubicBezTo>
                    <a:pt x="5455" y="837"/>
                    <a:pt x="4231" y="0"/>
                    <a:pt x="2927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2253425" y="3387475"/>
              <a:ext cx="644175" cy="1321750"/>
            </a:xfrm>
            <a:custGeom>
              <a:avLst/>
              <a:gdLst/>
              <a:ahLst/>
              <a:cxnLst/>
              <a:rect l="l" t="t" r="r" b="b"/>
              <a:pathLst>
                <a:path w="25767" h="52870" extrusionOk="0">
                  <a:moveTo>
                    <a:pt x="9306" y="0"/>
                  </a:moveTo>
                  <a:lnTo>
                    <a:pt x="1" y="4886"/>
                  </a:lnTo>
                  <a:lnTo>
                    <a:pt x="20183" y="52870"/>
                  </a:lnTo>
                  <a:lnTo>
                    <a:pt x="25766" y="49845"/>
                  </a:lnTo>
                  <a:cubicBezTo>
                    <a:pt x="25766" y="49845"/>
                    <a:pt x="21346" y="20764"/>
                    <a:pt x="17449" y="14250"/>
                  </a:cubicBezTo>
                  <a:cubicBezTo>
                    <a:pt x="13552" y="7678"/>
                    <a:pt x="9306" y="0"/>
                    <a:pt x="9306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439150" y="3486350"/>
              <a:ext cx="399900" cy="1374100"/>
            </a:xfrm>
            <a:custGeom>
              <a:avLst/>
              <a:gdLst/>
              <a:ahLst/>
              <a:cxnLst/>
              <a:rect l="l" t="t" r="r" b="b"/>
              <a:pathLst>
                <a:path w="15996" h="54964" extrusionOk="0">
                  <a:moveTo>
                    <a:pt x="10296" y="0"/>
                  </a:moveTo>
                  <a:lnTo>
                    <a:pt x="1" y="2094"/>
                  </a:lnTo>
                  <a:lnTo>
                    <a:pt x="5410" y="52986"/>
                  </a:lnTo>
                  <a:lnTo>
                    <a:pt x="11633" y="54963"/>
                  </a:lnTo>
                  <a:cubicBezTo>
                    <a:pt x="11633" y="54963"/>
                    <a:pt x="15995" y="23265"/>
                    <a:pt x="14076" y="15937"/>
                  </a:cubicBezTo>
                  <a:cubicBezTo>
                    <a:pt x="12157" y="8550"/>
                    <a:pt x="10296" y="0"/>
                    <a:pt x="10296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4696225" y="4649575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5759" h="5759" extrusionOk="0">
                  <a:moveTo>
                    <a:pt x="2909" y="1"/>
                  </a:moveTo>
                  <a:cubicBezTo>
                    <a:pt x="1280" y="1"/>
                    <a:pt x="1" y="1280"/>
                    <a:pt x="1" y="2851"/>
                  </a:cubicBezTo>
                  <a:cubicBezTo>
                    <a:pt x="1" y="4479"/>
                    <a:pt x="1280" y="5759"/>
                    <a:pt x="2909" y="5759"/>
                  </a:cubicBezTo>
                  <a:cubicBezTo>
                    <a:pt x="4479" y="5759"/>
                    <a:pt x="5759" y="4479"/>
                    <a:pt x="5759" y="2851"/>
                  </a:cubicBezTo>
                  <a:cubicBezTo>
                    <a:pt x="5759" y="1280"/>
                    <a:pt x="4479" y="1"/>
                    <a:pt x="2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4435950" y="4842975"/>
              <a:ext cx="145425" cy="145425"/>
            </a:xfrm>
            <a:custGeom>
              <a:avLst/>
              <a:gdLst/>
              <a:ahLst/>
              <a:cxnLst/>
              <a:rect l="l" t="t" r="r" b="b"/>
              <a:pathLst>
                <a:path w="5817" h="5817" extrusionOk="0">
                  <a:moveTo>
                    <a:pt x="2909" y="0"/>
                  </a:moveTo>
                  <a:cubicBezTo>
                    <a:pt x="1338" y="0"/>
                    <a:pt x="1" y="1280"/>
                    <a:pt x="1" y="2908"/>
                  </a:cubicBezTo>
                  <a:cubicBezTo>
                    <a:pt x="1" y="4479"/>
                    <a:pt x="1338" y="5817"/>
                    <a:pt x="2909" y="5817"/>
                  </a:cubicBezTo>
                  <a:cubicBezTo>
                    <a:pt x="4537" y="5817"/>
                    <a:pt x="5817" y="4479"/>
                    <a:pt x="5817" y="2908"/>
                  </a:cubicBezTo>
                  <a:cubicBezTo>
                    <a:pt x="5817" y="1280"/>
                    <a:pt x="453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4481025" y="4888050"/>
              <a:ext cx="55275" cy="55275"/>
            </a:xfrm>
            <a:custGeom>
              <a:avLst/>
              <a:gdLst/>
              <a:ahLst/>
              <a:cxnLst/>
              <a:rect l="l" t="t" r="r" b="b"/>
              <a:pathLst>
                <a:path w="2211" h="2211" extrusionOk="0">
                  <a:moveTo>
                    <a:pt x="1106" y="0"/>
                  </a:moveTo>
                  <a:cubicBezTo>
                    <a:pt x="524" y="0"/>
                    <a:pt x="1" y="466"/>
                    <a:pt x="1" y="1105"/>
                  </a:cubicBezTo>
                  <a:cubicBezTo>
                    <a:pt x="1" y="1687"/>
                    <a:pt x="524" y="2211"/>
                    <a:pt x="1106" y="2211"/>
                  </a:cubicBezTo>
                  <a:cubicBezTo>
                    <a:pt x="1746" y="2211"/>
                    <a:pt x="2211" y="1687"/>
                    <a:pt x="2211" y="1105"/>
                  </a:cubicBezTo>
                  <a:cubicBezTo>
                    <a:pt x="2211" y="466"/>
                    <a:pt x="1746" y="0"/>
                    <a:pt x="1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4738400" y="4694650"/>
              <a:ext cx="55275" cy="55300"/>
            </a:xfrm>
            <a:custGeom>
              <a:avLst/>
              <a:gdLst/>
              <a:ahLst/>
              <a:cxnLst/>
              <a:rect l="l" t="t" r="r" b="b"/>
              <a:pathLst>
                <a:path w="2211" h="2212" extrusionOk="0">
                  <a:moveTo>
                    <a:pt x="1106" y="1"/>
                  </a:moveTo>
                  <a:cubicBezTo>
                    <a:pt x="524" y="1"/>
                    <a:pt x="0" y="524"/>
                    <a:pt x="0" y="1106"/>
                  </a:cubicBezTo>
                  <a:cubicBezTo>
                    <a:pt x="0" y="1746"/>
                    <a:pt x="524" y="2211"/>
                    <a:pt x="1106" y="2211"/>
                  </a:cubicBezTo>
                  <a:cubicBezTo>
                    <a:pt x="1745" y="2211"/>
                    <a:pt x="2211" y="1746"/>
                    <a:pt x="2211" y="1106"/>
                  </a:cubicBezTo>
                  <a:cubicBezTo>
                    <a:pt x="2211" y="524"/>
                    <a:pt x="1745" y="1"/>
                    <a:pt x="1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3013900" y="2612475"/>
              <a:ext cx="796850" cy="1073100"/>
            </a:xfrm>
            <a:custGeom>
              <a:avLst/>
              <a:gdLst/>
              <a:ahLst/>
              <a:cxnLst/>
              <a:rect l="l" t="t" r="r" b="b"/>
              <a:pathLst>
                <a:path w="31874" h="42924" extrusionOk="0">
                  <a:moveTo>
                    <a:pt x="1105" y="0"/>
                  </a:moveTo>
                  <a:lnTo>
                    <a:pt x="0" y="815"/>
                  </a:lnTo>
                  <a:lnTo>
                    <a:pt x="30710" y="42924"/>
                  </a:lnTo>
                  <a:lnTo>
                    <a:pt x="31873" y="42109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3512625" y="3558775"/>
              <a:ext cx="1320300" cy="1384550"/>
            </a:xfrm>
            <a:custGeom>
              <a:avLst/>
              <a:gdLst/>
              <a:ahLst/>
              <a:cxnLst/>
              <a:rect l="l" t="t" r="r" b="b"/>
              <a:pathLst>
                <a:path w="52812" h="55382" extrusionOk="0">
                  <a:moveTo>
                    <a:pt x="15543" y="1"/>
                  </a:moveTo>
                  <a:cubicBezTo>
                    <a:pt x="14041" y="1"/>
                    <a:pt x="12534" y="499"/>
                    <a:pt x="11284" y="1524"/>
                  </a:cubicBezTo>
                  <a:lnTo>
                    <a:pt x="1" y="10655"/>
                  </a:lnTo>
                  <a:lnTo>
                    <a:pt x="36236" y="55382"/>
                  </a:lnTo>
                  <a:lnTo>
                    <a:pt x="52812" y="41946"/>
                  </a:lnTo>
                  <a:lnTo>
                    <a:pt x="20881" y="2571"/>
                  </a:lnTo>
                  <a:cubicBezTo>
                    <a:pt x="19521" y="879"/>
                    <a:pt x="17537" y="1"/>
                    <a:pt x="15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2848125" y="2458350"/>
              <a:ext cx="321400" cy="290325"/>
            </a:xfrm>
            <a:custGeom>
              <a:avLst/>
              <a:gdLst/>
              <a:ahLst/>
              <a:cxnLst/>
              <a:rect l="l" t="t" r="r" b="b"/>
              <a:pathLst>
                <a:path w="12856" h="11613" extrusionOk="0">
                  <a:moveTo>
                    <a:pt x="2036" y="0"/>
                  </a:moveTo>
                  <a:lnTo>
                    <a:pt x="1" y="2966"/>
                  </a:lnTo>
                  <a:cubicBezTo>
                    <a:pt x="1" y="2966"/>
                    <a:pt x="1339" y="3722"/>
                    <a:pt x="2269" y="5351"/>
                  </a:cubicBezTo>
                  <a:cubicBezTo>
                    <a:pt x="3258" y="6980"/>
                    <a:pt x="5235" y="9073"/>
                    <a:pt x="6166" y="9888"/>
                  </a:cubicBezTo>
                  <a:cubicBezTo>
                    <a:pt x="6596" y="10289"/>
                    <a:pt x="7409" y="10549"/>
                    <a:pt x="8170" y="10549"/>
                  </a:cubicBezTo>
                  <a:cubicBezTo>
                    <a:pt x="8953" y="10549"/>
                    <a:pt x="9682" y="10275"/>
                    <a:pt x="9888" y="9597"/>
                  </a:cubicBezTo>
                  <a:cubicBezTo>
                    <a:pt x="10179" y="8666"/>
                    <a:pt x="8434" y="9713"/>
                    <a:pt x="6806" y="7910"/>
                  </a:cubicBezTo>
                  <a:cubicBezTo>
                    <a:pt x="5369" y="6313"/>
                    <a:pt x="6319" y="4668"/>
                    <a:pt x="7961" y="4668"/>
                  </a:cubicBezTo>
                  <a:cubicBezTo>
                    <a:pt x="8114" y="4668"/>
                    <a:pt x="8272" y="4682"/>
                    <a:pt x="8434" y="4711"/>
                  </a:cubicBezTo>
                  <a:cubicBezTo>
                    <a:pt x="10063" y="5060"/>
                    <a:pt x="11168" y="10935"/>
                    <a:pt x="11982" y="11516"/>
                  </a:cubicBezTo>
                  <a:cubicBezTo>
                    <a:pt x="12072" y="11580"/>
                    <a:pt x="12155" y="11613"/>
                    <a:pt x="12229" y="11613"/>
                  </a:cubicBezTo>
                  <a:cubicBezTo>
                    <a:pt x="12826" y="11613"/>
                    <a:pt x="12856" y="9510"/>
                    <a:pt x="11459" y="5060"/>
                  </a:cubicBezTo>
                  <a:cubicBezTo>
                    <a:pt x="10458" y="1751"/>
                    <a:pt x="8007" y="1191"/>
                    <a:pt x="6244" y="1191"/>
                  </a:cubicBezTo>
                  <a:cubicBezTo>
                    <a:pt x="5341" y="1191"/>
                    <a:pt x="4619" y="1338"/>
                    <a:pt x="4363" y="1338"/>
                  </a:cubicBezTo>
                  <a:cubicBezTo>
                    <a:pt x="3549" y="1338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2992075" y="2573200"/>
              <a:ext cx="107625" cy="107625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3" y="1"/>
                  </a:moveTo>
                  <a:cubicBezTo>
                    <a:pt x="931" y="1"/>
                    <a:pt x="1" y="990"/>
                    <a:pt x="1" y="2153"/>
                  </a:cubicBezTo>
                  <a:cubicBezTo>
                    <a:pt x="1" y="3374"/>
                    <a:pt x="931" y="4305"/>
                    <a:pt x="2153" y="4305"/>
                  </a:cubicBezTo>
                  <a:cubicBezTo>
                    <a:pt x="3316" y="4305"/>
                    <a:pt x="4305" y="3374"/>
                    <a:pt x="4305" y="2153"/>
                  </a:cubicBezTo>
                  <a:cubicBezTo>
                    <a:pt x="4305" y="990"/>
                    <a:pt x="3316" y="1"/>
                    <a:pt x="2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230850" y="2326475"/>
              <a:ext cx="257375" cy="130000"/>
            </a:xfrm>
            <a:custGeom>
              <a:avLst/>
              <a:gdLst/>
              <a:ahLst/>
              <a:cxnLst/>
              <a:rect l="l" t="t" r="r" b="b"/>
              <a:pathLst>
                <a:path w="10295" h="5200" extrusionOk="0">
                  <a:moveTo>
                    <a:pt x="6815" y="0"/>
                  </a:moveTo>
                  <a:cubicBezTo>
                    <a:pt x="6126" y="0"/>
                    <a:pt x="5370" y="88"/>
                    <a:pt x="4595" y="273"/>
                  </a:cubicBezTo>
                  <a:cubicBezTo>
                    <a:pt x="1920" y="913"/>
                    <a:pt x="0" y="2483"/>
                    <a:pt x="349" y="3763"/>
                  </a:cubicBezTo>
                  <a:cubicBezTo>
                    <a:pt x="556" y="4672"/>
                    <a:pt x="1848" y="5199"/>
                    <a:pt x="3538" y="5199"/>
                  </a:cubicBezTo>
                  <a:cubicBezTo>
                    <a:pt x="4228" y="5199"/>
                    <a:pt x="4983" y="5111"/>
                    <a:pt x="5758" y="4926"/>
                  </a:cubicBezTo>
                  <a:cubicBezTo>
                    <a:pt x="8376" y="4286"/>
                    <a:pt x="10295" y="2716"/>
                    <a:pt x="10004" y="1436"/>
                  </a:cubicBezTo>
                  <a:cubicBezTo>
                    <a:pt x="9797" y="528"/>
                    <a:pt x="8505" y="0"/>
                    <a:pt x="6815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674725" y="2453975"/>
              <a:ext cx="862275" cy="1119650"/>
            </a:xfrm>
            <a:custGeom>
              <a:avLst/>
              <a:gdLst/>
              <a:ahLst/>
              <a:cxnLst/>
              <a:rect l="l" t="t" r="r" b="b"/>
              <a:pathLst>
                <a:path w="34491" h="44786" extrusionOk="0">
                  <a:moveTo>
                    <a:pt x="25068" y="1"/>
                  </a:moveTo>
                  <a:lnTo>
                    <a:pt x="0" y="1629"/>
                  </a:lnTo>
                  <a:lnTo>
                    <a:pt x="5002" y="2967"/>
                  </a:lnTo>
                  <a:lnTo>
                    <a:pt x="21578" y="44785"/>
                  </a:lnTo>
                  <a:lnTo>
                    <a:pt x="34490" y="37457"/>
                  </a:lnTo>
                  <a:lnTo>
                    <a:pt x="25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401350" y="2227150"/>
              <a:ext cx="882625" cy="1391550"/>
            </a:xfrm>
            <a:custGeom>
              <a:avLst/>
              <a:gdLst/>
              <a:ahLst/>
              <a:cxnLst/>
              <a:rect l="l" t="t" r="r" b="b"/>
              <a:pathLst>
                <a:path w="35305" h="55662" extrusionOk="0">
                  <a:moveTo>
                    <a:pt x="29605" y="0"/>
                  </a:moveTo>
                  <a:lnTo>
                    <a:pt x="10528" y="2211"/>
                  </a:lnTo>
                  <a:lnTo>
                    <a:pt x="9597" y="10121"/>
                  </a:lnTo>
                  <a:lnTo>
                    <a:pt x="1" y="52579"/>
                  </a:lnTo>
                  <a:lnTo>
                    <a:pt x="13960" y="55661"/>
                  </a:lnTo>
                  <a:lnTo>
                    <a:pt x="32688" y="18554"/>
                  </a:lnTo>
                  <a:cubicBezTo>
                    <a:pt x="35305" y="14017"/>
                    <a:pt x="35189" y="8376"/>
                    <a:pt x="32281" y="4014"/>
                  </a:cubicBezTo>
                  <a:lnTo>
                    <a:pt x="29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1837575" y="1963975"/>
              <a:ext cx="555475" cy="628150"/>
            </a:xfrm>
            <a:custGeom>
              <a:avLst/>
              <a:gdLst/>
              <a:ahLst/>
              <a:cxnLst/>
              <a:rect l="l" t="t" r="r" b="b"/>
              <a:pathLst>
                <a:path w="22219" h="25126" extrusionOk="0">
                  <a:moveTo>
                    <a:pt x="11284" y="0"/>
                  </a:moveTo>
                  <a:lnTo>
                    <a:pt x="0" y="13726"/>
                  </a:lnTo>
                  <a:lnTo>
                    <a:pt x="19426" y="25126"/>
                  </a:lnTo>
                  <a:lnTo>
                    <a:pt x="20066" y="24603"/>
                  </a:lnTo>
                  <a:cubicBezTo>
                    <a:pt x="22218" y="21694"/>
                    <a:pt x="16053" y="13843"/>
                    <a:pt x="13436" y="11400"/>
                  </a:cubicBezTo>
                  <a:lnTo>
                    <a:pt x="11284" y="0"/>
                  </a:ln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1328650" y="745350"/>
              <a:ext cx="376625" cy="448125"/>
            </a:xfrm>
            <a:custGeom>
              <a:avLst/>
              <a:gdLst/>
              <a:ahLst/>
              <a:cxnLst/>
              <a:rect l="l" t="t" r="r" b="b"/>
              <a:pathLst>
                <a:path w="15065" h="17925" extrusionOk="0">
                  <a:moveTo>
                    <a:pt x="6922" y="0"/>
                  </a:moveTo>
                  <a:cubicBezTo>
                    <a:pt x="6652" y="0"/>
                    <a:pt x="6380" y="21"/>
                    <a:pt x="6108" y="64"/>
                  </a:cubicBezTo>
                  <a:cubicBezTo>
                    <a:pt x="2385" y="645"/>
                    <a:pt x="1" y="5124"/>
                    <a:pt x="757" y="10009"/>
                  </a:cubicBezTo>
                  <a:cubicBezTo>
                    <a:pt x="1457" y="14591"/>
                    <a:pt x="4656" y="17925"/>
                    <a:pt x="8084" y="17925"/>
                  </a:cubicBezTo>
                  <a:cubicBezTo>
                    <a:pt x="8355" y="17925"/>
                    <a:pt x="8627" y="17904"/>
                    <a:pt x="8899" y="17861"/>
                  </a:cubicBezTo>
                  <a:cubicBezTo>
                    <a:pt x="12680" y="17280"/>
                    <a:pt x="15064" y="12801"/>
                    <a:pt x="14308" y="7916"/>
                  </a:cubicBezTo>
                  <a:cubicBezTo>
                    <a:pt x="13554" y="3333"/>
                    <a:pt x="10351" y="0"/>
                    <a:pt x="6922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415500" y="2068650"/>
              <a:ext cx="791025" cy="335925"/>
            </a:xfrm>
            <a:custGeom>
              <a:avLst/>
              <a:gdLst/>
              <a:ahLst/>
              <a:cxnLst/>
              <a:rect l="l" t="t" r="r" b="b"/>
              <a:pathLst>
                <a:path w="31641" h="13437" extrusionOk="0">
                  <a:moveTo>
                    <a:pt x="26581" y="1"/>
                  </a:moveTo>
                  <a:lnTo>
                    <a:pt x="1" y="10528"/>
                  </a:lnTo>
                  <a:lnTo>
                    <a:pt x="1746" y="13436"/>
                  </a:lnTo>
                  <a:lnTo>
                    <a:pt x="31641" y="7969"/>
                  </a:lnTo>
                  <a:lnTo>
                    <a:pt x="26581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478425" y="1069725"/>
              <a:ext cx="244300" cy="308275"/>
            </a:xfrm>
            <a:custGeom>
              <a:avLst/>
              <a:gdLst/>
              <a:ahLst/>
              <a:cxnLst/>
              <a:rect l="l" t="t" r="r" b="b"/>
              <a:pathLst>
                <a:path w="9772" h="12331" extrusionOk="0">
                  <a:moveTo>
                    <a:pt x="4944" y="1"/>
                  </a:moveTo>
                  <a:lnTo>
                    <a:pt x="0" y="2385"/>
                  </a:lnTo>
                  <a:lnTo>
                    <a:pt x="4828" y="12331"/>
                  </a:lnTo>
                  <a:lnTo>
                    <a:pt x="9771" y="9946"/>
                  </a:lnTo>
                  <a:lnTo>
                    <a:pt x="4944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2349400" y="1857825"/>
              <a:ext cx="607800" cy="718325"/>
            </a:xfrm>
            <a:custGeom>
              <a:avLst/>
              <a:gdLst/>
              <a:ahLst/>
              <a:cxnLst/>
              <a:rect l="l" t="t" r="r" b="b"/>
              <a:pathLst>
                <a:path w="24312" h="28733" extrusionOk="0">
                  <a:moveTo>
                    <a:pt x="3897" y="0"/>
                  </a:moveTo>
                  <a:lnTo>
                    <a:pt x="0" y="8143"/>
                  </a:lnTo>
                  <a:lnTo>
                    <a:pt x="21637" y="28732"/>
                  </a:lnTo>
                  <a:lnTo>
                    <a:pt x="24312" y="25359"/>
                  </a:lnTo>
                  <a:lnTo>
                    <a:pt x="3897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1478425" y="1392525"/>
              <a:ext cx="917525" cy="1365375"/>
            </a:xfrm>
            <a:custGeom>
              <a:avLst/>
              <a:gdLst/>
              <a:ahLst/>
              <a:cxnLst/>
              <a:rect l="l" t="t" r="r" b="b"/>
              <a:pathLst>
                <a:path w="36701" h="54615" extrusionOk="0">
                  <a:moveTo>
                    <a:pt x="17158" y="1"/>
                  </a:moveTo>
                  <a:lnTo>
                    <a:pt x="0" y="2734"/>
                  </a:lnTo>
                  <a:lnTo>
                    <a:pt x="3606" y="54614"/>
                  </a:lnTo>
                  <a:lnTo>
                    <a:pt x="36700" y="48275"/>
                  </a:lnTo>
                  <a:lnTo>
                    <a:pt x="17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306075" y="699850"/>
              <a:ext cx="317775" cy="215775"/>
            </a:xfrm>
            <a:custGeom>
              <a:avLst/>
              <a:gdLst/>
              <a:ahLst/>
              <a:cxnLst/>
              <a:rect l="l" t="t" r="r" b="b"/>
              <a:pathLst>
                <a:path w="12711" h="8631" extrusionOk="0">
                  <a:moveTo>
                    <a:pt x="6010" y="0"/>
                  </a:moveTo>
                  <a:cubicBezTo>
                    <a:pt x="4014" y="0"/>
                    <a:pt x="1" y="807"/>
                    <a:pt x="1194" y="7525"/>
                  </a:cubicBezTo>
                  <a:lnTo>
                    <a:pt x="12710" y="8630"/>
                  </a:lnTo>
                  <a:lnTo>
                    <a:pt x="7069" y="81"/>
                  </a:lnTo>
                  <a:cubicBezTo>
                    <a:pt x="7069" y="81"/>
                    <a:pt x="6640" y="0"/>
                    <a:pt x="6010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24225" y="2065725"/>
              <a:ext cx="783775" cy="330125"/>
            </a:xfrm>
            <a:custGeom>
              <a:avLst/>
              <a:gdLst/>
              <a:ahLst/>
              <a:cxnLst/>
              <a:rect l="l" t="t" r="r" b="b"/>
              <a:pathLst>
                <a:path w="31351" h="13205" extrusionOk="0">
                  <a:moveTo>
                    <a:pt x="26403" y="0"/>
                  </a:moveTo>
                  <a:cubicBezTo>
                    <a:pt x="26063" y="0"/>
                    <a:pt x="1" y="10529"/>
                    <a:pt x="1" y="10529"/>
                  </a:cubicBezTo>
                  <a:lnTo>
                    <a:pt x="1571" y="13204"/>
                  </a:lnTo>
                  <a:lnTo>
                    <a:pt x="31350" y="7621"/>
                  </a:lnTo>
                  <a:cubicBezTo>
                    <a:pt x="31350" y="7621"/>
                    <a:pt x="26523" y="118"/>
                    <a:pt x="26406" y="1"/>
                  </a:cubicBezTo>
                  <a:cubicBezTo>
                    <a:pt x="26406" y="1"/>
                    <a:pt x="26405" y="0"/>
                    <a:pt x="26403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1476975" y="681700"/>
              <a:ext cx="309725" cy="422950"/>
            </a:xfrm>
            <a:custGeom>
              <a:avLst/>
              <a:gdLst/>
              <a:ahLst/>
              <a:cxnLst/>
              <a:rect l="l" t="t" r="r" b="b"/>
              <a:pathLst>
                <a:path w="12389" h="16918" extrusionOk="0">
                  <a:moveTo>
                    <a:pt x="3421" y="1"/>
                  </a:moveTo>
                  <a:cubicBezTo>
                    <a:pt x="2228" y="1"/>
                    <a:pt x="1050" y="275"/>
                    <a:pt x="0" y="865"/>
                  </a:cubicBezTo>
                  <a:lnTo>
                    <a:pt x="2792" y="8542"/>
                  </a:lnTo>
                  <a:cubicBezTo>
                    <a:pt x="3955" y="9415"/>
                    <a:pt x="4013" y="11043"/>
                    <a:pt x="4013" y="12497"/>
                  </a:cubicBezTo>
                  <a:cubicBezTo>
                    <a:pt x="3955" y="13951"/>
                    <a:pt x="4071" y="15638"/>
                    <a:pt x="5235" y="16452"/>
                  </a:cubicBezTo>
                  <a:cubicBezTo>
                    <a:pt x="5642" y="16772"/>
                    <a:pt x="6151" y="16918"/>
                    <a:pt x="6674" y="16918"/>
                  </a:cubicBezTo>
                  <a:cubicBezTo>
                    <a:pt x="7198" y="16918"/>
                    <a:pt x="7736" y="16772"/>
                    <a:pt x="8201" y="16510"/>
                  </a:cubicBezTo>
                  <a:cubicBezTo>
                    <a:pt x="9131" y="16045"/>
                    <a:pt x="9829" y="15173"/>
                    <a:pt x="10353" y="14242"/>
                  </a:cubicBezTo>
                  <a:cubicBezTo>
                    <a:pt x="12272" y="10985"/>
                    <a:pt x="12389" y="6507"/>
                    <a:pt x="10178" y="3424"/>
                  </a:cubicBezTo>
                  <a:cubicBezTo>
                    <a:pt x="8629" y="1278"/>
                    <a:pt x="5993" y="1"/>
                    <a:pt x="3421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497325" y="896700"/>
              <a:ext cx="94525" cy="93075"/>
            </a:xfrm>
            <a:custGeom>
              <a:avLst/>
              <a:gdLst/>
              <a:ahLst/>
              <a:cxnLst/>
              <a:rect l="l" t="t" r="r" b="b"/>
              <a:pathLst>
                <a:path w="3781" h="3723" extrusionOk="0">
                  <a:moveTo>
                    <a:pt x="1920" y="0"/>
                  </a:moveTo>
                  <a:cubicBezTo>
                    <a:pt x="873" y="0"/>
                    <a:pt x="0" y="815"/>
                    <a:pt x="0" y="1862"/>
                  </a:cubicBezTo>
                  <a:cubicBezTo>
                    <a:pt x="0" y="2908"/>
                    <a:pt x="873" y="3723"/>
                    <a:pt x="1920" y="3723"/>
                  </a:cubicBezTo>
                  <a:cubicBezTo>
                    <a:pt x="2908" y="3723"/>
                    <a:pt x="3781" y="2908"/>
                    <a:pt x="3781" y="1862"/>
                  </a:cubicBezTo>
                  <a:cubicBezTo>
                    <a:pt x="3781" y="815"/>
                    <a:pt x="2908" y="0"/>
                    <a:pt x="1920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1290850" y="659700"/>
              <a:ext cx="507475" cy="158500"/>
            </a:xfrm>
            <a:custGeom>
              <a:avLst/>
              <a:gdLst/>
              <a:ahLst/>
              <a:cxnLst/>
              <a:rect l="l" t="t" r="r" b="b"/>
              <a:pathLst>
                <a:path w="20299" h="6340" extrusionOk="0">
                  <a:moveTo>
                    <a:pt x="1745" y="0"/>
                  </a:moveTo>
                  <a:lnTo>
                    <a:pt x="0" y="6340"/>
                  </a:lnTo>
                  <a:lnTo>
                    <a:pt x="20299" y="6340"/>
                  </a:lnTo>
                  <a:lnTo>
                    <a:pt x="18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1148350" y="818175"/>
              <a:ext cx="786675" cy="62550"/>
            </a:xfrm>
            <a:custGeom>
              <a:avLst/>
              <a:gdLst/>
              <a:ahLst/>
              <a:cxnLst/>
              <a:rect l="l" t="t" r="r" b="b"/>
              <a:pathLst>
                <a:path w="31467" h="2502" extrusionOk="0">
                  <a:moveTo>
                    <a:pt x="5700" y="1"/>
                  </a:moveTo>
                  <a:lnTo>
                    <a:pt x="0" y="2385"/>
                  </a:lnTo>
                  <a:lnTo>
                    <a:pt x="31466" y="2502"/>
                  </a:lnTo>
                  <a:lnTo>
                    <a:pt x="259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1290850" y="774550"/>
              <a:ext cx="507475" cy="43650"/>
            </a:xfrm>
            <a:custGeom>
              <a:avLst/>
              <a:gdLst/>
              <a:ahLst/>
              <a:cxnLst/>
              <a:rect l="l" t="t" r="r" b="b"/>
              <a:pathLst>
                <a:path w="20299" h="1746" extrusionOk="0">
                  <a:moveTo>
                    <a:pt x="291" y="1"/>
                  </a:moveTo>
                  <a:lnTo>
                    <a:pt x="0" y="1746"/>
                  </a:lnTo>
                  <a:lnTo>
                    <a:pt x="20299" y="1746"/>
                  </a:lnTo>
                  <a:lnTo>
                    <a:pt x="200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1064025" y="1444875"/>
              <a:ext cx="663050" cy="833200"/>
            </a:xfrm>
            <a:custGeom>
              <a:avLst/>
              <a:gdLst/>
              <a:ahLst/>
              <a:cxnLst/>
              <a:rect l="l" t="t" r="r" b="b"/>
              <a:pathLst>
                <a:path w="26522" h="33328" extrusionOk="0">
                  <a:moveTo>
                    <a:pt x="10993" y="0"/>
                  </a:moveTo>
                  <a:lnTo>
                    <a:pt x="0" y="24370"/>
                  </a:lnTo>
                  <a:lnTo>
                    <a:pt x="5991" y="33327"/>
                  </a:lnTo>
                  <a:lnTo>
                    <a:pt x="26522" y="7038"/>
                  </a:lnTo>
                  <a:lnTo>
                    <a:pt x="10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1338825" y="1188950"/>
              <a:ext cx="1119650" cy="934975"/>
            </a:xfrm>
            <a:custGeom>
              <a:avLst/>
              <a:gdLst/>
              <a:ahLst/>
              <a:cxnLst/>
              <a:rect l="l" t="t" r="r" b="b"/>
              <a:pathLst>
                <a:path w="44786" h="37399" extrusionOk="0">
                  <a:moveTo>
                    <a:pt x="13843" y="1"/>
                  </a:moveTo>
                  <a:cubicBezTo>
                    <a:pt x="12781" y="1594"/>
                    <a:pt x="11013" y="2480"/>
                    <a:pt x="9177" y="2480"/>
                  </a:cubicBezTo>
                  <a:cubicBezTo>
                    <a:pt x="8600" y="2480"/>
                    <a:pt x="8016" y="2392"/>
                    <a:pt x="7445" y="2211"/>
                  </a:cubicBezTo>
                  <a:lnTo>
                    <a:pt x="6806" y="2037"/>
                  </a:lnTo>
                  <a:lnTo>
                    <a:pt x="1" y="10237"/>
                  </a:lnTo>
                  <a:lnTo>
                    <a:pt x="4421" y="15356"/>
                  </a:lnTo>
                  <a:lnTo>
                    <a:pt x="16751" y="15181"/>
                  </a:lnTo>
                  <a:lnTo>
                    <a:pt x="18264" y="11517"/>
                  </a:lnTo>
                  <a:lnTo>
                    <a:pt x="39900" y="37399"/>
                  </a:lnTo>
                  <a:lnTo>
                    <a:pt x="44785" y="26057"/>
                  </a:lnTo>
                  <a:lnTo>
                    <a:pt x="24545" y="2793"/>
                  </a:lnTo>
                  <a:lnTo>
                    <a:pt x="13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2679475" y="4441650"/>
              <a:ext cx="218125" cy="260300"/>
            </a:xfrm>
            <a:custGeom>
              <a:avLst/>
              <a:gdLst/>
              <a:ahLst/>
              <a:cxnLst/>
              <a:rect l="l" t="t" r="r" b="b"/>
              <a:pathLst>
                <a:path w="8725" h="10412" extrusionOk="0">
                  <a:moveTo>
                    <a:pt x="7387" y="1"/>
                  </a:moveTo>
                  <a:lnTo>
                    <a:pt x="0" y="3374"/>
                  </a:lnTo>
                  <a:lnTo>
                    <a:pt x="2385" y="8841"/>
                  </a:lnTo>
                  <a:lnTo>
                    <a:pt x="4362" y="10412"/>
                  </a:lnTo>
                  <a:lnTo>
                    <a:pt x="8724" y="7213"/>
                  </a:lnTo>
                  <a:lnTo>
                    <a:pt x="7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2343575" y="4582700"/>
              <a:ext cx="683425" cy="377600"/>
            </a:xfrm>
            <a:custGeom>
              <a:avLst/>
              <a:gdLst/>
              <a:ahLst/>
              <a:cxnLst/>
              <a:rect l="l" t="t" r="r" b="b"/>
              <a:pathLst>
                <a:path w="27337" h="15104" extrusionOk="0">
                  <a:moveTo>
                    <a:pt x="22684" y="0"/>
                  </a:moveTo>
                  <a:cubicBezTo>
                    <a:pt x="22684" y="0"/>
                    <a:pt x="20655" y="3534"/>
                    <a:pt x="17703" y="3534"/>
                  </a:cubicBezTo>
                  <a:cubicBezTo>
                    <a:pt x="16719" y="3534"/>
                    <a:pt x="15632" y="3141"/>
                    <a:pt x="14483" y="2094"/>
                  </a:cubicBezTo>
                  <a:cubicBezTo>
                    <a:pt x="14475" y="2086"/>
                    <a:pt x="14462" y="2082"/>
                    <a:pt x="14444" y="2082"/>
                  </a:cubicBezTo>
                  <a:cubicBezTo>
                    <a:pt x="13689" y="2082"/>
                    <a:pt x="4452" y="9081"/>
                    <a:pt x="873" y="11807"/>
                  </a:cubicBezTo>
                  <a:cubicBezTo>
                    <a:pt x="1" y="12447"/>
                    <a:pt x="59" y="13785"/>
                    <a:pt x="989" y="14366"/>
                  </a:cubicBezTo>
                  <a:cubicBezTo>
                    <a:pt x="1616" y="14769"/>
                    <a:pt x="2449" y="15103"/>
                    <a:pt x="3516" y="15103"/>
                  </a:cubicBezTo>
                  <a:cubicBezTo>
                    <a:pt x="3835" y="15103"/>
                    <a:pt x="4175" y="15073"/>
                    <a:pt x="4537" y="15006"/>
                  </a:cubicBezTo>
                  <a:cubicBezTo>
                    <a:pt x="8143" y="14308"/>
                    <a:pt x="27337" y="9190"/>
                    <a:pt x="27337" y="9190"/>
                  </a:cubicBezTo>
                  <a:cubicBezTo>
                    <a:pt x="27337" y="9190"/>
                    <a:pt x="26057" y="1222"/>
                    <a:pt x="22684" y="0"/>
                  </a:cubicBezTo>
                  <a:close/>
                </a:path>
              </a:pathLst>
            </a:custGeom>
            <a:solidFill>
              <a:srgbClr val="28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2343575" y="4582700"/>
              <a:ext cx="673250" cy="366450"/>
            </a:xfrm>
            <a:custGeom>
              <a:avLst/>
              <a:gdLst/>
              <a:ahLst/>
              <a:cxnLst/>
              <a:rect l="l" t="t" r="r" b="b"/>
              <a:pathLst>
                <a:path w="26930" h="14658" extrusionOk="0">
                  <a:moveTo>
                    <a:pt x="22684" y="0"/>
                  </a:moveTo>
                  <a:cubicBezTo>
                    <a:pt x="22684" y="0"/>
                    <a:pt x="20655" y="3534"/>
                    <a:pt x="17703" y="3534"/>
                  </a:cubicBezTo>
                  <a:cubicBezTo>
                    <a:pt x="16719" y="3534"/>
                    <a:pt x="15632" y="3141"/>
                    <a:pt x="14483" y="2094"/>
                  </a:cubicBezTo>
                  <a:cubicBezTo>
                    <a:pt x="14475" y="2086"/>
                    <a:pt x="14462" y="2082"/>
                    <a:pt x="14444" y="2082"/>
                  </a:cubicBezTo>
                  <a:cubicBezTo>
                    <a:pt x="13689" y="2082"/>
                    <a:pt x="4452" y="9081"/>
                    <a:pt x="873" y="11807"/>
                  </a:cubicBezTo>
                  <a:cubicBezTo>
                    <a:pt x="1" y="12447"/>
                    <a:pt x="59" y="13785"/>
                    <a:pt x="989" y="14366"/>
                  </a:cubicBezTo>
                  <a:cubicBezTo>
                    <a:pt x="1106" y="14483"/>
                    <a:pt x="1338" y="14599"/>
                    <a:pt x="1513" y="14657"/>
                  </a:cubicBezTo>
                  <a:cubicBezTo>
                    <a:pt x="5177" y="13552"/>
                    <a:pt x="20357" y="9132"/>
                    <a:pt x="26930" y="7271"/>
                  </a:cubicBezTo>
                  <a:cubicBezTo>
                    <a:pt x="26290" y="4828"/>
                    <a:pt x="24952" y="873"/>
                    <a:pt x="22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2880125" y="4694650"/>
              <a:ext cx="136700" cy="110550"/>
            </a:xfrm>
            <a:custGeom>
              <a:avLst/>
              <a:gdLst/>
              <a:ahLst/>
              <a:cxnLst/>
              <a:rect l="l" t="t" r="r" b="b"/>
              <a:pathLst>
                <a:path w="5468" h="4422" extrusionOk="0">
                  <a:moveTo>
                    <a:pt x="4653" y="1"/>
                  </a:moveTo>
                  <a:cubicBezTo>
                    <a:pt x="0" y="1920"/>
                    <a:pt x="1745" y="4421"/>
                    <a:pt x="1745" y="4421"/>
                  </a:cubicBezTo>
                  <a:lnTo>
                    <a:pt x="5468" y="279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2381375" y="4764450"/>
              <a:ext cx="645625" cy="195750"/>
            </a:xfrm>
            <a:custGeom>
              <a:avLst/>
              <a:gdLst/>
              <a:ahLst/>
              <a:cxnLst/>
              <a:rect l="l" t="t" r="r" b="b"/>
              <a:pathLst>
                <a:path w="25825" h="7830" extrusionOk="0">
                  <a:moveTo>
                    <a:pt x="25418" y="1"/>
                  </a:moveTo>
                  <a:cubicBezTo>
                    <a:pt x="18845" y="1920"/>
                    <a:pt x="3607" y="6282"/>
                    <a:pt x="1" y="7387"/>
                  </a:cubicBezTo>
                  <a:cubicBezTo>
                    <a:pt x="546" y="7639"/>
                    <a:pt x="1212" y="7830"/>
                    <a:pt x="2020" y="7830"/>
                  </a:cubicBezTo>
                  <a:cubicBezTo>
                    <a:pt x="2333" y="7830"/>
                    <a:pt x="2668" y="7801"/>
                    <a:pt x="3025" y="7736"/>
                  </a:cubicBezTo>
                  <a:cubicBezTo>
                    <a:pt x="6631" y="7038"/>
                    <a:pt x="25825" y="1920"/>
                    <a:pt x="25825" y="1920"/>
                  </a:cubicBezTo>
                  <a:cubicBezTo>
                    <a:pt x="25825" y="1920"/>
                    <a:pt x="25650" y="1164"/>
                    <a:pt x="25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1549675" y="4565250"/>
              <a:ext cx="216675" cy="290825"/>
            </a:xfrm>
            <a:custGeom>
              <a:avLst/>
              <a:gdLst/>
              <a:ahLst/>
              <a:cxnLst/>
              <a:rect l="l" t="t" r="r" b="b"/>
              <a:pathLst>
                <a:path w="8667" h="11633" extrusionOk="0">
                  <a:moveTo>
                    <a:pt x="8666" y="0"/>
                  </a:moveTo>
                  <a:lnTo>
                    <a:pt x="0" y="233"/>
                  </a:lnTo>
                  <a:lnTo>
                    <a:pt x="989" y="9597"/>
                  </a:lnTo>
                  <a:lnTo>
                    <a:pt x="2966" y="11633"/>
                  </a:lnTo>
                  <a:lnTo>
                    <a:pt x="7619" y="9365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1135250" y="4758650"/>
              <a:ext cx="699425" cy="277775"/>
            </a:xfrm>
            <a:custGeom>
              <a:avLst/>
              <a:gdLst/>
              <a:ahLst/>
              <a:cxnLst/>
              <a:rect l="l" t="t" r="r" b="b"/>
              <a:pathLst>
                <a:path w="27977" h="11111" extrusionOk="0">
                  <a:moveTo>
                    <a:pt x="24894" y="0"/>
                  </a:moveTo>
                  <a:cubicBezTo>
                    <a:pt x="24894" y="0"/>
                    <a:pt x="22693" y="2555"/>
                    <a:pt x="20129" y="2555"/>
                  </a:cubicBezTo>
                  <a:cubicBezTo>
                    <a:pt x="18942" y="2555"/>
                    <a:pt x="17678" y="2008"/>
                    <a:pt x="16519" y="407"/>
                  </a:cubicBezTo>
                  <a:lnTo>
                    <a:pt x="16461" y="407"/>
                  </a:lnTo>
                  <a:cubicBezTo>
                    <a:pt x="16453" y="396"/>
                    <a:pt x="16435" y="390"/>
                    <a:pt x="16405" y="390"/>
                  </a:cubicBezTo>
                  <a:cubicBezTo>
                    <a:pt x="15530" y="390"/>
                    <a:pt x="5218" y="5301"/>
                    <a:pt x="1222" y="7270"/>
                  </a:cubicBezTo>
                  <a:cubicBezTo>
                    <a:pt x="234" y="7736"/>
                    <a:pt x="1" y="9073"/>
                    <a:pt x="815" y="9829"/>
                  </a:cubicBezTo>
                  <a:cubicBezTo>
                    <a:pt x="1513" y="10469"/>
                    <a:pt x="2560" y="11109"/>
                    <a:pt x="4189" y="11109"/>
                  </a:cubicBezTo>
                  <a:cubicBezTo>
                    <a:pt x="4274" y="11110"/>
                    <a:pt x="4368" y="11111"/>
                    <a:pt x="4470" y="11111"/>
                  </a:cubicBezTo>
                  <a:cubicBezTo>
                    <a:pt x="8762" y="11111"/>
                    <a:pt x="27628" y="9946"/>
                    <a:pt x="27628" y="9946"/>
                  </a:cubicBezTo>
                  <a:cubicBezTo>
                    <a:pt x="27628" y="9946"/>
                    <a:pt x="27977" y="1861"/>
                    <a:pt x="24894" y="0"/>
                  </a:cubicBezTo>
                  <a:close/>
                </a:path>
              </a:pathLst>
            </a:custGeom>
            <a:solidFill>
              <a:srgbClr val="28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1135250" y="4758650"/>
              <a:ext cx="690700" cy="254475"/>
            </a:xfrm>
            <a:custGeom>
              <a:avLst/>
              <a:gdLst/>
              <a:ahLst/>
              <a:cxnLst/>
              <a:rect l="l" t="t" r="r" b="b"/>
              <a:pathLst>
                <a:path w="27628" h="10179" extrusionOk="0">
                  <a:moveTo>
                    <a:pt x="24894" y="0"/>
                  </a:moveTo>
                  <a:cubicBezTo>
                    <a:pt x="24894" y="0"/>
                    <a:pt x="22665" y="2555"/>
                    <a:pt x="20084" y="2555"/>
                  </a:cubicBezTo>
                  <a:cubicBezTo>
                    <a:pt x="18890" y="2555"/>
                    <a:pt x="17620" y="2008"/>
                    <a:pt x="16461" y="407"/>
                  </a:cubicBezTo>
                  <a:cubicBezTo>
                    <a:pt x="16453" y="396"/>
                    <a:pt x="16435" y="390"/>
                    <a:pt x="16405" y="390"/>
                  </a:cubicBezTo>
                  <a:cubicBezTo>
                    <a:pt x="15530" y="390"/>
                    <a:pt x="5218" y="5301"/>
                    <a:pt x="1222" y="7270"/>
                  </a:cubicBezTo>
                  <a:cubicBezTo>
                    <a:pt x="234" y="7736"/>
                    <a:pt x="1" y="9015"/>
                    <a:pt x="815" y="9829"/>
                  </a:cubicBezTo>
                  <a:cubicBezTo>
                    <a:pt x="932" y="9946"/>
                    <a:pt x="1106" y="10062"/>
                    <a:pt x="1281" y="10178"/>
                  </a:cubicBezTo>
                  <a:cubicBezTo>
                    <a:pt x="5061" y="9829"/>
                    <a:pt x="20823" y="8492"/>
                    <a:pt x="27628" y="7968"/>
                  </a:cubicBezTo>
                  <a:cubicBezTo>
                    <a:pt x="27512" y="5467"/>
                    <a:pt x="26988" y="1280"/>
                    <a:pt x="24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1696525" y="4885150"/>
              <a:ext cx="129425" cy="94525"/>
            </a:xfrm>
            <a:custGeom>
              <a:avLst/>
              <a:gdLst/>
              <a:ahLst/>
              <a:cxnLst/>
              <a:rect l="l" t="t" r="r" b="b"/>
              <a:pathLst>
                <a:path w="5177" h="3781" extrusionOk="0">
                  <a:moveTo>
                    <a:pt x="4944" y="0"/>
                  </a:moveTo>
                  <a:cubicBezTo>
                    <a:pt x="1" y="989"/>
                    <a:pt x="1222" y="3781"/>
                    <a:pt x="1222" y="3781"/>
                  </a:cubicBezTo>
                  <a:lnTo>
                    <a:pt x="5177" y="2908"/>
                  </a:lnTo>
                  <a:lnTo>
                    <a:pt x="49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1165800" y="4957850"/>
              <a:ext cx="661625" cy="78575"/>
            </a:xfrm>
            <a:custGeom>
              <a:avLst/>
              <a:gdLst/>
              <a:ahLst/>
              <a:cxnLst/>
              <a:rect l="l" t="t" r="r" b="b"/>
              <a:pathLst>
                <a:path w="26465" h="3143" extrusionOk="0">
                  <a:moveTo>
                    <a:pt x="26406" y="0"/>
                  </a:moveTo>
                  <a:cubicBezTo>
                    <a:pt x="19601" y="582"/>
                    <a:pt x="3839" y="1861"/>
                    <a:pt x="0" y="2268"/>
                  </a:cubicBezTo>
                  <a:cubicBezTo>
                    <a:pt x="698" y="2734"/>
                    <a:pt x="1629" y="3141"/>
                    <a:pt x="2908" y="3141"/>
                  </a:cubicBezTo>
                  <a:lnTo>
                    <a:pt x="2967" y="3141"/>
                  </a:lnTo>
                  <a:cubicBezTo>
                    <a:pt x="3052" y="3142"/>
                    <a:pt x="3146" y="3143"/>
                    <a:pt x="3248" y="3143"/>
                  </a:cubicBezTo>
                  <a:cubicBezTo>
                    <a:pt x="7540" y="3143"/>
                    <a:pt x="26406" y="1978"/>
                    <a:pt x="26406" y="1978"/>
                  </a:cubicBezTo>
                  <a:cubicBezTo>
                    <a:pt x="26406" y="1978"/>
                    <a:pt x="26464" y="1163"/>
                    <a:pt x="26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1556925" y="4621950"/>
              <a:ext cx="200700" cy="2950"/>
            </a:xfrm>
            <a:custGeom>
              <a:avLst/>
              <a:gdLst/>
              <a:ahLst/>
              <a:cxnLst/>
              <a:rect l="l" t="t" r="r" b="b"/>
              <a:pathLst>
                <a:path w="8028" h="118" fill="none" extrusionOk="0">
                  <a:moveTo>
                    <a:pt x="1" y="117"/>
                  </a:moveTo>
                  <a:cubicBezTo>
                    <a:pt x="234" y="1"/>
                    <a:pt x="8027" y="1"/>
                    <a:pt x="8027" y="1"/>
                  </a:cubicBezTo>
                </a:path>
              </a:pathLst>
            </a:custGeom>
            <a:solidFill>
              <a:schemeClr val="accent2"/>
            </a:solidFill>
            <a:ln w="18900" cap="flat" cmpd="sng">
              <a:solidFill>
                <a:schemeClr val="accent5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2694000" y="4494000"/>
              <a:ext cx="187600" cy="74175"/>
            </a:xfrm>
            <a:custGeom>
              <a:avLst/>
              <a:gdLst/>
              <a:ahLst/>
              <a:cxnLst/>
              <a:rect l="l" t="t" r="r" b="b"/>
              <a:pathLst>
                <a:path w="7504" h="2967" fill="none" extrusionOk="0">
                  <a:moveTo>
                    <a:pt x="1" y="2967"/>
                  </a:moveTo>
                  <a:cubicBezTo>
                    <a:pt x="175" y="2850"/>
                    <a:pt x="7504" y="1"/>
                    <a:pt x="7504" y="1"/>
                  </a:cubicBezTo>
                </a:path>
              </a:pathLst>
            </a:custGeom>
            <a:solidFill>
              <a:schemeClr val="accent2"/>
            </a:solidFill>
            <a:ln w="18900" cap="flat" cmpd="sng">
              <a:solidFill>
                <a:schemeClr val="accent5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59827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omic Sans MS" panose="030F0702030302020204" pitchFamily="66" charset="0"/>
              </a:rPr>
              <a:t>Value For Money Rating</a:t>
            </a:r>
            <a:endParaRPr b="0" dirty="0">
              <a:latin typeface="Comic Sans MS" panose="030F0702030302020204" pitchFamily="66" charset="0"/>
            </a:endParaRPr>
          </a:p>
        </p:txBody>
      </p:sp>
      <p:sp>
        <p:nvSpPr>
          <p:cNvPr id="1108" name="Google Shape;1108;p33"/>
          <p:cNvSpPr txBox="1">
            <a:spLocks noGrp="1"/>
          </p:cNvSpPr>
          <p:nvPr>
            <p:ph type="subTitle" idx="1"/>
          </p:nvPr>
        </p:nvSpPr>
        <p:spPr>
          <a:xfrm>
            <a:off x="730050" y="1146257"/>
            <a:ext cx="2765400" cy="3331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hy-AM" i="1" dirty="0"/>
              <a:t>Հետևյալ գրաֆիկում վարկանիշ 5-ը ունի 30% ձայն (2427), որը ևս գրավում է առաջին տեղը: Սակայն վարկանիշ 1-ը նրանից շատ հեռու չի գտնվում՝ ունենալով 26% ձայն (2127): Իսկ այնուհետև հաջորդում են վարկանիշ 4-ը՝ 19%-ով (1513), 3-ը 14%-ով (1124) և 2-ը 11%ով (909):</a:t>
            </a:r>
            <a:endParaRPr i="1" dirty="0">
              <a:latin typeface="Comic Sans MS" panose="030F0702030302020204" pitchFamily="66" charset="0"/>
            </a:endParaRPr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6894331" y="358731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3034;p49">
            <a:extLst>
              <a:ext uri="{FF2B5EF4-FFF2-40B4-BE49-F238E27FC236}">
                <a16:creationId xmlns:a16="http://schemas.microsoft.com/office/drawing/2014/main" id="{98E259B0-9B6C-4954-BE3A-F2821F6BC5C4}"/>
              </a:ext>
            </a:extLst>
          </p:cNvPr>
          <p:cNvGrpSpPr/>
          <p:nvPr/>
        </p:nvGrpSpPr>
        <p:grpSpPr>
          <a:xfrm>
            <a:off x="2624960" y="3219549"/>
            <a:ext cx="774581" cy="1628854"/>
            <a:chOff x="6253875" y="2316525"/>
            <a:chExt cx="316375" cy="665300"/>
          </a:xfrm>
        </p:grpSpPr>
        <p:sp>
          <p:nvSpPr>
            <p:cNvPr id="225" name="Google Shape;3035;p49">
              <a:extLst>
                <a:ext uri="{FF2B5EF4-FFF2-40B4-BE49-F238E27FC236}">
                  <a16:creationId xmlns:a16="http://schemas.microsoft.com/office/drawing/2014/main" id="{45E42AE3-5FA9-4A50-A261-C8C93F8543A0}"/>
                </a:ext>
              </a:extLst>
            </p:cNvPr>
            <p:cNvSpPr/>
            <p:nvPr/>
          </p:nvSpPr>
          <p:spPr>
            <a:xfrm>
              <a:off x="6486900" y="2669675"/>
              <a:ext cx="8400" cy="268950"/>
            </a:xfrm>
            <a:custGeom>
              <a:avLst/>
              <a:gdLst/>
              <a:ahLst/>
              <a:cxnLst/>
              <a:rect l="l" t="t" r="r" b="b"/>
              <a:pathLst>
                <a:path w="336" h="10758" extrusionOk="0">
                  <a:moveTo>
                    <a:pt x="1" y="0"/>
                  </a:moveTo>
                  <a:lnTo>
                    <a:pt x="54" y="10757"/>
                  </a:lnTo>
                  <a:lnTo>
                    <a:pt x="336" y="1075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036;p49">
              <a:extLst>
                <a:ext uri="{FF2B5EF4-FFF2-40B4-BE49-F238E27FC236}">
                  <a16:creationId xmlns:a16="http://schemas.microsoft.com/office/drawing/2014/main" id="{0478EDE0-00D4-4C87-8B06-8B5F58BA01A6}"/>
                </a:ext>
              </a:extLst>
            </p:cNvPr>
            <p:cNvSpPr/>
            <p:nvPr/>
          </p:nvSpPr>
          <p:spPr>
            <a:xfrm>
              <a:off x="6479425" y="2664925"/>
              <a:ext cx="18525" cy="16875"/>
            </a:xfrm>
            <a:custGeom>
              <a:avLst/>
              <a:gdLst/>
              <a:ahLst/>
              <a:cxnLst/>
              <a:rect l="l" t="t" r="r" b="b"/>
              <a:pathLst>
                <a:path w="741" h="675" extrusionOk="0">
                  <a:moveTo>
                    <a:pt x="367" y="0"/>
                  </a:moveTo>
                  <a:cubicBezTo>
                    <a:pt x="224" y="0"/>
                    <a:pt x="97" y="98"/>
                    <a:pt x="53" y="243"/>
                  </a:cubicBezTo>
                  <a:cubicBezTo>
                    <a:pt x="0" y="420"/>
                    <a:pt x="106" y="613"/>
                    <a:pt x="282" y="666"/>
                  </a:cubicBezTo>
                  <a:cubicBezTo>
                    <a:pt x="308" y="672"/>
                    <a:pt x="334" y="674"/>
                    <a:pt x="359" y="674"/>
                  </a:cubicBezTo>
                  <a:cubicBezTo>
                    <a:pt x="507" y="674"/>
                    <a:pt x="643" y="588"/>
                    <a:pt x="688" y="437"/>
                  </a:cubicBezTo>
                  <a:cubicBezTo>
                    <a:pt x="741" y="261"/>
                    <a:pt x="635" y="67"/>
                    <a:pt x="459" y="14"/>
                  </a:cubicBezTo>
                  <a:cubicBezTo>
                    <a:pt x="428" y="5"/>
                    <a:pt x="397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037;p49">
              <a:extLst>
                <a:ext uri="{FF2B5EF4-FFF2-40B4-BE49-F238E27FC236}">
                  <a16:creationId xmlns:a16="http://schemas.microsoft.com/office/drawing/2014/main" id="{AC00D5DF-C795-4E0C-8D98-EE39E94E3008}"/>
                </a:ext>
              </a:extLst>
            </p:cNvPr>
            <p:cNvSpPr/>
            <p:nvPr/>
          </p:nvSpPr>
          <p:spPr>
            <a:xfrm>
              <a:off x="6486900" y="2795325"/>
              <a:ext cx="83350" cy="175475"/>
            </a:xfrm>
            <a:custGeom>
              <a:avLst/>
              <a:gdLst/>
              <a:ahLst/>
              <a:cxnLst/>
              <a:rect l="l" t="t" r="r" b="b"/>
              <a:pathLst>
                <a:path w="3334" h="7019" extrusionOk="0">
                  <a:moveTo>
                    <a:pt x="2734" y="0"/>
                  </a:moveTo>
                  <a:lnTo>
                    <a:pt x="530" y="18"/>
                  </a:lnTo>
                  <a:cubicBezTo>
                    <a:pt x="230" y="18"/>
                    <a:pt x="1" y="265"/>
                    <a:pt x="1" y="564"/>
                  </a:cubicBezTo>
                  <a:lnTo>
                    <a:pt x="54" y="6490"/>
                  </a:lnTo>
                  <a:cubicBezTo>
                    <a:pt x="54" y="6789"/>
                    <a:pt x="301" y="7019"/>
                    <a:pt x="600" y="7019"/>
                  </a:cubicBezTo>
                  <a:lnTo>
                    <a:pt x="2805" y="7001"/>
                  </a:lnTo>
                  <a:cubicBezTo>
                    <a:pt x="3105" y="7001"/>
                    <a:pt x="3334" y="6754"/>
                    <a:pt x="3334" y="6454"/>
                  </a:cubicBezTo>
                  <a:lnTo>
                    <a:pt x="3281" y="529"/>
                  </a:lnTo>
                  <a:cubicBezTo>
                    <a:pt x="3281" y="229"/>
                    <a:pt x="3034" y="0"/>
                    <a:pt x="2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038;p49">
              <a:extLst>
                <a:ext uri="{FF2B5EF4-FFF2-40B4-BE49-F238E27FC236}">
                  <a16:creationId xmlns:a16="http://schemas.microsoft.com/office/drawing/2014/main" id="{DDE51143-E6C9-4935-A585-A038849FF6DC}"/>
                </a:ext>
              </a:extLst>
            </p:cNvPr>
            <p:cNvSpPr/>
            <p:nvPr/>
          </p:nvSpPr>
          <p:spPr>
            <a:xfrm>
              <a:off x="6499700" y="2958875"/>
              <a:ext cx="23375" cy="22950"/>
            </a:xfrm>
            <a:custGeom>
              <a:avLst/>
              <a:gdLst/>
              <a:ahLst/>
              <a:cxnLst/>
              <a:rect l="l" t="t" r="r" b="b"/>
              <a:pathLst>
                <a:path w="935" h="918" extrusionOk="0">
                  <a:moveTo>
                    <a:pt x="459" y="0"/>
                  </a:moveTo>
                  <a:cubicBezTo>
                    <a:pt x="194" y="0"/>
                    <a:pt x="0" y="212"/>
                    <a:pt x="0" y="459"/>
                  </a:cubicBezTo>
                  <a:cubicBezTo>
                    <a:pt x="0" y="723"/>
                    <a:pt x="212" y="917"/>
                    <a:pt x="459" y="917"/>
                  </a:cubicBezTo>
                  <a:cubicBezTo>
                    <a:pt x="723" y="917"/>
                    <a:pt x="935" y="706"/>
                    <a:pt x="917" y="459"/>
                  </a:cubicBezTo>
                  <a:cubicBezTo>
                    <a:pt x="917" y="194"/>
                    <a:pt x="706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039;p49">
              <a:extLst>
                <a:ext uri="{FF2B5EF4-FFF2-40B4-BE49-F238E27FC236}">
                  <a16:creationId xmlns:a16="http://schemas.microsoft.com/office/drawing/2014/main" id="{DECA54C6-1C66-447A-9D69-A12A6E3E2308}"/>
                </a:ext>
              </a:extLst>
            </p:cNvPr>
            <p:cNvSpPr/>
            <p:nvPr/>
          </p:nvSpPr>
          <p:spPr>
            <a:xfrm>
              <a:off x="6504550" y="2963725"/>
              <a:ext cx="13675" cy="13250"/>
            </a:xfrm>
            <a:custGeom>
              <a:avLst/>
              <a:gdLst/>
              <a:ahLst/>
              <a:cxnLst/>
              <a:rect l="l" t="t" r="r" b="b"/>
              <a:pathLst>
                <a:path w="547" h="530" extrusionOk="0">
                  <a:moveTo>
                    <a:pt x="265" y="0"/>
                  </a:moveTo>
                  <a:cubicBezTo>
                    <a:pt x="124" y="0"/>
                    <a:pt x="0" y="124"/>
                    <a:pt x="0" y="265"/>
                  </a:cubicBezTo>
                  <a:cubicBezTo>
                    <a:pt x="0" y="406"/>
                    <a:pt x="124" y="529"/>
                    <a:pt x="265" y="529"/>
                  </a:cubicBezTo>
                  <a:cubicBezTo>
                    <a:pt x="424" y="529"/>
                    <a:pt x="547" y="406"/>
                    <a:pt x="547" y="265"/>
                  </a:cubicBezTo>
                  <a:cubicBezTo>
                    <a:pt x="547" y="124"/>
                    <a:pt x="424" y="0"/>
                    <a:pt x="2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040;p49">
              <a:extLst>
                <a:ext uri="{FF2B5EF4-FFF2-40B4-BE49-F238E27FC236}">
                  <a16:creationId xmlns:a16="http://schemas.microsoft.com/office/drawing/2014/main" id="{DD03EAFA-211B-411A-A540-1DB9693E2A4C}"/>
                </a:ext>
              </a:extLst>
            </p:cNvPr>
            <p:cNvSpPr/>
            <p:nvPr/>
          </p:nvSpPr>
          <p:spPr>
            <a:xfrm>
              <a:off x="6541575" y="2858350"/>
              <a:ext cx="15900" cy="95700"/>
            </a:xfrm>
            <a:custGeom>
              <a:avLst/>
              <a:gdLst/>
              <a:ahLst/>
              <a:cxnLst/>
              <a:rect l="l" t="t" r="r" b="b"/>
              <a:pathLst>
                <a:path w="636" h="3828" extrusionOk="0">
                  <a:moveTo>
                    <a:pt x="300" y="1"/>
                  </a:moveTo>
                  <a:cubicBezTo>
                    <a:pt x="124" y="1"/>
                    <a:pt x="1" y="142"/>
                    <a:pt x="1" y="301"/>
                  </a:cubicBezTo>
                  <a:lnTo>
                    <a:pt x="18" y="3528"/>
                  </a:lnTo>
                  <a:cubicBezTo>
                    <a:pt x="18" y="3686"/>
                    <a:pt x="159" y="3827"/>
                    <a:pt x="336" y="3827"/>
                  </a:cubicBezTo>
                  <a:cubicBezTo>
                    <a:pt x="512" y="3827"/>
                    <a:pt x="635" y="3686"/>
                    <a:pt x="635" y="3510"/>
                  </a:cubicBezTo>
                  <a:lnTo>
                    <a:pt x="618" y="301"/>
                  </a:lnTo>
                  <a:cubicBezTo>
                    <a:pt x="618" y="124"/>
                    <a:pt x="47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041;p49">
              <a:extLst>
                <a:ext uri="{FF2B5EF4-FFF2-40B4-BE49-F238E27FC236}">
                  <a16:creationId xmlns:a16="http://schemas.microsoft.com/office/drawing/2014/main" id="{06330D15-D5CF-41F3-8637-AD9FB064D721}"/>
                </a:ext>
              </a:extLst>
            </p:cNvPr>
            <p:cNvSpPr/>
            <p:nvPr/>
          </p:nvSpPr>
          <p:spPr>
            <a:xfrm>
              <a:off x="6299975" y="2619400"/>
              <a:ext cx="165800" cy="338175"/>
            </a:xfrm>
            <a:custGeom>
              <a:avLst/>
              <a:gdLst/>
              <a:ahLst/>
              <a:cxnLst/>
              <a:rect l="l" t="t" r="r" b="b"/>
              <a:pathLst>
                <a:path w="6632" h="13527" extrusionOk="0">
                  <a:moveTo>
                    <a:pt x="1024" y="1"/>
                  </a:moveTo>
                  <a:lnTo>
                    <a:pt x="1" y="13527"/>
                  </a:lnTo>
                  <a:lnTo>
                    <a:pt x="724" y="13527"/>
                  </a:lnTo>
                  <a:lnTo>
                    <a:pt x="2893" y="2346"/>
                  </a:lnTo>
                  <a:cubicBezTo>
                    <a:pt x="2946" y="2152"/>
                    <a:pt x="3105" y="2011"/>
                    <a:pt x="3316" y="2011"/>
                  </a:cubicBezTo>
                  <a:cubicBezTo>
                    <a:pt x="3510" y="2011"/>
                    <a:pt x="3686" y="2152"/>
                    <a:pt x="3722" y="2346"/>
                  </a:cubicBezTo>
                  <a:lnTo>
                    <a:pt x="5908" y="13527"/>
                  </a:lnTo>
                  <a:lnTo>
                    <a:pt x="6631" y="13527"/>
                  </a:lnTo>
                  <a:lnTo>
                    <a:pt x="55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042;p49">
              <a:extLst>
                <a:ext uri="{FF2B5EF4-FFF2-40B4-BE49-F238E27FC236}">
                  <a16:creationId xmlns:a16="http://schemas.microsoft.com/office/drawing/2014/main" id="{BF0C06CD-2223-4FB5-8666-84198274554B}"/>
                </a:ext>
              </a:extLst>
            </p:cNvPr>
            <p:cNvSpPr/>
            <p:nvPr/>
          </p:nvSpPr>
          <p:spPr>
            <a:xfrm>
              <a:off x="6253875" y="2424450"/>
              <a:ext cx="113150" cy="127425"/>
            </a:xfrm>
            <a:custGeom>
              <a:avLst/>
              <a:gdLst/>
              <a:ahLst/>
              <a:cxnLst/>
              <a:rect l="l" t="t" r="r" b="b"/>
              <a:pathLst>
                <a:path w="4526" h="5097" extrusionOk="0">
                  <a:moveTo>
                    <a:pt x="3076" y="1"/>
                  </a:moveTo>
                  <a:cubicBezTo>
                    <a:pt x="2285" y="1"/>
                    <a:pt x="0" y="3617"/>
                    <a:pt x="99" y="4572"/>
                  </a:cubicBezTo>
                  <a:cubicBezTo>
                    <a:pt x="147" y="4973"/>
                    <a:pt x="535" y="5096"/>
                    <a:pt x="995" y="5096"/>
                  </a:cubicBezTo>
                  <a:cubicBezTo>
                    <a:pt x="1726" y="5096"/>
                    <a:pt x="2638" y="4783"/>
                    <a:pt x="2638" y="4783"/>
                  </a:cubicBezTo>
                  <a:cubicBezTo>
                    <a:pt x="2638" y="4783"/>
                    <a:pt x="2286" y="4219"/>
                    <a:pt x="2444" y="3919"/>
                  </a:cubicBezTo>
                  <a:lnTo>
                    <a:pt x="1810" y="3796"/>
                  </a:lnTo>
                  <a:cubicBezTo>
                    <a:pt x="1810" y="3796"/>
                    <a:pt x="4525" y="1345"/>
                    <a:pt x="3220" y="57"/>
                  </a:cubicBezTo>
                  <a:cubicBezTo>
                    <a:pt x="3181" y="19"/>
                    <a:pt x="3132" y="1"/>
                    <a:pt x="3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043;p49">
              <a:extLst>
                <a:ext uri="{FF2B5EF4-FFF2-40B4-BE49-F238E27FC236}">
                  <a16:creationId xmlns:a16="http://schemas.microsoft.com/office/drawing/2014/main" id="{394237E0-6F92-4F58-BF75-A5025A171F9C}"/>
                </a:ext>
              </a:extLst>
            </p:cNvPr>
            <p:cNvSpPr/>
            <p:nvPr/>
          </p:nvSpPr>
          <p:spPr>
            <a:xfrm>
              <a:off x="6306600" y="2410000"/>
              <a:ext cx="155650" cy="226200"/>
            </a:xfrm>
            <a:custGeom>
              <a:avLst/>
              <a:gdLst/>
              <a:ahLst/>
              <a:cxnLst/>
              <a:rect l="l" t="t" r="r" b="b"/>
              <a:pathLst>
                <a:path w="6226" h="9048" extrusionOk="0">
                  <a:moveTo>
                    <a:pt x="2416" y="1"/>
                  </a:moveTo>
                  <a:cubicBezTo>
                    <a:pt x="2416" y="1"/>
                    <a:pt x="424" y="988"/>
                    <a:pt x="212" y="1394"/>
                  </a:cubicBezTo>
                  <a:cubicBezTo>
                    <a:pt x="0" y="1782"/>
                    <a:pt x="512" y="4991"/>
                    <a:pt x="759" y="5802"/>
                  </a:cubicBezTo>
                  <a:lnTo>
                    <a:pt x="759" y="6208"/>
                  </a:lnTo>
                  <a:cubicBezTo>
                    <a:pt x="759" y="6208"/>
                    <a:pt x="512" y="7583"/>
                    <a:pt x="512" y="8536"/>
                  </a:cubicBezTo>
                  <a:cubicBezTo>
                    <a:pt x="512" y="8536"/>
                    <a:pt x="900" y="9047"/>
                    <a:pt x="3104" y="9047"/>
                  </a:cubicBezTo>
                  <a:cubicBezTo>
                    <a:pt x="5326" y="9047"/>
                    <a:pt x="5714" y="8536"/>
                    <a:pt x="5714" y="8536"/>
                  </a:cubicBezTo>
                  <a:cubicBezTo>
                    <a:pt x="5714" y="7583"/>
                    <a:pt x="5467" y="6208"/>
                    <a:pt x="5467" y="6208"/>
                  </a:cubicBezTo>
                  <a:lnTo>
                    <a:pt x="5467" y="5802"/>
                  </a:lnTo>
                  <a:cubicBezTo>
                    <a:pt x="5714" y="4991"/>
                    <a:pt x="6225" y="1782"/>
                    <a:pt x="6014" y="1394"/>
                  </a:cubicBezTo>
                  <a:cubicBezTo>
                    <a:pt x="5802" y="988"/>
                    <a:pt x="3809" y="1"/>
                    <a:pt x="3809" y="1"/>
                  </a:cubicBezTo>
                  <a:lnTo>
                    <a:pt x="3104" y="89"/>
                  </a:lnTo>
                  <a:lnTo>
                    <a:pt x="24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044;p49">
              <a:extLst>
                <a:ext uri="{FF2B5EF4-FFF2-40B4-BE49-F238E27FC236}">
                  <a16:creationId xmlns:a16="http://schemas.microsoft.com/office/drawing/2014/main" id="{0C7FC875-BA67-41DE-B76B-C851DBE2563F}"/>
                </a:ext>
              </a:extLst>
            </p:cNvPr>
            <p:cNvSpPr/>
            <p:nvPr/>
          </p:nvSpPr>
          <p:spPr>
            <a:xfrm>
              <a:off x="6365225" y="23835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1" y="1"/>
                  </a:moveTo>
                  <a:lnTo>
                    <a:pt x="1" y="1217"/>
                  </a:lnTo>
                  <a:cubicBezTo>
                    <a:pt x="1" y="1217"/>
                    <a:pt x="177" y="1305"/>
                    <a:pt x="759" y="1305"/>
                  </a:cubicBezTo>
                  <a:cubicBezTo>
                    <a:pt x="1359" y="1305"/>
                    <a:pt x="1517" y="1217"/>
                    <a:pt x="1517" y="1217"/>
                  </a:cubicBezTo>
                  <a:lnTo>
                    <a:pt x="1517" y="1"/>
                  </a:ln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045;p49">
              <a:extLst>
                <a:ext uri="{FF2B5EF4-FFF2-40B4-BE49-F238E27FC236}">
                  <a16:creationId xmlns:a16="http://schemas.microsoft.com/office/drawing/2014/main" id="{01EF355B-7002-4917-A16A-587628A1D1D9}"/>
                </a:ext>
              </a:extLst>
            </p:cNvPr>
            <p:cNvSpPr/>
            <p:nvPr/>
          </p:nvSpPr>
          <p:spPr>
            <a:xfrm>
              <a:off x="6347100" y="2329775"/>
              <a:ext cx="74200" cy="77600"/>
            </a:xfrm>
            <a:custGeom>
              <a:avLst/>
              <a:gdLst/>
              <a:ahLst/>
              <a:cxnLst/>
              <a:rect l="l" t="t" r="r" b="b"/>
              <a:pathLst>
                <a:path w="2968" h="3104" extrusionOk="0">
                  <a:moveTo>
                    <a:pt x="1484" y="0"/>
                  </a:moveTo>
                  <a:cubicBezTo>
                    <a:pt x="673" y="0"/>
                    <a:pt x="355" y="159"/>
                    <a:pt x="461" y="1517"/>
                  </a:cubicBezTo>
                  <a:cubicBezTo>
                    <a:pt x="461" y="1517"/>
                    <a:pt x="383" y="1423"/>
                    <a:pt x="284" y="1423"/>
                  </a:cubicBezTo>
                  <a:cubicBezTo>
                    <a:pt x="234" y="1423"/>
                    <a:pt x="179" y="1446"/>
                    <a:pt x="126" y="1517"/>
                  </a:cubicBezTo>
                  <a:cubicBezTo>
                    <a:pt x="0" y="1721"/>
                    <a:pt x="268" y="2024"/>
                    <a:pt x="440" y="2024"/>
                  </a:cubicBezTo>
                  <a:cubicBezTo>
                    <a:pt x="460" y="2024"/>
                    <a:pt x="479" y="2020"/>
                    <a:pt x="497" y="2010"/>
                  </a:cubicBezTo>
                  <a:cubicBezTo>
                    <a:pt x="497" y="2010"/>
                    <a:pt x="620" y="2910"/>
                    <a:pt x="1484" y="3104"/>
                  </a:cubicBezTo>
                  <a:cubicBezTo>
                    <a:pt x="2348" y="2910"/>
                    <a:pt x="2472" y="2010"/>
                    <a:pt x="2472" y="2010"/>
                  </a:cubicBezTo>
                  <a:cubicBezTo>
                    <a:pt x="2489" y="2020"/>
                    <a:pt x="2508" y="2024"/>
                    <a:pt x="2529" y="2024"/>
                  </a:cubicBezTo>
                  <a:cubicBezTo>
                    <a:pt x="2700" y="2024"/>
                    <a:pt x="2968" y="1721"/>
                    <a:pt x="2842" y="1517"/>
                  </a:cubicBezTo>
                  <a:cubicBezTo>
                    <a:pt x="2795" y="1446"/>
                    <a:pt x="2742" y="1423"/>
                    <a:pt x="2692" y="1423"/>
                  </a:cubicBezTo>
                  <a:cubicBezTo>
                    <a:pt x="2593" y="1423"/>
                    <a:pt x="2507" y="1517"/>
                    <a:pt x="2507" y="1517"/>
                  </a:cubicBezTo>
                  <a:cubicBezTo>
                    <a:pt x="2613" y="159"/>
                    <a:pt x="2295" y="0"/>
                    <a:pt x="1484" y="0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046;p49">
              <a:extLst>
                <a:ext uri="{FF2B5EF4-FFF2-40B4-BE49-F238E27FC236}">
                  <a16:creationId xmlns:a16="http://schemas.microsoft.com/office/drawing/2014/main" id="{ACBF154F-29E3-4733-989A-CE1FEA3067BD}"/>
                </a:ext>
              </a:extLst>
            </p:cNvPr>
            <p:cNvSpPr/>
            <p:nvPr/>
          </p:nvSpPr>
          <p:spPr>
            <a:xfrm>
              <a:off x="6349800" y="2316525"/>
              <a:ext cx="74525" cy="95700"/>
            </a:xfrm>
            <a:custGeom>
              <a:avLst/>
              <a:gdLst/>
              <a:ahLst/>
              <a:cxnLst/>
              <a:rect l="l" t="t" r="r" b="b"/>
              <a:pathLst>
                <a:path w="2981" h="3828" extrusionOk="0">
                  <a:moveTo>
                    <a:pt x="1204" y="1"/>
                  </a:moveTo>
                  <a:cubicBezTo>
                    <a:pt x="932" y="1"/>
                    <a:pt x="642" y="102"/>
                    <a:pt x="459" y="460"/>
                  </a:cubicBezTo>
                  <a:cubicBezTo>
                    <a:pt x="459" y="460"/>
                    <a:pt x="456" y="459"/>
                    <a:pt x="451" y="459"/>
                  </a:cubicBezTo>
                  <a:cubicBezTo>
                    <a:pt x="392" y="459"/>
                    <a:pt x="43" y="489"/>
                    <a:pt x="124" y="1200"/>
                  </a:cubicBezTo>
                  <a:cubicBezTo>
                    <a:pt x="159" y="1412"/>
                    <a:pt x="1" y="3828"/>
                    <a:pt x="1306" y="3828"/>
                  </a:cubicBezTo>
                  <a:cubicBezTo>
                    <a:pt x="2628" y="3828"/>
                    <a:pt x="2628" y="1641"/>
                    <a:pt x="2681" y="1165"/>
                  </a:cubicBezTo>
                  <a:cubicBezTo>
                    <a:pt x="2681" y="1165"/>
                    <a:pt x="2981" y="759"/>
                    <a:pt x="2822" y="442"/>
                  </a:cubicBezTo>
                  <a:cubicBezTo>
                    <a:pt x="2758" y="307"/>
                    <a:pt x="2676" y="266"/>
                    <a:pt x="2602" y="266"/>
                  </a:cubicBezTo>
                  <a:cubicBezTo>
                    <a:pt x="2493" y="266"/>
                    <a:pt x="2399" y="354"/>
                    <a:pt x="2399" y="354"/>
                  </a:cubicBezTo>
                  <a:cubicBezTo>
                    <a:pt x="2399" y="354"/>
                    <a:pt x="2469" y="54"/>
                    <a:pt x="2187" y="54"/>
                  </a:cubicBezTo>
                  <a:cubicBezTo>
                    <a:pt x="1887" y="54"/>
                    <a:pt x="1887" y="177"/>
                    <a:pt x="1887" y="177"/>
                  </a:cubicBezTo>
                  <a:cubicBezTo>
                    <a:pt x="1887" y="177"/>
                    <a:pt x="1562" y="1"/>
                    <a:pt x="1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047;p49">
              <a:extLst>
                <a:ext uri="{FF2B5EF4-FFF2-40B4-BE49-F238E27FC236}">
                  <a16:creationId xmlns:a16="http://schemas.microsoft.com/office/drawing/2014/main" id="{9EAA97C6-4A2C-47C4-AC95-F0869FB5F322}"/>
                </a:ext>
              </a:extLst>
            </p:cNvPr>
            <p:cNvSpPr/>
            <p:nvPr/>
          </p:nvSpPr>
          <p:spPr>
            <a:xfrm>
              <a:off x="6299975" y="2416175"/>
              <a:ext cx="55150" cy="138900"/>
            </a:xfrm>
            <a:custGeom>
              <a:avLst/>
              <a:gdLst/>
              <a:ahLst/>
              <a:cxnLst/>
              <a:rect l="l" t="t" r="r" b="b"/>
              <a:pathLst>
                <a:path w="2206" h="5556" extrusionOk="0">
                  <a:moveTo>
                    <a:pt x="2205" y="0"/>
                  </a:moveTo>
                  <a:cubicBezTo>
                    <a:pt x="2205" y="0"/>
                    <a:pt x="1288" y="1"/>
                    <a:pt x="1006" y="530"/>
                  </a:cubicBezTo>
                  <a:cubicBezTo>
                    <a:pt x="742" y="1006"/>
                    <a:pt x="1" y="2311"/>
                    <a:pt x="1024" y="5555"/>
                  </a:cubicBezTo>
                  <a:cubicBezTo>
                    <a:pt x="1024" y="5555"/>
                    <a:pt x="1570" y="3404"/>
                    <a:pt x="1553" y="2328"/>
                  </a:cubicBezTo>
                  <a:cubicBezTo>
                    <a:pt x="1535" y="1270"/>
                    <a:pt x="2205" y="0"/>
                    <a:pt x="2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048;p49">
              <a:extLst>
                <a:ext uri="{FF2B5EF4-FFF2-40B4-BE49-F238E27FC236}">
                  <a16:creationId xmlns:a16="http://schemas.microsoft.com/office/drawing/2014/main" id="{A59F0B9B-CFD2-41D9-A854-BD8129978FAF}"/>
                </a:ext>
              </a:extLst>
            </p:cNvPr>
            <p:cNvSpPr/>
            <p:nvPr/>
          </p:nvSpPr>
          <p:spPr>
            <a:xfrm>
              <a:off x="6310125" y="2512125"/>
              <a:ext cx="37500" cy="30150"/>
            </a:xfrm>
            <a:custGeom>
              <a:avLst/>
              <a:gdLst/>
              <a:ahLst/>
              <a:cxnLst/>
              <a:rect l="l" t="t" r="r" b="b"/>
              <a:pathLst>
                <a:path w="1500" h="1206" extrusionOk="0">
                  <a:moveTo>
                    <a:pt x="720" y="0"/>
                  </a:moveTo>
                  <a:cubicBezTo>
                    <a:pt x="376" y="0"/>
                    <a:pt x="194" y="412"/>
                    <a:pt x="194" y="412"/>
                  </a:cubicBezTo>
                  <a:cubicBezTo>
                    <a:pt x="0" y="659"/>
                    <a:pt x="318" y="1153"/>
                    <a:pt x="318" y="1153"/>
                  </a:cubicBezTo>
                  <a:cubicBezTo>
                    <a:pt x="318" y="1153"/>
                    <a:pt x="347" y="1165"/>
                    <a:pt x="378" y="1165"/>
                  </a:cubicBezTo>
                  <a:cubicBezTo>
                    <a:pt x="401" y="1165"/>
                    <a:pt x="426" y="1158"/>
                    <a:pt x="441" y="1135"/>
                  </a:cubicBezTo>
                  <a:cubicBezTo>
                    <a:pt x="487" y="1095"/>
                    <a:pt x="529" y="1079"/>
                    <a:pt x="566" y="1079"/>
                  </a:cubicBezTo>
                  <a:cubicBezTo>
                    <a:pt x="673" y="1079"/>
                    <a:pt x="741" y="1206"/>
                    <a:pt x="741" y="1206"/>
                  </a:cubicBezTo>
                  <a:cubicBezTo>
                    <a:pt x="1499" y="624"/>
                    <a:pt x="953" y="60"/>
                    <a:pt x="953" y="60"/>
                  </a:cubicBezTo>
                  <a:cubicBezTo>
                    <a:pt x="868" y="18"/>
                    <a:pt x="791" y="0"/>
                    <a:pt x="720" y="0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049;p49">
              <a:extLst>
                <a:ext uri="{FF2B5EF4-FFF2-40B4-BE49-F238E27FC236}">
                  <a16:creationId xmlns:a16="http://schemas.microsoft.com/office/drawing/2014/main" id="{BD696E43-87E5-4114-AB6B-D4386D17ED62}"/>
                </a:ext>
              </a:extLst>
            </p:cNvPr>
            <p:cNvSpPr/>
            <p:nvPr/>
          </p:nvSpPr>
          <p:spPr>
            <a:xfrm>
              <a:off x="6401375" y="2424450"/>
              <a:ext cx="113575" cy="127225"/>
            </a:xfrm>
            <a:custGeom>
              <a:avLst/>
              <a:gdLst/>
              <a:ahLst/>
              <a:cxnLst/>
              <a:rect l="l" t="t" r="r" b="b"/>
              <a:pathLst>
                <a:path w="4543" h="5089" extrusionOk="0">
                  <a:moveTo>
                    <a:pt x="1453" y="1"/>
                  </a:moveTo>
                  <a:cubicBezTo>
                    <a:pt x="1396" y="1"/>
                    <a:pt x="1347" y="19"/>
                    <a:pt x="1306" y="57"/>
                  </a:cubicBezTo>
                  <a:cubicBezTo>
                    <a:pt x="1" y="1345"/>
                    <a:pt x="2734" y="3796"/>
                    <a:pt x="2734" y="3796"/>
                  </a:cubicBezTo>
                  <a:lnTo>
                    <a:pt x="2099" y="3919"/>
                  </a:lnTo>
                  <a:cubicBezTo>
                    <a:pt x="2240" y="4219"/>
                    <a:pt x="1888" y="4783"/>
                    <a:pt x="1888" y="4783"/>
                  </a:cubicBezTo>
                  <a:cubicBezTo>
                    <a:pt x="1888" y="4783"/>
                    <a:pt x="2797" y="5089"/>
                    <a:pt x="3528" y="5089"/>
                  </a:cubicBezTo>
                  <a:cubicBezTo>
                    <a:pt x="3989" y="5089"/>
                    <a:pt x="4379" y="4967"/>
                    <a:pt x="4427" y="4572"/>
                  </a:cubicBezTo>
                  <a:cubicBezTo>
                    <a:pt x="4542" y="3617"/>
                    <a:pt x="2258" y="1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050;p49">
              <a:extLst>
                <a:ext uri="{FF2B5EF4-FFF2-40B4-BE49-F238E27FC236}">
                  <a16:creationId xmlns:a16="http://schemas.microsoft.com/office/drawing/2014/main" id="{1B269B8B-3BD5-4F05-A152-663BAF361996}"/>
                </a:ext>
              </a:extLst>
            </p:cNvPr>
            <p:cNvSpPr/>
            <p:nvPr/>
          </p:nvSpPr>
          <p:spPr>
            <a:xfrm>
              <a:off x="6413725" y="2416175"/>
              <a:ext cx="55125" cy="138900"/>
            </a:xfrm>
            <a:custGeom>
              <a:avLst/>
              <a:gdLst/>
              <a:ahLst/>
              <a:cxnLst/>
              <a:rect l="l" t="t" r="r" b="b"/>
              <a:pathLst>
                <a:path w="2205" h="555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53" y="1270"/>
                    <a:pt x="653" y="2328"/>
                  </a:cubicBezTo>
                  <a:cubicBezTo>
                    <a:pt x="635" y="3404"/>
                    <a:pt x="1182" y="5555"/>
                    <a:pt x="1182" y="5555"/>
                  </a:cubicBezTo>
                  <a:cubicBezTo>
                    <a:pt x="2205" y="2311"/>
                    <a:pt x="1447" y="1006"/>
                    <a:pt x="1200" y="530"/>
                  </a:cubicBezTo>
                  <a:cubicBezTo>
                    <a:pt x="900" y="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051;p49">
              <a:extLst>
                <a:ext uri="{FF2B5EF4-FFF2-40B4-BE49-F238E27FC236}">
                  <a16:creationId xmlns:a16="http://schemas.microsoft.com/office/drawing/2014/main" id="{530CA869-F2FA-470C-90D8-9377EA3D5C8A}"/>
                </a:ext>
              </a:extLst>
            </p:cNvPr>
            <p:cNvSpPr/>
            <p:nvPr/>
          </p:nvSpPr>
          <p:spPr>
            <a:xfrm>
              <a:off x="6420775" y="2512125"/>
              <a:ext cx="37950" cy="30150"/>
            </a:xfrm>
            <a:custGeom>
              <a:avLst/>
              <a:gdLst/>
              <a:ahLst/>
              <a:cxnLst/>
              <a:rect l="l" t="t" r="r" b="b"/>
              <a:pathLst>
                <a:path w="1518" h="1206" extrusionOk="0">
                  <a:moveTo>
                    <a:pt x="781" y="0"/>
                  </a:moveTo>
                  <a:cubicBezTo>
                    <a:pt x="710" y="0"/>
                    <a:pt x="632" y="18"/>
                    <a:pt x="547" y="60"/>
                  </a:cubicBezTo>
                  <a:cubicBezTo>
                    <a:pt x="547" y="60"/>
                    <a:pt x="1" y="624"/>
                    <a:pt x="777" y="1206"/>
                  </a:cubicBezTo>
                  <a:cubicBezTo>
                    <a:pt x="777" y="1206"/>
                    <a:pt x="845" y="1079"/>
                    <a:pt x="945" y="1079"/>
                  </a:cubicBezTo>
                  <a:cubicBezTo>
                    <a:pt x="980" y="1079"/>
                    <a:pt x="1018" y="1095"/>
                    <a:pt x="1059" y="1135"/>
                  </a:cubicBezTo>
                  <a:cubicBezTo>
                    <a:pt x="1074" y="1158"/>
                    <a:pt x="1099" y="1165"/>
                    <a:pt x="1122" y="1165"/>
                  </a:cubicBezTo>
                  <a:cubicBezTo>
                    <a:pt x="1153" y="1165"/>
                    <a:pt x="1182" y="1153"/>
                    <a:pt x="1182" y="1153"/>
                  </a:cubicBezTo>
                  <a:cubicBezTo>
                    <a:pt x="1182" y="1153"/>
                    <a:pt x="1517" y="659"/>
                    <a:pt x="1323" y="412"/>
                  </a:cubicBezTo>
                  <a:cubicBezTo>
                    <a:pt x="1323" y="412"/>
                    <a:pt x="1129" y="0"/>
                    <a:pt x="781" y="0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052;p49">
              <a:extLst>
                <a:ext uri="{FF2B5EF4-FFF2-40B4-BE49-F238E27FC236}">
                  <a16:creationId xmlns:a16="http://schemas.microsoft.com/office/drawing/2014/main" id="{793D8A5C-05C0-4AAA-9EFE-8669A89F5FBA}"/>
                </a:ext>
              </a:extLst>
            </p:cNvPr>
            <p:cNvSpPr/>
            <p:nvPr/>
          </p:nvSpPr>
          <p:spPr>
            <a:xfrm>
              <a:off x="6325550" y="2555050"/>
              <a:ext cx="117300" cy="10150"/>
            </a:xfrm>
            <a:custGeom>
              <a:avLst/>
              <a:gdLst/>
              <a:ahLst/>
              <a:cxnLst/>
              <a:rect l="l" t="t" r="r" b="b"/>
              <a:pathLst>
                <a:path w="4692" h="406" extrusionOk="0">
                  <a:moveTo>
                    <a:pt x="1" y="0"/>
                  </a:moveTo>
                  <a:lnTo>
                    <a:pt x="1" y="406"/>
                  </a:lnTo>
                  <a:lnTo>
                    <a:pt x="4691" y="406"/>
                  </a:lnTo>
                  <a:lnTo>
                    <a:pt x="4691" y="0"/>
                  </a:lnTo>
                  <a:close/>
                </a:path>
              </a:pathLst>
            </a:custGeom>
            <a:solidFill>
              <a:srgbClr val="F65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053;p49">
              <a:extLst>
                <a:ext uri="{FF2B5EF4-FFF2-40B4-BE49-F238E27FC236}">
                  <a16:creationId xmlns:a16="http://schemas.microsoft.com/office/drawing/2014/main" id="{E10C2AAE-4BB6-419A-91FD-D643C5475E6D}"/>
                </a:ext>
              </a:extLst>
            </p:cNvPr>
            <p:cNvSpPr/>
            <p:nvPr/>
          </p:nvSpPr>
          <p:spPr>
            <a:xfrm>
              <a:off x="6374050" y="2553275"/>
              <a:ext cx="17225" cy="13700"/>
            </a:xfrm>
            <a:custGeom>
              <a:avLst/>
              <a:gdLst/>
              <a:ahLst/>
              <a:cxnLst/>
              <a:rect l="l" t="t" r="r" b="b"/>
              <a:pathLst>
                <a:path w="689" h="548" extrusionOk="0">
                  <a:moveTo>
                    <a:pt x="0" y="1"/>
                  </a:moveTo>
                  <a:lnTo>
                    <a:pt x="0" y="547"/>
                  </a:lnTo>
                  <a:lnTo>
                    <a:pt x="688" y="547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37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054;p49">
              <a:extLst>
                <a:ext uri="{FF2B5EF4-FFF2-40B4-BE49-F238E27FC236}">
                  <a16:creationId xmlns:a16="http://schemas.microsoft.com/office/drawing/2014/main" id="{39520F10-1F4A-497D-A92D-78E887EC41BC}"/>
                </a:ext>
              </a:extLst>
            </p:cNvPr>
            <p:cNvSpPr/>
            <p:nvPr/>
          </p:nvSpPr>
          <p:spPr>
            <a:xfrm>
              <a:off x="6265600" y="2957550"/>
              <a:ext cx="49850" cy="17650"/>
            </a:xfrm>
            <a:custGeom>
              <a:avLst/>
              <a:gdLst/>
              <a:ahLst/>
              <a:cxnLst/>
              <a:rect l="l" t="t" r="r" b="b"/>
              <a:pathLst>
                <a:path w="1994" h="706" extrusionOk="0">
                  <a:moveTo>
                    <a:pt x="1446" y="1"/>
                  </a:moveTo>
                  <a:lnTo>
                    <a:pt x="1376" y="247"/>
                  </a:lnTo>
                  <a:lnTo>
                    <a:pt x="0" y="706"/>
                  </a:lnTo>
                  <a:lnTo>
                    <a:pt x="1993" y="706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055;p49">
              <a:extLst>
                <a:ext uri="{FF2B5EF4-FFF2-40B4-BE49-F238E27FC236}">
                  <a16:creationId xmlns:a16="http://schemas.microsoft.com/office/drawing/2014/main" id="{644DA35F-3AD6-4FAD-AB94-F33A62EDB1AA}"/>
                </a:ext>
              </a:extLst>
            </p:cNvPr>
            <p:cNvSpPr/>
            <p:nvPr/>
          </p:nvSpPr>
          <p:spPr>
            <a:xfrm>
              <a:off x="6450325" y="2957550"/>
              <a:ext cx="42350" cy="17650"/>
            </a:xfrm>
            <a:custGeom>
              <a:avLst/>
              <a:gdLst/>
              <a:ahLst/>
              <a:cxnLst/>
              <a:rect l="l" t="t" r="r" b="b"/>
              <a:pathLst>
                <a:path w="1694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587" y="706"/>
                  </a:lnTo>
                  <a:cubicBezTo>
                    <a:pt x="1658" y="706"/>
                    <a:pt x="1693" y="618"/>
                    <a:pt x="1623" y="582"/>
                  </a:cubicBezTo>
                  <a:lnTo>
                    <a:pt x="617" y="24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056;p49">
              <a:extLst>
                <a:ext uri="{FF2B5EF4-FFF2-40B4-BE49-F238E27FC236}">
                  <a16:creationId xmlns:a16="http://schemas.microsoft.com/office/drawing/2014/main" id="{5825992A-80BA-490A-8841-C3FBAD1395BA}"/>
                </a:ext>
              </a:extLst>
            </p:cNvPr>
            <p:cNvSpPr/>
            <p:nvPr/>
          </p:nvSpPr>
          <p:spPr>
            <a:xfrm>
              <a:off x="6311875" y="2427200"/>
              <a:ext cx="145075" cy="172850"/>
            </a:xfrm>
            <a:custGeom>
              <a:avLst/>
              <a:gdLst/>
              <a:ahLst/>
              <a:cxnLst/>
              <a:rect l="l" t="t" r="r" b="b"/>
              <a:pathLst>
                <a:path w="5803" h="6914" extrusionOk="0">
                  <a:moveTo>
                    <a:pt x="742" y="0"/>
                  </a:moveTo>
                  <a:cubicBezTo>
                    <a:pt x="318" y="0"/>
                    <a:pt x="1" y="318"/>
                    <a:pt x="1" y="723"/>
                  </a:cubicBezTo>
                  <a:lnTo>
                    <a:pt x="1" y="6172"/>
                  </a:lnTo>
                  <a:cubicBezTo>
                    <a:pt x="1" y="6578"/>
                    <a:pt x="318" y="6913"/>
                    <a:pt x="742" y="6913"/>
                  </a:cubicBezTo>
                  <a:lnTo>
                    <a:pt x="5062" y="6913"/>
                  </a:lnTo>
                  <a:cubicBezTo>
                    <a:pt x="5468" y="6913"/>
                    <a:pt x="5803" y="6578"/>
                    <a:pt x="5803" y="6172"/>
                  </a:cubicBezTo>
                  <a:lnTo>
                    <a:pt x="5803" y="723"/>
                  </a:lnTo>
                  <a:cubicBezTo>
                    <a:pt x="5803" y="318"/>
                    <a:pt x="5468" y="0"/>
                    <a:pt x="5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057;p49">
              <a:extLst>
                <a:ext uri="{FF2B5EF4-FFF2-40B4-BE49-F238E27FC236}">
                  <a16:creationId xmlns:a16="http://schemas.microsoft.com/office/drawing/2014/main" id="{7BD83DB4-4326-4B07-A9CA-227153C1E696}"/>
                </a:ext>
              </a:extLst>
            </p:cNvPr>
            <p:cNvSpPr/>
            <p:nvPr/>
          </p:nvSpPr>
          <p:spPr>
            <a:xfrm>
              <a:off x="6311875" y="2427200"/>
              <a:ext cx="145075" cy="63500"/>
            </a:xfrm>
            <a:custGeom>
              <a:avLst/>
              <a:gdLst/>
              <a:ahLst/>
              <a:cxnLst/>
              <a:rect l="l" t="t" r="r" b="b"/>
              <a:pathLst>
                <a:path w="5803" h="2540" extrusionOk="0">
                  <a:moveTo>
                    <a:pt x="742" y="0"/>
                  </a:moveTo>
                  <a:cubicBezTo>
                    <a:pt x="318" y="0"/>
                    <a:pt x="1" y="318"/>
                    <a:pt x="1" y="723"/>
                  </a:cubicBezTo>
                  <a:lnTo>
                    <a:pt x="1" y="1164"/>
                  </a:lnTo>
                  <a:cubicBezTo>
                    <a:pt x="1" y="1164"/>
                    <a:pt x="477" y="2540"/>
                    <a:pt x="2893" y="2540"/>
                  </a:cubicBezTo>
                  <a:cubicBezTo>
                    <a:pt x="5309" y="2540"/>
                    <a:pt x="5803" y="1164"/>
                    <a:pt x="5803" y="1164"/>
                  </a:cubicBezTo>
                  <a:lnTo>
                    <a:pt x="5803" y="723"/>
                  </a:lnTo>
                  <a:cubicBezTo>
                    <a:pt x="5803" y="318"/>
                    <a:pt x="5468" y="0"/>
                    <a:pt x="5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058;p49">
              <a:extLst>
                <a:ext uri="{FF2B5EF4-FFF2-40B4-BE49-F238E27FC236}">
                  <a16:creationId xmlns:a16="http://schemas.microsoft.com/office/drawing/2014/main" id="{D85B4D6A-28E7-401A-A624-6C5CE53D04B8}"/>
                </a:ext>
              </a:extLst>
            </p:cNvPr>
            <p:cNvSpPr/>
            <p:nvPr/>
          </p:nvSpPr>
          <p:spPr>
            <a:xfrm>
              <a:off x="6331275" y="2510950"/>
              <a:ext cx="109375" cy="72775"/>
            </a:xfrm>
            <a:custGeom>
              <a:avLst/>
              <a:gdLst/>
              <a:ahLst/>
              <a:cxnLst/>
              <a:rect l="l" t="t" r="r" b="b"/>
              <a:pathLst>
                <a:path w="4375" h="2911" extrusionOk="0">
                  <a:moveTo>
                    <a:pt x="301" y="1"/>
                  </a:moveTo>
                  <a:cubicBezTo>
                    <a:pt x="142" y="1"/>
                    <a:pt x="1" y="124"/>
                    <a:pt x="1" y="301"/>
                  </a:cubicBezTo>
                  <a:lnTo>
                    <a:pt x="1" y="2593"/>
                  </a:lnTo>
                  <a:cubicBezTo>
                    <a:pt x="1" y="2769"/>
                    <a:pt x="142" y="2911"/>
                    <a:pt x="301" y="2911"/>
                  </a:cubicBezTo>
                  <a:lnTo>
                    <a:pt x="4074" y="2911"/>
                  </a:lnTo>
                  <a:cubicBezTo>
                    <a:pt x="4233" y="2911"/>
                    <a:pt x="4374" y="2769"/>
                    <a:pt x="4374" y="2593"/>
                  </a:cubicBezTo>
                  <a:lnTo>
                    <a:pt x="4374" y="301"/>
                  </a:lnTo>
                  <a:cubicBezTo>
                    <a:pt x="4374" y="124"/>
                    <a:pt x="4233" y="1"/>
                    <a:pt x="4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059;p49">
              <a:extLst>
                <a:ext uri="{FF2B5EF4-FFF2-40B4-BE49-F238E27FC236}">
                  <a16:creationId xmlns:a16="http://schemas.microsoft.com/office/drawing/2014/main" id="{413E87C1-F481-48A9-A361-BEF86177ABE1}"/>
                </a:ext>
              </a:extLst>
            </p:cNvPr>
            <p:cNvSpPr/>
            <p:nvPr/>
          </p:nvSpPr>
          <p:spPr>
            <a:xfrm>
              <a:off x="6331275" y="2540050"/>
              <a:ext cx="109375" cy="3550"/>
            </a:xfrm>
            <a:custGeom>
              <a:avLst/>
              <a:gdLst/>
              <a:ahLst/>
              <a:cxnLst/>
              <a:rect l="l" t="t" r="r" b="b"/>
              <a:pathLst>
                <a:path w="4375" h="142" extrusionOk="0">
                  <a:moveTo>
                    <a:pt x="1" y="1"/>
                  </a:moveTo>
                  <a:lnTo>
                    <a:pt x="1" y="142"/>
                  </a:lnTo>
                  <a:lnTo>
                    <a:pt x="4374" y="142"/>
                  </a:lnTo>
                  <a:lnTo>
                    <a:pt x="4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060;p49">
              <a:extLst>
                <a:ext uri="{FF2B5EF4-FFF2-40B4-BE49-F238E27FC236}">
                  <a16:creationId xmlns:a16="http://schemas.microsoft.com/office/drawing/2014/main" id="{63724CA2-F8A9-46B2-87E7-E49EBD246B1C}"/>
                </a:ext>
              </a:extLst>
            </p:cNvPr>
            <p:cNvSpPr/>
            <p:nvPr/>
          </p:nvSpPr>
          <p:spPr>
            <a:xfrm>
              <a:off x="6426075" y="2543575"/>
              <a:ext cx="10600" cy="18100"/>
            </a:xfrm>
            <a:custGeom>
              <a:avLst/>
              <a:gdLst/>
              <a:ahLst/>
              <a:cxnLst/>
              <a:rect l="l" t="t" r="r" b="b"/>
              <a:pathLst>
                <a:path w="424" h="724" extrusionOk="0">
                  <a:moveTo>
                    <a:pt x="0" y="1"/>
                  </a:moveTo>
                  <a:lnTo>
                    <a:pt x="0" y="724"/>
                  </a:lnTo>
                  <a:lnTo>
                    <a:pt x="424" y="724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061;p49">
              <a:extLst>
                <a:ext uri="{FF2B5EF4-FFF2-40B4-BE49-F238E27FC236}">
                  <a16:creationId xmlns:a16="http://schemas.microsoft.com/office/drawing/2014/main" id="{A149566B-A2F5-4ABE-8151-575D9ABEFAAF}"/>
                </a:ext>
              </a:extLst>
            </p:cNvPr>
            <p:cNvSpPr/>
            <p:nvPr/>
          </p:nvSpPr>
          <p:spPr>
            <a:xfrm>
              <a:off x="6378900" y="2477900"/>
              <a:ext cx="11050" cy="25150"/>
            </a:xfrm>
            <a:custGeom>
              <a:avLst/>
              <a:gdLst/>
              <a:ahLst/>
              <a:cxnLst/>
              <a:rect l="l" t="t" r="r" b="b"/>
              <a:pathLst>
                <a:path w="442" h="1006" extrusionOk="0">
                  <a:moveTo>
                    <a:pt x="0" y="0"/>
                  </a:moveTo>
                  <a:lnTo>
                    <a:pt x="0" y="1005"/>
                  </a:lnTo>
                  <a:lnTo>
                    <a:pt x="441" y="100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062;p49">
              <a:extLst>
                <a:ext uri="{FF2B5EF4-FFF2-40B4-BE49-F238E27FC236}">
                  <a16:creationId xmlns:a16="http://schemas.microsoft.com/office/drawing/2014/main" id="{22EB8D6D-9BF4-4D38-ACC3-E8D7FD873692}"/>
                </a:ext>
              </a:extLst>
            </p:cNvPr>
            <p:cNvSpPr/>
            <p:nvPr/>
          </p:nvSpPr>
          <p:spPr>
            <a:xfrm>
              <a:off x="6375800" y="2485825"/>
              <a:ext cx="17225" cy="9300"/>
            </a:xfrm>
            <a:custGeom>
              <a:avLst/>
              <a:gdLst/>
              <a:ahLst/>
              <a:cxnLst/>
              <a:rect l="l" t="t" r="r" b="b"/>
              <a:pathLst>
                <a:path w="689" h="372" extrusionOk="0">
                  <a:moveTo>
                    <a:pt x="1" y="1"/>
                  </a:moveTo>
                  <a:lnTo>
                    <a:pt x="1" y="371"/>
                  </a:lnTo>
                  <a:lnTo>
                    <a:pt x="689" y="371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3063;p49">
            <a:extLst>
              <a:ext uri="{FF2B5EF4-FFF2-40B4-BE49-F238E27FC236}">
                <a16:creationId xmlns:a16="http://schemas.microsoft.com/office/drawing/2014/main" id="{25EEEB19-E769-4F4F-B874-C86252ADE0AB}"/>
              </a:ext>
            </a:extLst>
          </p:cNvPr>
          <p:cNvGrpSpPr/>
          <p:nvPr/>
        </p:nvGrpSpPr>
        <p:grpSpPr>
          <a:xfrm>
            <a:off x="852521" y="3348611"/>
            <a:ext cx="833340" cy="1506867"/>
            <a:chOff x="5588000" y="2366350"/>
            <a:chExt cx="340375" cy="615475"/>
          </a:xfrm>
        </p:grpSpPr>
        <p:sp>
          <p:nvSpPr>
            <p:cNvPr id="254" name="Google Shape;3064;p49">
              <a:extLst>
                <a:ext uri="{FF2B5EF4-FFF2-40B4-BE49-F238E27FC236}">
                  <a16:creationId xmlns:a16="http://schemas.microsoft.com/office/drawing/2014/main" id="{5E5943F1-9220-4DFF-953B-2F2DFFE65269}"/>
                </a:ext>
              </a:extLst>
            </p:cNvPr>
            <p:cNvSpPr/>
            <p:nvPr/>
          </p:nvSpPr>
          <p:spPr>
            <a:xfrm>
              <a:off x="5651925" y="2599550"/>
              <a:ext cx="31375" cy="26975"/>
            </a:xfrm>
            <a:custGeom>
              <a:avLst/>
              <a:gdLst/>
              <a:ahLst/>
              <a:cxnLst/>
              <a:rect l="l" t="t" r="r" b="b"/>
              <a:pathLst>
                <a:path w="1255" h="1079" extrusionOk="0">
                  <a:moveTo>
                    <a:pt x="382" y="0"/>
                  </a:moveTo>
                  <a:cubicBezTo>
                    <a:pt x="354" y="0"/>
                    <a:pt x="336" y="1"/>
                    <a:pt x="336" y="1"/>
                  </a:cubicBezTo>
                  <a:lnTo>
                    <a:pt x="1" y="442"/>
                  </a:lnTo>
                  <a:cubicBezTo>
                    <a:pt x="424" y="920"/>
                    <a:pt x="714" y="1078"/>
                    <a:pt x="899" y="1078"/>
                  </a:cubicBezTo>
                  <a:cubicBezTo>
                    <a:pt x="1254" y="1078"/>
                    <a:pt x="1220" y="495"/>
                    <a:pt x="989" y="460"/>
                  </a:cubicBezTo>
                  <a:cubicBezTo>
                    <a:pt x="636" y="389"/>
                    <a:pt x="618" y="284"/>
                    <a:pt x="618" y="284"/>
                  </a:cubicBezTo>
                  <a:lnTo>
                    <a:pt x="742" y="90"/>
                  </a:lnTo>
                  <a:cubicBezTo>
                    <a:pt x="649" y="10"/>
                    <a:pt x="467" y="0"/>
                    <a:pt x="382" y="0"/>
                  </a:cubicBez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065;p49">
              <a:extLst>
                <a:ext uri="{FF2B5EF4-FFF2-40B4-BE49-F238E27FC236}">
                  <a16:creationId xmlns:a16="http://schemas.microsoft.com/office/drawing/2014/main" id="{65F55440-6256-4D0A-8D98-670B31DCC269}"/>
                </a:ext>
              </a:extLst>
            </p:cNvPr>
            <p:cNvSpPr/>
            <p:nvPr/>
          </p:nvSpPr>
          <p:spPr>
            <a:xfrm>
              <a:off x="5744050" y="2599550"/>
              <a:ext cx="31350" cy="26975"/>
            </a:xfrm>
            <a:custGeom>
              <a:avLst/>
              <a:gdLst/>
              <a:ahLst/>
              <a:cxnLst/>
              <a:rect l="l" t="t" r="r" b="b"/>
              <a:pathLst>
                <a:path w="1254" h="1079" extrusionOk="0">
                  <a:moveTo>
                    <a:pt x="893" y="0"/>
                  </a:moveTo>
                  <a:cubicBezTo>
                    <a:pt x="813" y="0"/>
                    <a:pt x="641" y="10"/>
                    <a:pt x="548" y="90"/>
                  </a:cubicBezTo>
                  <a:lnTo>
                    <a:pt x="619" y="284"/>
                  </a:lnTo>
                  <a:cubicBezTo>
                    <a:pt x="619" y="284"/>
                    <a:pt x="619" y="389"/>
                    <a:pt x="266" y="460"/>
                  </a:cubicBezTo>
                  <a:cubicBezTo>
                    <a:pt x="34" y="495"/>
                    <a:pt x="1" y="1078"/>
                    <a:pt x="355" y="1078"/>
                  </a:cubicBezTo>
                  <a:cubicBezTo>
                    <a:pt x="540" y="1078"/>
                    <a:pt x="831" y="920"/>
                    <a:pt x="1254" y="442"/>
                  </a:cubicBezTo>
                  <a:lnTo>
                    <a:pt x="936" y="1"/>
                  </a:lnTo>
                  <a:cubicBezTo>
                    <a:pt x="936" y="1"/>
                    <a:pt x="920" y="0"/>
                    <a:pt x="893" y="0"/>
                  </a:cubicBez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066;p49">
              <a:extLst>
                <a:ext uri="{FF2B5EF4-FFF2-40B4-BE49-F238E27FC236}">
                  <a16:creationId xmlns:a16="http://schemas.microsoft.com/office/drawing/2014/main" id="{4ABEFFC3-4FD5-4A0D-938C-12C5ACE270C3}"/>
                </a:ext>
              </a:extLst>
            </p:cNvPr>
            <p:cNvSpPr/>
            <p:nvPr/>
          </p:nvSpPr>
          <p:spPr>
            <a:xfrm>
              <a:off x="5737475" y="2455850"/>
              <a:ext cx="93475" cy="156525"/>
            </a:xfrm>
            <a:custGeom>
              <a:avLst/>
              <a:gdLst/>
              <a:ahLst/>
              <a:cxnLst/>
              <a:rect l="l" t="t" r="r" b="b"/>
              <a:pathLst>
                <a:path w="3739" h="6261" extrusionOk="0">
                  <a:moveTo>
                    <a:pt x="0" y="1"/>
                  </a:moveTo>
                  <a:lnTo>
                    <a:pt x="1199" y="2328"/>
                  </a:lnTo>
                  <a:lnTo>
                    <a:pt x="2469" y="3563"/>
                  </a:lnTo>
                  <a:lnTo>
                    <a:pt x="1182" y="5732"/>
                  </a:lnTo>
                  <a:lnTo>
                    <a:pt x="1570" y="6261"/>
                  </a:lnTo>
                  <a:cubicBezTo>
                    <a:pt x="1570" y="6261"/>
                    <a:pt x="3739" y="3669"/>
                    <a:pt x="3739" y="3316"/>
                  </a:cubicBezTo>
                  <a:cubicBezTo>
                    <a:pt x="3739" y="2946"/>
                    <a:pt x="1517" y="759"/>
                    <a:pt x="1517" y="759"/>
                  </a:cubicBezTo>
                  <a:cubicBezTo>
                    <a:pt x="1517" y="759"/>
                    <a:pt x="1393" y="53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067;p49">
              <a:extLst>
                <a:ext uri="{FF2B5EF4-FFF2-40B4-BE49-F238E27FC236}">
                  <a16:creationId xmlns:a16="http://schemas.microsoft.com/office/drawing/2014/main" id="{2CEE332F-0D8C-4652-8EA4-DB7BA6717B92}"/>
                </a:ext>
              </a:extLst>
            </p:cNvPr>
            <p:cNvSpPr/>
            <p:nvPr/>
          </p:nvSpPr>
          <p:spPr>
            <a:xfrm>
              <a:off x="5628125" y="2585025"/>
              <a:ext cx="140225" cy="361975"/>
            </a:xfrm>
            <a:custGeom>
              <a:avLst/>
              <a:gdLst/>
              <a:ahLst/>
              <a:cxnLst/>
              <a:rect l="l" t="t" r="r" b="b"/>
              <a:pathLst>
                <a:path w="5609" h="14479" extrusionOk="0">
                  <a:moveTo>
                    <a:pt x="2170" y="0"/>
                  </a:moveTo>
                  <a:cubicBezTo>
                    <a:pt x="2170" y="0"/>
                    <a:pt x="971" y="1464"/>
                    <a:pt x="1041" y="2487"/>
                  </a:cubicBezTo>
                  <a:cubicBezTo>
                    <a:pt x="1094" y="3527"/>
                    <a:pt x="1" y="14478"/>
                    <a:pt x="1" y="14478"/>
                  </a:cubicBezTo>
                  <a:lnTo>
                    <a:pt x="777" y="14478"/>
                  </a:lnTo>
                  <a:lnTo>
                    <a:pt x="3263" y="4074"/>
                  </a:lnTo>
                  <a:cubicBezTo>
                    <a:pt x="3271" y="4027"/>
                    <a:pt x="3310" y="4005"/>
                    <a:pt x="3351" y="4005"/>
                  </a:cubicBezTo>
                  <a:cubicBezTo>
                    <a:pt x="3402" y="4005"/>
                    <a:pt x="3457" y="4040"/>
                    <a:pt x="3457" y="4109"/>
                  </a:cubicBezTo>
                  <a:lnTo>
                    <a:pt x="3351" y="14478"/>
                  </a:lnTo>
                  <a:lnTo>
                    <a:pt x="4251" y="14478"/>
                  </a:lnTo>
                  <a:cubicBezTo>
                    <a:pt x="4251" y="14478"/>
                    <a:pt x="5608" y="3633"/>
                    <a:pt x="5608" y="2610"/>
                  </a:cubicBezTo>
                  <a:cubicBezTo>
                    <a:pt x="5608" y="1182"/>
                    <a:pt x="4850" y="0"/>
                    <a:pt x="4850" y="0"/>
                  </a:cubicBezTo>
                  <a:cubicBezTo>
                    <a:pt x="4850" y="0"/>
                    <a:pt x="3980" y="149"/>
                    <a:pt x="3186" y="149"/>
                  </a:cubicBezTo>
                  <a:cubicBezTo>
                    <a:pt x="2789" y="149"/>
                    <a:pt x="2411" y="112"/>
                    <a:pt x="2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068;p49">
              <a:extLst>
                <a:ext uri="{FF2B5EF4-FFF2-40B4-BE49-F238E27FC236}">
                  <a16:creationId xmlns:a16="http://schemas.microsoft.com/office/drawing/2014/main" id="{0694DD6C-C9B4-40A0-B01B-8FF7B88331B6}"/>
                </a:ext>
              </a:extLst>
            </p:cNvPr>
            <p:cNvSpPr/>
            <p:nvPr/>
          </p:nvSpPr>
          <p:spPr>
            <a:xfrm>
              <a:off x="5682350" y="2566500"/>
              <a:ext cx="67050" cy="25600"/>
            </a:xfrm>
            <a:custGeom>
              <a:avLst/>
              <a:gdLst/>
              <a:ahLst/>
              <a:cxnLst/>
              <a:rect l="l" t="t" r="r" b="b"/>
              <a:pathLst>
                <a:path w="2682" h="1024" extrusionOk="0">
                  <a:moveTo>
                    <a:pt x="1341" y="1"/>
                  </a:moveTo>
                  <a:lnTo>
                    <a:pt x="1" y="89"/>
                  </a:lnTo>
                  <a:lnTo>
                    <a:pt x="1" y="741"/>
                  </a:lnTo>
                  <a:cubicBezTo>
                    <a:pt x="1" y="741"/>
                    <a:pt x="89" y="1024"/>
                    <a:pt x="1341" y="1024"/>
                  </a:cubicBezTo>
                  <a:cubicBezTo>
                    <a:pt x="2593" y="1024"/>
                    <a:pt x="2681" y="741"/>
                    <a:pt x="2681" y="741"/>
                  </a:cubicBezTo>
                  <a:lnTo>
                    <a:pt x="2681" y="89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069;p49">
              <a:extLst>
                <a:ext uri="{FF2B5EF4-FFF2-40B4-BE49-F238E27FC236}">
                  <a16:creationId xmlns:a16="http://schemas.microsoft.com/office/drawing/2014/main" id="{3A248317-DA77-4A0A-8A2D-75B655EF5CA4}"/>
                </a:ext>
              </a:extLst>
            </p:cNvPr>
            <p:cNvSpPr/>
            <p:nvPr/>
          </p:nvSpPr>
          <p:spPr>
            <a:xfrm>
              <a:off x="5651925" y="2452325"/>
              <a:ext cx="123025" cy="198850"/>
            </a:xfrm>
            <a:custGeom>
              <a:avLst/>
              <a:gdLst/>
              <a:ahLst/>
              <a:cxnLst/>
              <a:rect l="l" t="t" r="r" b="b"/>
              <a:pathLst>
                <a:path w="4921" h="7954" extrusionOk="0">
                  <a:moveTo>
                    <a:pt x="2047" y="1"/>
                  </a:moveTo>
                  <a:cubicBezTo>
                    <a:pt x="2047" y="1"/>
                    <a:pt x="777" y="477"/>
                    <a:pt x="653" y="882"/>
                  </a:cubicBezTo>
                  <a:cubicBezTo>
                    <a:pt x="530" y="1288"/>
                    <a:pt x="195" y="2699"/>
                    <a:pt x="918" y="3210"/>
                  </a:cubicBezTo>
                  <a:cubicBezTo>
                    <a:pt x="918" y="3210"/>
                    <a:pt x="89" y="6737"/>
                    <a:pt x="1" y="7460"/>
                  </a:cubicBezTo>
                  <a:cubicBezTo>
                    <a:pt x="1" y="7460"/>
                    <a:pt x="1341" y="7954"/>
                    <a:pt x="2399" y="7954"/>
                  </a:cubicBezTo>
                  <a:cubicBezTo>
                    <a:pt x="3440" y="7954"/>
                    <a:pt x="4780" y="7460"/>
                    <a:pt x="4780" y="7460"/>
                  </a:cubicBezTo>
                  <a:cubicBezTo>
                    <a:pt x="4692" y="6737"/>
                    <a:pt x="4198" y="3210"/>
                    <a:pt x="4198" y="3210"/>
                  </a:cubicBezTo>
                  <a:cubicBezTo>
                    <a:pt x="4921" y="2699"/>
                    <a:pt x="4586" y="1288"/>
                    <a:pt x="4463" y="882"/>
                  </a:cubicBezTo>
                  <a:cubicBezTo>
                    <a:pt x="4339" y="477"/>
                    <a:pt x="3069" y="1"/>
                    <a:pt x="3069" y="1"/>
                  </a:cubicBezTo>
                  <a:lnTo>
                    <a:pt x="2558" y="106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070;p49">
              <a:extLst>
                <a:ext uri="{FF2B5EF4-FFF2-40B4-BE49-F238E27FC236}">
                  <a16:creationId xmlns:a16="http://schemas.microsoft.com/office/drawing/2014/main" id="{D5492420-1950-404B-8D53-EE426AB4653D}"/>
                </a:ext>
              </a:extLst>
            </p:cNvPr>
            <p:cNvSpPr/>
            <p:nvPr/>
          </p:nvSpPr>
          <p:spPr>
            <a:xfrm>
              <a:off x="5600800" y="2455850"/>
              <a:ext cx="93475" cy="155650"/>
            </a:xfrm>
            <a:custGeom>
              <a:avLst/>
              <a:gdLst/>
              <a:ahLst/>
              <a:cxnLst/>
              <a:rect l="l" t="t" r="r" b="b"/>
              <a:pathLst>
                <a:path w="3739" h="6226" extrusionOk="0">
                  <a:moveTo>
                    <a:pt x="3739" y="1"/>
                  </a:moveTo>
                  <a:lnTo>
                    <a:pt x="3739" y="1"/>
                  </a:lnTo>
                  <a:cubicBezTo>
                    <a:pt x="2363" y="530"/>
                    <a:pt x="2222" y="759"/>
                    <a:pt x="2222" y="759"/>
                  </a:cubicBezTo>
                  <a:cubicBezTo>
                    <a:pt x="2222" y="759"/>
                    <a:pt x="0" y="2946"/>
                    <a:pt x="0" y="3316"/>
                  </a:cubicBezTo>
                  <a:cubicBezTo>
                    <a:pt x="0" y="3669"/>
                    <a:pt x="2028" y="6226"/>
                    <a:pt x="2028" y="6226"/>
                  </a:cubicBezTo>
                  <a:lnTo>
                    <a:pt x="2416" y="5714"/>
                  </a:lnTo>
                  <a:lnTo>
                    <a:pt x="1270" y="3563"/>
                  </a:lnTo>
                  <a:lnTo>
                    <a:pt x="2540" y="2328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071;p49">
              <a:extLst>
                <a:ext uri="{FF2B5EF4-FFF2-40B4-BE49-F238E27FC236}">
                  <a16:creationId xmlns:a16="http://schemas.microsoft.com/office/drawing/2014/main" id="{1AF58696-07BA-49F5-BEE8-15641FD981F4}"/>
                </a:ext>
              </a:extLst>
            </p:cNvPr>
            <p:cNvSpPr/>
            <p:nvPr/>
          </p:nvSpPr>
          <p:spPr>
            <a:xfrm>
              <a:off x="5655175" y="2454425"/>
              <a:ext cx="42200" cy="59650"/>
            </a:xfrm>
            <a:custGeom>
              <a:avLst/>
              <a:gdLst/>
              <a:ahLst/>
              <a:cxnLst/>
              <a:rect l="l" t="t" r="r" b="b"/>
              <a:pathLst>
                <a:path w="1688" h="2386" extrusionOk="0">
                  <a:moveTo>
                    <a:pt x="1595" y="1"/>
                  </a:moveTo>
                  <a:cubicBezTo>
                    <a:pt x="1240" y="1"/>
                    <a:pt x="1" y="157"/>
                    <a:pt x="365" y="2385"/>
                  </a:cubicBezTo>
                  <a:cubicBezTo>
                    <a:pt x="365" y="2385"/>
                    <a:pt x="312" y="886"/>
                    <a:pt x="1687" y="5"/>
                  </a:cubicBezTo>
                  <a:cubicBezTo>
                    <a:pt x="1687" y="5"/>
                    <a:pt x="1653" y="1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072;p49">
              <a:extLst>
                <a:ext uri="{FF2B5EF4-FFF2-40B4-BE49-F238E27FC236}">
                  <a16:creationId xmlns:a16="http://schemas.microsoft.com/office/drawing/2014/main" id="{8F2034A2-4C70-48D7-8D47-48B57ED97CF4}"/>
                </a:ext>
              </a:extLst>
            </p:cNvPr>
            <p:cNvSpPr/>
            <p:nvPr/>
          </p:nvSpPr>
          <p:spPr>
            <a:xfrm>
              <a:off x="5734375" y="2454425"/>
              <a:ext cx="42200" cy="59650"/>
            </a:xfrm>
            <a:custGeom>
              <a:avLst/>
              <a:gdLst/>
              <a:ahLst/>
              <a:cxnLst/>
              <a:rect l="l" t="t" r="r" b="b"/>
              <a:pathLst>
                <a:path w="1688" h="2386" extrusionOk="0">
                  <a:moveTo>
                    <a:pt x="93" y="1"/>
                  </a:moveTo>
                  <a:cubicBezTo>
                    <a:pt x="35" y="1"/>
                    <a:pt x="1" y="5"/>
                    <a:pt x="1" y="5"/>
                  </a:cubicBezTo>
                  <a:cubicBezTo>
                    <a:pt x="1394" y="886"/>
                    <a:pt x="1323" y="2385"/>
                    <a:pt x="1323" y="2385"/>
                  </a:cubicBezTo>
                  <a:cubicBezTo>
                    <a:pt x="1687" y="157"/>
                    <a:pt x="448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073;p49">
              <a:extLst>
                <a:ext uri="{FF2B5EF4-FFF2-40B4-BE49-F238E27FC236}">
                  <a16:creationId xmlns:a16="http://schemas.microsoft.com/office/drawing/2014/main" id="{C7F4EEC1-1CC9-4D5B-BD2A-23122FA83C8E}"/>
                </a:ext>
              </a:extLst>
            </p:cNvPr>
            <p:cNvSpPr/>
            <p:nvPr/>
          </p:nvSpPr>
          <p:spPr>
            <a:xfrm>
              <a:off x="5588000" y="2946975"/>
              <a:ext cx="57800" cy="26475"/>
            </a:xfrm>
            <a:custGeom>
              <a:avLst/>
              <a:gdLst/>
              <a:ahLst/>
              <a:cxnLst/>
              <a:rect l="l" t="t" r="r" b="b"/>
              <a:pathLst>
                <a:path w="2312" h="1059" extrusionOk="0">
                  <a:moveTo>
                    <a:pt x="1676" y="0"/>
                  </a:moveTo>
                  <a:lnTo>
                    <a:pt x="1606" y="282"/>
                  </a:lnTo>
                  <a:lnTo>
                    <a:pt x="72" y="935"/>
                  </a:lnTo>
                  <a:cubicBezTo>
                    <a:pt x="1" y="970"/>
                    <a:pt x="19" y="1058"/>
                    <a:pt x="89" y="1058"/>
                  </a:cubicBezTo>
                  <a:lnTo>
                    <a:pt x="2170" y="1058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074;p49">
              <a:extLst>
                <a:ext uri="{FF2B5EF4-FFF2-40B4-BE49-F238E27FC236}">
                  <a16:creationId xmlns:a16="http://schemas.microsoft.com/office/drawing/2014/main" id="{883E0A39-6518-4477-BF15-832039D464DF}"/>
                </a:ext>
              </a:extLst>
            </p:cNvPr>
            <p:cNvSpPr/>
            <p:nvPr/>
          </p:nvSpPr>
          <p:spPr>
            <a:xfrm>
              <a:off x="5714975" y="2946975"/>
              <a:ext cx="50725" cy="26475"/>
            </a:xfrm>
            <a:custGeom>
              <a:avLst/>
              <a:gdLst/>
              <a:ahLst/>
              <a:cxnLst/>
              <a:rect l="l" t="t" r="r" b="b"/>
              <a:pathLst>
                <a:path w="2029" h="1059" extrusionOk="0">
                  <a:moveTo>
                    <a:pt x="1" y="0"/>
                  </a:moveTo>
                  <a:lnTo>
                    <a:pt x="1" y="1058"/>
                  </a:lnTo>
                  <a:lnTo>
                    <a:pt x="2029" y="1058"/>
                  </a:lnTo>
                  <a:lnTo>
                    <a:pt x="688" y="31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2B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075;p49">
              <a:extLst>
                <a:ext uri="{FF2B5EF4-FFF2-40B4-BE49-F238E27FC236}">
                  <a16:creationId xmlns:a16="http://schemas.microsoft.com/office/drawing/2014/main" id="{9D89AECE-3DAC-47C0-8314-625695762099}"/>
                </a:ext>
              </a:extLst>
            </p:cNvPr>
            <p:cNvSpPr/>
            <p:nvPr/>
          </p:nvSpPr>
          <p:spPr>
            <a:xfrm>
              <a:off x="5641575" y="2366350"/>
              <a:ext cx="122375" cy="78625"/>
            </a:xfrm>
            <a:custGeom>
              <a:avLst/>
              <a:gdLst/>
              <a:ahLst/>
              <a:cxnLst/>
              <a:rect l="l" t="t" r="r" b="b"/>
              <a:pathLst>
                <a:path w="4895" h="3145" extrusionOk="0">
                  <a:moveTo>
                    <a:pt x="2972" y="1"/>
                  </a:moveTo>
                  <a:cubicBezTo>
                    <a:pt x="641" y="1"/>
                    <a:pt x="1" y="3144"/>
                    <a:pt x="1183" y="3144"/>
                  </a:cubicBezTo>
                  <a:cubicBezTo>
                    <a:pt x="1208" y="3144"/>
                    <a:pt x="1234" y="3143"/>
                    <a:pt x="1261" y="3140"/>
                  </a:cubicBezTo>
                  <a:cubicBezTo>
                    <a:pt x="2549" y="3016"/>
                    <a:pt x="3201" y="971"/>
                    <a:pt x="3201" y="971"/>
                  </a:cubicBezTo>
                  <a:cubicBezTo>
                    <a:pt x="3342" y="1482"/>
                    <a:pt x="3889" y="1835"/>
                    <a:pt x="3889" y="1835"/>
                  </a:cubicBezTo>
                  <a:cubicBezTo>
                    <a:pt x="4894" y="89"/>
                    <a:pt x="2972" y="1"/>
                    <a:pt x="2972" y="1"/>
                  </a:cubicBezTo>
                  <a:close/>
                </a:path>
              </a:pathLst>
            </a:custGeom>
            <a:solidFill>
              <a:srgbClr val="151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076;p49">
              <a:extLst>
                <a:ext uri="{FF2B5EF4-FFF2-40B4-BE49-F238E27FC236}">
                  <a16:creationId xmlns:a16="http://schemas.microsoft.com/office/drawing/2014/main" id="{1A261E11-3367-42B2-A3D7-BA6CBA458DF3}"/>
                </a:ext>
              </a:extLst>
            </p:cNvPr>
            <p:cNvSpPr/>
            <p:nvPr/>
          </p:nvSpPr>
          <p:spPr>
            <a:xfrm>
              <a:off x="5660325" y="2366800"/>
              <a:ext cx="111100" cy="151675"/>
            </a:xfrm>
            <a:custGeom>
              <a:avLst/>
              <a:gdLst/>
              <a:ahLst/>
              <a:cxnLst/>
              <a:rect l="l" t="t" r="r" b="b"/>
              <a:pathLst>
                <a:path w="4444" h="6067" extrusionOk="0">
                  <a:moveTo>
                    <a:pt x="2222" y="0"/>
                  </a:moveTo>
                  <a:cubicBezTo>
                    <a:pt x="794" y="0"/>
                    <a:pt x="617" y="829"/>
                    <a:pt x="617" y="1852"/>
                  </a:cubicBezTo>
                  <a:cubicBezTo>
                    <a:pt x="617" y="2875"/>
                    <a:pt x="0" y="6067"/>
                    <a:pt x="2222" y="6067"/>
                  </a:cubicBezTo>
                  <a:cubicBezTo>
                    <a:pt x="4444" y="6067"/>
                    <a:pt x="3827" y="2875"/>
                    <a:pt x="3827" y="1852"/>
                  </a:cubicBezTo>
                  <a:cubicBezTo>
                    <a:pt x="3827" y="829"/>
                    <a:pt x="3509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077;p49">
              <a:extLst>
                <a:ext uri="{FF2B5EF4-FFF2-40B4-BE49-F238E27FC236}">
                  <a16:creationId xmlns:a16="http://schemas.microsoft.com/office/drawing/2014/main" id="{A7E8E5F4-73E9-44F0-B484-E1F1543B7E47}"/>
                </a:ext>
              </a:extLst>
            </p:cNvPr>
            <p:cNvSpPr/>
            <p:nvPr/>
          </p:nvSpPr>
          <p:spPr>
            <a:xfrm>
              <a:off x="5652375" y="2473475"/>
              <a:ext cx="127000" cy="151250"/>
            </a:xfrm>
            <a:custGeom>
              <a:avLst/>
              <a:gdLst/>
              <a:ahLst/>
              <a:cxnLst/>
              <a:rect l="l" t="t" r="r" b="b"/>
              <a:pathLst>
                <a:path w="5080" h="6050" extrusionOk="0">
                  <a:moveTo>
                    <a:pt x="653" y="1"/>
                  </a:moveTo>
                  <a:cubicBezTo>
                    <a:pt x="283" y="1"/>
                    <a:pt x="1" y="283"/>
                    <a:pt x="1" y="653"/>
                  </a:cubicBezTo>
                  <a:lnTo>
                    <a:pt x="1" y="5397"/>
                  </a:lnTo>
                  <a:cubicBezTo>
                    <a:pt x="1" y="5767"/>
                    <a:pt x="283" y="6050"/>
                    <a:pt x="653" y="6050"/>
                  </a:cubicBezTo>
                  <a:lnTo>
                    <a:pt x="4427" y="6050"/>
                  </a:lnTo>
                  <a:cubicBezTo>
                    <a:pt x="4797" y="6050"/>
                    <a:pt x="5079" y="5767"/>
                    <a:pt x="5079" y="5397"/>
                  </a:cubicBezTo>
                  <a:lnTo>
                    <a:pt x="5079" y="653"/>
                  </a:lnTo>
                  <a:cubicBezTo>
                    <a:pt x="5079" y="283"/>
                    <a:pt x="4797" y="1"/>
                    <a:pt x="4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078;p49">
              <a:extLst>
                <a:ext uri="{FF2B5EF4-FFF2-40B4-BE49-F238E27FC236}">
                  <a16:creationId xmlns:a16="http://schemas.microsoft.com/office/drawing/2014/main" id="{64E7EAD9-D791-4CBD-BC7C-8F403D39202D}"/>
                </a:ext>
              </a:extLst>
            </p:cNvPr>
            <p:cNvSpPr/>
            <p:nvPr/>
          </p:nvSpPr>
          <p:spPr>
            <a:xfrm>
              <a:off x="5667800" y="2546675"/>
              <a:ext cx="95700" cy="63950"/>
            </a:xfrm>
            <a:custGeom>
              <a:avLst/>
              <a:gdLst/>
              <a:ahLst/>
              <a:cxnLst/>
              <a:rect l="l" t="t" r="r" b="b"/>
              <a:pathLst>
                <a:path w="3828" h="2558" extrusionOk="0">
                  <a:moveTo>
                    <a:pt x="283" y="0"/>
                  </a:moveTo>
                  <a:cubicBezTo>
                    <a:pt x="124" y="0"/>
                    <a:pt x="1" y="124"/>
                    <a:pt x="1" y="265"/>
                  </a:cubicBezTo>
                  <a:lnTo>
                    <a:pt x="1" y="2293"/>
                  </a:lnTo>
                  <a:cubicBezTo>
                    <a:pt x="1" y="2434"/>
                    <a:pt x="124" y="2557"/>
                    <a:pt x="283" y="2557"/>
                  </a:cubicBezTo>
                  <a:lnTo>
                    <a:pt x="3563" y="2557"/>
                  </a:lnTo>
                  <a:cubicBezTo>
                    <a:pt x="3722" y="2557"/>
                    <a:pt x="3828" y="2434"/>
                    <a:pt x="3828" y="2293"/>
                  </a:cubicBezTo>
                  <a:lnTo>
                    <a:pt x="3828" y="265"/>
                  </a:lnTo>
                  <a:cubicBezTo>
                    <a:pt x="3828" y="124"/>
                    <a:pt x="3722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079;p49">
              <a:extLst>
                <a:ext uri="{FF2B5EF4-FFF2-40B4-BE49-F238E27FC236}">
                  <a16:creationId xmlns:a16="http://schemas.microsoft.com/office/drawing/2014/main" id="{BFDE9299-58B6-4963-9C00-7B2B6A45C9D8}"/>
                </a:ext>
              </a:extLst>
            </p:cNvPr>
            <p:cNvSpPr/>
            <p:nvPr/>
          </p:nvSpPr>
          <p:spPr>
            <a:xfrm>
              <a:off x="5667800" y="2572250"/>
              <a:ext cx="95700" cy="3550"/>
            </a:xfrm>
            <a:custGeom>
              <a:avLst/>
              <a:gdLst/>
              <a:ahLst/>
              <a:cxnLst/>
              <a:rect l="l" t="t" r="r" b="b"/>
              <a:pathLst>
                <a:path w="3828" h="142" extrusionOk="0">
                  <a:moveTo>
                    <a:pt x="1" y="0"/>
                  </a:moveTo>
                  <a:lnTo>
                    <a:pt x="1" y="141"/>
                  </a:lnTo>
                  <a:lnTo>
                    <a:pt x="3828" y="141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080;p49">
              <a:extLst>
                <a:ext uri="{FF2B5EF4-FFF2-40B4-BE49-F238E27FC236}">
                  <a16:creationId xmlns:a16="http://schemas.microsoft.com/office/drawing/2014/main" id="{190C8B23-0AA0-447B-9980-A8E84BDEB21D}"/>
                </a:ext>
              </a:extLst>
            </p:cNvPr>
            <p:cNvSpPr/>
            <p:nvPr/>
          </p:nvSpPr>
          <p:spPr>
            <a:xfrm>
              <a:off x="5636075" y="2560325"/>
              <a:ext cx="16325" cy="50300"/>
            </a:xfrm>
            <a:custGeom>
              <a:avLst/>
              <a:gdLst/>
              <a:ahLst/>
              <a:cxnLst/>
              <a:rect l="l" t="t" r="r" b="b"/>
              <a:pathLst>
                <a:path w="653" h="2012" extrusionOk="0">
                  <a:moveTo>
                    <a:pt x="212" y="1"/>
                  </a:moveTo>
                  <a:cubicBezTo>
                    <a:pt x="88" y="1"/>
                    <a:pt x="0" y="89"/>
                    <a:pt x="0" y="213"/>
                  </a:cubicBezTo>
                  <a:lnTo>
                    <a:pt x="0" y="1800"/>
                  </a:lnTo>
                  <a:cubicBezTo>
                    <a:pt x="0" y="1923"/>
                    <a:pt x="88" y="2011"/>
                    <a:pt x="212" y="2011"/>
                  </a:cubicBezTo>
                  <a:lnTo>
                    <a:pt x="653" y="2011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081;p49">
              <a:extLst>
                <a:ext uri="{FF2B5EF4-FFF2-40B4-BE49-F238E27FC236}">
                  <a16:creationId xmlns:a16="http://schemas.microsoft.com/office/drawing/2014/main" id="{D022F7D4-0C48-4C2C-9E44-A5ED88630F66}"/>
                </a:ext>
              </a:extLst>
            </p:cNvPr>
            <p:cNvSpPr/>
            <p:nvPr/>
          </p:nvSpPr>
          <p:spPr>
            <a:xfrm>
              <a:off x="5636075" y="2580175"/>
              <a:ext cx="16325" cy="2675"/>
            </a:xfrm>
            <a:custGeom>
              <a:avLst/>
              <a:gdLst/>
              <a:ahLst/>
              <a:cxnLst/>
              <a:rect l="l" t="t" r="r" b="b"/>
              <a:pathLst>
                <a:path w="653" h="107" extrusionOk="0">
                  <a:moveTo>
                    <a:pt x="0" y="0"/>
                  </a:moveTo>
                  <a:lnTo>
                    <a:pt x="0" y="106"/>
                  </a:lnTo>
                  <a:lnTo>
                    <a:pt x="653" y="106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082;p49">
              <a:extLst>
                <a:ext uri="{FF2B5EF4-FFF2-40B4-BE49-F238E27FC236}">
                  <a16:creationId xmlns:a16="http://schemas.microsoft.com/office/drawing/2014/main" id="{69C535ED-8139-4182-AF3A-7CD1975260EE}"/>
                </a:ext>
              </a:extLst>
            </p:cNvPr>
            <p:cNvSpPr/>
            <p:nvPr/>
          </p:nvSpPr>
          <p:spPr>
            <a:xfrm>
              <a:off x="5779350" y="2560325"/>
              <a:ext cx="16775" cy="50300"/>
            </a:xfrm>
            <a:custGeom>
              <a:avLst/>
              <a:gdLst/>
              <a:ahLst/>
              <a:cxnLst/>
              <a:rect l="l" t="t" r="r" b="b"/>
              <a:pathLst>
                <a:path w="671" h="2012" extrusionOk="0">
                  <a:moveTo>
                    <a:pt x="0" y="1"/>
                  </a:moveTo>
                  <a:lnTo>
                    <a:pt x="0" y="2011"/>
                  </a:lnTo>
                  <a:lnTo>
                    <a:pt x="459" y="2011"/>
                  </a:lnTo>
                  <a:cubicBezTo>
                    <a:pt x="565" y="2011"/>
                    <a:pt x="670" y="1923"/>
                    <a:pt x="670" y="1800"/>
                  </a:cubicBezTo>
                  <a:lnTo>
                    <a:pt x="670" y="213"/>
                  </a:lnTo>
                  <a:cubicBezTo>
                    <a:pt x="670" y="89"/>
                    <a:pt x="565" y="1"/>
                    <a:pt x="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083;p49">
              <a:extLst>
                <a:ext uri="{FF2B5EF4-FFF2-40B4-BE49-F238E27FC236}">
                  <a16:creationId xmlns:a16="http://schemas.microsoft.com/office/drawing/2014/main" id="{9FB915C0-A7B3-4CCF-81E7-744AAEB344B5}"/>
                </a:ext>
              </a:extLst>
            </p:cNvPr>
            <p:cNvSpPr/>
            <p:nvPr/>
          </p:nvSpPr>
          <p:spPr>
            <a:xfrm>
              <a:off x="5779350" y="2580175"/>
              <a:ext cx="16775" cy="2675"/>
            </a:xfrm>
            <a:custGeom>
              <a:avLst/>
              <a:gdLst/>
              <a:ahLst/>
              <a:cxnLst/>
              <a:rect l="l" t="t" r="r" b="b"/>
              <a:pathLst>
                <a:path w="671" h="107" extrusionOk="0">
                  <a:moveTo>
                    <a:pt x="0" y="0"/>
                  </a:moveTo>
                  <a:lnTo>
                    <a:pt x="0" y="106"/>
                  </a:lnTo>
                  <a:lnTo>
                    <a:pt x="670" y="106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084;p49">
              <a:extLst>
                <a:ext uri="{FF2B5EF4-FFF2-40B4-BE49-F238E27FC236}">
                  <a16:creationId xmlns:a16="http://schemas.microsoft.com/office/drawing/2014/main" id="{3B9AA3F2-16E5-4B6A-8D70-E27C0822AD51}"/>
                </a:ext>
              </a:extLst>
            </p:cNvPr>
            <p:cNvSpPr/>
            <p:nvPr/>
          </p:nvSpPr>
          <p:spPr>
            <a:xfrm>
              <a:off x="5747600" y="2575325"/>
              <a:ext cx="9725" cy="16325"/>
            </a:xfrm>
            <a:custGeom>
              <a:avLst/>
              <a:gdLst/>
              <a:ahLst/>
              <a:cxnLst/>
              <a:rect l="l" t="t" r="r" b="b"/>
              <a:pathLst>
                <a:path w="389" h="653" extrusionOk="0">
                  <a:moveTo>
                    <a:pt x="1" y="0"/>
                  </a:moveTo>
                  <a:lnTo>
                    <a:pt x="1" y="653"/>
                  </a:lnTo>
                  <a:lnTo>
                    <a:pt x="389" y="653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085;p49">
              <a:extLst>
                <a:ext uri="{FF2B5EF4-FFF2-40B4-BE49-F238E27FC236}">
                  <a16:creationId xmlns:a16="http://schemas.microsoft.com/office/drawing/2014/main" id="{49E699D8-9861-41DC-B587-2D1CF0264DD8}"/>
                </a:ext>
              </a:extLst>
            </p:cNvPr>
            <p:cNvSpPr/>
            <p:nvPr/>
          </p:nvSpPr>
          <p:spPr>
            <a:xfrm>
              <a:off x="5682800" y="2490250"/>
              <a:ext cx="66150" cy="44550"/>
            </a:xfrm>
            <a:custGeom>
              <a:avLst/>
              <a:gdLst/>
              <a:ahLst/>
              <a:cxnLst/>
              <a:rect l="l" t="t" r="r" b="b"/>
              <a:pathLst>
                <a:path w="2646" h="1782" extrusionOk="0">
                  <a:moveTo>
                    <a:pt x="177" y="0"/>
                  </a:moveTo>
                  <a:cubicBezTo>
                    <a:pt x="71" y="0"/>
                    <a:pt x="0" y="88"/>
                    <a:pt x="0" y="194"/>
                  </a:cubicBezTo>
                  <a:lnTo>
                    <a:pt x="0" y="1587"/>
                  </a:lnTo>
                  <a:cubicBezTo>
                    <a:pt x="0" y="1693"/>
                    <a:pt x="71" y="1781"/>
                    <a:pt x="177" y="1781"/>
                  </a:cubicBezTo>
                  <a:lnTo>
                    <a:pt x="2469" y="1781"/>
                  </a:lnTo>
                  <a:cubicBezTo>
                    <a:pt x="2575" y="1781"/>
                    <a:pt x="2646" y="1693"/>
                    <a:pt x="2646" y="1587"/>
                  </a:cubicBezTo>
                  <a:lnTo>
                    <a:pt x="2646" y="194"/>
                  </a:lnTo>
                  <a:cubicBezTo>
                    <a:pt x="2646" y="88"/>
                    <a:pt x="2575" y="0"/>
                    <a:pt x="2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086;p49">
              <a:extLst>
                <a:ext uri="{FF2B5EF4-FFF2-40B4-BE49-F238E27FC236}">
                  <a16:creationId xmlns:a16="http://schemas.microsoft.com/office/drawing/2014/main" id="{1BB687A7-9DA6-48A6-88A9-BE0B0818C6EE}"/>
                </a:ext>
              </a:extLst>
            </p:cNvPr>
            <p:cNvSpPr/>
            <p:nvPr/>
          </p:nvSpPr>
          <p:spPr>
            <a:xfrm>
              <a:off x="5682800" y="2507875"/>
              <a:ext cx="66150" cy="2225"/>
            </a:xfrm>
            <a:custGeom>
              <a:avLst/>
              <a:gdLst/>
              <a:ahLst/>
              <a:cxnLst/>
              <a:rect l="l" t="t" r="r" b="b"/>
              <a:pathLst>
                <a:path w="2646" h="89" extrusionOk="0">
                  <a:moveTo>
                    <a:pt x="0" y="0"/>
                  </a:moveTo>
                  <a:lnTo>
                    <a:pt x="0" y="89"/>
                  </a:lnTo>
                  <a:lnTo>
                    <a:pt x="2646" y="89"/>
                  </a:lnTo>
                  <a:lnTo>
                    <a:pt x="2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087;p49">
              <a:extLst>
                <a:ext uri="{FF2B5EF4-FFF2-40B4-BE49-F238E27FC236}">
                  <a16:creationId xmlns:a16="http://schemas.microsoft.com/office/drawing/2014/main" id="{7CBF5153-03AC-4794-8DB6-6327593ECAD3}"/>
                </a:ext>
              </a:extLst>
            </p:cNvPr>
            <p:cNvSpPr/>
            <p:nvPr/>
          </p:nvSpPr>
          <p:spPr>
            <a:xfrm>
              <a:off x="5737900" y="2510525"/>
              <a:ext cx="6650" cy="11050"/>
            </a:xfrm>
            <a:custGeom>
              <a:avLst/>
              <a:gdLst/>
              <a:ahLst/>
              <a:cxnLst/>
              <a:rect l="l" t="t" r="r" b="b"/>
              <a:pathLst>
                <a:path w="266" h="442" extrusionOk="0">
                  <a:moveTo>
                    <a:pt x="1" y="0"/>
                  </a:moveTo>
                  <a:lnTo>
                    <a:pt x="1" y="441"/>
                  </a:lnTo>
                  <a:lnTo>
                    <a:pt x="265" y="441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088;p49">
              <a:extLst>
                <a:ext uri="{FF2B5EF4-FFF2-40B4-BE49-F238E27FC236}">
                  <a16:creationId xmlns:a16="http://schemas.microsoft.com/office/drawing/2014/main" id="{95733036-3B3F-428D-BC03-35E819B352AB}"/>
                </a:ext>
              </a:extLst>
            </p:cNvPr>
            <p:cNvSpPr/>
            <p:nvPr/>
          </p:nvSpPr>
          <p:spPr>
            <a:xfrm>
              <a:off x="5781550" y="2805900"/>
              <a:ext cx="73200" cy="97450"/>
            </a:xfrm>
            <a:custGeom>
              <a:avLst/>
              <a:gdLst/>
              <a:ahLst/>
              <a:cxnLst/>
              <a:rect l="l" t="t" r="r" b="b"/>
              <a:pathLst>
                <a:path w="2928" h="3898" extrusionOk="0">
                  <a:moveTo>
                    <a:pt x="477" y="459"/>
                  </a:moveTo>
                  <a:lnTo>
                    <a:pt x="2469" y="476"/>
                  </a:lnTo>
                  <a:lnTo>
                    <a:pt x="2452" y="3439"/>
                  </a:lnTo>
                  <a:lnTo>
                    <a:pt x="459" y="3421"/>
                  </a:lnTo>
                  <a:lnTo>
                    <a:pt x="477" y="459"/>
                  </a:lnTo>
                  <a:close/>
                  <a:moveTo>
                    <a:pt x="18" y="0"/>
                  </a:moveTo>
                  <a:lnTo>
                    <a:pt x="1" y="3880"/>
                  </a:lnTo>
                  <a:lnTo>
                    <a:pt x="2910" y="3897"/>
                  </a:lnTo>
                  <a:lnTo>
                    <a:pt x="2928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089;p49">
              <a:extLst>
                <a:ext uri="{FF2B5EF4-FFF2-40B4-BE49-F238E27FC236}">
                  <a16:creationId xmlns:a16="http://schemas.microsoft.com/office/drawing/2014/main" id="{D251A3FC-06C8-43F1-AF60-C763EB2AA3AD}"/>
                </a:ext>
              </a:extLst>
            </p:cNvPr>
            <p:cNvSpPr/>
            <p:nvPr/>
          </p:nvSpPr>
          <p:spPr>
            <a:xfrm>
              <a:off x="5707475" y="2830575"/>
              <a:ext cx="220900" cy="151250"/>
            </a:xfrm>
            <a:custGeom>
              <a:avLst/>
              <a:gdLst/>
              <a:ahLst/>
              <a:cxnLst/>
              <a:rect l="l" t="t" r="r" b="b"/>
              <a:pathLst>
                <a:path w="8836" h="6050" extrusionOk="0">
                  <a:moveTo>
                    <a:pt x="671" y="1"/>
                  </a:moveTo>
                  <a:cubicBezTo>
                    <a:pt x="318" y="1"/>
                    <a:pt x="36" y="283"/>
                    <a:pt x="36" y="636"/>
                  </a:cubicBezTo>
                  <a:lnTo>
                    <a:pt x="1" y="5362"/>
                  </a:lnTo>
                  <a:cubicBezTo>
                    <a:pt x="1" y="5714"/>
                    <a:pt x="283" y="5996"/>
                    <a:pt x="618" y="5996"/>
                  </a:cubicBezTo>
                  <a:lnTo>
                    <a:pt x="8166" y="6049"/>
                  </a:lnTo>
                  <a:cubicBezTo>
                    <a:pt x="8518" y="6049"/>
                    <a:pt x="8801" y="5767"/>
                    <a:pt x="8801" y="5432"/>
                  </a:cubicBezTo>
                  <a:lnTo>
                    <a:pt x="8818" y="689"/>
                  </a:lnTo>
                  <a:cubicBezTo>
                    <a:pt x="8836" y="336"/>
                    <a:pt x="8554" y="54"/>
                    <a:pt x="8201" y="54"/>
                  </a:cubicBezTo>
                  <a:lnTo>
                    <a:pt x="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090;p49">
              <a:extLst>
                <a:ext uri="{FF2B5EF4-FFF2-40B4-BE49-F238E27FC236}">
                  <a16:creationId xmlns:a16="http://schemas.microsoft.com/office/drawing/2014/main" id="{2D7BF4B5-2329-4C84-AEA4-C53119D24E99}"/>
                </a:ext>
              </a:extLst>
            </p:cNvPr>
            <p:cNvSpPr/>
            <p:nvPr/>
          </p:nvSpPr>
          <p:spPr>
            <a:xfrm>
              <a:off x="5737475" y="2830575"/>
              <a:ext cx="20725" cy="149925"/>
            </a:xfrm>
            <a:custGeom>
              <a:avLst/>
              <a:gdLst/>
              <a:ahLst/>
              <a:cxnLst/>
              <a:rect l="l" t="t" r="r" b="b"/>
              <a:pathLst>
                <a:path w="829" h="5997" extrusionOk="0">
                  <a:moveTo>
                    <a:pt x="53" y="1"/>
                  </a:moveTo>
                  <a:lnTo>
                    <a:pt x="0" y="5996"/>
                  </a:lnTo>
                  <a:lnTo>
                    <a:pt x="776" y="5996"/>
                  </a:lnTo>
                  <a:lnTo>
                    <a:pt x="829" y="18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091;p49">
              <a:extLst>
                <a:ext uri="{FF2B5EF4-FFF2-40B4-BE49-F238E27FC236}">
                  <a16:creationId xmlns:a16="http://schemas.microsoft.com/office/drawing/2014/main" id="{9CC73C85-7CDD-479F-8434-CD02BFDE77C6}"/>
                </a:ext>
              </a:extLst>
            </p:cNvPr>
            <p:cNvSpPr/>
            <p:nvPr/>
          </p:nvSpPr>
          <p:spPr>
            <a:xfrm>
              <a:off x="5877650" y="2831900"/>
              <a:ext cx="20325" cy="149475"/>
            </a:xfrm>
            <a:custGeom>
              <a:avLst/>
              <a:gdLst/>
              <a:ahLst/>
              <a:cxnLst/>
              <a:rect l="l" t="t" r="r" b="b"/>
              <a:pathLst>
                <a:path w="813" h="5979" extrusionOk="0">
                  <a:moveTo>
                    <a:pt x="36" y="1"/>
                  </a:moveTo>
                  <a:lnTo>
                    <a:pt x="1" y="5979"/>
                  </a:lnTo>
                  <a:lnTo>
                    <a:pt x="777" y="5979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111;p33">
            <a:extLst>
              <a:ext uri="{FF2B5EF4-FFF2-40B4-BE49-F238E27FC236}">
                <a16:creationId xmlns:a16="http://schemas.microsoft.com/office/drawing/2014/main" id="{0ECAF8FC-9190-45AA-B9F0-5B54839F4A72}"/>
              </a:ext>
            </a:extLst>
          </p:cNvPr>
          <p:cNvGrpSpPr/>
          <p:nvPr/>
        </p:nvGrpSpPr>
        <p:grpSpPr>
          <a:xfrm>
            <a:off x="1845909" y="3280007"/>
            <a:ext cx="402757" cy="372728"/>
            <a:chOff x="7402362" y="3681535"/>
            <a:chExt cx="402757" cy="372728"/>
          </a:xfrm>
        </p:grpSpPr>
        <p:sp>
          <p:nvSpPr>
            <p:cNvPr id="149" name="Google Shape;1112;p33">
              <a:extLst>
                <a:ext uri="{FF2B5EF4-FFF2-40B4-BE49-F238E27FC236}">
                  <a16:creationId xmlns:a16="http://schemas.microsoft.com/office/drawing/2014/main" id="{1A34D0AB-71A3-4714-AF78-1DFC2173E34B}"/>
                </a:ext>
              </a:extLst>
            </p:cNvPr>
            <p:cNvSpPr/>
            <p:nvPr/>
          </p:nvSpPr>
          <p:spPr>
            <a:xfrm>
              <a:off x="7471248" y="3681535"/>
              <a:ext cx="333871" cy="303763"/>
            </a:xfrm>
            <a:custGeom>
              <a:avLst/>
              <a:gdLst/>
              <a:ahLst/>
              <a:cxnLst/>
              <a:rect l="l" t="t" r="r" b="b"/>
              <a:pathLst>
                <a:path w="12708" h="11562" extrusionOk="0">
                  <a:moveTo>
                    <a:pt x="6341" y="0"/>
                  </a:moveTo>
                  <a:cubicBezTo>
                    <a:pt x="4868" y="0"/>
                    <a:pt x="3393" y="562"/>
                    <a:pt x="2268" y="1687"/>
                  </a:cubicBezTo>
                  <a:cubicBezTo>
                    <a:pt x="0" y="3955"/>
                    <a:pt x="21" y="7624"/>
                    <a:pt x="2296" y="9871"/>
                  </a:cubicBezTo>
                  <a:cubicBezTo>
                    <a:pt x="2407" y="9982"/>
                    <a:pt x="2518" y="10086"/>
                    <a:pt x="2636" y="10184"/>
                  </a:cubicBezTo>
                  <a:cubicBezTo>
                    <a:pt x="3718" y="11105"/>
                    <a:pt x="5049" y="11561"/>
                    <a:pt x="6375" y="11561"/>
                  </a:cubicBezTo>
                  <a:cubicBezTo>
                    <a:pt x="7854" y="11561"/>
                    <a:pt x="9327" y="10994"/>
                    <a:pt x="10446" y="9871"/>
                  </a:cubicBezTo>
                  <a:cubicBezTo>
                    <a:pt x="12576" y="7749"/>
                    <a:pt x="12707" y="4343"/>
                    <a:pt x="10758" y="2061"/>
                  </a:cubicBezTo>
                  <a:cubicBezTo>
                    <a:pt x="10661" y="1943"/>
                    <a:pt x="10557" y="1832"/>
                    <a:pt x="10446" y="1721"/>
                  </a:cubicBezTo>
                  <a:cubicBezTo>
                    <a:pt x="9320" y="574"/>
                    <a:pt x="7831" y="0"/>
                    <a:pt x="6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13;p33">
              <a:extLst>
                <a:ext uri="{FF2B5EF4-FFF2-40B4-BE49-F238E27FC236}">
                  <a16:creationId xmlns:a16="http://schemas.microsoft.com/office/drawing/2014/main" id="{FDC7B1A4-A28F-49C5-8EA6-B9EC7B6EF50A}"/>
                </a:ext>
              </a:extLst>
            </p:cNvPr>
            <p:cNvSpPr/>
            <p:nvPr/>
          </p:nvSpPr>
          <p:spPr>
            <a:xfrm>
              <a:off x="7540502" y="3735683"/>
              <a:ext cx="236741" cy="236558"/>
            </a:xfrm>
            <a:custGeom>
              <a:avLst/>
              <a:gdLst/>
              <a:ahLst/>
              <a:cxnLst/>
              <a:rect l="l" t="t" r="r" b="b"/>
              <a:pathLst>
                <a:path w="9011" h="9004" extrusionOk="0">
                  <a:moveTo>
                    <a:pt x="8122" y="0"/>
                  </a:moveTo>
                  <a:lnTo>
                    <a:pt x="0" y="8123"/>
                  </a:lnTo>
                  <a:cubicBezTo>
                    <a:pt x="423" y="8483"/>
                    <a:pt x="895" y="8781"/>
                    <a:pt x="1401" y="9003"/>
                  </a:cubicBezTo>
                  <a:lnTo>
                    <a:pt x="9010" y="1401"/>
                  </a:lnTo>
                  <a:cubicBezTo>
                    <a:pt x="8781" y="888"/>
                    <a:pt x="8483" y="416"/>
                    <a:pt x="8122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14;p33">
              <a:extLst>
                <a:ext uri="{FF2B5EF4-FFF2-40B4-BE49-F238E27FC236}">
                  <a16:creationId xmlns:a16="http://schemas.microsoft.com/office/drawing/2014/main" id="{06B76D45-72E9-4D82-9349-225E1094F861}"/>
                </a:ext>
              </a:extLst>
            </p:cNvPr>
            <p:cNvSpPr/>
            <p:nvPr/>
          </p:nvSpPr>
          <p:spPr>
            <a:xfrm>
              <a:off x="7472693" y="3728274"/>
              <a:ext cx="283585" cy="256998"/>
            </a:xfrm>
            <a:custGeom>
              <a:avLst/>
              <a:gdLst/>
              <a:ahLst/>
              <a:cxnLst/>
              <a:rect l="l" t="t" r="r" b="b"/>
              <a:pathLst>
                <a:path w="10794" h="9782" extrusionOk="0">
                  <a:moveTo>
                    <a:pt x="9427" y="8869"/>
                  </a:moveTo>
                  <a:cubicBezTo>
                    <a:pt x="9426" y="8870"/>
                    <a:pt x="9424" y="8871"/>
                    <a:pt x="9423" y="8872"/>
                  </a:cubicBezTo>
                  <a:lnTo>
                    <a:pt x="9423" y="8872"/>
                  </a:lnTo>
                  <a:cubicBezTo>
                    <a:pt x="9422" y="8873"/>
                    <a:pt x="9421" y="8875"/>
                    <a:pt x="9420" y="8876"/>
                  </a:cubicBezTo>
                  <a:lnTo>
                    <a:pt x="9427" y="8869"/>
                  </a:lnTo>
                  <a:close/>
                  <a:moveTo>
                    <a:pt x="4560" y="0"/>
                  </a:moveTo>
                  <a:cubicBezTo>
                    <a:pt x="3489" y="0"/>
                    <a:pt x="2412" y="298"/>
                    <a:pt x="1457" y="907"/>
                  </a:cubicBezTo>
                  <a:cubicBezTo>
                    <a:pt x="1" y="3189"/>
                    <a:pt x="327" y="6178"/>
                    <a:pt x="2241" y="8092"/>
                  </a:cubicBezTo>
                  <a:cubicBezTo>
                    <a:pt x="2352" y="8203"/>
                    <a:pt x="2463" y="8307"/>
                    <a:pt x="2574" y="8405"/>
                  </a:cubicBezTo>
                  <a:cubicBezTo>
                    <a:pt x="3647" y="9316"/>
                    <a:pt x="4980" y="9782"/>
                    <a:pt x="6320" y="9782"/>
                  </a:cubicBezTo>
                  <a:cubicBezTo>
                    <a:pt x="7394" y="9782"/>
                    <a:pt x="8472" y="9482"/>
                    <a:pt x="9423" y="8872"/>
                  </a:cubicBezTo>
                  <a:lnTo>
                    <a:pt x="9423" y="8872"/>
                  </a:lnTo>
                  <a:cubicBezTo>
                    <a:pt x="10793" y="6736"/>
                    <a:pt x="10605" y="3957"/>
                    <a:pt x="8955" y="2023"/>
                  </a:cubicBezTo>
                  <a:cubicBezTo>
                    <a:pt x="8858" y="1912"/>
                    <a:pt x="8754" y="1794"/>
                    <a:pt x="8643" y="1690"/>
                  </a:cubicBezTo>
                  <a:cubicBezTo>
                    <a:pt x="7529" y="576"/>
                    <a:pt x="6051" y="0"/>
                    <a:pt x="4560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15;p33">
              <a:extLst>
                <a:ext uri="{FF2B5EF4-FFF2-40B4-BE49-F238E27FC236}">
                  <a16:creationId xmlns:a16="http://schemas.microsoft.com/office/drawing/2014/main" id="{8EBDB19E-B34C-40DE-BA6D-84F90416F88A}"/>
                </a:ext>
              </a:extLst>
            </p:cNvPr>
            <p:cNvSpPr/>
            <p:nvPr/>
          </p:nvSpPr>
          <p:spPr>
            <a:xfrm>
              <a:off x="7508791" y="3711985"/>
              <a:ext cx="251691" cy="243572"/>
            </a:xfrm>
            <a:custGeom>
              <a:avLst/>
              <a:gdLst/>
              <a:ahLst/>
              <a:cxnLst/>
              <a:rect l="l" t="t" r="r" b="b"/>
              <a:pathLst>
                <a:path w="9580" h="9271" extrusionOk="0">
                  <a:moveTo>
                    <a:pt x="4946" y="1"/>
                  </a:moveTo>
                  <a:cubicBezTo>
                    <a:pt x="4842" y="1"/>
                    <a:pt x="4738" y="7"/>
                    <a:pt x="4641" y="14"/>
                  </a:cubicBezTo>
                  <a:cubicBezTo>
                    <a:pt x="2906" y="125"/>
                    <a:pt x="1381" y="1201"/>
                    <a:pt x="694" y="2796"/>
                  </a:cubicBezTo>
                  <a:cubicBezTo>
                    <a:pt x="0" y="4384"/>
                    <a:pt x="257" y="6229"/>
                    <a:pt x="1360" y="7575"/>
                  </a:cubicBezTo>
                  <a:cubicBezTo>
                    <a:pt x="1561" y="7818"/>
                    <a:pt x="1790" y="8047"/>
                    <a:pt x="2039" y="8248"/>
                  </a:cubicBezTo>
                  <a:cubicBezTo>
                    <a:pt x="2878" y="8922"/>
                    <a:pt x="3906" y="9270"/>
                    <a:pt x="4943" y="9270"/>
                  </a:cubicBezTo>
                  <a:cubicBezTo>
                    <a:pt x="5623" y="9270"/>
                    <a:pt x="6306" y="9121"/>
                    <a:pt x="6943" y="8816"/>
                  </a:cubicBezTo>
                  <a:cubicBezTo>
                    <a:pt x="8553" y="8047"/>
                    <a:pt x="9579" y="6417"/>
                    <a:pt x="9579" y="4634"/>
                  </a:cubicBezTo>
                  <a:cubicBezTo>
                    <a:pt x="9579" y="3247"/>
                    <a:pt x="8955" y="1936"/>
                    <a:pt x="7880" y="1055"/>
                  </a:cubicBezTo>
                  <a:cubicBezTo>
                    <a:pt x="7741" y="937"/>
                    <a:pt x="7595" y="833"/>
                    <a:pt x="7443" y="736"/>
                  </a:cubicBezTo>
                  <a:cubicBezTo>
                    <a:pt x="6694" y="257"/>
                    <a:pt x="5827" y="1"/>
                    <a:pt x="4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16;p33">
              <a:extLst>
                <a:ext uri="{FF2B5EF4-FFF2-40B4-BE49-F238E27FC236}">
                  <a16:creationId xmlns:a16="http://schemas.microsoft.com/office/drawing/2014/main" id="{ADA8051D-9015-40B5-8703-2D51B5E473C6}"/>
                </a:ext>
              </a:extLst>
            </p:cNvPr>
            <p:cNvSpPr/>
            <p:nvPr/>
          </p:nvSpPr>
          <p:spPr>
            <a:xfrm>
              <a:off x="7496575" y="3728248"/>
              <a:ext cx="251323" cy="227310"/>
            </a:xfrm>
            <a:custGeom>
              <a:avLst/>
              <a:gdLst/>
              <a:ahLst/>
              <a:cxnLst/>
              <a:rect l="l" t="t" r="r" b="b"/>
              <a:pathLst>
                <a:path w="9566" h="8652" extrusionOk="0">
                  <a:moveTo>
                    <a:pt x="3663" y="0"/>
                  </a:moveTo>
                  <a:cubicBezTo>
                    <a:pt x="3458" y="0"/>
                    <a:pt x="3252" y="11"/>
                    <a:pt x="3045" y="34"/>
                  </a:cubicBezTo>
                  <a:cubicBezTo>
                    <a:pt x="444" y="1580"/>
                    <a:pt x="0" y="5159"/>
                    <a:pt x="2137" y="7296"/>
                  </a:cubicBezTo>
                  <a:cubicBezTo>
                    <a:pt x="3053" y="8211"/>
                    <a:pt x="4232" y="8652"/>
                    <a:pt x="5403" y="8652"/>
                  </a:cubicBezTo>
                  <a:cubicBezTo>
                    <a:pt x="6963" y="8652"/>
                    <a:pt x="8508" y="7869"/>
                    <a:pt x="9392" y="6387"/>
                  </a:cubicBezTo>
                  <a:cubicBezTo>
                    <a:pt x="9565" y="4813"/>
                    <a:pt x="9080" y="3231"/>
                    <a:pt x="8053" y="2024"/>
                  </a:cubicBezTo>
                  <a:cubicBezTo>
                    <a:pt x="7949" y="1913"/>
                    <a:pt x="7845" y="1795"/>
                    <a:pt x="7741" y="1691"/>
                  </a:cubicBezTo>
                  <a:cubicBezTo>
                    <a:pt x="6653" y="603"/>
                    <a:pt x="5183" y="0"/>
                    <a:pt x="366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17;p33">
              <a:extLst>
                <a:ext uri="{FF2B5EF4-FFF2-40B4-BE49-F238E27FC236}">
                  <a16:creationId xmlns:a16="http://schemas.microsoft.com/office/drawing/2014/main" id="{819895CF-2FCB-456C-816C-A8048B63A309}"/>
                </a:ext>
              </a:extLst>
            </p:cNvPr>
            <p:cNvSpPr/>
            <p:nvPr/>
          </p:nvSpPr>
          <p:spPr>
            <a:xfrm>
              <a:off x="7511524" y="3731296"/>
              <a:ext cx="221976" cy="232564"/>
            </a:xfrm>
            <a:custGeom>
              <a:avLst/>
              <a:gdLst/>
              <a:ahLst/>
              <a:cxnLst/>
              <a:rect l="l" t="t" r="r" b="b"/>
              <a:pathLst>
                <a:path w="8449" h="8852" extrusionOk="0">
                  <a:moveTo>
                    <a:pt x="7339" y="1"/>
                  </a:moveTo>
                  <a:lnTo>
                    <a:pt x="0" y="7339"/>
                  </a:lnTo>
                  <a:cubicBezTo>
                    <a:pt x="139" y="7866"/>
                    <a:pt x="340" y="8373"/>
                    <a:pt x="597" y="8851"/>
                  </a:cubicBezTo>
                  <a:lnTo>
                    <a:pt x="1935" y="7513"/>
                  </a:lnTo>
                  <a:lnTo>
                    <a:pt x="8449" y="1000"/>
                  </a:lnTo>
                  <a:cubicBezTo>
                    <a:pt x="8247" y="750"/>
                    <a:pt x="8025" y="521"/>
                    <a:pt x="7776" y="320"/>
                  </a:cubicBezTo>
                  <a:cubicBezTo>
                    <a:pt x="7637" y="202"/>
                    <a:pt x="7491" y="98"/>
                    <a:pt x="7339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18;p33">
              <a:extLst>
                <a:ext uri="{FF2B5EF4-FFF2-40B4-BE49-F238E27FC236}">
                  <a16:creationId xmlns:a16="http://schemas.microsoft.com/office/drawing/2014/main" id="{9835173A-237E-4811-B0C5-A0A0044083B0}"/>
                </a:ext>
              </a:extLst>
            </p:cNvPr>
            <p:cNvSpPr/>
            <p:nvPr/>
          </p:nvSpPr>
          <p:spPr>
            <a:xfrm>
              <a:off x="7519721" y="3712169"/>
              <a:ext cx="144157" cy="136696"/>
            </a:xfrm>
            <a:custGeom>
              <a:avLst/>
              <a:gdLst/>
              <a:ahLst/>
              <a:cxnLst/>
              <a:rect l="l" t="t" r="r" b="b"/>
              <a:pathLst>
                <a:path w="5487" h="5203" extrusionOk="0">
                  <a:moveTo>
                    <a:pt x="4530" y="0"/>
                  </a:moveTo>
                  <a:cubicBezTo>
                    <a:pt x="4426" y="0"/>
                    <a:pt x="4322" y="7"/>
                    <a:pt x="4225" y="14"/>
                  </a:cubicBezTo>
                  <a:lnTo>
                    <a:pt x="0" y="4232"/>
                  </a:lnTo>
                  <a:cubicBezTo>
                    <a:pt x="91" y="4571"/>
                    <a:pt x="215" y="4897"/>
                    <a:pt x="382" y="5203"/>
                  </a:cubicBezTo>
                  <a:lnTo>
                    <a:pt x="5487" y="98"/>
                  </a:lnTo>
                  <a:cubicBezTo>
                    <a:pt x="5175" y="35"/>
                    <a:pt x="4849" y="0"/>
                    <a:pt x="4530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19;p33">
              <a:extLst>
                <a:ext uri="{FF2B5EF4-FFF2-40B4-BE49-F238E27FC236}">
                  <a16:creationId xmlns:a16="http://schemas.microsoft.com/office/drawing/2014/main" id="{D9F1DBB4-9C1B-45B8-8A61-980FEA69246E}"/>
                </a:ext>
              </a:extLst>
            </p:cNvPr>
            <p:cNvSpPr/>
            <p:nvPr/>
          </p:nvSpPr>
          <p:spPr>
            <a:xfrm>
              <a:off x="7502039" y="3706442"/>
              <a:ext cx="276466" cy="254686"/>
            </a:xfrm>
            <a:custGeom>
              <a:avLst/>
              <a:gdLst/>
              <a:ahLst/>
              <a:cxnLst/>
              <a:rect l="l" t="t" r="r" b="b"/>
              <a:pathLst>
                <a:path w="10523" h="9694" extrusionOk="0">
                  <a:moveTo>
                    <a:pt x="5203" y="434"/>
                  </a:moveTo>
                  <a:cubicBezTo>
                    <a:pt x="6375" y="434"/>
                    <a:pt x="7492" y="898"/>
                    <a:pt x="8324" y="1724"/>
                  </a:cubicBezTo>
                  <a:cubicBezTo>
                    <a:pt x="9808" y="3215"/>
                    <a:pt x="10044" y="5545"/>
                    <a:pt x="8872" y="7300"/>
                  </a:cubicBezTo>
                  <a:cubicBezTo>
                    <a:pt x="8035" y="8555"/>
                    <a:pt x="6642" y="9259"/>
                    <a:pt x="5203" y="9259"/>
                  </a:cubicBezTo>
                  <a:cubicBezTo>
                    <a:pt x="4638" y="9259"/>
                    <a:pt x="4065" y="9150"/>
                    <a:pt x="3517" y="8923"/>
                  </a:cubicBezTo>
                  <a:cubicBezTo>
                    <a:pt x="1568" y="8119"/>
                    <a:pt x="465" y="6052"/>
                    <a:pt x="875" y="3992"/>
                  </a:cubicBezTo>
                  <a:cubicBezTo>
                    <a:pt x="1284" y="1925"/>
                    <a:pt x="3094" y="434"/>
                    <a:pt x="5203" y="434"/>
                  </a:cubicBezTo>
                  <a:close/>
                  <a:moveTo>
                    <a:pt x="5207" y="0"/>
                  </a:moveTo>
                  <a:cubicBezTo>
                    <a:pt x="4584" y="0"/>
                    <a:pt x="3954" y="120"/>
                    <a:pt x="3351" y="371"/>
                  </a:cubicBezTo>
                  <a:cubicBezTo>
                    <a:pt x="1214" y="1252"/>
                    <a:pt x="1" y="3520"/>
                    <a:pt x="451" y="5788"/>
                  </a:cubicBezTo>
                  <a:cubicBezTo>
                    <a:pt x="895" y="8056"/>
                    <a:pt x="2886" y="9693"/>
                    <a:pt x="5203" y="9693"/>
                  </a:cubicBezTo>
                  <a:cubicBezTo>
                    <a:pt x="5211" y="9693"/>
                    <a:pt x="5220" y="9693"/>
                    <a:pt x="5228" y="9693"/>
                  </a:cubicBezTo>
                  <a:cubicBezTo>
                    <a:pt x="6502" y="9693"/>
                    <a:pt x="7727" y="9181"/>
                    <a:pt x="8629" y="8278"/>
                  </a:cubicBezTo>
                  <a:cubicBezTo>
                    <a:pt x="10266" y="6641"/>
                    <a:pt x="10523" y="4082"/>
                    <a:pt x="9240" y="2154"/>
                  </a:cubicBezTo>
                  <a:cubicBezTo>
                    <a:pt x="8319" y="775"/>
                    <a:pt x="6788" y="0"/>
                    <a:pt x="5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20;p33">
              <a:extLst>
                <a:ext uri="{FF2B5EF4-FFF2-40B4-BE49-F238E27FC236}">
                  <a16:creationId xmlns:a16="http://schemas.microsoft.com/office/drawing/2014/main" id="{8F9AFD60-C8DD-4D8D-8EED-2580EA0DD6EB}"/>
                </a:ext>
              </a:extLst>
            </p:cNvPr>
            <p:cNvSpPr/>
            <p:nvPr/>
          </p:nvSpPr>
          <p:spPr>
            <a:xfrm>
              <a:off x="7402362" y="3750580"/>
              <a:ext cx="333871" cy="303684"/>
            </a:xfrm>
            <a:custGeom>
              <a:avLst/>
              <a:gdLst/>
              <a:ahLst/>
              <a:cxnLst/>
              <a:rect l="l" t="t" r="r" b="b"/>
              <a:pathLst>
                <a:path w="12708" h="11559" extrusionOk="0">
                  <a:moveTo>
                    <a:pt x="6339" y="0"/>
                  </a:moveTo>
                  <a:cubicBezTo>
                    <a:pt x="4863" y="0"/>
                    <a:pt x="3387" y="562"/>
                    <a:pt x="2262" y="1688"/>
                  </a:cubicBezTo>
                  <a:cubicBezTo>
                    <a:pt x="0" y="3949"/>
                    <a:pt x="14" y="7625"/>
                    <a:pt x="2296" y="9865"/>
                  </a:cubicBezTo>
                  <a:cubicBezTo>
                    <a:pt x="2407" y="9976"/>
                    <a:pt x="2518" y="10080"/>
                    <a:pt x="2629" y="10177"/>
                  </a:cubicBezTo>
                  <a:cubicBezTo>
                    <a:pt x="3711" y="11101"/>
                    <a:pt x="5041" y="11558"/>
                    <a:pt x="6368" y="11558"/>
                  </a:cubicBezTo>
                  <a:cubicBezTo>
                    <a:pt x="7850" y="11558"/>
                    <a:pt x="9327" y="10989"/>
                    <a:pt x="10446" y="9865"/>
                  </a:cubicBezTo>
                  <a:lnTo>
                    <a:pt x="10446" y="9872"/>
                  </a:lnTo>
                  <a:cubicBezTo>
                    <a:pt x="12569" y="7743"/>
                    <a:pt x="12708" y="4344"/>
                    <a:pt x="10758" y="2055"/>
                  </a:cubicBezTo>
                  <a:cubicBezTo>
                    <a:pt x="10654" y="1937"/>
                    <a:pt x="10557" y="1826"/>
                    <a:pt x="10446" y="1715"/>
                  </a:cubicBezTo>
                  <a:cubicBezTo>
                    <a:pt x="9318" y="573"/>
                    <a:pt x="7828" y="0"/>
                    <a:pt x="6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21;p33">
              <a:extLst>
                <a:ext uri="{FF2B5EF4-FFF2-40B4-BE49-F238E27FC236}">
                  <a16:creationId xmlns:a16="http://schemas.microsoft.com/office/drawing/2014/main" id="{B8B5302A-8C99-4C53-B808-15ECAE603FC9}"/>
                </a:ext>
              </a:extLst>
            </p:cNvPr>
            <p:cNvSpPr/>
            <p:nvPr/>
          </p:nvSpPr>
          <p:spPr>
            <a:xfrm>
              <a:off x="7471432" y="3804570"/>
              <a:ext cx="236741" cy="236741"/>
            </a:xfrm>
            <a:custGeom>
              <a:avLst/>
              <a:gdLst/>
              <a:ahLst/>
              <a:cxnLst/>
              <a:rect l="l" t="t" r="r" b="b"/>
              <a:pathLst>
                <a:path w="9011" h="9011" extrusionOk="0">
                  <a:moveTo>
                    <a:pt x="8129" y="0"/>
                  </a:moveTo>
                  <a:lnTo>
                    <a:pt x="0" y="8122"/>
                  </a:lnTo>
                  <a:cubicBezTo>
                    <a:pt x="423" y="8483"/>
                    <a:pt x="895" y="8781"/>
                    <a:pt x="1408" y="9010"/>
                  </a:cubicBezTo>
                  <a:lnTo>
                    <a:pt x="9010" y="1401"/>
                  </a:lnTo>
                  <a:cubicBezTo>
                    <a:pt x="8788" y="895"/>
                    <a:pt x="8490" y="423"/>
                    <a:pt x="8129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22;p33">
              <a:extLst>
                <a:ext uri="{FF2B5EF4-FFF2-40B4-BE49-F238E27FC236}">
                  <a16:creationId xmlns:a16="http://schemas.microsoft.com/office/drawing/2014/main" id="{5007FF2E-4B7F-40D1-98C3-B224D9CB5E02}"/>
                </a:ext>
              </a:extLst>
            </p:cNvPr>
            <p:cNvSpPr/>
            <p:nvPr/>
          </p:nvSpPr>
          <p:spPr>
            <a:xfrm>
              <a:off x="7435334" y="3781029"/>
              <a:ext cx="256078" cy="243520"/>
            </a:xfrm>
            <a:custGeom>
              <a:avLst/>
              <a:gdLst/>
              <a:ahLst/>
              <a:cxnLst/>
              <a:rect l="l" t="t" r="r" b="b"/>
              <a:pathLst>
                <a:path w="9747" h="9269" extrusionOk="0">
                  <a:moveTo>
                    <a:pt x="5117" y="0"/>
                  </a:moveTo>
                  <a:cubicBezTo>
                    <a:pt x="4109" y="0"/>
                    <a:pt x="3101" y="328"/>
                    <a:pt x="2262" y="986"/>
                  </a:cubicBezTo>
                  <a:cubicBezTo>
                    <a:pt x="556" y="2318"/>
                    <a:pt x="1" y="4656"/>
                    <a:pt x="930" y="6618"/>
                  </a:cubicBezTo>
                  <a:cubicBezTo>
                    <a:pt x="1705" y="8262"/>
                    <a:pt x="3357" y="9269"/>
                    <a:pt x="5120" y="9269"/>
                  </a:cubicBezTo>
                  <a:cubicBezTo>
                    <a:pt x="5455" y="9269"/>
                    <a:pt x="5795" y="9232"/>
                    <a:pt x="6133" y="9157"/>
                  </a:cubicBezTo>
                  <a:cubicBezTo>
                    <a:pt x="8248" y="8679"/>
                    <a:pt x="9746" y="6799"/>
                    <a:pt x="9746" y="4635"/>
                  </a:cubicBezTo>
                  <a:cubicBezTo>
                    <a:pt x="9746" y="3247"/>
                    <a:pt x="9122" y="1930"/>
                    <a:pt x="8054" y="1049"/>
                  </a:cubicBezTo>
                  <a:cubicBezTo>
                    <a:pt x="7201" y="351"/>
                    <a:pt x="6159" y="0"/>
                    <a:pt x="5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23;p33">
              <a:extLst>
                <a:ext uri="{FF2B5EF4-FFF2-40B4-BE49-F238E27FC236}">
                  <a16:creationId xmlns:a16="http://schemas.microsoft.com/office/drawing/2014/main" id="{7EAADF95-DCD5-44FA-BC05-5828920EBAA9}"/>
                </a:ext>
              </a:extLst>
            </p:cNvPr>
            <p:cNvSpPr/>
            <p:nvPr/>
          </p:nvSpPr>
          <p:spPr>
            <a:xfrm>
              <a:off x="7435701" y="3780924"/>
              <a:ext cx="211231" cy="198962"/>
            </a:xfrm>
            <a:custGeom>
              <a:avLst/>
              <a:gdLst/>
              <a:ahLst/>
              <a:cxnLst/>
              <a:rect l="l" t="t" r="r" b="b"/>
              <a:pathLst>
                <a:path w="8040" h="7573" extrusionOk="0">
                  <a:moveTo>
                    <a:pt x="5097" y="1"/>
                  </a:moveTo>
                  <a:cubicBezTo>
                    <a:pt x="3906" y="1"/>
                    <a:pt x="2718" y="458"/>
                    <a:pt x="1818" y="1358"/>
                  </a:cubicBezTo>
                  <a:cubicBezTo>
                    <a:pt x="133" y="3043"/>
                    <a:pt x="1" y="5735"/>
                    <a:pt x="1520" y="7573"/>
                  </a:cubicBezTo>
                  <a:lnTo>
                    <a:pt x="1520" y="7573"/>
                  </a:lnTo>
                  <a:lnTo>
                    <a:pt x="8040" y="1053"/>
                  </a:lnTo>
                  <a:cubicBezTo>
                    <a:pt x="7180" y="348"/>
                    <a:pt x="6137" y="1"/>
                    <a:pt x="5097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24;p33">
              <a:extLst>
                <a:ext uri="{FF2B5EF4-FFF2-40B4-BE49-F238E27FC236}">
                  <a16:creationId xmlns:a16="http://schemas.microsoft.com/office/drawing/2014/main" id="{1A5E2DD5-C189-481F-AE66-548F9308F037}"/>
                </a:ext>
              </a:extLst>
            </p:cNvPr>
            <p:cNvSpPr/>
            <p:nvPr/>
          </p:nvSpPr>
          <p:spPr>
            <a:xfrm>
              <a:off x="7452122" y="3785417"/>
              <a:ext cx="174949" cy="174791"/>
            </a:xfrm>
            <a:custGeom>
              <a:avLst/>
              <a:gdLst/>
              <a:ahLst/>
              <a:cxnLst/>
              <a:rect l="l" t="t" r="r" b="b"/>
              <a:pathLst>
                <a:path w="6659" h="6653" extrusionOk="0">
                  <a:moveTo>
                    <a:pt x="5688" y="1"/>
                  </a:moveTo>
                  <a:lnTo>
                    <a:pt x="0" y="5682"/>
                  </a:lnTo>
                  <a:cubicBezTo>
                    <a:pt x="97" y="6014"/>
                    <a:pt x="222" y="6340"/>
                    <a:pt x="388" y="6653"/>
                  </a:cubicBezTo>
                  <a:lnTo>
                    <a:pt x="6659" y="382"/>
                  </a:lnTo>
                  <a:cubicBezTo>
                    <a:pt x="6354" y="216"/>
                    <a:pt x="6028" y="91"/>
                    <a:pt x="5688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25;p33">
              <a:extLst>
                <a:ext uri="{FF2B5EF4-FFF2-40B4-BE49-F238E27FC236}">
                  <a16:creationId xmlns:a16="http://schemas.microsoft.com/office/drawing/2014/main" id="{B349A7F7-B070-4168-9241-721EDB76EB25}"/>
                </a:ext>
              </a:extLst>
            </p:cNvPr>
            <p:cNvSpPr/>
            <p:nvPr/>
          </p:nvSpPr>
          <p:spPr>
            <a:xfrm>
              <a:off x="7432969" y="3775407"/>
              <a:ext cx="276466" cy="254791"/>
            </a:xfrm>
            <a:custGeom>
              <a:avLst/>
              <a:gdLst/>
              <a:ahLst/>
              <a:cxnLst/>
              <a:rect l="l" t="t" r="r" b="b"/>
              <a:pathLst>
                <a:path w="10523" h="9698" extrusionOk="0">
                  <a:moveTo>
                    <a:pt x="5229" y="437"/>
                  </a:moveTo>
                  <a:cubicBezTo>
                    <a:pt x="6392" y="437"/>
                    <a:pt x="7505" y="901"/>
                    <a:pt x="8324" y="1727"/>
                  </a:cubicBezTo>
                  <a:cubicBezTo>
                    <a:pt x="9815" y="3212"/>
                    <a:pt x="10044" y="5549"/>
                    <a:pt x="8879" y="7297"/>
                  </a:cubicBezTo>
                  <a:cubicBezTo>
                    <a:pt x="8036" y="8554"/>
                    <a:pt x="6642" y="9262"/>
                    <a:pt x="5203" y="9262"/>
                  </a:cubicBezTo>
                  <a:cubicBezTo>
                    <a:pt x="4640" y="9262"/>
                    <a:pt x="4070" y="9153"/>
                    <a:pt x="3524" y="8927"/>
                  </a:cubicBezTo>
                  <a:cubicBezTo>
                    <a:pt x="1575" y="8123"/>
                    <a:pt x="472" y="6056"/>
                    <a:pt x="882" y="3989"/>
                  </a:cubicBezTo>
                  <a:cubicBezTo>
                    <a:pt x="1291" y="1922"/>
                    <a:pt x="3101" y="437"/>
                    <a:pt x="5203" y="437"/>
                  </a:cubicBezTo>
                  <a:cubicBezTo>
                    <a:pt x="5212" y="437"/>
                    <a:pt x="5220" y="437"/>
                    <a:pt x="5229" y="437"/>
                  </a:cubicBezTo>
                  <a:close/>
                  <a:moveTo>
                    <a:pt x="5204" y="0"/>
                  </a:moveTo>
                  <a:cubicBezTo>
                    <a:pt x="4583" y="0"/>
                    <a:pt x="3954" y="119"/>
                    <a:pt x="3351" y="368"/>
                  </a:cubicBezTo>
                  <a:cubicBezTo>
                    <a:pt x="1215" y="1256"/>
                    <a:pt x="1" y="3524"/>
                    <a:pt x="452" y="5792"/>
                  </a:cubicBezTo>
                  <a:cubicBezTo>
                    <a:pt x="902" y="8060"/>
                    <a:pt x="2893" y="9697"/>
                    <a:pt x="5203" y="9697"/>
                  </a:cubicBezTo>
                  <a:cubicBezTo>
                    <a:pt x="6493" y="9697"/>
                    <a:pt x="7728" y="9191"/>
                    <a:pt x="8636" y="8275"/>
                  </a:cubicBezTo>
                  <a:cubicBezTo>
                    <a:pt x="10266" y="6645"/>
                    <a:pt x="10523" y="4079"/>
                    <a:pt x="9240" y="2157"/>
                  </a:cubicBezTo>
                  <a:cubicBezTo>
                    <a:pt x="8319" y="773"/>
                    <a:pt x="6786" y="0"/>
                    <a:pt x="5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26;p33">
              <a:extLst>
                <a:ext uri="{FF2B5EF4-FFF2-40B4-BE49-F238E27FC236}">
                  <a16:creationId xmlns:a16="http://schemas.microsoft.com/office/drawing/2014/main" id="{D724D00A-7119-4BD6-BA03-8FC843D7063E}"/>
                </a:ext>
              </a:extLst>
            </p:cNvPr>
            <p:cNvSpPr/>
            <p:nvPr/>
          </p:nvSpPr>
          <p:spPr>
            <a:xfrm>
              <a:off x="7528286" y="3838093"/>
              <a:ext cx="82758" cy="129418"/>
            </a:xfrm>
            <a:custGeom>
              <a:avLst/>
              <a:gdLst/>
              <a:ahLst/>
              <a:cxnLst/>
              <a:rect l="l" t="t" r="r" b="b"/>
              <a:pathLst>
                <a:path w="3150" h="4926" extrusionOk="0">
                  <a:moveTo>
                    <a:pt x="1575" y="0"/>
                  </a:moveTo>
                  <a:cubicBezTo>
                    <a:pt x="722" y="0"/>
                    <a:pt x="14" y="604"/>
                    <a:pt x="14" y="1339"/>
                  </a:cubicBezTo>
                  <a:cubicBezTo>
                    <a:pt x="14" y="2081"/>
                    <a:pt x="715" y="2678"/>
                    <a:pt x="1575" y="2678"/>
                  </a:cubicBezTo>
                  <a:cubicBezTo>
                    <a:pt x="2199" y="2678"/>
                    <a:pt x="2705" y="3087"/>
                    <a:pt x="2705" y="3579"/>
                  </a:cubicBezTo>
                  <a:cubicBezTo>
                    <a:pt x="2705" y="4079"/>
                    <a:pt x="2199" y="4488"/>
                    <a:pt x="1575" y="4488"/>
                  </a:cubicBezTo>
                  <a:cubicBezTo>
                    <a:pt x="958" y="4488"/>
                    <a:pt x="451" y="4079"/>
                    <a:pt x="451" y="3579"/>
                  </a:cubicBezTo>
                  <a:cubicBezTo>
                    <a:pt x="465" y="3423"/>
                    <a:pt x="349" y="3345"/>
                    <a:pt x="233" y="3345"/>
                  </a:cubicBezTo>
                  <a:cubicBezTo>
                    <a:pt x="117" y="3345"/>
                    <a:pt x="0" y="3423"/>
                    <a:pt x="14" y="3579"/>
                  </a:cubicBezTo>
                  <a:cubicBezTo>
                    <a:pt x="14" y="4322"/>
                    <a:pt x="715" y="4925"/>
                    <a:pt x="1575" y="4925"/>
                  </a:cubicBezTo>
                  <a:cubicBezTo>
                    <a:pt x="2442" y="4925"/>
                    <a:pt x="3136" y="4322"/>
                    <a:pt x="3136" y="3579"/>
                  </a:cubicBezTo>
                  <a:cubicBezTo>
                    <a:pt x="3136" y="2844"/>
                    <a:pt x="2442" y="2241"/>
                    <a:pt x="1575" y="2241"/>
                  </a:cubicBezTo>
                  <a:cubicBezTo>
                    <a:pt x="958" y="2241"/>
                    <a:pt x="451" y="1838"/>
                    <a:pt x="451" y="1339"/>
                  </a:cubicBezTo>
                  <a:cubicBezTo>
                    <a:pt x="451" y="840"/>
                    <a:pt x="958" y="437"/>
                    <a:pt x="1575" y="437"/>
                  </a:cubicBezTo>
                  <a:cubicBezTo>
                    <a:pt x="2199" y="437"/>
                    <a:pt x="2705" y="840"/>
                    <a:pt x="2705" y="1339"/>
                  </a:cubicBezTo>
                  <a:cubicBezTo>
                    <a:pt x="2692" y="1499"/>
                    <a:pt x="2806" y="1578"/>
                    <a:pt x="2921" y="1578"/>
                  </a:cubicBezTo>
                  <a:cubicBezTo>
                    <a:pt x="3035" y="1578"/>
                    <a:pt x="3149" y="1499"/>
                    <a:pt x="3136" y="1339"/>
                  </a:cubicBezTo>
                  <a:cubicBezTo>
                    <a:pt x="3136" y="604"/>
                    <a:pt x="2435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27;p33">
              <a:extLst>
                <a:ext uri="{FF2B5EF4-FFF2-40B4-BE49-F238E27FC236}">
                  <a16:creationId xmlns:a16="http://schemas.microsoft.com/office/drawing/2014/main" id="{1A5423E0-0701-486E-AAE0-FA4C744D1E8F}"/>
                </a:ext>
              </a:extLst>
            </p:cNvPr>
            <p:cNvSpPr/>
            <p:nvPr/>
          </p:nvSpPr>
          <p:spPr>
            <a:xfrm>
              <a:off x="7563622" y="3825798"/>
              <a:ext cx="12164" cy="153353"/>
            </a:xfrm>
            <a:custGeom>
              <a:avLst/>
              <a:gdLst/>
              <a:ahLst/>
              <a:cxnLst/>
              <a:rect l="l" t="t" r="r" b="b"/>
              <a:pathLst>
                <a:path w="463" h="5837" extrusionOk="0">
                  <a:moveTo>
                    <a:pt x="232" y="0"/>
                  </a:moveTo>
                  <a:cubicBezTo>
                    <a:pt x="117" y="0"/>
                    <a:pt x="1" y="80"/>
                    <a:pt x="15" y="239"/>
                  </a:cubicBezTo>
                  <a:lnTo>
                    <a:pt x="15" y="5622"/>
                  </a:lnTo>
                  <a:cubicBezTo>
                    <a:pt x="15" y="5740"/>
                    <a:pt x="112" y="5837"/>
                    <a:pt x="230" y="5837"/>
                  </a:cubicBezTo>
                  <a:cubicBezTo>
                    <a:pt x="355" y="5837"/>
                    <a:pt x="452" y="5740"/>
                    <a:pt x="445" y="5622"/>
                  </a:cubicBezTo>
                  <a:lnTo>
                    <a:pt x="445" y="239"/>
                  </a:lnTo>
                  <a:cubicBezTo>
                    <a:pt x="462" y="80"/>
                    <a:pt x="348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65" name="Chart 164">
            <a:extLst>
              <a:ext uri="{FF2B5EF4-FFF2-40B4-BE49-F238E27FC236}">
                <a16:creationId xmlns:a16="http://schemas.microsoft.com/office/drawing/2014/main" id="{0AE581BA-5DD6-4CB0-9C3D-45A87A9DB6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092618"/>
              </p:ext>
            </p:extLst>
          </p:nvPr>
        </p:nvGraphicFramePr>
        <p:xfrm>
          <a:off x="3644184" y="1179835"/>
          <a:ext cx="5286395" cy="2801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64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omic Sans MS" panose="030F0702030302020204" pitchFamily="66" charset="0"/>
              </a:rPr>
              <a:t>Overall Rating 1-10</a:t>
            </a:r>
            <a:endParaRPr b="0" dirty="0">
              <a:latin typeface="Comic Sans MS" panose="030F0702030302020204" pitchFamily="66" charset="0"/>
            </a:endParaRPr>
          </a:p>
        </p:txBody>
      </p:sp>
      <p:sp>
        <p:nvSpPr>
          <p:cNvPr id="1108" name="Google Shape;1108;p33"/>
          <p:cNvSpPr txBox="1">
            <a:spLocks noGrp="1"/>
          </p:cNvSpPr>
          <p:nvPr>
            <p:ph type="subTitle" idx="1"/>
          </p:nvPr>
        </p:nvSpPr>
        <p:spPr>
          <a:xfrm>
            <a:off x="730050" y="1146257"/>
            <a:ext cx="2578780" cy="3331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hy-AM" i="1" dirty="0"/>
              <a:t>Ի տարբերություն նախորդ գրաֆիկներից, այստեղ վարկանիշային սանդղակը 1-10 բալային համակարգով է: Եվ կարող ենք նկատել, որ ընդհանուր վարկանիշային գնահատականով ամենաբարձր տեղն է զբացեցրել 1 գնահատականը՝ ընհանուր 22% ձայնով (1808): Իսկ դրանից հետո հաջորդել է 10 գնահատականը՝ 20%-ով (1610): Ինչ վերաբերվում է 2-9 գնահատականներին, ապա դրանք ունեն հետևյալ տոկոսային արժեքները՝ 2-ը 692 ձայն, 3-ը 522 , 4-ը 381, 5-ը 436, 6-ը 346, 7-ը 509, 8-ը 742, 9-ը 1054 ձայն:</a:t>
            </a:r>
            <a:endParaRPr i="1" dirty="0">
              <a:latin typeface="Comic Sans MS" panose="030F0702030302020204" pitchFamily="66" charset="0"/>
            </a:endParaRPr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6894331" y="358731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1580;p37">
            <a:extLst>
              <a:ext uri="{FF2B5EF4-FFF2-40B4-BE49-F238E27FC236}">
                <a16:creationId xmlns:a16="http://schemas.microsoft.com/office/drawing/2014/main" id="{E8A6E501-7BA7-4AA0-9C50-B6622CB209C1}"/>
              </a:ext>
            </a:extLst>
          </p:cNvPr>
          <p:cNvGrpSpPr/>
          <p:nvPr/>
        </p:nvGrpSpPr>
        <p:grpSpPr>
          <a:xfrm>
            <a:off x="2897946" y="3076928"/>
            <a:ext cx="1178867" cy="2076623"/>
            <a:chOff x="6884250" y="2260350"/>
            <a:chExt cx="489675" cy="875375"/>
          </a:xfrm>
        </p:grpSpPr>
        <p:sp>
          <p:nvSpPr>
            <p:cNvPr id="303" name="Google Shape;1581;p37">
              <a:extLst>
                <a:ext uri="{FF2B5EF4-FFF2-40B4-BE49-F238E27FC236}">
                  <a16:creationId xmlns:a16="http://schemas.microsoft.com/office/drawing/2014/main" id="{7111CD11-C67E-48EF-A73A-02A2F8433135}"/>
                </a:ext>
              </a:extLst>
            </p:cNvPr>
            <p:cNvSpPr/>
            <p:nvPr/>
          </p:nvSpPr>
          <p:spPr>
            <a:xfrm>
              <a:off x="7116825" y="2260350"/>
              <a:ext cx="196600" cy="126225"/>
            </a:xfrm>
            <a:custGeom>
              <a:avLst/>
              <a:gdLst/>
              <a:ahLst/>
              <a:cxnLst/>
              <a:rect l="l" t="t" r="r" b="b"/>
              <a:pathLst>
                <a:path w="7864" h="5049" extrusionOk="0">
                  <a:moveTo>
                    <a:pt x="4999" y="0"/>
                  </a:moveTo>
                  <a:cubicBezTo>
                    <a:pt x="4619" y="0"/>
                    <a:pt x="4236" y="280"/>
                    <a:pt x="4246" y="649"/>
                  </a:cubicBezTo>
                  <a:cubicBezTo>
                    <a:pt x="4138" y="287"/>
                    <a:pt x="3760" y="21"/>
                    <a:pt x="3376" y="21"/>
                  </a:cubicBezTo>
                  <a:cubicBezTo>
                    <a:pt x="3329" y="21"/>
                    <a:pt x="3281" y="25"/>
                    <a:pt x="3234" y="33"/>
                  </a:cubicBezTo>
                  <a:cubicBezTo>
                    <a:pt x="2805" y="110"/>
                    <a:pt x="2475" y="539"/>
                    <a:pt x="2497" y="979"/>
                  </a:cubicBezTo>
                  <a:cubicBezTo>
                    <a:pt x="2338" y="767"/>
                    <a:pt x="2070" y="655"/>
                    <a:pt x="1806" y="655"/>
                  </a:cubicBezTo>
                  <a:cubicBezTo>
                    <a:pt x="1632" y="655"/>
                    <a:pt x="1460" y="703"/>
                    <a:pt x="1320" y="803"/>
                  </a:cubicBezTo>
                  <a:cubicBezTo>
                    <a:pt x="958" y="1056"/>
                    <a:pt x="848" y="1606"/>
                    <a:pt x="1089" y="1980"/>
                  </a:cubicBezTo>
                  <a:cubicBezTo>
                    <a:pt x="998" y="1863"/>
                    <a:pt x="861" y="1811"/>
                    <a:pt x="718" y="1811"/>
                  </a:cubicBezTo>
                  <a:cubicBezTo>
                    <a:pt x="499" y="1811"/>
                    <a:pt x="266" y="1934"/>
                    <a:pt x="166" y="2134"/>
                  </a:cubicBezTo>
                  <a:cubicBezTo>
                    <a:pt x="1" y="2475"/>
                    <a:pt x="144" y="2893"/>
                    <a:pt x="408" y="3157"/>
                  </a:cubicBezTo>
                  <a:cubicBezTo>
                    <a:pt x="628" y="3366"/>
                    <a:pt x="925" y="3498"/>
                    <a:pt x="1232" y="3520"/>
                  </a:cubicBezTo>
                  <a:lnTo>
                    <a:pt x="6775" y="5048"/>
                  </a:lnTo>
                  <a:cubicBezTo>
                    <a:pt x="7138" y="4465"/>
                    <a:pt x="7512" y="3882"/>
                    <a:pt x="7688" y="3223"/>
                  </a:cubicBezTo>
                  <a:cubicBezTo>
                    <a:pt x="7864" y="2563"/>
                    <a:pt x="7820" y="1815"/>
                    <a:pt x="7413" y="1265"/>
                  </a:cubicBezTo>
                  <a:cubicBezTo>
                    <a:pt x="7248" y="1045"/>
                    <a:pt x="7017" y="858"/>
                    <a:pt x="6753" y="792"/>
                  </a:cubicBezTo>
                  <a:cubicBezTo>
                    <a:pt x="6677" y="770"/>
                    <a:pt x="6597" y="759"/>
                    <a:pt x="6518" y="759"/>
                  </a:cubicBezTo>
                  <a:cubicBezTo>
                    <a:pt x="6321" y="759"/>
                    <a:pt x="6124" y="827"/>
                    <a:pt x="5983" y="968"/>
                  </a:cubicBezTo>
                  <a:cubicBezTo>
                    <a:pt x="5873" y="539"/>
                    <a:pt x="5598" y="132"/>
                    <a:pt x="5180" y="23"/>
                  </a:cubicBezTo>
                  <a:cubicBezTo>
                    <a:pt x="5121" y="7"/>
                    <a:pt x="5060" y="0"/>
                    <a:pt x="4999" y="0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82;p37">
              <a:extLst>
                <a:ext uri="{FF2B5EF4-FFF2-40B4-BE49-F238E27FC236}">
                  <a16:creationId xmlns:a16="http://schemas.microsoft.com/office/drawing/2014/main" id="{BA35678C-DCE9-4B8E-B55D-1F0274123685}"/>
                </a:ext>
              </a:extLst>
            </p:cNvPr>
            <p:cNvSpPr/>
            <p:nvPr/>
          </p:nvSpPr>
          <p:spPr>
            <a:xfrm>
              <a:off x="6960400" y="2807725"/>
              <a:ext cx="6900" cy="28075"/>
            </a:xfrm>
            <a:custGeom>
              <a:avLst/>
              <a:gdLst/>
              <a:ahLst/>
              <a:cxnLst/>
              <a:rect l="l" t="t" r="r" b="b"/>
              <a:pathLst>
                <a:path w="276" h="1123" extrusionOk="0">
                  <a:moveTo>
                    <a:pt x="0" y="1"/>
                  </a:moveTo>
                  <a:lnTo>
                    <a:pt x="0" y="1122"/>
                  </a:lnTo>
                  <a:lnTo>
                    <a:pt x="275" y="1122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83;p37">
              <a:extLst>
                <a:ext uri="{FF2B5EF4-FFF2-40B4-BE49-F238E27FC236}">
                  <a16:creationId xmlns:a16="http://schemas.microsoft.com/office/drawing/2014/main" id="{94CDE183-99A1-40A9-A6EE-115253B1B7A9}"/>
                </a:ext>
              </a:extLst>
            </p:cNvPr>
            <p:cNvSpPr/>
            <p:nvPr/>
          </p:nvSpPr>
          <p:spPr>
            <a:xfrm>
              <a:off x="7001625" y="2807725"/>
              <a:ext cx="6900" cy="28075"/>
            </a:xfrm>
            <a:custGeom>
              <a:avLst/>
              <a:gdLst/>
              <a:ahLst/>
              <a:cxnLst/>
              <a:rect l="l" t="t" r="r" b="b"/>
              <a:pathLst>
                <a:path w="276" h="1123" extrusionOk="0">
                  <a:moveTo>
                    <a:pt x="1" y="1"/>
                  </a:moveTo>
                  <a:lnTo>
                    <a:pt x="1" y="1122"/>
                  </a:lnTo>
                  <a:lnTo>
                    <a:pt x="276" y="1122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84;p37">
              <a:extLst>
                <a:ext uri="{FF2B5EF4-FFF2-40B4-BE49-F238E27FC236}">
                  <a16:creationId xmlns:a16="http://schemas.microsoft.com/office/drawing/2014/main" id="{893B6A29-1B2C-402B-8A9E-FB2EF5423BE0}"/>
                </a:ext>
              </a:extLst>
            </p:cNvPr>
            <p:cNvSpPr/>
            <p:nvPr/>
          </p:nvSpPr>
          <p:spPr>
            <a:xfrm>
              <a:off x="6923000" y="3098325"/>
              <a:ext cx="18725" cy="37400"/>
            </a:xfrm>
            <a:custGeom>
              <a:avLst/>
              <a:gdLst/>
              <a:ahLst/>
              <a:cxnLst/>
              <a:rect l="l" t="t" r="r" b="b"/>
              <a:pathLst>
                <a:path w="749" h="1496" extrusionOk="0">
                  <a:moveTo>
                    <a:pt x="375" y="0"/>
                  </a:moveTo>
                  <a:cubicBezTo>
                    <a:pt x="166" y="0"/>
                    <a:pt x="1" y="165"/>
                    <a:pt x="1" y="374"/>
                  </a:cubicBezTo>
                  <a:lnTo>
                    <a:pt x="1" y="1122"/>
                  </a:lnTo>
                  <a:cubicBezTo>
                    <a:pt x="1" y="1331"/>
                    <a:pt x="166" y="1496"/>
                    <a:pt x="375" y="1496"/>
                  </a:cubicBezTo>
                  <a:cubicBezTo>
                    <a:pt x="584" y="1496"/>
                    <a:pt x="749" y="1331"/>
                    <a:pt x="749" y="1122"/>
                  </a:cubicBezTo>
                  <a:lnTo>
                    <a:pt x="749" y="374"/>
                  </a:lnTo>
                  <a:cubicBezTo>
                    <a:pt x="749" y="165"/>
                    <a:pt x="58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85;p37">
              <a:extLst>
                <a:ext uri="{FF2B5EF4-FFF2-40B4-BE49-F238E27FC236}">
                  <a16:creationId xmlns:a16="http://schemas.microsoft.com/office/drawing/2014/main" id="{E84DE05B-47CA-4E98-88D5-3DE4B50F6003}"/>
                </a:ext>
              </a:extLst>
            </p:cNvPr>
            <p:cNvSpPr/>
            <p:nvPr/>
          </p:nvSpPr>
          <p:spPr>
            <a:xfrm>
              <a:off x="7027200" y="3098325"/>
              <a:ext cx="19000" cy="37400"/>
            </a:xfrm>
            <a:custGeom>
              <a:avLst/>
              <a:gdLst/>
              <a:ahLst/>
              <a:cxnLst/>
              <a:rect l="l" t="t" r="r" b="b"/>
              <a:pathLst>
                <a:path w="760" h="1496" extrusionOk="0">
                  <a:moveTo>
                    <a:pt x="386" y="0"/>
                  </a:moveTo>
                  <a:cubicBezTo>
                    <a:pt x="177" y="0"/>
                    <a:pt x="1" y="165"/>
                    <a:pt x="1" y="374"/>
                  </a:cubicBezTo>
                  <a:lnTo>
                    <a:pt x="1" y="1122"/>
                  </a:lnTo>
                  <a:cubicBezTo>
                    <a:pt x="1" y="1331"/>
                    <a:pt x="177" y="1496"/>
                    <a:pt x="386" y="1496"/>
                  </a:cubicBezTo>
                  <a:cubicBezTo>
                    <a:pt x="584" y="1496"/>
                    <a:pt x="759" y="1331"/>
                    <a:pt x="759" y="1122"/>
                  </a:cubicBezTo>
                  <a:lnTo>
                    <a:pt x="759" y="374"/>
                  </a:lnTo>
                  <a:cubicBezTo>
                    <a:pt x="759" y="165"/>
                    <a:pt x="584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86;p37">
              <a:extLst>
                <a:ext uri="{FF2B5EF4-FFF2-40B4-BE49-F238E27FC236}">
                  <a16:creationId xmlns:a16="http://schemas.microsoft.com/office/drawing/2014/main" id="{BA8D304D-FE74-4F8B-A399-344B2456ED83}"/>
                </a:ext>
              </a:extLst>
            </p:cNvPr>
            <p:cNvSpPr/>
            <p:nvPr/>
          </p:nvSpPr>
          <p:spPr>
            <a:xfrm>
              <a:off x="6884250" y="2828350"/>
              <a:ext cx="200450" cy="284850"/>
            </a:xfrm>
            <a:custGeom>
              <a:avLst/>
              <a:gdLst/>
              <a:ahLst/>
              <a:cxnLst/>
              <a:rect l="l" t="t" r="r" b="b"/>
              <a:pathLst>
                <a:path w="8018" h="11394" extrusionOk="0">
                  <a:moveTo>
                    <a:pt x="0" y="0"/>
                  </a:moveTo>
                  <a:lnTo>
                    <a:pt x="0" y="11393"/>
                  </a:lnTo>
                  <a:lnTo>
                    <a:pt x="8017" y="11393"/>
                  </a:lnTo>
                  <a:lnTo>
                    <a:pt x="80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87;p37">
              <a:extLst>
                <a:ext uri="{FF2B5EF4-FFF2-40B4-BE49-F238E27FC236}">
                  <a16:creationId xmlns:a16="http://schemas.microsoft.com/office/drawing/2014/main" id="{C64028A8-9EBB-44AC-B223-A9DFA89B5C87}"/>
                </a:ext>
              </a:extLst>
            </p:cNvPr>
            <p:cNvSpPr/>
            <p:nvPr/>
          </p:nvSpPr>
          <p:spPr>
            <a:xfrm>
              <a:off x="6931525" y="2875350"/>
              <a:ext cx="5250" cy="199075"/>
            </a:xfrm>
            <a:custGeom>
              <a:avLst/>
              <a:gdLst/>
              <a:ahLst/>
              <a:cxnLst/>
              <a:rect l="l" t="t" r="r" b="b"/>
              <a:pathLst>
                <a:path w="210" h="7963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lnTo>
                    <a:pt x="1" y="7853"/>
                  </a:lnTo>
                  <a:cubicBezTo>
                    <a:pt x="1" y="7908"/>
                    <a:pt x="56" y="7963"/>
                    <a:pt x="111" y="7963"/>
                  </a:cubicBezTo>
                  <a:cubicBezTo>
                    <a:pt x="166" y="7963"/>
                    <a:pt x="210" y="7908"/>
                    <a:pt x="210" y="7853"/>
                  </a:cubicBezTo>
                  <a:lnTo>
                    <a:pt x="210" y="111"/>
                  </a:lnTo>
                  <a:cubicBezTo>
                    <a:pt x="210" y="56"/>
                    <a:pt x="166" y="1"/>
                    <a:pt x="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88;p37">
              <a:extLst>
                <a:ext uri="{FF2B5EF4-FFF2-40B4-BE49-F238E27FC236}">
                  <a16:creationId xmlns:a16="http://schemas.microsoft.com/office/drawing/2014/main" id="{CA3A98A5-45F5-4680-801E-0D88A89E23C0}"/>
                </a:ext>
              </a:extLst>
            </p:cNvPr>
            <p:cNvSpPr/>
            <p:nvPr/>
          </p:nvSpPr>
          <p:spPr>
            <a:xfrm>
              <a:off x="6981850" y="2875350"/>
              <a:ext cx="5250" cy="199075"/>
            </a:xfrm>
            <a:custGeom>
              <a:avLst/>
              <a:gdLst/>
              <a:ahLst/>
              <a:cxnLst/>
              <a:rect l="l" t="t" r="r" b="b"/>
              <a:pathLst>
                <a:path w="210" h="7963" extrusionOk="0">
                  <a:moveTo>
                    <a:pt x="110" y="1"/>
                  </a:moveTo>
                  <a:cubicBezTo>
                    <a:pt x="44" y="1"/>
                    <a:pt x="0" y="56"/>
                    <a:pt x="0" y="111"/>
                  </a:cubicBezTo>
                  <a:lnTo>
                    <a:pt x="0" y="7853"/>
                  </a:lnTo>
                  <a:cubicBezTo>
                    <a:pt x="0" y="7908"/>
                    <a:pt x="44" y="7963"/>
                    <a:pt x="110" y="7963"/>
                  </a:cubicBezTo>
                  <a:cubicBezTo>
                    <a:pt x="165" y="7963"/>
                    <a:pt x="209" y="7908"/>
                    <a:pt x="209" y="7853"/>
                  </a:cubicBezTo>
                  <a:lnTo>
                    <a:pt x="209" y="111"/>
                  </a:lnTo>
                  <a:cubicBezTo>
                    <a:pt x="209" y="56"/>
                    <a:pt x="165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589;p37">
              <a:extLst>
                <a:ext uri="{FF2B5EF4-FFF2-40B4-BE49-F238E27FC236}">
                  <a16:creationId xmlns:a16="http://schemas.microsoft.com/office/drawing/2014/main" id="{74CF40B1-43CA-45D0-9E61-1ED3CA1B0F1F}"/>
                </a:ext>
              </a:extLst>
            </p:cNvPr>
            <p:cNvSpPr/>
            <p:nvPr/>
          </p:nvSpPr>
          <p:spPr>
            <a:xfrm>
              <a:off x="7032150" y="2875350"/>
              <a:ext cx="5250" cy="199075"/>
            </a:xfrm>
            <a:custGeom>
              <a:avLst/>
              <a:gdLst/>
              <a:ahLst/>
              <a:cxnLst/>
              <a:rect l="l" t="t" r="r" b="b"/>
              <a:pathLst>
                <a:path w="210" h="7963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lnTo>
                    <a:pt x="1" y="7853"/>
                  </a:lnTo>
                  <a:cubicBezTo>
                    <a:pt x="1" y="7908"/>
                    <a:pt x="45" y="7963"/>
                    <a:pt x="111" y="7963"/>
                  </a:cubicBezTo>
                  <a:cubicBezTo>
                    <a:pt x="166" y="7963"/>
                    <a:pt x="210" y="7908"/>
                    <a:pt x="210" y="7853"/>
                  </a:cubicBezTo>
                  <a:lnTo>
                    <a:pt x="210" y="111"/>
                  </a:lnTo>
                  <a:cubicBezTo>
                    <a:pt x="210" y="56"/>
                    <a:pt x="166" y="1"/>
                    <a:pt x="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590;p37">
              <a:extLst>
                <a:ext uri="{FF2B5EF4-FFF2-40B4-BE49-F238E27FC236}">
                  <a16:creationId xmlns:a16="http://schemas.microsoft.com/office/drawing/2014/main" id="{440BC21A-F720-4786-8D9A-31006A019CCE}"/>
                </a:ext>
              </a:extLst>
            </p:cNvPr>
            <p:cNvSpPr/>
            <p:nvPr/>
          </p:nvSpPr>
          <p:spPr>
            <a:xfrm>
              <a:off x="6949400" y="2801950"/>
              <a:ext cx="70400" cy="6350"/>
            </a:xfrm>
            <a:custGeom>
              <a:avLst/>
              <a:gdLst/>
              <a:ahLst/>
              <a:cxnLst/>
              <a:rect l="l" t="t" r="r" b="b"/>
              <a:pathLst>
                <a:path w="2816" h="254" extrusionOk="0">
                  <a:moveTo>
                    <a:pt x="0" y="1"/>
                  </a:moveTo>
                  <a:lnTo>
                    <a:pt x="0" y="254"/>
                  </a:lnTo>
                  <a:lnTo>
                    <a:pt x="2816" y="254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591;p37">
              <a:extLst>
                <a:ext uri="{FF2B5EF4-FFF2-40B4-BE49-F238E27FC236}">
                  <a16:creationId xmlns:a16="http://schemas.microsoft.com/office/drawing/2014/main" id="{7A2C1136-FFC0-4CD3-9E1A-56AECF67A747}"/>
                </a:ext>
              </a:extLst>
            </p:cNvPr>
            <p:cNvSpPr/>
            <p:nvPr/>
          </p:nvSpPr>
          <p:spPr>
            <a:xfrm>
              <a:off x="7154225" y="2437675"/>
              <a:ext cx="56375" cy="33300"/>
            </a:xfrm>
            <a:custGeom>
              <a:avLst/>
              <a:gdLst/>
              <a:ahLst/>
              <a:cxnLst/>
              <a:rect l="l" t="t" r="r" b="b"/>
              <a:pathLst>
                <a:path w="2255" h="1332" extrusionOk="0">
                  <a:moveTo>
                    <a:pt x="0" y="1"/>
                  </a:moveTo>
                  <a:lnTo>
                    <a:pt x="0" y="1331"/>
                  </a:lnTo>
                  <a:lnTo>
                    <a:pt x="2255" y="1331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592;p37">
              <a:extLst>
                <a:ext uri="{FF2B5EF4-FFF2-40B4-BE49-F238E27FC236}">
                  <a16:creationId xmlns:a16="http://schemas.microsoft.com/office/drawing/2014/main" id="{074FE369-CD41-484A-83DC-794651287A30}"/>
                </a:ext>
              </a:extLst>
            </p:cNvPr>
            <p:cNvSpPr/>
            <p:nvPr/>
          </p:nvSpPr>
          <p:spPr>
            <a:xfrm>
              <a:off x="7140750" y="2315325"/>
              <a:ext cx="83325" cy="107250"/>
            </a:xfrm>
            <a:custGeom>
              <a:avLst/>
              <a:gdLst/>
              <a:ahLst/>
              <a:cxnLst/>
              <a:rect l="l" t="t" r="r" b="b"/>
              <a:pathLst>
                <a:path w="3333" h="4290" extrusionOk="0">
                  <a:moveTo>
                    <a:pt x="1672" y="1"/>
                  </a:moveTo>
                  <a:cubicBezTo>
                    <a:pt x="748" y="1"/>
                    <a:pt x="1" y="958"/>
                    <a:pt x="1" y="2145"/>
                  </a:cubicBezTo>
                  <a:cubicBezTo>
                    <a:pt x="1" y="3333"/>
                    <a:pt x="748" y="4290"/>
                    <a:pt x="1672" y="4290"/>
                  </a:cubicBezTo>
                  <a:cubicBezTo>
                    <a:pt x="2585" y="4290"/>
                    <a:pt x="3333" y="3333"/>
                    <a:pt x="3333" y="2145"/>
                  </a:cubicBezTo>
                  <a:cubicBezTo>
                    <a:pt x="3333" y="958"/>
                    <a:pt x="2585" y="1"/>
                    <a:pt x="1672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593;p37">
              <a:extLst>
                <a:ext uri="{FF2B5EF4-FFF2-40B4-BE49-F238E27FC236}">
                  <a16:creationId xmlns:a16="http://schemas.microsoft.com/office/drawing/2014/main" id="{11639B6C-0021-4110-8CE8-3F9B2314267D}"/>
                </a:ext>
              </a:extLst>
            </p:cNvPr>
            <p:cNvSpPr/>
            <p:nvPr/>
          </p:nvSpPr>
          <p:spPr>
            <a:xfrm>
              <a:off x="7173750" y="2405775"/>
              <a:ext cx="17325" cy="41275"/>
            </a:xfrm>
            <a:custGeom>
              <a:avLst/>
              <a:gdLst/>
              <a:ahLst/>
              <a:cxnLst/>
              <a:rect l="l" t="t" r="r" b="b"/>
              <a:pathLst>
                <a:path w="693" h="1651" extrusionOk="0">
                  <a:moveTo>
                    <a:pt x="0" y="1"/>
                  </a:moveTo>
                  <a:lnTo>
                    <a:pt x="0" y="1650"/>
                  </a:lnTo>
                  <a:lnTo>
                    <a:pt x="693" y="1650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594;p37">
              <a:extLst>
                <a:ext uri="{FF2B5EF4-FFF2-40B4-BE49-F238E27FC236}">
                  <a16:creationId xmlns:a16="http://schemas.microsoft.com/office/drawing/2014/main" id="{1C7C902E-8E04-43B1-8B93-BA3ACC288AB2}"/>
                </a:ext>
              </a:extLst>
            </p:cNvPr>
            <p:cNvSpPr/>
            <p:nvPr/>
          </p:nvSpPr>
          <p:spPr>
            <a:xfrm>
              <a:off x="7097850" y="2666125"/>
              <a:ext cx="89400" cy="437725"/>
            </a:xfrm>
            <a:custGeom>
              <a:avLst/>
              <a:gdLst/>
              <a:ahLst/>
              <a:cxnLst/>
              <a:rect l="l" t="t" r="r" b="b"/>
              <a:pathLst>
                <a:path w="3576" h="17509" extrusionOk="0">
                  <a:moveTo>
                    <a:pt x="3564" y="0"/>
                  </a:moveTo>
                  <a:cubicBezTo>
                    <a:pt x="3564" y="0"/>
                    <a:pt x="3564" y="1"/>
                    <a:pt x="3564" y="1"/>
                  </a:cubicBezTo>
                  <a:cubicBezTo>
                    <a:pt x="3531" y="100"/>
                    <a:pt x="1" y="1112"/>
                    <a:pt x="1" y="1112"/>
                  </a:cubicBezTo>
                  <a:cubicBezTo>
                    <a:pt x="1" y="1277"/>
                    <a:pt x="100" y="10096"/>
                    <a:pt x="100" y="10096"/>
                  </a:cubicBezTo>
                  <a:lnTo>
                    <a:pt x="221" y="17497"/>
                  </a:lnTo>
                  <a:lnTo>
                    <a:pt x="1068" y="17508"/>
                  </a:lnTo>
                  <a:lnTo>
                    <a:pt x="2431" y="9546"/>
                  </a:lnTo>
                  <a:cubicBezTo>
                    <a:pt x="2431" y="9546"/>
                    <a:pt x="3576" y="0"/>
                    <a:pt x="3564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595;p37">
              <a:extLst>
                <a:ext uri="{FF2B5EF4-FFF2-40B4-BE49-F238E27FC236}">
                  <a16:creationId xmlns:a16="http://schemas.microsoft.com/office/drawing/2014/main" id="{B6D026DF-C8A3-4431-B335-1E4C1680A32B}"/>
                </a:ext>
              </a:extLst>
            </p:cNvPr>
            <p:cNvSpPr/>
            <p:nvPr/>
          </p:nvSpPr>
          <p:spPr>
            <a:xfrm>
              <a:off x="7171375" y="2662275"/>
              <a:ext cx="89550" cy="438275"/>
            </a:xfrm>
            <a:custGeom>
              <a:avLst/>
              <a:gdLst/>
              <a:ahLst/>
              <a:cxnLst/>
              <a:rect l="l" t="t" r="r" b="b"/>
              <a:pathLst>
                <a:path w="3582" h="17531" extrusionOk="0">
                  <a:moveTo>
                    <a:pt x="18" y="0"/>
                  </a:moveTo>
                  <a:cubicBezTo>
                    <a:pt x="1" y="0"/>
                    <a:pt x="1569" y="9876"/>
                    <a:pt x="1569" y="9876"/>
                  </a:cubicBezTo>
                  <a:lnTo>
                    <a:pt x="2570" y="17486"/>
                  </a:lnTo>
                  <a:lnTo>
                    <a:pt x="3581" y="17530"/>
                  </a:lnTo>
                  <a:lnTo>
                    <a:pt x="3471" y="10096"/>
                  </a:lnTo>
                  <a:cubicBezTo>
                    <a:pt x="3471" y="10096"/>
                    <a:pt x="3570" y="1266"/>
                    <a:pt x="3570" y="1112"/>
                  </a:cubicBezTo>
                  <a:cubicBezTo>
                    <a:pt x="3570" y="1112"/>
                    <a:pt x="51" y="100"/>
                    <a:pt x="18" y="1"/>
                  </a:cubicBezTo>
                  <a:cubicBezTo>
                    <a:pt x="18" y="1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596;p37">
              <a:extLst>
                <a:ext uri="{FF2B5EF4-FFF2-40B4-BE49-F238E27FC236}">
                  <a16:creationId xmlns:a16="http://schemas.microsoft.com/office/drawing/2014/main" id="{3B534DED-2FF4-4D1A-995C-23C51DFC58BE}"/>
                </a:ext>
              </a:extLst>
            </p:cNvPr>
            <p:cNvSpPr/>
            <p:nvPr/>
          </p:nvSpPr>
          <p:spPr>
            <a:xfrm>
              <a:off x="7102525" y="2708200"/>
              <a:ext cx="157225" cy="64150"/>
            </a:xfrm>
            <a:custGeom>
              <a:avLst/>
              <a:gdLst/>
              <a:ahLst/>
              <a:cxnLst/>
              <a:rect l="l" t="t" r="r" b="b"/>
              <a:pathLst>
                <a:path w="6289" h="2566" extrusionOk="0">
                  <a:moveTo>
                    <a:pt x="1" y="1705"/>
                  </a:moveTo>
                  <a:lnTo>
                    <a:pt x="1" y="1705"/>
                  </a:lnTo>
                  <a:cubicBezTo>
                    <a:pt x="1" y="1705"/>
                    <a:pt x="1" y="1705"/>
                    <a:pt x="1" y="1705"/>
                  </a:cubicBezTo>
                  <a:lnTo>
                    <a:pt x="1" y="1705"/>
                  </a:lnTo>
                  <a:cubicBezTo>
                    <a:pt x="1" y="1705"/>
                    <a:pt x="1" y="1705"/>
                    <a:pt x="1" y="1705"/>
                  </a:cubicBezTo>
                  <a:close/>
                  <a:moveTo>
                    <a:pt x="3212" y="1"/>
                  </a:moveTo>
                  <a:cubicBezTo>
                    <a:pt x="2288" y="21"/>
                    <a:pt x="1344" y="90"/>
                    <a:pt x="1215" y="90"/>
                  </a:cubicBezTo>
                  <a:cubicBezTo>
                    <a:pt x="1205" y="90"/>
                    <a:pt x="1200" y="89"/>
                    <a:pt x="1200" y="89"/>
                  </a:cubicBezTo>
                  <a:cubicBezTo>
                    <a:pt x="1199" y="88"/>
                    <a:pt x="1198" y="88"/>
                    <a:pt x="1197" y="88"/>
                  </a:cubicBezTo>
                  <a:cubicBezTo>
                    <a:pt x="1112" y="88"/>
                    <a:pt x="19" y="1705"/>
                    <a:pt x="1" y="1705"/>
                  </a:cubicBezTo>
                  <a:cubicBezTo>
                    <a:pt x="1" y="1705"/>
                    <a:pt x="1" y="1705"/>
                    <a:pt x="1" y="1705"/>
                  </a:cubicBezTo>
                  <a:lnTo>
                    <a:pt x="1" y="1705"/>
                  </a:lnTo>
                  <a:cubicBezTo>
                    <a:pt x="1006" y="2280"/>
                    <a:pt x="2128" y="2566"/>
                    <a:pt x="3250" y="2566"/>
                  </a:cubicBezTo>
                  <a:cubicBezTo>
                    <a:pt x="4276" y="2566"/>
                    <a:pt x="5301" y="2326"/>
                    <a:pt x="6236" y="1848"/>
                  </a:cubicBezTo>
                  <a:cubicBezTo>
                    <a:pt x="6288" y="1817"/>
                    <a:pt x="5788" y="49"/>
                    <a:pt x="5389" y="49"/>
                  </a:cubicBezTo>
                  <a:cubicBezTo>
                    <a:pt x="5367" y="49"/>
                    <a:pt x="5345" y="55"/>
                    <a:pt x="5324" y="67"/>
                  </a:cubicBezTo>
                  <a:cubicBezTo>
                    <a:pt x="5273" y="100"/>
                    <a:pt x="5147" y="113"/>
                    <a:pt x="4969" y="113"/>
                  </a:cubicBezTo>
                  <a:cubicBezTo>
                    <a:pt x="4565" y="113"/>
                    <a:pt x="3891" y="46"/>
                    <a:pt x="3212" y="1"/>
                  </a:cubicBez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597;p37">
              <a:extLst>
                <a:ext uri="{FF2B5EF4-FFF2-40B4-BE49-F238E27FC236}">
                  <a16:creationId xmlns:a16="http://schemas.microsoft.com/office/drawing/2014/main" id="{1803CE32-56B7-4215-907F-757A1518AB6B}"/>
                </a:ext>
              </a:extLst>
            </p:cNvPr>
            <p:cNvSpPr/>
            <p:nvPr/>
          </p:nvSpPr>
          <p:spPr>
            <a:xfrm>
              <a:off x="7336225" y="2751700"/>
              <a:ext cx="37700" cy="53775"/>
            </a:xfrm>
            <a:custGeom>
              <a:avLst/>
              <a:gdLst/>
              <a:ahLst/>
              <a:cxnLst/>
              <a:rect l="l" t="t" r="r" b="b"/>
              <a:pathLst>
                <a:path w="1508" h="2151" extrusionOk="0">
                  <a:moveTo>
                    <a:pt x="411" y="1"/>
                  </a:moveTo>
                  <a:cubicBezTo>
                    <a:pt x="375" y="1"/>
                    <a:pt x="341" y="7"/>
                    <a:pt x="308" y="20"/>
                  </a:cubicBezTo>
                  <a:cubicBezTo>
                    <a:pt x="22" y="141"/>
                    <a:pt x="0" y="713"/>
                    <a:pt x="242" y="1296"/>
                  </a:cubicBezTo>
                  <a:cubicBezTo>
                    <a:pt x="466" y="1800"/>
                    <a:pt x="817" y="2151"/>
                    <a:pt x="1093" y="2151"/>
                  </a:cubicBezTo>
                  <a:cubicBezTo>
                    <a:pt x="1130" y="2151"/>
                    <a:pt x="1166" y="2145"/>
                    <a:pt x="1199" y="2132"/>
                  </a:cubicBezTo>
                  <a:cubicBezTo>
                    <a:pt x="1474" y="2011"/>
                    <a:pt x="1507" y="1439"/>
                    <a:pt x="1254" y="856"/>
                  </a:cubicBezTo>
                  <a:cubicBezTo>
                    <a:pt x="1041" y="351"/>
                    <a:pt x="682" y="1"/>
                    <a:pt x="411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598;p37">
              <a:extLst>
                <a:ext uri="{FF2B5EF4-FFF2-40B4-BE49-F238E27FC236}">
                  <a16:creationId xmlns:a16="http://schemas.microsoft.com/office/drawing/2014/main" id="{BFF5A998-D917-4E09-9134-9854CD4651C0}"/>
                </a:ext>
              </a:extLst>
            </p:cNvPr>
            <p:cNvSpPr/>
            <p:nvPr/>
          </p:nvSpPr>
          <p:spPr>
            <a:xfrm>
              <a:off x="6987350" y="2759125"/>
              <a:ext cx="34375" cy="55725"/>
            </a:xfrm>
            <a:custGeom>
              <a:avLst/>
              <a:gdLst/>
              <a:ahLst/>
              <a:cxnLst/>
              <a:rect l="l" t="t" r="r" b="b"/>
              <a:pathLst>
                <a:path w="1375" h="2229" extrusionOk="0">
                  <a:moveTo>
                    <a:pt x="899" y="0"/>
                  </a:moveTo>
                  <a:cubicBezTo>
                    <a:pt x="625" y="0"/>
                    <a:pt x="296" y="409"/>
                    <a:pt x="154" y="977"/>
                  </a:cubicBezTo>
                  <a:cubicBezTo>
                    <a:pt x="0" y="1582"/>
                    <a:pt x="110" y="2142"/>
                    <a:pt x="396" y="2219"/>
                  </a:cubicBezTo>
                  <a:cubicBezTo>
                    <a:pt x="419" y="2225"/>
                    <a:pt x="442" y="2228"/>
                    <a:pt x="465" y="2228"/>
                  </a:cubicBezTo>
                  <a:cubicBezTo>
                    <a:pt x="747" y="2228"/>
                    <a:pt x="1068" y="1810"/>
                    <a:pt x="1221" y="1252"/>
                  </a:cubicBezTo>
                  <a:cubicBezTo>
                    <a:pt x="1375" y="636"/>
                    <a:pt x="1265" y="86"/>
                    <a:pt x="968" y="9"/>
                  </a:cubicBezTo>
                  <a:cubicBezTo>
                    <a:pt x="946" y="3"/>
                    <a:pt x="923" y="0"/>
                    <a:pt x="899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599;p37">
              <a:extLst>
                <a:ext uri="{FF2B5EF4-FFF2-40B4-BE49-F238E27FC236}">
                  <a16:creationId xmlns:a16="http://schemas.microsoft.com/office/drawing/2014/main" id="{A841CEF2-37AA-4A67-BE30-5D5FAD53DEA3}"/>
                </a:ext>
              </a:extLst>
            </p:cNvPr>
            <p:cNvSpPr/>
            <p:nvPr/>
          </p:nvSpPr>
          <p:spPr>
            <a:xfrm>
              <a:off x="7289200" y="2615000"/>
              <a:ext cx="68225" cy="152600"/>
            </a:xfrm>
            <a:custGeom>
              <a:avLst/>
              <a:gdLst/>
              <a:ahLst/>
              <a:cxnLst/>
              <a:rect l="l" t="t" r="r" b="b"/>
              <a:pathLst>
                <a:path w="2729" h="6104" extrusionOk="0">
                  <a:moveTo>
                    <a:pt x="1332" y="1"/>
                  </a:moveTo>
                  <a:lnTo>
                    <a:pt x="1" y="1122"/>
                  </a:lnTo>
                  <a:lnTo>
                    <a:pt x="2035" y="6104"/>
                  </a:lnTo>
                  <a:lnTo>
                    <a:pt x="2728" y="579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00;p37">
              <a:extLst>
                <a:ext uri="{FF2B5EF4-FFF2-40B4-BE49-F238E27FC236}">
                  <a16:creationId xmlns:a16="http://schemas.microsoft.com/office/drawing/2014/main" id="{E8C6B190-497D-43CC-BB22-723BEAABBF23}"/>
                </a:ext>
              </a:extLst>
            </p:cNvPr>
            <p:cNvSpPr/>
            <p:nvPr/>
          </p:nvSpPr>
          <p:spPr>
            <a:xfrm>
              <a:off x="7000525" y="2615000"/>
              <a:ext cx="69875" cy="153975"/>
            </a:xfrm>
            <a:custGeom>
              <a:avLst/>
              <a:gdLst/>
              <a:ahLst/>
              <a:cxnLst/>
              <a:rect l="l" t="t" r="r" b="b"/>
              <a:pathLst>
                <a:path w="2795" h="6159" extrusionOk="0">
                  <a:moveTo>
                    <a:pt x="1453" y="1"/>
                  </a:moveTo>
                  <a:lnTo>
                    <a:pt x="1" y="5972"/>
                  </a:lnTo>
                  <a:lnTo>
                    <a:pt x="716" y="6159"/>
                  </a:lnTo>
                  <a:lnTo>
                    <a:pt x="2794" y="112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01;p37">
              <a:extLst>
                <a:ext uri="{FF2B5EF4-FFF2-40B4-BE49-F238E27FC236}">
                  <a16:creationId xmlns:a16="http://schemas.microsoft.com/office/drawing/2014/main" id="{ECBACC75-611A-40F0-8497-0E6B8AA21799}"/>
                </a:ext>
              </a:extLst>
            </p:cNvPr>
            <p:cNvSpPr/>
            <p:nvPr/>
          </p:nvSpPr>
          <p:spPr>
            <a:xfrm>
              <a:off x="7031325" y="2436025"/>
              <a:ext cx="294750" cy="265050"/>
            </a:xfrm>
            <a:custGeom>
              <a:avLst/>
              <a:gdLst/>
              <a:ahLst/>
              <a:cxnLst/>
              <a:rect l="l" t="t" r="r" b="b"/>
              <a:pathLst>
                <a:path w="11790" h="10602" extrusionOk="0">
                  <a:moveTo>
                    <a:pt x="5015" y="1"/>
                  </a:moveTo>
                  <a:lnTo>
                    <a:pt x="4993" y="12"/>
                  </a:lnTo>
                  <a:lnTo>
                    <a:pt x="4564" y="12"/>
                  </a:lnTo>
                  <a:cubicBezTo>
                    <a:pt x="3839" y="12"/>
                    <a:pt x="3124" y="254"/>
                    <a:pt x="2563" y="715"/>
                  </a:cubicBezTo>
                  <a:lnTo>
                    <a:pt x="2398" y="847"/>
                  </a:lnTo>
                  <a:cubicBezTo>
                    <a:pt x="1991" y="1177"/>
                    <a:pt x="1705" y="1628"/>
                    <a:pt x="1573" y="2123"/>
                  </a:cubicBezTo>
                  <a:lnTo>
                    <a:pt x="1" y="7105"/>
                  </a:lnTo>
                  <a:lnTo>
                    <a:pt x="1694" y="8523"/>
                  </a:lnTo>
                  <a:lnTo>
                    <a:pt x="3454" y="2684"/>
                  </a:lnTo>
                  <a:cubicBezTo>
                    <a:pt x="3641" y="3575"/>
                    <a:pt x="3839" y="4784"/>
                    <a:pt x="3707" y="6104"/>
                  </a:cubicBezTo>
                  <a:cubicBezTo>
                    <a:pt x="3619" y="6984"/>
                    <a:pt x="2508" y="10602"/>
                    <a:pt x="2508" y="10602"/>
                  </a:cubicBezTo>
                  <a:lnTo>
                    <a:pt x="9337" y="10602"/>
                  </a:lnTo>
                  <a:lnTo>
                    <a:pt x="8743" y="7951"/>
                  </a:lnTo>
                  <a:cubicBezTo>
                    <a:pt x="8457" y="6676"/>
                    <a:pt x="8369" y="5356"/>
                    <a:pt x="8479" y="4047"/>
                  </a:cubicBezTo>
                  <a:cubicBezTo>
                    <a:pt x="8501" y="3740"/>
                    <a:pt x="8534" y="3432"/>
                    <a:pt x="8567" y="3146"/>
                  </a:cubicBezTo>
                  <a:lnTo>
                    <a:pt x="10217" y="8435"/>
                  </a:lnTo>
                  <a:lnTo>
                    <a:pt x="11790" y="7193"/>
                  </a:lnTo>
                  <a:lnTo>
                    <a:pt x="10272" y="2013"/>
                  </a:lnTo>
                  <a:cubicBezTo>
                    <a:pt x="10151" y="1584"/>
                    <a:pt x="9909" y="1199"/>
                    <a:pt x="9557" y="924"/>
                  </a:cubicBezTo>
                  <a:lnTo>
                    <a:pt x="9183" y="616"/>
                  </a:lnTo>
                  <a:cubicBezTo>
                    <a:pt x="8699" y="221"/>
                    <a:pt x="8084" y="12"/>
                    <a:pt x="7468" y="1"/>
                  </a:cubicBezTo>
                  <a:lnTo>
                    <a:pt x="6709" y="1"/>
                  </a:lnTo>
                  <a:cubicBezTo>
                    <a:pt x="6709" y="1"/>
                    <a:pt x="6709" y="1"/>
                    <a:pt x="6709" y="12"/>
                  </a:cubicBezTo>
                  <a:lnTo>
                    <a:pt x="6610" y="12"/>
                  </a:lnTo>
                  <a:cubicBezTo>
                    <a:pt x="6610" y="23"/>
                    <a:pt x="6610" y="34"/>
                    <a:pt x="6610" y="45"/>
                  </a:cubicBezTo>
                  <a:cubicBezTo>
                    <a:pt x="6610" y="363"/>
                    <a:pt x="6346" y="638"/>
                    <a:pt x="6016" y="638"/>
                  </a:cubicBezTo>
                  <a:cubicBezTo>
                    <a:pt x="5697" y="638"/>
                    <a:pt x="5422" y="363"/>
                    <a:pt x="5422" y="45"/>
                  </a:cubicBezTo>
                  <a:cubicBezTo>
                    <a:pt x="5422" y="34"/>
                    <a:pt x="5433" y="23"/>
                    <a:pt x="5433" y="12"/>
                  </a:cubicBezTo>
                  <a:lnTo>
                    <a:pt x="5345" y="12"/>
                  </a:lnTo>
                  <a:lnTo>
                    <a:pt x="5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02;p37">
              <a:extLst>
                <a:ext uri="{FF2B5EF4-FFF2-40B4-BE49-F238E27FC236}">
                  <a16:creationId xmlns:a16="http://schemas.microsoft.com/office/drawing/2014/main" id="{79CB0BD3-7159-4047-823E-E7426AFA21C3}"/>
                </a:ext>
              </a:extLst>
            </p:cNvPr>
            <p:cNvSpPr/>
            <p:nvPr/>
          </p:nvSpPr>
          <p:spPr>
            <a:xfrm>
              <a:off x="7097300" y="2699950"/>
              <a:ext cx="174625" cy="346700"/>
            </a:xfrm>
            <a:custGeom>
              <a:avLst/>
              <a:gdLst/>
              <a:ahLst/>
              <a:cxnLst/>
              <a:rect l="l" t="t" r="r" b="b"/>
              <a:pathLst>
                <a:path w="6985" h="13868" extrusionOk="0">
                  <a:moveTo>
                    <a:pt x="6599" y="1"/>
                  </a:moveTo>
                  <a:lnTo>
                    <a:pt x="23" y="23"/>
                  </a:lnTo>
                  <a:cubicBezTo>
                    <a:pt x="1" y="78"/>
                    <a:pt x="34" y="13791"/>
                    <a:pt x="34" y="13791"/>
                  </a:cubicBezTo>
                  <a:lnTo>
                    <a:pt x="6984" y="13868"/>
                  </a:lnTo>
                  <a:lnTo>
                    <a:pt x="6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03;p37">
              <a:extLst>
                <a:ext uri="{FF2B5EF4-FFF2-40B4-BE49-F238E27FC236}">
                  <a16:creationId xmlns:a16="http://schemas.microsoft.com/office/drawing/2014/main" id="{87EAD180-837D-4A72-807E-F27B6C7F4304}"/>
                </a:ext>
              </a:extLst>
            </p:cNvPr>
            <p:cNvSpPr/>
            <p:nvPr/>
          </p:nvSpPr>
          <p:spPr>
            <a:xfrm>
              <a:off x="7220475" y="3090075"/>
              <a:ext cx="53925" cy="32750"/>
            </a:xfrm>
            <a:custGeom>
              <a:avLst/>
              <a:gdLst/>
              <a:ahLst/>
              <a:cxnLst/>
              <a:rect l="l" t="t" r="r" b="b"/>
              <a:pathLst>
                <a:path w="2157" h="1310" extrusionOk="0">
                  <a:moveTo>
                    <a:pt x="759" y="0"/>
                  </a:moveTo>
                  <a:cubicBezTo>
                    <a:pt x="759" y="0"/>
                    <a:pt x="1" y="880"/>
                    <a:pt x="111" y="1309"/>
                  </a:cubicBezTo>
                  <a:lnTo>
                    <a:pt x="2046" y="1309"/>
                  </a:lnTo>
                  <a:cubicBezTo>
                    <a:pt x="2156" y="880"/>
                    <a:pt x="1397" y="0"/>
                    <a:pt x="1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04;p37">
              <a:extLst>
                <a:ext uri="{FF2B5EF4-FFF2-40B4-BE49-F238E27FC236}">
                  <a16:creationId xmlns:a16="http://schemas.microsoft.com/office/drawing/2014/main" id="{0294272B-C023-4C94-8609-F74E30002C0A}"/>
                </a:ext>
              </a:extLst>
            </p:cNvPr>
            <p:cNvSpPr/>
            <p:nvPr/>
          </p:nvSpPr>
          <p:spPr>
            <a:xfrm>
              <a:off x="7223225" y="3122800"/>
              <a:ext cx="48150" cy="6075"/>
            </a:xfrm>
            <a:custGeom>
              <a:avLst/>
              <a:gdLst/>
              <a:ahLst/>
              <a:cxnLst/>
              <a:rect l="l" t="t" r="r" b="b"/>
              <a:pathLst>
                <a:path w="1926" h="243" extrusionOk="0">
                  <a:moveTo>
                    <a:pt x="1" y="0"/>
                  </a:moveTo>
                  <a:lnTo>
                    <a:pt x="1" y="242"/>
                  </a:lnTo>
                  <a:lnTo>
                    <a:pt x="1925" y="242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05;p37">
              <a:extLst>
                <a:ext uri="{FF2B5EF4-FFF2-40B4-BE49-F238E27FC236}">
                  <a16:creationId xmlns:a16="http://schemas.microsoft.com/office/drawing/2014/main" id="{B566E537-E4BC-4C82-930F-63B6E55FA27A}"/>
                </a:ext>
              </a:extLst>
            </p:cNvPr>
            <p:cNvSpPr/>
            <p:nvPr/>
          </p:nvSpPr>
          <p:spPr>
            <a:xfrm>
              <a:off x="7239450" y="3084925"/>
              <a:ext cx="15975" cy="9550"/>
            </a:xfrm>
            <a:custGeom>
              <a:avLst/>
              <a:gdLst/>
              <a:ahLst/>
              <a:cxnLst/>
              <a:rect l="l" t="t" r="r" b="b"/>
              <a:pathLst>
                <a:path w="639" h="382" extrusionOk="0">
                  <a:moveTo>
                    <a:pt x="319" y="0"/>
                  </a:moveTo>
                  <a:cubicBezTo>
                    <a:pt x="234" y="0"/>
                    <a:pt x="149" y="36"/>
                    <a:pt x="88" y="107"/>
                  </a:cubicBezTo>
                  <a:lnTo>
                    <a:pt x="0" y="206"/>
                  </a:lnTo>
                  <a:cubicBezTo>
                    <a:pt x="73" y="323"/>
                    <a:pt x="193" y="381"/>
                    <a:pt x="314" y="381"/>
                  </a:cubicBezTo>
                  <a:cubicBezTo>
                    <a:pt x="432" y="381"/>
                    <a:pt x="551" y="326"/>
                    <a:pt x="627" y="217"/>
                  </a:cubicBezTo>
                  <a:lnTo>
                    <a:pt x="638" y="206"/>
                  </a:lnTo>
                  <a:lnTo>
                    <a:pt x="550" y="107"/>
                  </a:lnTo>
                  <a:cubicBezTo>
                    <a:pt x="490" y="36"/>
                    <a:pt x="405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06;p37">
              <a:extLst>
                <a:ext uri="{FF2B5EF4-FFF2-40B4-BE49-F238E27FC236}">
                  <a16:creationId xmlns:a16="http://schemas.microsoft.com/office/drawing/2014/main" id="{00A3E6A9-3B17-4822-86E0-12142EF2B58C}"/>
                </a:ext>
              </a:extLst>
            </p:cNvPr>
            <p:cNvSpPr/>
            <p:nvPr/>
          </p:nvSpPr>
          <p:spPr>
            <a:xfrm>
              <a:off x="7089625" y="3090075"/>
              <a:ext cx="53900" cy="32750"/>
            </a:xfrm>
            <a:custGeom>
              <a:avLst/>
              <a:gdLst/>
              <a:ahLst/>
              <a:cxnLst/>
              <a:rect l="l" t="t" r="r" b="b"/>
              <a:pathLst>
                <a:path w="2156" h="1310" extrusionOk="0">
                  <a:moveTo>
                    <a:pt x="759" y="0"/>
                  </a:moveTo>
                  <a:cubicBezTo>
                    <a:pt x="759" y="0"/>
                    <a:pt x="0" y="880"/>
                    <a:pt x="110" y="1309"/>
                  </a:cubicBezTo>
                  <a:lnTo>
                    <a:pt x="2046" y="1309"/>
                  </a:lnTo>
                  <a:cubicBezTo>
                    <a:pt x="2155" y="880"/>
                    <a:pt x="1397" y="0"/>
                    <a:pt x="1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07;p37">
              <a:extLst>
                <a:ext uri="{FF2B5EF4-FFF2-40B4-BE49-F238E27FC236}">
                  <a16:creationId xmlns:a16="http://schemas.microsoft.com/office/drawing/2014/main" id="{032D2513-EC72-43A2-A1C8-7C41DE9818C0}"/>
                </a:ext>
              </a:extLst>
            </p:cNvPr>
            <p:cNvSpPr/>
            <p:nvPr/>
          </p:nvSpPr>
          <p:spPr>
            <a:xfrm>
              <a:off x="7092375" y="3122800"/>
              <a:ext cx="48125" cy="6075"/>
            </a:xfrm>
            <a:custGeom>
              <a:avLst/>
              <a:gdLst/>
              <a:ahLst/>
              <a:cxnLst/>
              <a:rect l="l" t="t" r="r" b="b"/>
              <a:pathLst>
                <a:path w="1925" h="243" extrusionOk="0">
                  <a:moveTo>
                    <a:pt x="0" y="0"/>
                  </a:moveTo>
                  <a:lnTo>
                    <a:pt x="0" y="242"/>
                  </a:lnTo>
                  <a:lnTo>
                    <a:pt x="1925" y="242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08;p37">
              <a:extLst>
                <a:ext uri="{FF2B5EF4-FFF2-40B4-BE49-F238E27FC236}">
                  <a16:creationId xmlns:a16="http://schemas.microsoft.com/office/drawing/2014/main" id="{8E678FA3-3218-43BA-9F44-A7266953854A}"/>
                </a:ext>
              </a:extLst>
            </p:cNvPr>
            <p:cNvSpPr/>
            <p:nvPr/>
          </p:nvSpPr>
          <p:spPr>
            <a:xfrm>
              <a:off x="7108575" y="3084925"/>
              <a:ext cx="15975" cy="9550"/>
            </a:xfrm>
            <a:custGeom>
              <a:avLst/>
              <a:gdLst/>
              <a:ahLst/>
              <a:cxnLst/>
              <a:rect l="l" t="t" r="r" b="b"/>
              <a:pathLst>
                <a:path w="639" h="382" extrusionOk="0">
                  <a:moveTo>
                    <a:pt x="320" y="0"/>
                  </a:moveTo>
                  <a:cubicBezTo>
                    <a:pt x="235" y="0"/>
                    <a:pt x="149" y="36"/>
                    <a:pt x="89" y="107"/>
                  </a:cubicBezTo>
                  <a:lnTo>
                    <a:pt x="1" y="206"/>
                  </a:lnTo>
                  <a:cubicBezTo>
                    <a:pt x="73" y="323"/>
                    <a:pt x="193" y="381"/>
                    <a:pt x="315" y="381"/>
                  </a:cubicBezTo>
                  <a:cubicBezTo>
                    <a:pt x="433" y="381"/>
                    <a:pt x="552" y="326"/>
                    <a:pt x="628" y="217"/>
                  </a:cubicBezTo>
                  <a:lnTo>
                    <a:pt x="639" y="206"/>
                  </a:lnTo>
                  <a:lnTo>
                    <a:pt x="551" y="107"/>
                  </a:lnTo>
                  <a:cubicBezTo>
                    <a:pt x="490" y="36"/>
                    <a:pt x="405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09;p37">
              <a:extLst>
                <a:ext uri="{FF2B5EF4-FFF2-40B4-BE49-F238E27FC236}">
                  <a16:creationId xmlns:a16="http://schemas.microsoft.com/office/drawing/2014/main" id="{C02450A7-D4B8-40FF-A733-76D7594FC976}"/>
                </a:ext>
              </a:extLst>
            </p:cNvPr>
            <p:cNvSpPr/>
            <p:nvPr/>
          </p:nvSpPr>
          <p:spPr>
            <a:xfrm>
              <a:off x="7146525" y="2282375"/>
              <a:ext cx="161675" cy="204275"/>
            </a:xfrm>
            <a:custGeom>
              <a:avLst/>
              <a:gdLst/>
              <a:ahLst/>
              <a:cxnLst/>
              <a:rect l="l" t="t" r="r" b="b"/>
              <a:pathLst>
                <a:path w="6467" h="8171" extrusionOk="0">
                  <a:moveTo>
                    <a:pt x="3311" y="1"/>
                  </a:moveTo>
                  <a:cubicBezTo>
                    <a:pt x="3218" y="1"/>
                    <a:pt x="3124" y="15"/>
                    <a:pt x="3036" y="43"/>
                  </a:cubicBezTo>
                  <a:cubicBezTo>
                    <a:pt x="2695" y="153"/>
                    <a:pt x="2431" y="483"/>
                    <a:pt x="2387" y="835"/>
                  </a:cubicBezTo>
                  <a:lnTo>
                    <a:pt x="1584" y="956"/>
                  </a:lnTo>
                  <a:cubicBezTo>
                    <a:pt x="1067" y="967"/>
                    <a:pt x="506" y="1176"/>
                    <a:pt x="253" y="1638"/>
                  </a:cubicBezTo>
                  <a:cubicBezTo>
                    <a:pt x="0" y="2089"/>
                    <a:pt x="220" y="2793"/>
                    <a:pt x="737" y="2891"/>
                  </a:cubicBezTo>
                  <a:cubicBezTo>
                    <a:pt x="330" y="3023"/>
                    <a:pt x="22" y="3430"/>
                    <a:pt x="33" y="3859"/>
                  </a:cubicBezTo>
                  <a:cubicBezTo>
                    <a:pt x="33" y="4288"/>
                    <a:pt x="330" y="4695"/>
                    <a:pt x="748" y="4827"/>
                  </a:cubicBezTo>
                  <a:cubicBezTo>
                    <a:pt x="275" y="5146"/>
                    <a:pt x="55" y="5795"/>
                    <a:pt x="242" y="6345"/>
                  </a:cubicBezTo>
                  <a:cubicBezTo>
                    <a:pt x="416" y="6876"/>
                    <a:pt x="964" y="7258"/>
                    <a:pt x="1527" y="7258"/>
                  </a:cubicBezTo>
                  <a:cubicBezTo>
                    <a:pt x="1535" y="7258"/>
                    <a:pt x="1543" y="7257"/>
                    <a:pt x="1551" y="7257"/>
                  </a:cubicBezTo>
                  <a:cubicBezTo>
                    <a:pt x="1793" y="7796"/>
                    <a:pt x="2365" y="8159"/>
                    <a:pt x="2959" y="8170"/>
                  </a:cubicBezTo>
                  <a:cubicBezTo>
                    <a:pt x="3553" y="8170"/>
                    <a:pt x="4135" y="7807"/>
                    <a:pt x="4388" y="7279"/>
                  </a:cubicBezTo>
                  <a:cubicBezTo>
                    <a:pt x="5312" y="7180"/>
                    <a:pt x="5983" y="6070"/>
                    <a:pt x="5631" y="5212"/>
                  </a:cubicBezTo>
                  <a:cubicBezTo>
                    <a:pt x="6467" y="4343"/>
                    <a:pt x="6280" y="2727"/>
                    <a:pt x="5279" y="2067"/>
                  </a:cubicBezTo>
                  <a:cubicBezTo>
                    <a:pt x="5477" y="1671"/>
                    <a:pt x="5433" y="1176"/>
                    <a:pt x="5180" y="813"/>
                  </a:cubicBezTo>
                  <a:cubicBezTo>
                    <a:pt x="4955" y="490"/>
                    <a:pt x="4565" y="298"/>
                    <a:pt x="4172" y="298"/>
                  </a:cubicBezTo>
                  <a:cubicBezTo>
                    <a:pt x="4123" y="298"/>
                    <a:pt x="4074" y="301"/>
                    <a:pt x="4025" y="307"/>
                  </a:cubicBezTo>
                  <a:cubicBezTo>
                    <a:pt x="3846" y="112"/>
                    <a:pt x="3577" y="1"/>
                    <a:pt x="3311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10;p37">
              <a:extLst>
                <a:ext uri="{FF2B5EF4-FFF2-40B4-BE49-F238E27FC236}">
                  <a16:creationId xmlns:a16="http://schemas.microsoft.com/office/drawing/2014/main" id="{B97C742B-B2D9-4D7D-9BD1-15D8D5C83058}"/>
                </a:ext>
              </a:extLst>
            </p:cNvPr>
            <p:cNvSpPr/>
            <p:nvPr/>
          </p:nvSpPr>
          <p:spPr>
            <a:xfrm>
              <a:off x="7146525" y="2268825"/>
              <a:ext cx="153150" cy="127500"/>
            </a:xfrm>
            <a:custGeom>
              <a:avLst/>
              <a:gdLst/>
              <a:ahLst/>
              <a:cxnLst/>
              <a:rect l="l" t="t" r="r" b="b"/>
              <a:pathLst>
                <a:path w="6126" h="5100" extrusionOk="0">
                  <a:moveTo>
                    <a:pt x="3874" y="1"/>
                  </a:moveTo>
                  <a:cubicBezTo>
                    <a:pt x="3866" y="1"/>
                    <a:pt x="3858" y="1"/>
                    <a:pt x="3849" y="2"/>
                  </a:cubicBezTo>
                  <a:cubicBezTo>
                    <a:pt x="3717" y="24"/>
                    <a:pt x="3575" y="57"/>
                    <a:pt x="3476" y="145"/>
                  </a:cubicBezTo>
                  <a:cubicBezTo>
                    <a:pt x="3366" y="222"/>
                    <a:pt x="3289" y="365"/>
                    <a:pt x="3311" y="497"/>
                  </a:cubicBezTo>
                  <a:cubicBezTo>
                    <a:pt x="3177" y="297"/>
                    <a:pt x="2935" y="172"/>
                    <a:pt x="2692" y="172"/>
                  </a:cubicBezTo>
                  <a:cubicBezTo>
                    <a:pt x="2615" y="172"/>
                    <a:pt x="2538" y="185"/>
                    <a:pt x="2464" y="211"/>
                  </a:cubicBezTo>
                  <a:cubicBezTo>
                    <a:pt x="2156" y="310"/>
                    <a:pt x="1947" y="629"/>
                    <a:pt x="1969" y="948"/>
                  </a:cubicBezTo>
                  <a:cubicBezTo>
                    <a:pt x="1851" y="837"/>
                    <a:pt x="1684" y="778"/>
                    <a:pt x="1516" y="778"/>
                  </a:cubicBezTo>
                  <a:cubicBezTo>
                    <a:pt x="1418" y="778"/>
                    <a:pt x="1321" y="798"/>
                    <a:pt x="1232" y="838"/>
                  </a:cubicBezTo>
                  <a:cubicBezTo>
                    <a:pt x="990" y="948"/>
                    <a:pt x="836" y="1212"/>
                    <a:pt x="847" y="1476"/>
                  </a:cubicBezTo>
                  <a:cubicBezTo>
                    <a:pt x="797" y="1383"/>
                    <a:pt x="691" y="1337"/>
                    <a:pt x="584" y="1337"/>
                  </a:cubicBezTo>
                  <a:cubicBezTo>
                    <a:pt x="527" y="1337"/>
                    <a:pt x="468" y="1350"/>
                    <a:pt x="418" y="1377"/>
                  </a:cubicBezTo>
                  <a:cubicBezTo>
                    <a:pt x="275" y="1443"/>
                    <a:pt x="176" y="1597"/>
                    <a:pt x="121" y="1751"/>
                  </a:cubicBezTo>
                  <a:cubicBezTo>
                    <a:pt x="0" y="2103"/>
                    <a:pt x="22" y="2499"/>
                    <a:pt x="187" y="2840"/>
                  </a:cubicBezTo>
                  <a:lnTo>
                    <a:pt x="4938" y="5050"/>
                  </a:lnTo>
                  <a:cubicBezTo>
                    <a:pt x="4978" y="5086"/>
                    <a:pt x="5026" y="5100"/>
                    <a:pt x="5078" y="5100"/>
                  </a:cubicBezTo>
                  <a:cubicBezTo>
                    <a:pt x="5169" y="5100"/>
                    <a:pt x="5272" y="5055"/>
                    <a:pt x="5356" y="5006"/>
                  </a:cubicBezTo>
                  <a:cubicBezTo>
                    <a:pt x="6126" y="4511"/>
                    <a:pt x="5774" y="3774"/>
                    <a:pt x="5906" y="2862"/>
                  </a:cubicBezTo>
                  <a:cubicBezTo>
                    <a:pt x="5939" y="2598"/>
                    <a:pt x="6126" y="2444"/>
                    <a:pt x="6060" y="2180"/>
                  </a:cubicBezTo>
                  <a:cubicBezTo>
                    <a:pt x="6005" y="1927"/>
                    <a:pt x="6115" y="1608"/>
                    <a:pt x="5884" y="1476"/>
                  </a:cubicBezTo>
                  <a:cubicBezTo>
                    <a:pt x="5713" y="1383"/>
                    <a:pt x="5668" y="1257"/>
                    <a:pt x="5595" y="1257"/>
                  </a:cubicBezTo>
                  <a:cubicBezTo>
                    <a:pt x="5564" y="1257"/>
                    <a:pt x="5529" y="1278"/>
                    <a:pt x="5477" y="1333"/>
                  </a:cubicBezTo>
                  <a:cubicBezTo>
                    <a:pt x="5470" y="1249"/>
                    <a:pt x="5436" y="1218"/>
                    <a:pt x="5384" y="1218"/>
                  </a:cubicBezTo>
                  <a:cubicBezTo>
                    <a:pt x="5235" y="1218"/>
                    <a:pt x="4939" y="1476"/>
                    <a:pt x="4703" y="1476"/>
                  </a:cubicBezTo>
                  <a:cubicBezTo>
                    <a:pt x="4644" y="1476"/>
                    <a:pt x="4590" y="1460"/>
                    <a:pt x="4542" y="1421"/>
                  </a:cubicBezTo>
                  <a:cubicBezTo>
                    <a:pt x="4241" y="1184"/>
                    <a:pt x="4235" y="1"/>
                    <a:pt x="3874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4EB1B8A3-7D75-481B-9140-CC49C2410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505875"/>
              </p:ext>
            </p:extLst>
          </p:nvPr>
        </p:nvGraphicFramePr>
        <p:xfrm>
          <a:off x="3838110" y="1028410"/>
          <a:ext cx="5097895" cy="3530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958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6468616" cy="673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omic Sans MS" panose="030F0702030302020204" pitchFamily="66" charset="0"/>
              </a:rPr>
              <a:t>Ratings of Airlines</a:t>
            </a:r>
            <a:endParaRPr b="0" dirty="0">
              <a:latin typeface="Comic Sans MS" panose="030F0702030302020204" pitchFamily="66" charset="0"/>
            </a:endParaRPr>
          </a:p>
        </p:txBody>
      </p:sp>
      <p:sp>
        <p:nvSpPr>
          <p:cNvPr id="1108" name="Google Shape;1108;p33"/>
          <p:cNvSpPr txBox="1">
            <a:spLocks noGrp="1"/>
          </p:cNvSpPr>
          <p:nvPr>
            <p:ph type="subTitle" idx="1"/>
          </p:nvPr>
        </p:nvSpPr>
        <p:spPr>
          <a:xfrm>
            <a:off x="722374" y="1218765"/>
            <a:ext cx="8039089" cy="658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hy-AM" dirty="0">
                <a:latin typeface="Comic Sans MS" panose="030F0702030302020204" pitchFamily="66" charset="0"/>
              </a:rPr>
              <a:t>Հետևյալ գրաֆիկում ներկայացված է ավիաընկերությունների միջին գնահատականը 1-10 բալային համակարգով: Առաջին տեղը զբաղեցնում է </a:t>
            </a:r>
            <a:r>
              <a:rPr lang="en-US" dirty="0">
                <a:latin typeface="Comic Sans MS" panose="030F0702030302020204" pitchFamily="66" charset="0"/>
              </a:rPr>
              <a:t>All Nippon Airways-</a:t>
            </a:r>
            <a:r>
              <a:rPr lang="hy-AM" dirty="0">
                <a:latin typeface="Comic Sans MS" panose="030F0702030302020204" pitchFamily="66" charset="0"/>
              </a:rPr>
              <a:t>ը, որի միջին գնահատականը կազմում է մոտ 8 բալ: Իսկ վերջին տեղում է գտնվում </a:t>
            </a:r>
            <a:r>
              <a:rPr lang="en-US" dirty="0">
                <a:latin typeface="Comic Sans MS" panose="030F0702030302020204" pitchFamily="66" charset="0"/>
              </a:rPr>
              <a:t>Turkish Airlines-</a:t>
            </a:r>
            <a:r>
              <a:rPr lang="hy-AM" dirty="0">
                <a:latin typeface="Comic Sans MS" panose="030F0702030302020204" pitchFamily="66" charset="0"/>
              </a:rPr>
              <a:t>ը ունենալով մոտ 3.7 բալ:</a:t>
            </a:r>
            <a:endParaRPr dirty="0">
              <a:latin typeface="Comic Sans MS" panose="030F0702030302020204" pitchFamily="66" charset="0"/>
            </a:endParaRPr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6894331" y="358731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4" name="Chart 73">
            <a:extLst>
              <a:ext uri="{FF2B5EF4-FFF2-40B4-BE49-F238E27FC236}">
                <a16:creationId xmlns:a16="http://schemas.microsoft.com/office/drawing/2014/main" id="{1016CB00-D1CF-4ABC-B1F0-271B933F88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415444"/>
              </p:ext>
            </p:extLst>
          </p:nvPr>
        </p:nvGraphicFramePr>
        <p:xfrm>
          <a:off x="722374" y="1955532"/>
          <a:ext cx="7854361" cy="2753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265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6468616" cy="673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omic Sans MS" panose="030F0702030302020204" pitchFamily="66" charset="0"/>
              </a:rPr>
              <a:t>Rating by Years</a:t>
            </a:r>
            <a:endParaRPr b="0" dirty="0">
              <a:latin typeface="Comic Sans MS" panose="030F0702030302020204" pitchFamily="66" charset="0"/>
            </a:endParaRPr>
          </a:p>
        </p:txBody>
      </p:sp>
      <p:sp>
        <p:nvSpPr>
          <p:cNvPr id="1108" name="Google Shape;1108;p33"/>
          <p:cNvSpPr txBox="1">
            <a:spLocks noGrp="1"/>
          </p:cNvSpPr>
          <p:nvPr>
            <p:ph type="subTitle" idx="1"/>
          </p:nvPr>
        </p:nvSpPr>
        <p:spPr>
          <a:xfrm>
            <a:off x="722374" y="1218765"/>
            <a:ext cx="8039089" cy="658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hy-AM" dirty="0">
                <a:latin typeface="Comic Sans MS" panose="030F0702030302020204" pitchFamily="66" charset="0"/>
              </a:rPr>
              <a:t>Ներքևի գրաֆիկում արդեն կարող ենք տեսնել թե ինչ ընթացք է ունեցել բալային համակարգը 2013-2024 թթ-երի ընթացքում: Եվ տեսնում ենք որ այն գնալով նվազել է հասնելով 5,4 բալի:</a:t>
            </a:r>
            <a:endParaRPr dirty="0">
              <a:latin typeface="Comic Sans MS" panose="030F0702030302020204" pitchFamily="66" charset="0"/>
            </a:endParaRPr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6987200" y="385779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1F3FC425-660E-41FF-8D6E-F91BF3D43B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705659"/>
              </p:ext>
            </p:extLst>
          </p:nvPr>
        </p:nvGraphicFramePr>
        <p:xfrm>
          <a:off x="722374" y="1877004"/>
          <a:ext cx="8039089" cy="2880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04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6468616" cy="673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omic Sans MS" panose="030F0702030302020204" pitchFamily="66" charset="0"/>
              </a:rPr>
              <a:t>Reviews vs Average Rating</a:t>
            </a:r>
            <a:endParaRPr b="0" dirty="0">
              <a:latin typeface="Comic Sans MS" panose="030F0702030302020204" pitchFamily="66" charset="0"/>
            </a:endParaRPr>
          </a:p>
        </p:txBody>
      </p:sp>
      <p:sp>
        <p:nvSpPr>
          <p:cNvPr id="1108" name="Google Shape;1108;p33"/>
          <p:cNvSpPr txBox="1">
            <a:spLocks noGrp="1"/>
          </p:cNvSpPr>
          <p:nvPr>
            <p:ph type="subTitle" idx="1"/>
          </p:nvPr>
        </p:nvSpPr>
        <p:spPr>
          <a:xfrm>
            <a:off x="722374" y="1218765"/>
            <a:ext cx="8039089" cy="658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hy-AM" dirty="0">
                <a:latin typeface="Comic Sans MS" panose="030F0702030302020204" pitchFamily="66" charset="0"/>
              </a:rPr>
              <a:t>Այս գրաֆիկում համեմատականով ներկայացված է միջին վարկանիշը 2013-2024 թվականների ընթացքում և թողած կարծիքների քանակը:</a:t>
            </a:r>
            <a:endParaRPr dirty="0">
              <a:latin typeface="Comic Sans MS" panose="030F0702030302020204" pitchFamily="66" charset="0"/>
            </a:endParaRPr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6987200" y="385779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FDEC4F99-4165-4873-B7C2-9E8298717B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894952"/>
              </p:ext>
            </p:extLst>
          </p:nvPr>
        </p:nvGraphicFramePr>
        <p:xfrm>
          <a:off x="722373" y="1822274"/>
          <a:ext cx="7947231" cy="2854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250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6468616" cy="673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omic Sans MS" panose="030F0702030302020204" pitchFamily="66" charset="0"/>
              </a:rPr>
              <a:t>Rating Trend Across the Years</a:t>
            </a:r>
            <a:endParaRPr b="0" dirty="0">
              <a:latin typeface="Comic Sans MS" panose="030F0702030302020204" pitchFamily="66" charset="0"/>
            </a:endParaRPr>
          </a:p>
        </p:txBody>
      </p:sp>
      <p:sp>
        <p:nvSpPr>
          <p:cNvPr id="1108" name="Google Shape;1108;p33"/>
          <p:cNvSpPr txBox="1">
            <a:spLocks noGrp="1"/>
          </p:cNvSpPr>
          <p:nvPr>
            <p:ph type="subTitle" idx="1"/>
          </p:nvPr>
        </p:nvSpPr>
        <p:spPr>
          <a:xfrm>
            <a:off x="722374" y="1218765"/>
            <a:ext cx="8039089" cy="658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hy-AM" dirty="0">
                <a:latin typeface="Comic Sans MS" panose="030F0702030302020204" pitchFamily="66" charset="0"/>
              </a:rPr>
              <a:t>Ներքևի գրաֆիկում արդեն կարող ենք տեսնել թե ինչ ընթացք է ունեցել բալային համակարգը 201</a:t>
            </a:r>
            <a:r>
              <a:rPr lang="en-US" dirty="0">
                <a:latin typeface="Comic Sans MS" panose="030F0702030302020204" pitchFamily="66" charset="0"/>
              </a:rPr>
              <a:t>5</a:t>
            </a:r>
            <a:r>
              <a:rPr lang="hy-AM" dirty="0">
                <a:latin typeface="Comic Sans MS" panose="030F0702030302020204" pitchFamily="66" charset="0"/>
              </a:rPr>
              <a:t>-2024 թթ-երի ընթացքում: Եվ տեսնում ենք որ այն գնալով նվազել է հասնելով 5,4 բալի: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hy-AM" dirty="0">
                <a:latin typeface="Comic Sans MS" panose="030F0702030302020204" pitchFamily="66" charset="0"/>
              </a:rPr>
              <a:t>Եվ շարունակելով մինչև 2029թ-ը կարող ենք տեսնել թե մեզ ինչ է սպասվում:</a:t>
            </a:r>
            <a:endParaRPr dirty="0">
              <a:latin typeface="Comic Sans MS" panose="030F0702030302020204" pitchFamily="66" charset="0"/>
            </a:endParaRPr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6987200" y="385779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2" name="Chart 71">
            <a:extLst>
              <a:ext uri="{FF2B5EF4-FFF2-40B4-BE49-F238E27FC236}">
                <a16:creationId xmlns:a16="http://schemas.microsoft.com/office/drawing/2014/main" id="{9ED8353E-A12B-49E4-94FA-A0A8D3B5E7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184016"/>
              </p:ext>
            </p:extLst>
          </p:nvPr>
        </p:nvGraphicFramePr>
        <p:xfrm>
          <a:off x="558119" y="1845666"/>
          <a:ext cx="8277347" cy="3025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486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6468616" cy="1095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omic Sans MS" panose="030F0702030302020204" pitchFamily="66" charset="0"/>
              </a:rPr>
              <a:t>Recommendation by Reviewers</a:t>
            </a:r>
            <a:endParaRPr b="0" dirty="0">
              <a:latin typeface="Comic Sans MS" panose="030F0702030302020204" pitchFamily="66" charset="0"/>
            </a:endParaRPr>
          </a:p>
        </p:txBody>
      </p:sp>
      <p:sp>
        <p:nvSpPr>
          <p:cNvPr id="1108" name="Google Shape;1108;p33"/>
          <p:cNvSpPr txBox="1">
            <a:spLocks noGrp="1"/>
          </p:cNvSpPr>
          <p:nvPr>
            <p:ph type="subTitle" idx="1"/>
          </p:nvPr>
        </p:nvSpPr>
        <p:spPr>
          <a:xfrm>
            <a:off x="730049" y="1562100"/>
            <a:ext cx="8039089" cy="673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hy-AM" dirty="0">
                <a:latin typeface="Comic Sans MS" panose="030F0702030302020204" pitchFamily="66" charset="0"/>
              </a:rPr>
              <a:t>Ձախ գրաֆիկում ներկայացված է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hy-AM" dirty="0">
                <a:latin typeface="Comic Sans MS" panose="030F0702030302020204" pitchFamily="66" charset="0"/>
              </a:rPr>
              <a:t>տոկոսային հարաբերակցությունը այն մասին արդյոք ուղևորները կառաջարկեն կամ խորհուրդ կտան օգտվել տվյալ ավիաընկերությունից թե ոչ: Եվ ինչպես երևում է գրաֆիկից կարծիքների 53</a:t>
            </a:r>
            <a:r>
              <a:rPr lang="en-US" dirty="0">
                <a:latin typeface="Comic Sans MS" panose="030F0702030302020204" pitchFamily="66" charset="0"/>
              </a:rPr>
              <a:t>%-</a:t>
            </a:r>
            <a:r>
              <a:rPr lang="hy-AM" dirty="0">
                <a:latin typeface="Comic Sans MS" panose="030F0702030302020204" pitchFamily="66" charset="0"/>
              </a:rPr>
              <a:t>ը նշել է այո, իսկ 47</a:t>
            </a:r>
            <a:r>
              <a:rPr lang="en-US" dirty="0">
                <a:latin typeface="Comic Sans MS" panose="030F0702030302020204" pitchFamily="66" charset="0"/>
              </a:rPr>
              <a:t>%</a:t>
            </a:r>
            <a:r>
              <a:rPr lang="hy-AM" dirty="0">
                <a:latin typeface="Comic Sans MS" panose="030F0702030302020204" pitchFamily="66" charset="0"/>
              </a:rPr>
              <a:t>-ը ոչ: Իսկ ավելի մանրամասն ըստ ավիաընկերույթունները ներկայացված են Աջ գրաֆիկում:</a:t>
            </a:r>
            <a:endParaRPr dirty="0">
              <a:latin typeface="Comic Sans MS" panose="030F0702030302020204" pitchFamily="66" charset="0"/>
            </a:endParaRPr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6894331" y="358731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1" name="Chart 90">
            <a:extLst>
              <a:ext uri="{FF2B5EF4-FFF2-40B4-BE49-F238E27FC236}">
                <a16:creationId xmlns:a16="http://schemas.microsoft.com/office/drawing/2014/main" id="{BD95CBF6-4B3F-4412-A164-CDD02AF0FE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495909"/>
              </p:ext>
            </p:extLst>
          </p:nvPr>
        </p:nvGraphicFramePr>
        <p:xfrm>
          <a:off x="3643313" y="2235993"/>
          <a:ext cx="5441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63A4131C-8429-4D9E-9270-61E1F0B4C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439572"/>
              </p:ext>
            </p:extLst>
          </p:nvPr>
        </p:nvGraphicFramePr>
        <p:xfrm>
          <a:off x="401285" y="2235993"/>
          <a:ext cx="3344099" cy="222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3060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6468616" cy="665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omic Sans MS" panose="030F0702030302020204" pitchFamily="66" charset="0"/>
              </a:rPr>
              <a:t>Correlation Ratings</a:t>
            </a:r>
            <a:endParaRPr b="0" dirty="0">
              <a:latin typeface="Comic Sans MS" panose="030F0702030302020204" pitchFamily="66" charset="0"/>
            </a:endParaRPr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6894331" y="358731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E4B8E027-E758-4841-AB52-F78A7D947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5" y="2377634"/>
            <a:ext cx="7854361" cy="176566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8EC4498-226A-4A51-87E7-AB4D6DCA5530}"/>
              </a:ext>
            </a:extLst>
          </p:cNvPr>
          <p:cNvSpPr txBox="1"/>
          <p:nvPr/>
        </p:nvSpPr>
        <p:spPr>
          <a:xfrm>
            <a:off x="928688" y="1257300"/>
            <a:ext cx="7365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y-AM" sz="1200" dirty="0"/>
              <a:t>Ուժեղ դրական կորելացիա կա </a:t>
            </a:r>
            <a:r>
              <a:rPr lang="en-US" sz="1200" dirty="0"/>
              <a:t>Value for Money </a:t>
            </a:r>
            <a:r>
              <a:rPr lang="hy-AM" sz="1200" dirty="0"/>
              <a:t>և </a:t>
            </a:r>
            <a:r>
              <a:rPr lang="en-US" sz="1200" dirty="0"/>
              <a:t>Overall Rating-</a:t>
            </a:r>
            <a:r>
              <a:rPr lang="hy-AM" sz="1200" dirty="0"/>
              <a:t>ի միջև, ինչը նշանակում է, որ նրանք ովքեր ընդհանուր գահատականը բարձր են նշանակել, նաև բարձր են նշանակել </a:t>
            </a:r>
            <a:r>
              <a:rPr lang="en-US" sz="1200" dirty="0"/>
              <a:t>Value For Money: </a:t>
            </a:r>
            <a:r>
              <a:rPr lang="hy-AM" sz="1200" dirty="0"/>
              <a:t>Իսկ մնացած պարագայում ինչպես տսենում ենք նույն են և համեմատաբար թույլ է կորելացիան:</a:t>
            </a:r>
          </a:p>
          <a:p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346483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6468616" cy="772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latin typeface="Comic Sans MS" panose="030F0702030302020204" pitchFamily="66" charset="0"/>
              </a:rPr>
              <a:t>Correlation of Overall Rating &amp; Reviews</a:t>
            </a:r>
            <a:endParaRPr sz="2400" dirty="0">
              <a:latin typeface="Comic Sans MS" panose="030F0702030302020204" pitchFamily="66" charset="0"/>
            </a:endParaRPr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6894331" y="358731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0BDF3E4-3166-45B2-86FD-B115DF7C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5" y="1436764"/>
            <a:ext cx="4064793" cy="2732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7DA1BA-8692-4D31-89A4-E31211004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720" y="1436764"/>
            <a:ext cx="3515216" cy="273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7B5DA6-26BC-454E-ABF9-61B6BBA2F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4871257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</p:pic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2210855" y="185"/>
            <a:ext cx="5002179" cy="665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omic Sans MS" panose="030F0702030302020204" pitchFamily="66" charset="0"/>
              </a:rPr>
              <a:t>Hypothesis Testing</a:t>
            </a:r>
            <a:endParaRPr b="0" dirty="0">
              <a:latin typeface="Comic Sans MS" panose="030F0702030302020204" pitchFamily="66" charset="0"/>
            </a:endParaRPr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7353060" y="140749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C8EC4498-226A-4A51-87E7-AB4D6DCA5530}"/>
              </a:ext>
            </a:extLst>
          </p:cNvPr>
          <p:cNvSpPr txBox="1"/>
          <p:nvPr/>
        </p:nvSpPr>
        <p:spPr>
          <a:xfrm>
            <a:off x="4694471" y="718230"/>
            <a:ext cx="2278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i="1" dirty="0"/>
              <a:t>H0</a:t>
            </a:r>
          </a:p>
          <a:p>
            <a:r>
              <a:rPr lang="hy-AM" sz="1200" i="1" dirty="0"/>
              <a:t>Էական տարբերություն չկա</a:t>
            </a:r>
            <a:r>
              <a:rPr lang="en-US" sz="1200" i="1" dirty="0"/>
              <a:t> </a:t>
            </a:r>
            <a:r>
              <a:rPr lang="hy-AM" sz="1200" i="1" dirty="0"/>
              <a:t>տարբեր </a:t>
            </a:r>
            <a:r>
              <a:rPr lang="en-US" sz="1200" i="1" dirty="0" err="1"/>
              <a:t>Traveller</a:t>
            </a:r>
            <a:r>
              <a:rPr lang="en-US" sz="1200" i="1" dirty="0"/>
              <a:t> Type-</a:t>
            </a:r>
            <a:r>
              <a:rPr lang="hy-AM" sz="1200" i="1" dirty="0"/>
              <a:t>ի և տարբեր </a:t>
            </a:r>
            <a:r>
              <a:rPr lang="en-US" sz="1200" i="1" dirty="0"/>
              <a:t>Class-</a:t>
            </a:r>
            <a:r>
              <a:rPr lang="hy-AM" sz="1200" i="1" dirty="0"/>
              <a:t>երի վարկանիշների միջև:</a:t>
            </a:r>
          </a:p>
          <a:p>
            <a:endParaRPr lang="hy-AM" sz="1200" i="1" dirty="0"/>
          </a:p>
          <a:p>
            <a:r>
              <a:rPr lang="en-US" sz="1200" i="1" dirty="0"/>
              <a:t>H1</a:t>
            </a:r>
          </a:p>
          <a:p>
            <a:r>
              <a:rPr lang="hy-AM" sz="1200" i="1" dirty="0"/>
              <a:t>Կա զգալի տարբերություն տարբեր </a:t>
            </a:r>
            <a:r>
              <a:rPr lang="en-US" sz="1200" i="1" dirty="0" err="1"/>
              <a:t>Traveller</a:t>
            </a:r>
            <a:r>
              <a:rPr lang="en-US" sz="1200" i="1" dirty="0"/>
              <a:t> Type-</a:t>
            </a:r>
            <a:r>
              <a:rPr lang="hy-AM" sz="1200" i="1" dirty="0"/>
              <a:t>ի և տարբեր </a:t>
            </a:r>
            <a:r>
              <a:rPr lang="en-US" sz="1200" i="1" dirty="0"/>
              <a:t>Class-</a:t>
            </a:r>
            <a:r>
              <a:rPr lang="hy-AM" sz="1200" i="1" dirty="0"/>
              <a:t>երի վարկանիշների միջև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3FDFE3-7281-4210-AAD1-120D5A6F1EF3}"/>
              </a:ext>
            </a:extLst>
          </p:cNvPr>
          <p:cNvSpPr txBox="1"/>
          <p:nvPr/>
        </p:nvSpPr>
        <p:spPr>
          <a:xfrm>
            <a:off x="545364" y="2592569"/>
            <a:ext cx="197368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i="1" dirty="0"/>
              <a:t>H0</a:t>
            </a:r>
          </a:p>
          <a:p>
            <a:r>
              <a:rPr lang="hy-AM" sz="1200" i="1" dirty="0"/>
              <a:t>Էական տարբերություն չկա ավիաընկերությունների վարկանիշների միջև:</a:t>
            </a:r>
          </a:p>
          <a:p>
            <a:endParaRPr lang="hy-AM" sz="1200" i="1" dirty="0"/>
          </a:p>
          <a:p>
            <a:r>
              <a:rPr lang="en-US" sz="1200" i="1" dirty="0"/>
              <a:t>H1</a:t>
            </a:r>
          </a:p>
          <a:p>
            <a:r>
              <a:rPr lang="hy-AM" sz="1200" i="1" dirty="0"/>
              <a:t>Կա զգալի տարբերություն ավիաընկերությունների վարկանիշների միջև</a:t>
            </a:r>
          </a:p>
          <a:p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210575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9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r>
              <a:rPr lang="en-US" dirty="0"/>
              <a:t>s</a:t>
            </a:r>
            <a:endParaRPr dirty="0"/>
          </a:p>
        </p:txBody>
      </p:sp>
      <p:graphicFrame>
        <p:nvGraphicFramePr>
          <p:cNvPr id="785" name="Google Shape;785;p29"/>
          <p:cNvGraphicFramePr/>
          <p:nvPr>
            <p:extLst>
              <p:ext uri="{D42A27DB-BD31-4B8C-83A1-F6EECF244321}">
                <p14:modId xmlns:p14="http://schemas.microsoft.com/office/powerpoint/2010/main" val="1940833101"/>
              </p:ext>
            </p:extLst>
          </p:nvPr>
        </p:nvGraphicFramePr>
        <p:xfrm>
          <a:off x="550068" y="1039044"/>
          <a:ext cx="7688194" cy="3683818"/>
        </p:xfrm>
        <a:graphic>
          <a:graphicData uri="http://schemas.openxmlformats.org/drawingml/2006/table">
            <a:tbl>
              <a:tblPr>
                <a:noFill/>
                <a:tableStyleId>{E0A16441-6646-47B1-8600-1E20D30A11A0}</a:tableStyleId>
              </a:tblPr>
              <a:tblGrid>
                <a:gridCol w="2521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7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y-AM" sz="95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Aboreto"/>
                          <a:ea typeface="Aboreto"/>
                          <a:cs typeface="Aboreto"/>
                          <a:sym typeface="Aboreto"/>
                        </a:rPr>
                        <a:t>ՆԵՐԱԾՈՒԹՅՈՒՆ</a:t>
                      </a:r>
                      <a:endParaRPr sz="950" b="1" dirty="0">
                        <a:solidFill>
                          <a:schemeClr val="dk2"/>
                        </a:solidFill>
                        <a:latin typeface="Aboreto"/>
                        <a:ea typeface="Aboreto"/>
                        <a:cs typeface="Aboreto"/>
                        <a:sym typeface="Abore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y-AM" sz="10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Թոփ 10 ավիաընկերություններ՝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hy-AM" sz="10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մոտ</a:t>
                      </a:r>
                      <a:r>
                        <a:rPr lang="hy-AM" sz="10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Arial"/>
                        </a:rPr>
                        <a:t> 8000 կարծիքների տվյալների համընդհանուր վերլուծություն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3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y-AM" sz="95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Aboreto"/>
                          <a:ea typeface="Aboreto"/>
                          <a:cs typeface="Aboreto"/>
                          <a:sym typeface="Aboreto"/>
                        </a:rPr>
                        <a:t>ՎԱՐԿԱՆԻՇ (</a:t>
                      </a:r>
                      <a:r>
                        <a:rPr lang="en-US" sz="95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Aboreto"/>
                          <a:ea typeface="Aboreto"/>
                          <a:cs typeface="Aboreto"/>
                          <a:sym typeface="Aboreto"/>
                        </a:rPr>
                        <a:t>Ratings</a:t>
                      </a:r>
                      <a:r>
                        <a:rPr lang="hy-AM" sz="95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Aboreto"/>
                          <a:ea typeface="Aboreto"/>
                          <a:cs typeface="Aboreto"/>
                          <a:sym typeface="Aboreto"/>
                        </a:rPr>
                        <a:t>)</a:t>
                      </a:r>
                      <a:endParaRPr sz="950" b="1" dirty="0">
                        <a:solidFill>
                          <a:schemeClr val="dk2"/>
                        </a:solidFill>
                        <a:latin typeface="Aboreto"/>
                        <a:ea typeface="Aboreto"/>
                        <a:cs typeface="Aboreto"/>
                        <a:sym typeface="Abore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y-AM" sz="10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Ավիաընկերությունների վարկանիշն ըստ ծառայությունների</a:t>
                      </a:r>
                      <a:endParaRPr sz="10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y-AM" sz="950" b="1" dirty="0">
                          <a:solidFill>
                            <a:schemeClr val="dk2"/>
                          </a:solidFill>
                          <a:latin typeface="Aboreto"/>
                          <a:ea typeface="Aboreto"/>
                          <a:cs typeface="Aboreto"/>
                          <a:sym typeface="Aboreto"/>
                        </a:rPr>
                        <a:t>ՏԵՆԴԵՆՑ (</a:t>
                      </a:r>
                      <a:r>
                        <a:rPr lang="en-US" sz="950" b="1" dirty="0">
                          <a:solidFill>
                            <a:schemeClr val="dk2"/>
                          </a:solidFill>
                          <a:latin typeface="Aboreto"/>
                          <a:ea typeface="Aboreto"/>
                          <a:cs typeface="Aboreto"/>
                          <a:sym typeface="Aboreto"/>
                        </a:rPr>
                        <a:t>Trend</a:t>
                      </a:r>
                      <a:r>
                        <a:rPr lang="hy-AM" sz="950" b="1" dirty="0">
                          <a:solidFill>
                            <a:schemeClr val="dk2"/>
                          </a:solidFill>
                          <a:latin typeface="Aboreto"/>
                          <a:ea typeface="Aboreto"/>
                          <a:cs typeface="Aboreto"/>
                          <a:sym typeface="Aboreto"/>
                        </a:rPr>
                        <a:t>)</a:t>
                      </a:r>
                      <a:endParaRPr sz="950" b="1" dirty="0">
                        <a:solidFill>
                          <a:schemeClr val="dk2"/>
                        </a:solidFill>
                        <a:latin typeface="Aboreto"/>
                        <a:ea typeface="Aboreto"/>
                        <a:cs typeface="Aboreto"/>
                        <a:sym typeface="Abore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y-AM" sz="10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Վարկանիշային գրաֆիկը ապագայում</a:t>
                      </a:r>
                      <a:endParaRPr sz="10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90165"/>
                  </a:ext>
                </a:extLst>
              </a:tr>
              <a:tr h="411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y-AM" sz="950" b="1" dirty="0">
                          <a:solidFill>
                            <a:schemeClr val="dk2"/>
                          </a:solidFill>
                          <a:latin typeface="Aboreto"/>
                          <a:ea typeface="Aboreto"/>
                          <a:cs typeface="Aboreto"/>
                          <a:sym typeface="Aboreto"/>
                        </a:rPr>
                        <a:t>ԽՈՐՀՈՒՐԴ (</a:t>
                      </a:r>
                      <a:r>
                        <a:rPr lang="en-US" sz="950" b="1" dirty="0">
                          <a:solidFill>
                            <a:schemeClr val="dk2"/>
                          </a:solidFill>
                          <a:latin typeface="Aboreto"/>
                          <a:ea typeface="Aboreto"/>
                          <a:cs typeface="Aboreto"/>
                          <a:sym typeface="Aboreto"/>
                        </a:rPr>
                        <a:t>recommendation</a:t>
                      </a:r>
                      <a:r>
                        <a:rPr lang="hy-AM" sz="950" b="1" dirty="0">
                          <a:solidFill>
                            <a:schemeClr val="dk2"/>
                          </a:solidFill>
                          <a:latin typeface="Aboreto"/>
                          <a:ea typeface="Aboreto"/>
                          <a:cs typeface="Aboreto"/>
                          <a:sym typeface="Aboreto"/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y-AM" sz="10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Ուղևորների խորհուրդները ավիաընկերությունների վերաբերյալ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y-AM" sz="95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Aboreto"/>
                          <a:ea typeface="Aboreto"/>
                          <a:cs typeface="Aboreto"/>
                          <a:sym typeface="Aboreto"/>
                        </a:rPr>
                        <a:t>ԿՈՐԵԼԱՑԻԱ (</a:t>
                      </a:r>
                      <a:r>
                        <a:rPr lang="en-US" sz="95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Aboreto"/>
                          <a:ea typeface="Aboreto"/>
                          <a:cs typeface="Aboreto"/>
                          <a:sym typeface="Aboreto"/>
                        </a:rPr>
                        <a:t>Correlation)</a:t>
                      </a:r>
                      <a:endParaRPr lang="en-US" sz="950" b="1" dirty="0">
                        <a:solidFill>
                          <a:schemeClr val="dk2"/>
                        </a:solidFill>
                        <a:latin typeface="Aboreto"/>
                        <a:ea typeface="Aboreto"/>
                        <a:cs typeface="Aboreto"/>
                        <a:sym typeface="Abore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y-AM" sz="10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Փոխկապակցվածության աստիճանը փոփոխականների միջև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6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y-AM" sz="950" b="1" dirty="0">
                          <a:solidFill>
                            <a:schemeClr val="dk2"/>
                          </a:solidFill>
                          <a:latin typeface="Aboreto"/>
                          <a:ea typeface="Aboreto"/>
                          <a:cs typeface="Aboreto"/>
                          <a:sym typeface="Aboreto"/>
                        </a:rPr>
                        <a:t>ՎԻՃԱԿԱԳՐԱԿԱՆ ՎԱՐԿԱԾ (</a:t>
                      </a:r>
                      <a:r>
                        <a:rPr lang="en-US" sz="950" b="1" dirty="0">
                          <a:solidFill>
                            <a:schemeClr val="dk2"/>
                          </a:solidFill>
                          <a:latin typeface="Aboreto"/>
                          <a:ea typeface="Aboreto"/>
                          <a:cs typeface="Aboreto"/>
                          <a:sym typeface="Aboreto"/>
                        </a:rPr>
                        <a:t>Hypothesis testing</a:t>
                      </a:r>
                      <a:r>
                        <a:rPr lang="hy-AM" sz="950" b="1" dirty="0">
                          <a:solidFill>
                            <a:schemeClr val="dk2"/>
                          </a:solidFill>
                          <a:latin typeface="Aboreto"/>
                          <a:ea typeface="Aboreto"/>
                          <a:cs typeface="Aboreto"/>
                          <a:sym typeface="Aboreto"/>
                        </a:rPr>
                        <a:t>)</a:t>
                      </a:r>
                      <a:endParaRPr sz="950" b="1" dirty="0">
                        <a:solidFill>
                          <a:schemeClr val="dk2"/>
                        </a:solidFill>
                        <a:latin typeface="Aboreto"/>
                        <a:ea typeface="Aboreto"/>
                        <a:cs typeface="Aboreto"/>
                        <a:sym typeface="Abore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y-AM" sz="10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Որոշում ենք արդյոք տվյալները բավարար չափով հաստատում են որոշակի վարկածը</a:t>
                      </a:r>
                      <a:endParaRPr sz="10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6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 b="1">
                          <a:solidFill>
                            <a:schemeClr val="dk2"/>
                          </a:solidFill>
                          <a:latin typeface="Aboreto"/>
                          <a:ea typeface="Aboreto"/>
                          <a:cs typeface="Aboreto"/>
                          <a:sym typeface="Aboreto"/>
                        </a:rPr>
                        <a:t>dashboard</a:t>
                      </a:r>
                      <a:endParaRPr sz="950" b="1" dirty="0">
                        <a:solidFill>
                          <a:schemeClr val="dk2"/>
                        </a:solidFill>
                        <a:latin typeface="Aboreto"/>
                        <a:ea typeface="Aboreto"/>
                        <a:cs typeface="Aboreto"/>
                        <a:sym typeface="Abore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y-AM" sz="10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Տվյալների վիզուալիզացիա</a:t>
                      </a:r>
                      <a:endParaRPr sz="10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67860"/>
                  </a:ext>
                </a:extLst>
              </a:tr>
              <a:tr h="4736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y-AM" sz="950" b="1" dirty="0">
                          <a:solidFill>
                            <a:schemeClr val="dk2"/>
                          </a:solidFill>
                          <a:latin typeface="Aboreto"/>
                          <a:ea typeface="Aboreto"/>
                          <a:cs typeface="Aboreto"/>
                          <a:sym typeface="Aboreto"/>
                        </a:rPr>
                        <a:t>ԵԶՐԱԿԱՑՈՒԹՅՈՒՆ ԵՎ ԱՌԱՋԱՐԿՈՒԹՅՈՒՆ</a:t>
                      </a:r>
                      <a:endParaRPr sz="950" b="1" dirty="0">
                        <a:solidFill>
                          <a:schemeClr val="dk2"/>
                        </a:solidFill>
                        <a:latin typeface="Aboreto"/>
                        <a:ea typeface="Aboreto"/>
                        <a:cs typeface="Aboreto"/>
                        <a:sym typeface="Abore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y-AM" sz="10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Կատարված </a:t>
                      </a:r>
                      <a:r>
                        <a:rPr lang="hy-AM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աշխատանքի ամփոփում</a:t>
                      </a:r>
                      <a:endParaRPr sz="10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726013" y="184"/>
            <a:ext cx="7327483" cy="1100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omic Sans MS" panose="030F0702030302020204" pitchFamily="66" charset="0"/>
              </a:rPr>
              <a:t>Hypothesis Testing of Travel Class</a:t>
            </a:r>
            <a:endParaRPr b="0" dirty="0">
              <a:latin typeface="Comic Sans MS" panose="030F0702030302020204" pitchFamily="66" charset="0"/>
            </a:endParaRPr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7456415" y="193136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83FDFE3-7281-4210-AAD1-120D5A6F1EF3}"/>
              </a:ext>
            </a:extLst>
          </p:cNvPr>
          <p:cNvSpPr txBox="1"/>
          <p:nvPr/>
        </p:nvSpPr>
        <p:spPr>
          <a:xfrm>
            <a:off x="498783" y="1393477"/>
            <a:ext cx="197368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i="1" dirty="0"/>
              <a:t>H0</a:t>
            </a:r>
          </a:p>
          <a:p>
            <a:r>
              <a:rPr lang="hy-AM" sz="1200" i="1" dirty="0"/>
              <a:t>Տարբեր </a:t>
            </a:r>
            <a:r>
              <a:rPr lang="en-US" sz="1200" i="1" dirty="0"/>
              <a:t>class-</a:t>
            </a:r>
            <a:r>
              <a:rPr lang="hy-AM" sz="1200" i="1" dirty="0"/>
              <a:t>երի միջին վարկանիշների միջև չկա տարբերություն:</a:t>
            </a:r>
          </a:p>
          <a:p>
            <a:endParaRPr lang="en-US" sz="1200" i="1" dirty="0"/>
          </a:p>
          <a:p>
            <a:endParaRPr lang="hy-AM" sz="1200" i="1" dirty="0"/>
          </a:p>
          <a:p>
            <a:r>
              <a:rPr lang="en-US" sz="1200" i="1" dirty="0"/>
              <a:t>H1</a:t>
            </a:r>
          </a:p>
          <a:p>
            <a:r>
              <a:rPr lang="hy-AM" sz="1200" i="1" dirty="0"/>
              <a:t>Տարբեր </a:t>
            </a:r>
            <a:r>
              <a:rPr lang="en-US" sz="1200" i="1" dirty="0"/>
              <a:t>Class-</a:t>
            </a:r>
            <a:r>
              <a:rPr lang="hy-AM" sz="1200" i="1" dirty="0"/>
              <a:t>երի միջին վարկանիշների միջև կա տարբերություն:</a:t>
            </a:r>
          </a:p>
          <a:p>
            <a:endParaRPr lang="hy-AM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5" name="Chart 74">
                <a:extLst>
                  <a:ext uri="{FF2B5EF4-FFF2-40B4-BE49-F238E27FC236}">
                    <a16:creationId xmlns:a16="http://schemas.microsoft.com/office/drawing/2014/main" id="{30607415-1D68-4C53-AF9D-FF03E11124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88824918"/>
                  </p:ext>
                </p:extLst>
              </p:nvPr>
            </p:nvGraphicFramePr>
            <p:xfrm>
              <a:off x="3139496" y="1268119"/>
              <a:ext cx="5571004" cy="293240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5" name="Chart 74">
                <a:extLst>
                  <a:ext uri="{FF2B5EF4-FFF2-40B4-BE49-F238E27FC236}">
                    <a16:creationId xmlns:a16="http://schemas.microsoft.com/office/drawing/2014/main" id="{30607415-1D68-4C53-AF9D-FF03E11124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496" y="1268119"/>
                <a:ext cx="5571004" cy="29324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45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631815" y="184"/>
            <a:ext cx="7421682" cy="1100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omic Sans MS" panose="030F0702030302020204" pitchFamily="66" charset="0"/>
              </a:rPr>
              <a:t>Hypothesis Testing of Traveler Type</a:t>
            </a:r>
            <a:endParaRPr b="0" dirty="0">
              <a:latin typeface="Comic Sans MS" panose="030F0702030302020204" pitchFamily="66" charset="0"/>
            </a:endParaRPr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7456415" y="193136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83FDFE3-7281-4210-AAD1-120D5A6F1EF3}"/>
              </a:ext>
            </a:extLst>
          </p:cNvPr>
          <p:cNvSpPr txBox="1"/>
          <p:nvPr/>
        </p:nvSpPr>
        <p:spPr>
          <a:xfrm>
            <a:off x="498783" y="1393477"/>
            <a:ext cx="197368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i="1" dirty="0"/>
              <a:t>H0</a:t>
            </a:r>
          </a:p>
          <a:p>
            <a:r>
              <a:rPr lang="hy-AM" sz="1200" i="1" dirty="0"/>
              <a:t>Տարբեր </a:t>
            </a:r>
            <a:r>
              <a:rPr lang="en-US" sz="1200" i="1" dirty="0"/>
              <a:t>travel type -</a:t>
            </a:r>
            <a:r>
              <a:rPr lang="hy-AM" sz="1200" i="1" dirty="0"/>
              <a:t>երի միջին վարկանիշների միջև չկա տարբերություն:</a:t>
            </a:r>
          </a:p>
          <a:p>
            <a:endParaRPr lang="en-US" sz="1200" i="1" dirty="0"/>
          </a:p>
          <a:p>
            <a:endParaRPr lang="hy-AM" sz="1200" i="1" dirty="0"/>
          </a:p>
          <a:p>
            <a:r>
              <a:rPr lang="en-US" sz="1200" i="1" dirty="0"/>
              <a:t>H1</a:t>
            </a:r>
          </a:p>
          <a:p>
            <a:r>
              <a:rPr lang="hy-AM" sz="1200" i="1" dirty="0"/>
              <a:t>Տարբեր </a:t>
            </a:r>
            <a:r>
              <a:rPr lang="en-US" sz="1200" i="1" dirty="0"/>
              <a:t>travel type -</a:t>
            </a:r>
            <a:r>
              <a:rPr lang="hy-AM" sz="1200" i="1" dirty="0"/>
              <a:t>երի միջին վարկանիշների միջև կա տարբերություն:</a:t>
            </a:r>
          </a:p>
          <a:p>
            <a:endParaRPr lang="hy-AM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2" name="Chart 71">
                <a:extLst>
                  <a:ext uri="{FF2B5EF4-FFF2-40B4-BE49-F238E27FC236}">
                    <a16:creationId xmlns:a16="http://schemas.microsoft.com/office/drawing/2014/main" id="{7DC353FF-D969-493A-9A9D-022A0B2441E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7425484"/>
                  </p:ext>
                </p:extLst>
              </p:nvPr>
            </p:nvGraphicFramePr>
            <p:xfrm>
              <a:off x="3057156" y="1210970"/>
              <a:ext cx="5322043" cy="305829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2" name="Chart 71">
                <a:extLst>
                  <a:ext uri="{FF2B5EF4-FFF2-40B4-BE49-F238E27FC236}">
                    <a16:creationId xmlns:a16="http://schemas.microsoft.com/office/drawing/2014/main" id="{7DC353FF-D969-493A-9A9D-022A0B2441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7156" y="1210970"/>
                <a:ext cx="5322043" cy="30582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5428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631815" y="184"/>
            <a:ext cx="7421682" cy="1100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omic Sans MS" panose="030F0702030302020204" pitchFamily="66" charset="0"/>
              </a:rPr>
              <a:t>Hypothesis Testing of Airlines</a:t>
            </a:r>
            <a:endParaRPr b="0" dirty="0">
              <a:latin typeface="Comic Sans MS" panose="030F0702030302020204" pitchFamily="66" charset="0"/>
            </a:endParaRPr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7456415" y="193136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83FDFE3-7281-4210-AAD1-120D5A6F1EF3}"/>
              </a:ext>
            </a:extLst>
          </p:cNvPr>
          <p:cNvSpPr txBox="1"/>
          <p:nvPr/>
        </p:nvSpPr>
        <p:spPr>
          <a:xfrm>
            <a:off x="171506" y="1482042"/>
            <a:ext cx="197368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i="1" dirty="0"/>
              <a:t>H0</a:t>
            </a:r>
          </a:p>
          <a:p>
            <a:r>
              <a:rPr lang="hy-AM" sz="1200" i="1" dirty="0"/>
              <a:t>Էական տարբերություն չկա ավիաընկերությունների վարկանիշների միջև:</a:t>
            </a:r>
          </a:p>
          <a:p>
            <a:endParaRPr lang="hy-AM" sz="1200" i="1" dirty="0"/>
          </a:p>
          <a:p>
            <a:r>
              <a:rPr lang="en-US" sz="1200" i="1" dirty="0"/>
              <a:t>H1</a:t>
            </a:r>
          </a:p>
          <a:p>
            <a:r>
              <a:rPr lang="hy-AM" sz="1200" i="1" dirty="0"/>
              <a:t>Կա զգալի տարբերություն ավիաընկերությունների վարկանիշների միջև</a:t>
            </a:r>
          </a:p>
          <a:p>
            <a:endParaRPr lang="hy-AM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3" name="Chart 72">
                <a:extLst>
                  <a:ext uri="{FF2B5EF4-FFF2-40B4-BE49-F238E27FC236}">
                    <a16:creationId xmlns:a16="http://schemas.microsoft.com/office/drawing/2014/main" id="{89E84B63-8F44-42B0-B7BA-71E1498B5EA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82677443"/>
                  </p:ext>
                </p:extLst>
              </p:nvPr>
            </p:nvGraphicFramePr>
            <p:xfrm>
              <a:off x="1835944" y="1023892"/>
              <a:ext cx="7302876" cy="386095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3" name="Chart 72">
                <a:extLst>
                  <a:ext uri="{FF2B5EF4-FFF2-40B4-BE49-F238E27FC236}">
                    <a16:creationId xmlns:a16="http://schemas.microsoft.com/office/drawing/2014/main" id="{89E84B63-8F44-42B0-B7BA-71E1498B5E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5944" y="1023892"/>
                <a:ext cx="7302876" cy="38609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2065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37"/>
          <p:cNvGrpSpPr/>
          <p:nvPr/>
        </p:nvGrpSpPr>
        <p:grpSpPr>
          <a:xfrm>
            <a:off x="1830050" y="3213400"/>
            <a:ext cx="5562783" cy="1390575"/>
            <a:chOff x="2029827" y="3213417"/>
            <a:chExt cx="5157410" cy="1390575"/>
          </a:xfrm>
        </p:grpSpPr>
        <p:sp>
          <p:nvSpPr>
            <p:cNvPr id="1493" name="Google Shape;1493;p37"/>
            <p:cNvSpPr/>
            <p:nvPr/>
          </p:nvSpPr>
          <p:spPr>
            <a:xfrm>
              <a:off x="2029827" y="3213417"/>
              <a:ext cx="2369131" cy="1390566"/>
            </a:xfrm>
            <a:custGeom>
              <a:avLst/>
              <a:gdLst/>
              <a:ahLst/>
              <a:cxnLst/>
              <a:rect l="l" t="t" r="r" b="b"/>
              <a:pathLst>
                <a:path w="59496" h="33877" extrusionOk="0">
                  <a:moveTo>
                    <a:pt x="20360" y="1"/>
                  </a:moveTo>
                  <a:lnTo>
                    <a:pt x="20360" y="11760"/>
                  </a:lnTo>
                  <a:lnTo>
                    <a:pt x="19660" y="11760"/>
                  </a:lnTo>
                  <a:lnTo>
                    <a:pt x="19660" y="6316"/>
                  </a:lnTo>
                  <a:lnTo>
                    <a:pt x="18603" y="6316"/>
                  </a:lnTo>
                  <a:lnTo>
                    <a:pt x="18603" y="1401"/>
                  </a:lnTo>
                  <a:lnTo>
                    <a:pt x="15789" y="1401"/>
                  </a:lnTo>
                  <a:lnTo>
                    <a:pt x="15789" y="6316"/>
                  </a:lnTo>
                  <a:lnTo>
                    <a:pt x="14745" y="6316"/>
                  </a:lnTo>
                  <a:lnTo>
                    <a:pt x="14745" y="11760"/>
                  </a:lnTo>
                  <a:lnTo>
                    <a:pt x="13516" y="11760"/>
                  </a:lnTo>
                  <a:lnTo>
                    <a:pt x="13516" y="18960"/>
                  </a:lnTo>
                  <a:lnTo>
                    <a:pt x="0" y="18960"/>
                  </a:lnTo>
                  <a:lnTo>
                    <a:pt x="0" y="33877"/>
                  </a:lnTo>
                  <a:lnTo>
                    <a:pt x="59496" y="33877"/>
                  </a:lnTo>
                  <a:lnTo>
                    <a:pt x="59496" y="23691"/>
                  </a:lnTo>
                  <a:lnTo>
                    <a:pt x="47036" y="23691"/>
                  </a:lnTo>
                  <a:lnTo>
                    <a:pt x="47036" y="11760"/>
                  </a:lnTo>
                  <a:lnTo>
                    <a:pt x="34749" y="11760"/>
                  </a:lnTo>
                  <a:lnTo>
                    <a:pt x="347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3432147" y="3213425"/>
              <a:ext cx="3755090" cy="1390566"/>
            </a:xfrm>
            <a:custGeom>
              <a:avLst/>
              <a:gdLst/>
              <a:ahLst/>
              <a:cxnLst/>
              <a:rect l="l" t="t" r="r" b="b"/>
              <a:pathLst>
                <a:path w="59496" h="33877" extrusionOk="0">
                  <a:moveTo>
                    <a:pt x="20360" y="1"/>
                  </a:moveTo>
                  <a:lnTo>
                    <a:pt x="20360" y="11760"/>
                  </a:lnTo>
                  <a:lnTo>
                    <a:pt x="19660" y="11760"/>
                  </a:lnTo>
                  <a:lnTo>
                    <a:pt x="19660" y="6316"/>
                  </a:lnTo>
                  <a:lnTo>
                    <a:pt x="18603" y="6316"/>
                  </a:lnTo>
                  <a:lnTo>
                    <a:pt x="18603" y="1401"/>
                  </a:lnTo>
                  <a:lnTo>
                    <a:pt x="15789" y="1401"/>
                  </a:lnTo>
                  <a:lnTo>
                    <a:pt x="15789" y="6316"/>
                  </a:lnTo>
                  <a:lnTo>
                    <a:pt x="14745" y="6316"/>
                  </a:lnTo>
                  <a:lnTo>
                    <a:pt x="14745" y="11760"/>
                  </a:lnTo>
                  <a:lnTo>
                    <a:pt x="13516" y="11760"/>
                  </a:lnTo>
                  <a:lnTo>
                    <a:pt x="13516" y="18960"/>
                  </a:lnTo>
                  <a:lnTo>
                    <a:pt x="0" y="18960"/>
                  </a:lnTo>
                  <a:lnTo>
                    <a:pt x="0" y="33877"/>
                  </a:lnTo>
                  <a:lnTo>
                    <a:pt x="59496" y="33877"/>
                  </a:lnTo>
                  <a:lnTo>
                    <a:pt x="59496" y="23691"/>
                  </a:lnTo>
                  <a:lnTo>
                    <a:pt x="47036" y="23691"/>
                  </a:lnTo>
                  <a:lnTo>
                    <a:pt x="47036" y="11760"/>
                  </a:lnTo>
                  <a:lnTo>
                    <a:pt x="34749" y="11760"/>
                  </a:lnTo>
                  <a:lnTo>
                    <a:pt x="347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6" name="Google Shape;1496;p37"/>
          <p:cNvSpPr txBox="1">
            <a:spLocks noGrp="1"/>
          </p:cNvSpPr>
          <p:nvPr>
            <p:ph type="title"/>
          </p:nvPr>
        </p:nvSpPr>
        <p:spPr>
          <a:xfrm>
            <a:off x="1364941" y="1674938"/>
            <a:ext cx="6476700" cy="6010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Airline Reviews Dashboard</a:t>
            </a:r>
            <a:endParaRPr sz="3200" dirty="0"/>
          </a:p>
        </p:txBody>
      </p:sp>
      <p:grpSp>
        <p:nvGrpSpPr>
          <p:cNvPr id="1497" name="Google Shape;1497;p37"/>
          <p:cNvGrpSpPr/>
          <p:nvPr/>
        </p:nvGrpSpPr>
        <p:grpSpPr>
          <a:xfrm flipH="1">
            <a:off x="3321496" y="148874"/>
            <a:ext cx="2501057" cy="948516"/>
            <a:chOff x="3682500" y="238150"/>
            <a:chExt cx="3697600" cy="1402300"/>
          </a:xfrm>
        </p:grpSpPr>
        <p:sp>
          <p:nvSpPr>
            <p:cNvPr id="1498" name="Google Shape;1498;p37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7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7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7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7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7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7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7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7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7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7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7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7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7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7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7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7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7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7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7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7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7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7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7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7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7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195;p33">
            <a:extLst>
              <a:ext uri="{FF2B5EF4-FFF2-40B4-BE49-F238E27FC236}">
                <a16:creationId xmlns:a16="http://schemas.microsoft.com/office/drawing/2014/main" id="{07B5E483-B510-4D6B-8EAC-26161C7BF707}"/>
              </a:ext>
            </a:extLst>
          </p:cNvPr>
          <p:cNvGrpSpPr/>
          <p:nvPr/>
        </p:nvGrpSpPr>
        <p:grpSpPr>
          <a:xfrm>
            <a:off x="8005064" y="2319356"/>
            <a:ext cx="1034619" cy="2799619"/>
            <a:chOff x="9418661" y="72933"/>
            <a:chExt cx="1191134" cy="3223139"/>
          </a:xfrm>
        </p:grpSpPr>
        <p:sp>
          <p:nvSpPr>
            <p:cNvPr id="122" name="Google Shape;1196;p33">
              <a:extLst>
                <a:ext uri="{FF2B5EF4-FFF2-40B4-BE49-F238E27FC236}">
                  <a16:creationId xmlns:a16="http://schemas.microsoft.com/office/drawing/2014/main" id="{EA09DAFC-4B7E-43E5-9968-9C29D2E25A17}"/>
                </a:ext>
              </a:extLst>
            </p:cNvPr>
            <p:cNvSpPr/>
            <p:nvPr/>
          </p:nvSpPr>
          <p:spPr>
            <a:xfrm>
              <a:off x="10335610" y="2843885"/>
              <a:ext cx="197553" cy="227617"/>
            </a:xfrm>
            <a:custGeom>
              <a:avLst/>
              <a:gdLst/>
              <a:ahLst/>
              <a:cxnLst/>
              <a:rect l="l" t="t" r="r" b="b"/>
              <a:pathLst>
                <a:path w="1869" h="2315" extrusionOk="0">
                  <a:moveTo>
                    <a:pt x="790" y="1"/>
                  </a:moveTo>
                  <a:cubicBezTo>
                    <a:pt x="699" y="1"/>
                    <a:pt x="0" y="422"/>
                    <a:pt x="0" y="422"/>
                  </a:cubicBezTo>
                  <a:cubicBezTo>
                    <a:pt x="0" y="422"/>
                    <a:pt x="222" y="2143"/>
                    <a:pt x="234" y="2265"/>
                  </a:cubicBezTo>
                  <a:lnTo>
                    <a:pt x="1868" y="2315"/>
                  </a:lnTo>
                  <a:cubicBezTo>
                    <a:pt x="1868" y="2315"/>
                    <a:pt x="824" y="66"/>
                    <a:pt x="799" y="5"/>
                  </a:cubicBezTo>
                  <a:cubicBezTo>
                    <a:pt x="798" y="2"/>
                    <a:pt x="795" y="1"/>
                    <a:pt x="790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97;p33">
              <a:extLst>
                <a:ext uri="{FF2B5EF4-FFF2-40B4-BE49-F238E27FC236}">
                  <a16:creationId xmlns:a16="http://schemas.microsoft.com/office/drawing/2014/main" id="{ABE737C8-88F6-4C8C-933D-FF28638F9710}"/>
                </a:ext>
              </a:extLst>
            </p:cNvPr>
            <p:cNvSpPr/>
            <p:nvPr/>
          </p:nvSpPr>
          <p:spPr>
            <a:xfrm>
              <a:off x="9709548" y="2852538"/>
              <a:ext cx="165103" cy="196055"/>
            </a:xfrm>
            <a:custGeom>
              <a:avLst/>
              <a:gdLst/>
              <a:ahLst/>
              <a:cxnLst/>
              <a:rect l="l" t="t" r="r" b="b"/>
              <a:pathLst>
                <a:path w="1562" h="1994" extrusionOk="0">
                  <a:moveTo>
                    <a:pt x="1290" y="1"/>
                  </a:moveTo>
                  <a:cubicBezTo>
                    <a:pt x="1086" y="1"/>
                    <a:pt x="456" y="113"/>
                    <a:pt x="456" y="113"/>
                  </a:cubicBezTo>
                  <a:cubicBezTo>
                    <a:pt x="456" y="113"/>
                    <a:pt x="38" y="1797"/>
                    <a:pt x="1" y="1907"/>
                  </a:cubicBezTo>
                  <a:lnTo>
                    <a:pt x="1561" y="1993"/>
                  </a:lnTo>
                  <a:cubicBezTo>
                    <a:pt x="1561" y="1993"/>
                    <a:pt x="1353" y="76"/>
                    <a:pt x="1353" y="15"/>
                  </a:cubicBezTo>
                  <a:cubicBezTo>
                    <a:pt x="1353" y="5"/>
                    <a:pt x="1329" y="1"/>
                    <a:pt x="1290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98;p33">
              <a:extLst>
                <a:ext uri="{FF2B5EF4-FFF2-40B4-BE49-F238E27FC236}">
                  <a16:creationId xmlns:a16="http://schemas.microsoft.com/office/drawing/2014/main" id="{39645EBC-F6FE-4616-9976-4C65126ACB1A}"/>
                </a:ext>
              </a:extLst>
            </p:cNvPr>
            <p:cNvSpPr/>
            <p:nvPr/>
          </p:nvSpPr>
          <p:spPr>
            <a:xfrm>
              <a:off x="9747283" y="500443"/>
              <a:ext cx="350713" cy="766129"/>
            </a:xfrm>
            <a:custGeom>
              <a:avLst/>
              <a:gdLst/>
              <a:ahLst/>
              <a:cxnLst/>
              <a:rect l="l" t="t" r="r" b="b"/>
              <a:pathLst>
                <a:path w="3318" h="7792" extrusionOk="0">
                  <a:moveTo>
                    <a:pt x="2372" y="1"/>
                  </a:moveTo>
                  <a:lnTo>
                    <a:pt x="0" y="333"/>
                  </a:lnTo>
                  <a:lnTo>
                    <a:pt x="1438" y="1635"/>
                  </a:lnTo>
                  <a:lnTo>
                    <a:pt x="996" y="7791"/>
                  </a:lnTo>
                  <a:lnTo>
                    <a:pt x="2544" y="7312"/>
                  </a:lnTo>
                  <a:lnTo>
                    <a:pt x="3318" y="1758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4F7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99;p33">
              <a:extLst>
                <a:ext uri="{FF2B5EF4-FFF2-40B4-BE49-F238E27FC236}">
                  <a16:creationId xmlns:a16="http://schemas.microsoft.com/office/drawing/2014/main" id="{BE11CC4A-7D57-44D5-9E65-1CEBA025A973}"/>
                </a:ext>
              </a:extLst>
            </p:cNvPr>
            <p:cNvSpPr/>
            <p:nvPr/>
          </p:nvSpPr>
          <p:spPr>
            <a:xfrm>
              <a:off x="9878457" y="1725554"/>
              <a:ext cx="110457" cy="46015"/>
            </a:xfrm>
            <a:custGeom>
              <a:avLst/>
              <a:gdLst/>
              <a:ahLst/>
              <a:cxnLst/>
              <a:rect l="l" t="t" r="r" b="b"/>
              <a:pathLst>
                <a:path w="1045" h="468" extrusionOk="0">
                  <a:moveTo>
                    <a:pt x="74" y="0"/>
                  </a:moveTo>
                  <a:lnTo>
                    <a:pt x="0" y="467"/>
                  </a:lnTo>
                  <a:lnTo>
                    <a:pt x="1008" y="455"/>
                  </a:lnTo>
                  <a:lnTo>
                    <a:pt x="1045" y="1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00;p33">
              <a:extLst>
                <a:ext uri="{FF2B5EF4-FFF2-40B4-BE49-F238E27FC236}">
                  <a16:creationId xmlns:a16="http://schemas.microsoft.com/office/drawing/2014/main" id="{CB85ECF4-086E-4FBF-9571-0D092ABFD2DF}"/>
                </a:ext>
              </a:extLst>
            </p:cNvPr>
            <p:cNvSpPr/>
            <p:nvPr/>
          </p:nvSpPr>
          <p:spPr>
            <a:xfrm>
              <a:off x="9749820" y="1347402"/>
              <a:ext cx="526175" cy="764851"/>
            </a:xfrm>
            <a:custGeom>
              <a:avLst/>
              <a:gdLst/>
              <a:ahLst/>
              <a:cxnLst/>
              <a:rect l="l" t="t" r="r" b="b"/>
              <a:pathLst>
                <a:path w="4978" h="7779" extrusionOk="0">
                  <a:moveTo>
                    <a:pt x="1" y="0"/>
                  </a:moveTo>
                  <a:lnTo>
                    <a:pt x="873" y="357"/>
                  </a:lnTo>
                  <a:lnTo>
                    <a:pt x="3208" y="7778"/>
                  </a:lnTo>
                  <a:lnTo>
                    <a:pt x="4977" y="7127"/>
                  </a:lnTo>
                  <a:lnTo>
                    <a:pt x="4523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01;p33">
              <a:extLst>
                <a:ext uri="{FF2B5EF4-FFF2-40B4-BE49-F238E27FC236}">
                  <a16:creationId xmlns:a16="http://schemas.microsoft.com/office/drawing/2014/main" id="{97524EA4-870C-4CD0-82F1-555ABA5C9686}"/>
                </a:ext>
              </a:extLst>
            </p:cNvPr>
            <p:cNvSpPr/>
            <p:nvPr/>
          </p:nvSpPr>
          <p:spPr>
            <a:xfrm>
              <a:off x="10088800" y="2048153"/>
              <a:ext cx="385911" cy="898963"/>
            </a:xfrm>
            <a:custGeom>
              <a:avLst/>
              <a:gdLst/>
              <a:ahLst/>
              <a:cxnLst/>
              <a:rect l="l" t="t" r="r" b="b"/>
              <a:pathLst>
                <a:path w="3651" h="9143" extrusionOk="0">
                  <a:moveTo>
                    <a:pt x="1770" y="0"/>
                  </a:moveTo>
                  <a:lnTo>
                    <a:pt x="1" y="651"/>
                  </a:lnTo>
                  <a:lnTo>
                    <a:pt x="2335" y="9142"/>
                  </a:lnTo>
                  <a:lnTo>
                    <a:pt x="3650" y="8958"/>
                  </a:lnTo>
                  <a:cubicBezTo>
                    <a:pt x="3650" y="8958"/>
                    <a:pt x="3589" y="4301"/>
                    <a:pt x="2888" y="2728"/>
                  </a:cubicBezTo>
                  <a:cubicBezTo>
                    <a:pt x="2335" y="1475"/>
                    <a:pt x="1770" y="0"/>
                    <a:pt x="1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02;p33">
              <a:extLst>
                <a:ext uri="{FF2B5EF4-FFF2-40B4-BE49-F238E27FC236}">
                  <a16:creationId xmlns:a16="http://schemas.microsoft.com/office/drawing/2014/main" id="{1CCEA293-5532-418E-99A9-B7B852E73006}"/>
                </a:ext>
              </a:extLst>
            </p:cNvPr>
            <p:cNvSpPr/>
            <p:nvPr/>
          </p:nvSpPr>
          <p:spPr>
            <a:xfrm>
              <a:off x="9566747" y="1140824"/>
              <a:ext cx="640331" cy="959333"/>
            </a:xfrm>
            <a:custGeom>
              <a:avLst/>
              <a:gdLst/>
              <a:ahLst/>
              <a:cxnLst/>
              <a:rect l="l" t="t" r="r" b="b"/>
              <a:pathLst>
                <a:path w="6058" h="9757" extrusionOk="0">
                  <a:moveTo>
                    <a:pt x="5001" y="0"/>
                  </a:moveTo>
                  <a:lnTo>
                    <a:pt x="1561" y="418"/>
                  </a:lnTo>
                  <a:lnTo>
                    <a:pt x="1401" y="1843"/>
                  </a:lnTo>
                  <a:lnTo>
                    <a:pt x="0" y="9498"/>
                  </a:lnTo>
                  <a:lnTo>
                    <a:pt x="1880" y="9757"/>
                  </a:lnTo>
                  <a:lnTo>
                    <a:pt x="5579" y="3330"/>
                  </a:lnTo>
                  <a:cubicBezTo>
                    <a:pt x="6058" y="2507"/>
                    <a:pt x="6021" y="1487"/>
                    <a:pt x="5480" y="713"/>
                  </a:cubicBezTo>
                  <a:lnTo>
                    <a:pt x="50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03;p33">
              <a:extLst>
                <a:ext uri="{FF2B5EF4-FFF2-40B4-BE49-F238E27FC236}">
                  <a16:creationId xmlns:a16="http://schemas.microsoft.com/office/drawing/2014/main" id="{AF0C6918-CA63-45D5-BB78-89E6404E929F}"/>
                </a:ext>
              </a:extLst>
            </p:cNvPr>
            <p:cNvSpPr/>
            <p:nvPr/>
          </p:nvSpPr>
          <p:spPr>
            <a:xfrm>
              <a:off x="9571926" y="2025146"/>
              <a:ext cx="331264" cy="921970"/>
            </a:xfrm>
            <a:custGeom>
              <a:avLst/>
              <a:gdLst/>
              <a:ahLst/>
              <a:cxnLst/>
              <a:rect l="l" t="t" r="r" b="b"/>
              <a:pathLst>
                <a:path w="3134" h="9377" extrusionOk="0">
                  <a:moveTo>
                    <a:pt x="1831" y="1"/>
                  </a:moveTo>
                  <a:lnTo>
                    <a:pt x="0" y="504"/>
                  </a:lnTo>
                  <a:lnTo>
                    <a:pt x="1586" y="9155"/>
                  </a:lnTo>
                  <a:lnTo>
                    <a:pt x="2753" y="9376"/>
                  </a:lnTo>
                  <a:cubicBezTo>
                    <a:pt x="2753" y="9376"/>
                    <a:pt x="3134" y="4129"/>
                    <a:pt x="2704" y="2827"/>
                  </a:cubicBezTo>
                  <a:cubicBezTo>
                    <a:pt x="2274" y="1524"/>
                    <a:pt x="1831" y="1"/>
                    <a:pt x="18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04;p33">
              <a:extLst>
                <a:ext uri="{FF2B5EF4-FFF2-40B4-BE49-F238E27FC236}">
                  <a16:creationId xmlns:a16="http://schemas.microsoft.com/office/drawing/2014/main" id="{59C909FA-5D28-433A-9307-9B3C9F090276}"/>
                </a:ext>
              </a:extLst>
            </p:cNvPr>
            <p:cNvSpPr/>
            <p:nvPr/>
          </p:nvSpPr>
          <p:spPr>
            <a:xfrm>
              <a:off x="9891458" y="1013987"/>
              <a:ext cx="400074" cy="460346"/>
            </a:xfrm>
            <a:custGeom>
              <a:avLst/>
              <a:gdLst/>
              <a:ahLst/>
              <a:cxnLst/>
              <a:rect l="l" t="t" r="r" b="b"/>
              <a:pathLst>
                <a:path w="3785" h="4682" extrusionOk="0">
                  <a:moveTo>
                    <a:pt x="2322" y="0"/>
                  </a:moveTo>
                  <a:lnTo>
                    <a:pt x="0" y="2187"/>
                  </a:lnTo>
                  <a:lnTo>
                    <a:pt x="3207" y="4682"/>
                  </a:lnTo>
                  <a:lnTo>
                    <a:pt x="3342" y="4596"/>
                  </a:lnTo>
                  <a:cubicBezTo>
                    <a:pt x="3785" y="4141"/>
                    <a:pt x="2875" y="2580"/>
                    <a:pt x="2458" y="2101"/>
                  </a:cubicBezTo>
                  <a:lnTo>
                    <a:pt x="2322" y="0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05;p33">
              <a:extLst>
                <a:ext uri="{FF2B5EF4-FFF2-40B4-BE49-F238E27FC236}">
                  <a16:creationId xmlns:a16="http://schemas.microsoft.com/office/drawing/2014/main" id="{DC6EC84A-76A3-4CE5-B3AE-718CFA24B745}"/>
                </a:ext>
              </a:extLst>
            </p:cNvPr>
            <p:cNvSpPr/>
            <p:nvPr/>
          </p:nvSpPr>
          <p:spPr>
            <a:xfrm>
              <a:off x="9658918" y="118653"/>
              <a:ext cx="266364" cy="319155"/>
            </a:xfrm>
            <a:custGeom>
              <a:avLst/>
              <a:gdLst/>
              <a:ahLst/>
              <a:cxnLst/>
              <a:rect l="l" t="t" r="r" b="b"/>
              <a:pathLst>
                <a:path w="2520" h="3246" extrusionOk="0">
                  <a:moveTo>
                    <a:pt x="1251" y="1"/>
                  </a:moveTo>
                  <a:cubicBezTo>
                    <a:pt x="1240" y="1"/>
                    <a:pt x="1228" y="1"/>
                    <a:pt x="1217" y="1"/>
                  </a:cubicBezTo>
                  <a:cubicBezTo>
                    <a:pt x="529" y="13"/>
                    <a:pt x="1" y="763"/>
                    <a:pt x="25" y="1648"/>
                  </a:cubicBezTo>
                  <a:cubicBezTo>
                    <a:pt x="50" y="2537"/>
                    <a:pt x="605" y="3245"/>
                    <a:pt x="1286" y="3245"/>
                  </a:cubicBezTo>
                  <a:cubicBezTo>
                    <a:pt x="1291" y="3245"/>
                    <a:pt x="1297" y="3245"/>
                    <a:pt x="1303" y="3245"/>
                  </a:cubicBezTo>
                  <a:cubicBezTo>
                    <a:pt x="1979" y="3220"/>
                    <a:pt x="2520" y="2483"/>
                    <a:pt x="2495" y="1586"/>
                  </a:cubicBezTo>
                  <a:cubicBezTo>
                    <a:pt x="2471" y="704"/>
                    <a:pt x="1912" y="1"/>
                    <a:pt x="1251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06;p33">
              <a:extLst>
                <a:ext uri="{FF2B5EF4-FFF2-40B4-BE49-F238E27FC236}">
                  <a16:creationId xmlns:a16="http://schemas.microsoft.com/office/drawing/2014/main" id="{82888F70-E59D-4F97-B8E2-99EE5EF9C916}"/>
                </a:ext>
              </a:extLst>
            </p:cNvPr>
            <p:cNvSpPr/>
            <p:nvPr/>
          </p:nvSpPr>
          <p:spPr>
            <a:xfrm>
              <a:off x="9747283" y="355515"/>
              <a:ext cx="166372" cy="217588"/>
            </a:xfrm>
            <a:custGeom>
              <a:avLst/>
              <a:gdLst/>
              <a:ahLst/>
              <a:cxnLst/>
              <a:rect l="l" t="t" r="r" b="b"/>
              <a:pathLst>
                <a:path w="1574" h="2213" extrusionOk="0">
                  <a:moveTo>
                    <a:pt x="946" y="0"/>
                  </a:moveTo>
                  <a:lnTo>
                    <a:pt x="0" y="320"/>
                  </a:lnTo>
                  <a:lnTo>
                    <a:pt x="639" y="2212"/>
                  </a:lnTo>
                  <a:lnTo>
                    <a:pt x="1573" y="189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07;p33">
              <a:extLst>
                <a:ext uri="{FF2B5EF4-FFF2-40B4-BE49-F238E27FC236}">
                  <a16:creationId xmlns:a16="http://schemas.microsoft.com/office/drawing/2014/main" id="{912B53EB-71D9-4876-849B-C1570A0F0322}"/>
                </a:ext>
              </a:extLst>
            </p:cNvPr>
            <p:cNvSpPr/>
            <p:nvPr/>
          </p:nvSpPr>
          <p:spPr>
            <a:xfrm>
              <a:off x="9634289" y="593556"/>
              <a:ext cx="649421" cy="929148"/>
            </a:xfrm>
            <a:custGeom>
              <a:avLst/>
              <a:gdLst/>
              <a:ahLst/>
              <a:cxnLst/>
              <a:rect l="l" t="t" r="r" b="b"/>
              <a:pathLst>
                <a:path w="6144" h="9450" extrusionOk="0">
                  <a:moveTo>
                    <a:pt x="3772" y="0"/>
                  </a:moveTo>
                  <a:lnTo>
                    <a:pt x="0" y="750"/>
                  </a:lnTo>
                  <a:lnTo>
                    <a:pt x="86" y="9449"/>
                  </a:lnTo>
                  <a:lnTo>
                    <a:pt x="6144" y="9068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08;p33">
              <a:extLst>
                <a:ext uri="{FF2B5EF4-FFF2-40B4-BE49-F238E27FC236}">
                  <a16:creationId xmlns:a16="http://schemas.microsoft.com/office/drawing/2014/main" id="{50F68063-86A6-4EF2-9973-006815818B6E}"/>
                </a:ext>
              </a:extLst>
            </p:cNvPr>
            <p:cNvSpPr/>
            <p:nvPr/>
          </p:nvSpPr>
          <p:spPr>
            <a:xfrm>
              <a:off x="9625199" y="441253"/>
              <a:ext cx="403985" cy="687569"/>
            </a:xfrm>
            <a:custGeom>
              <a:avLst/>
              <a:gdLst/>
              <a:ahLst/>
              <a:cxnLst/>
              <a:rect l="l" t="t" r="r" b="b"/>
              <a:pathLst>
                <a:path w="3822" h="6993" extrusionOk="0">
                  <a:moveTo>
                    <a:pt x="2642" y="1"/>
                  </a:moveTo>
                  <a:lnTo>
                    <a:pt x="2605" y="38"/>
                  </a:lnTo>
                  <a:cubicBezTo>
                    <a:pt x="2386" y="218"/>
                    <a:pt x="2120" y="307"/>
                    <a:pt x="1853" y="307"/>
                  </a:cubicBezTo>
                  <a:cubicBezTo>
                    <a:pt x="1610" y="307"/>
                    <a:pt x="1366" y="233"/>
                    <a:pt x="1155" y="87"/>
                  </a:cubicBezTo>
                  <a:lnTo>
                    <a:pt x="737" y="591"/>
                  </a:lnTo>
                  <a:cubicBezTo>
                    <a:pt x="99" y="1131"/>
                    <a:pt x="0" y="2360"/>
                    <a:pt x="209" y="3171"/>
                  </a:cubicBezTo>
                  <a:lnTo>
                    <a:pt x="1057" y="6882"/>
                  </a:lnTo>
                  <a:lnTo>
                    <a:pt x="3035" y="6992"/>
                  </a:lnTo>
                  <a:lnTo>
                    <a:pt x="1757" y="2569"/>
                  </a:lnTo>
                  <a:lnTo>
                    <a:pt x="2630" y="2667"/>
                  </a:lnTo>
                  <a:lnTo>
                    <a:pt x="3822" y="763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09;p33">
              <a:extLst>
                <a:ext uri="{FF2B5EF4-FFF2-40B4-BE49-F238E27FC236}">
                  <a16:creationId xmlns:a16="http://schemas.microsoft.com/office/drawing/2014/main" id="{A0778A09-84C9-4F8F-8A09-B5CD48BBD7E9}"/>
                </a:ext>
              </a:extLst>
            </p:cNvPr>
            <p:cNvSpPr/>
            <p:nvPr/>
          </p:nvSpPr>
          <p:spPr>
            <a:xfrm>
              <a:off x="9649722" y="72933"/>
              <a:ext cx="247021" cy="192024"/>
            </a:xfrm>
            <a:custGeom>
              <a:avLst/>
              <a:gdLst/>
              <a:ahLst/>
              <a:cxnLst/>
              <a:rect l="l" t="t" r="r" b="b"/>
              <a:pathLst>
                <a:path w="2337" h="1953" extrusionOk="0">
                  <a:moveTo>
                    <a:pt x="1669" y="1"/>
                  </a:moveTo>
                  <a:cubicBezTo>
                    <a:pt x="974" y="1"/>
                    <a:pt x="0" y="292"/>
                    <a:pt x="112" y="1953"/>
                  </a:cubicBezTo>
                  <a:lnTo>
                    <a:pt x="2287" y="1805"/>
                  </a:lnTo>
                  <a:lnTo>
                    <a:pt x="2336" y="85"/>
                  </a:lnTo>
                  <a:cubicBezTo>
                    <a:pt x="2336" y="85"/>
                    <a:pt x="2043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10;p33">
              <a:extLst>
                <a:ext uri="{FF2B5EF4-FFF2-40B4-BE49-F238E27FC236}">
                  <a16:creationId xmlns:a16="http://schemas.microsoft.com/office/drawing/2014/main" id="{0FAF933E-9A28-46B6-9F32-E052B552B6EB}"/>
                </a:ext>
              </a:extLst>
            </p:cNvPr>
            <p:cNvSpPr/>
            <p:nvPr/>
          </p:nvSpPr>
          <p:spPr>
            <a:xfrm>
              <a:off x="9788823" y="78636"/>
              <a:ext cx="219539" cy="306373"/>
            </a:xfrm>
            <a:custGeom>
              <a:avLst/>
              <a:gdLst/>
              <a:ahLst/>
              <a:cxnLst/>
              <a:rect l="l" t="t" r="r" b="b"/>
              <a:pathLst>
                <a:path w="2077" h="3116" extrusionOk="0">
                  <a:moveTo>
                    <a:pt x="463" y="0"/>
                  </a:moveTo>
                  <a:cubicBezTo>
                    <a:pt x="306" y="0"/>
                    <a:pt x="149" y="29"/>
                    <a:pt x="0" y="89"/>
                  </a:cubicBezTo>
                  <a:lnTo>
                    <a:pt x="320" y="1526"/>
                  </a:lnTo>
                  <a:cubicBezTo>
                    <a:pt x="504" y="1698"/>
                    <a:pt x="480" y="2005"/>
                    <a:pt x="443" y="2264"/>
                  </a:cubicBezTo>
                  <a:cubicBezTo>
                    <a:pt x="406" y="2522"/>
                    <a:pt x="381" y="2816"/>
                    <a:pt x="578" y="3001"/>
                  </a:cubicBezTo>
                  <a:cubicBezTo>
                    <a:pt x="662" y="3078"/>
                    <a:pt x="780" y="3116"/>
                    <a:pt x="899" y="3116"/>
                  </a:cubicBezTo>
                  <a:cubicBezTo>
                    <a:pt x="970" y="3116"/>
                    <a:pt x="1042" y="3102"/>
                    <a:pt x="1106" y="3075"/>
                  </a:cubicBezTo>
                  <a:cubicBezTo>
                    <a:pt x="1278" y="3013"/>
                    <a:pt x="1426" y="2866"/>
                    <a:pt x="1536" y="2718"/>
                  </a:cubicBezTo>
                  <a:cubicBezTo>
                    <a:pt x="1966" y="2178"/>
                    <a:pt x="2077" y="1379"/>
                    <a:pt x="1758" y="777"/>
                  </a:cubicBezTo>
                  <a:cubicBezTo>
                    <a:pt x="1503" y="305"/>
                    <a:pt x="981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11;p33">
              <a:extLst>
                <a:ext uri="{FF2B5EF4-FFF2-40B4-BE49-F238E27FC236}">
                  <a16:creationId xmlns:a16="http://schemas.microsoft.com/office/drawing/2014/main" id="{E90E5B06-5EBC-40B1-B7F7-2DF71098712A}"/>
                </a:ext>
              </a:extLst>
            </p:cNvPr>
            <p:cNvSpPr/>
            <p:nvPr/>
          </p:nvSpPr>
          <p:spPr>
            <a:xfrm>
              <a:off x="9781001" y="228677"/>
              <a:ext cx="71559" cy="66564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2" y="0"/>
                  </a:moveTo>
                  <a:cubicBezTo>
                    <a:pt x="148" y="0"/>
                    <a:pt x="1" y="148"/>
                    <a:pt x="1" y="332"/>
                  </a:cubicBezTo>
                  <a:cubicBezTo>
                    <a:pt x="1" y="516"/>
                    <a:pt x="148" y="676"/>
                    <a:pt x="332" y="676"/>
                  </a:cubicBezTo>
                  <a:cubicBezTo>
                    <a:pt x="517" y="676"/>
                    <a:pt x="677" y="516"/>
                    <a:pt x="677" y="332"/>
                  </a:cubicBezTo>
                  <a:cubicBezTo>
                    <a:pt x="677" y="148"/>
                    <a:pt x="517" y="0"/>
                    <a:pt x="332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12;p33">
              <a:extLst>
                <a:ext uri="{FF2B5EF4-FFF2-40B4-BE49-F238E27FC236}">
                  <a16:creationId xmlns:a16="http://schemas.microsoft.com/office/drawing/2014/main" id="{C113A2C5-04EF-4A8A-97F7-FD44D1ED0632}"/>
                </a:ext>
              </a:extLst>
            </p:cNvPr>
            <p:cNvSpPr/>
            <p:nvPr/>
          </p:nvSpPr>
          <p:spPr>
            <a:xfrm>
              <a:off x="9495294" y="1117817"/>
              <a:ext cx="331264" cy="493087"/>
            </a:xfrm>
            <a:custGeom>
              <a:avLst/>
              <a:gdLst/>
              <a:ahLst/>
              <a:cxnLst/>
              <a:rect l="l" t="t" r="r" b="b"/>
              <a:pathLst>
                <a:path w="3134" h="5015" extrusionOk="0">
                  <a:moveTo>
                    <a:pt x="1438" y="1"/>
                  </a:moveTo>
                  <a:lnTo>
                    <a:pt x="0" y="4940"/>
                  </a:lnTo>
                  <a:lnTo>
                    <a:pt x="603" y="5014"/>
                  </a:lnTo>
                  <a:lnTo>
                    <a:pt x="3134" y="161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13;p33">
              <a:extLst>
                <a:ext uri="{FF2B5EF4-FFF2-40B4-BE49-F238E27FC236}">
                  <a16:creationId xmlns:a16="http://schemas.microsoft.com/office/drawing/2014/main" id="{4C0EDA79-134B-499F-8D37-91764DA4F60D}"/>
                </a:ext>
              </a:extLst>
            </p:cNvPr>
            <p:cNvSpPr/>
            <p:nvPr/>
          </p:nvSpPr>
          <p:spPr>
            <a:xfrm>
              <a:off x="9438110" y="1568138"/>
              <a:ext cx="126100" cy="165378"/>
            </a:xfrm>
            <a:custGeom>
              <a:avLst/>
              <a:gdLst/>
              <a:ahLst/>
              <a:cxnLst/>
              <a:rect l="l" t="t" r="r" b="b"/>
              <a:pathLst>
                <a:path w="1193" h="1682" extrusionOk="0">
                  <a:moveTo>
                    <a:pt x="878" y="1"/>
                  </a:moveTo>
                  <a:cubicBezTo>
                    <a:pt x="669" y="1"/>
                    <a:pt x="381" y="268"/>
                    <a:pt x="197" y="668"/>
                  </a:cubicBezTo>
                  <a:cubicBezTo>
                    <a:pt x="1" y="1110"/>
                    <a:pt x="13" y="1565"/>
                    <a:pt x="234" y="1663"/>
                  </a:cubicBezTo>
                  <a:cubicBezTo>
                    <a:pt x="261" y="1676"/>
                    <a:pt x="291" y="1682"/>
                    <a:pt x="322" y="1682"/>
                  </a:cubicBezTo>
                  <a:cubicBezTo>
                    <a:pt x="530" y="1682"/>
                    <a:pt x="814" y="1407"/>
                    <a:pt x="996" y="1012"/>
                  </a:cubicBezTo>
                  <a:cubicBezTo>
                    <a:pt x="1193" y="569"/>
                    <a:pt x="1180" y="115"/>
                    <a:pt x="959" y="16"/>
                  </a:cubicBezTo>
                  <a:cubicBezTo>
                    <a:pt x="934" y="6"/>
                    <a:pt x="907" y="1"/>
                    <a:pt x="878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14;p33">
              <a:extLst>
                <a:ext uri="{FF2B5EF4-FFF2-40B4-BE49-F238E27FC236}">
                  <a16:creationId xmlns:a16="http://schemas.microsoft.com/office/drawing/2014/main" id="{C6F64E3B-D42E-4E2C-BB50-F788D8E8912D}"/>
                </a:ext>
              </a:extLst>
            </p:cNvPr>
            <p:cNvSpPr/>
            <p:nvPr/>
          </p:nvSpPr>
          <p:spPr>
            <a:xfrm>
              <a:off x="9491383" y="965612"/>
              <a:ext cx="366356" cy="639195"/>
            </a:xfrm>
            <a:custGeom>
              <a:avLst/>
              <a:gdLst/>
              <a:ahLst/>
              <a:cxnLst/>
              <a:rect l="l" t="t" r="r" b="b"/>
              <a:pathLst>
                <a:path w="3466" h="6501" extrusionOk="0">
                  <a:moveTo>
                    <a:pt x="1401" y="1"/>
                  </a:moveTo>
                  <a:cubicBezTo>
                    <a:pt x="1377" y="13"/>
                    <a:pt x="1" y="6206"/>
                    <a:pt x="1" y="6206"/>
                  </a:cubicBezTo>
                  <a:lnTo>
                    <a:pt x="750" y="6501"/>
                  </a:lnTo>
                  <a:lnTo>
                    <a:pt x="3466" y="1659"/>
                  </a:lnTo>
                  <a:cubicBezTo>
                    <a:pt x="3466" y="1659"/>
                    <a:pt x="1438" y="1"/>
                    <a:pt x="1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15;p33">
              <a:extLst>
                <a:ext uri="{FF2B5EF4-FFF2-40B4-BE49-F238E27FC236}">
                  <a16:creationId xmlns:a16="http://schemas.microsoft.com/office/drawing/2014/main" id="{2C25FDE0-36D7-4FB6-A224-6E2F9347EE64}"/>
                </a:ext>
              </a:extLst>
            </p:cNvPr>
            <p:cNvSpPr/>
            <p:nvPr/>
          </p:nvSpPr>
          <p:spPr>
            <a:xfrm>
              <a:off x="9877083" y="499264"/>
              <a:ext cx="563804" cy="839772"/>
            </a:xfrm>
            <a:custGeom>
              <a:avLst/>
              <a:gdLst/>
              <a:ahLst/>
              <a:cxnLst/>
              <a:rect l="l" t="t" r="r" b="b"/>
              <a:pathLst>
                <a:path w="5334" h="8541" extrusionOk="0">
                  <a:moveTo>
                    <a:pt x="2299" y="1"/>
                  </a:moveTo>
                  <a:lnTo>
                    <a:pt x="38" y="62"/>
                  </a:lnTo>
                  <a:lnTo>
                    <a:pt x="1" y="8540"/>
                  </a:lnTo>
                  <a:lnTo>
                    <a:pt x="2176" y="8540"/>
                  </a:lnTo>
                  <a:cubicBezTo>
                    <a:pt x="2839" y="8540"/>
                    <a:pt x="3454" y="8332"/>
                    <a:pt x="3945" y="7975"/>
                  </a:cubicBezTo>
                  <a:cubicBezTo>
                    <a:pt x="4891" y="7299"/>
                    <a:pt x="5334" y="6108"/>
                    <a:pt x="5125" y="4965"/>
                  </a:cubicBezTo>
                  <a:lnTo>
                    <a:pt x="4621" y="2090"/>
                  </a:lnTo>
                  <a:cubicBezTo>
                    <a:pt x="4461" y="762"/>
                    <a:pt x="3638" y="1"/>
                    <a:pt x="2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16;p33">
              <a:extLst>
                <a:ext uri="{FF2B5EF4-FFF2-40B4-BE49-F238E27FC236}">
                  <a16:creationId xmlns:a16="http://schemas.microsoft.com/office/drawing/2014/main" id="{3044F771-81A6-4608-AC08-988804EC0F5D}"/>
                </a:ext>
              </a:extLst>
            </p:cNvPr>
            <p:cNvSpPr/>
            <p:nvPr/>
          </p:nvSpPr>
          <p:spPr>
            <a:xfrm>
              <a:off x="9639469" y="1216632"/>
              <a:ext cx="313083" cy="278253"/>
            </a:xfrm>
            <a:custGeom>
              <a:avLst/>
              <a:gdLst/>
              <a:ahLst/>
              <a:cxnLst/>
              <a:rect l="l" t="t" r="r" b="b"/>
              <a:pathLst>
                <a:path w="2962" h="2830" extrusionOk="0">
                  <a:moveTo>
                    <a:pt x="2538" y="0"/>
                  </a:moveTo>
                  <a:cubicBezTo>
                    <a:pt x="2536" y="0"/>
                    <a:pt x="2533" y="1"/>
                    <a:pt x="2532" y="3"/>
                  </a:cubicBezTo>
                  <a:cubicBezTo>
                    <a:pt x="2482" y="77"/>
                    <a:pt x="0" y="2498"/>
                    <a:pt x="0" y="2498"/>
                  </a:cubicBezTo>
                  <a:lnTo>
                    <a:pt x="74" y="2830"/>
                  </a:lnTo>
                  <a:lnTo>
                    <a:pt x="2962" y="1109"/>
                  </a:lnTo>
                  <a:cubicBezTo>
                    <a:pt x="2962" y="1109"/>
                    <a:pt x="2615" y="0"/>
                    <a:pt x="2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17;p33">
              <a:extLst>
                <a:ext uri="{FF2B5EF4-FFF2-40B4-BE49-F238E27FC236}">
                  <a16:creationId xmlns:a16="http://schemas.microsoft.com/office/drawing/2014/main" id="{BAD161CA-6731-4A1C-BE5A-C552ACB62D0F}"/>
                </a:ext>
              </a:extLst>
            </p:cNvPr>
            <p:cNvSpPr/>
            <p:nvPr/>
          </p:nvSpPr>
          <p:spPr>
            <a:xfrm>
              <a:off x="9684920" y="463769"/>
              <a:ext cx="217002" cy="197530"/>
            </a:xfrm>
            <a:custGeom>
              <a:avLst/>
              <a:gdLst/>
              <a:ahLst/>
              <a:cxnLst/>
              <a:rect l="l" t="t" r="r" b="b"/>
              <a:pathLst>
                <a:path w="2053" h="2009" extrusionOk="0">
                  <a:moveTo>
                    <a:pt x="768" y="1"/>
                  </a:moveTo>
                  <a:cubicBezTo>
                    <a:pt x="633" y="1"/>
                    <a:pt x="498" y="27"/>
                    <a:pt x="369" y="91"/>
                  </a:cubicBezTo>
                  <a:lnTo>
                    <a:pt x="0" y="558"/>
                  </a:lnTo>
                  <a:cubicBezTo>
                    <a:pt x="0" y="558"/>
                    <a:pt x="148" y="476"/>
                    <a:pt x="383" y="476"/>
                  </a:cubicBezTo>
                  <a:cubicBezTo>
                    <a:pt x="782" y="476"/>
                    <a:pt x="1432" y="715"/>
                    <a:pt x="2028" y="2008"/>
                  </a:cubicBezTo>
                  <a:cubicBezTo>
                    <a:pt x="2052" y="1910"/>
                    <a:pt x="2052" y="595"/>
                    <a:pt x="2052" y="595"/>
                  </a:cubicBezTo>
                  <a:cubicBezTo>
                    <a:pt x="2052" y="595"/>
                    <a:pt x="1408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18;p33">
              <a:extLst>
                <a:ext uri="{FF2B5EF4-FFF2-40B4-BE49-F238E27FC236}">
                  <a16:creationId xmlns:a16="http://schemas.microsoft.com/office/drawing/2014/main" id="{5D468EFF-66B2-4CF4-AB42-2AB2BFFA65DA}"/>
                </a:ext>
              </a:extLst>
            </p:cNvPr>
            <p:cNvSpPr/>
            <p:nvPr/>
          </p:nvSpPr>
          <p:spPr>
            <a:xfrm>
              <a:off x="9896637" y="429159"/>
              <a:ext cx="174088" cy="104025"/>
            </a:xfrm>
            <a:custGeom>
              <a:avLst/>
              <a:gdLst/>
              <a:ahLst/>
              <a:cxnLst/>
              <a:rect l="l" t="t" r="r" b="b"/>
              <a:pathLst>
                <a:path w="1647" h="1058" extrusionOk="0">
                  <a:moveTo>
                    <a:pt x="393" y="1"/>
                  </a:moveTo>
                  <a:cubicBezTo>
                    <a:pt x="369" y="1"/>
                    <a:pt x="0" y="124"/>
                    <a:pt x="0" y="124"/>
                  </a:cubicBezTo>
                  <a:cubicBezTo>
                    <a:pt x="578" y="419"/>
                    <a:pt x="713" y="566"/>
                    <a:pt x="848" y="1058"/>
                  </a:cubicBezTo>
                  <a:lnTo>
                    <a:pt x="1647" y="837"/>
                  </a:lnTo>
                  <a:cubicBezTo>
                    <a:pt x="1647" y="837"/>
                    <a:pt x="1241" y="259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19;p33">
              <a:extLst>
                <a:ext uri="{FF2B5EF4-FFF2-40B4-BE49-F238E27FC236}">
                  <a16:creationId xmlns:a16="http://schemas.microsoft.com/office/drawing/2014/main" id="{21A5E527-A9C9-4986-9389-E322CD9EFB5C}"/>
                </a:ext>
              </a:extLst>
            </p:cNvPr>
            <p:cNvSpPr/>
            <p:nvPr/>
          </p:nvSpPr>
          <p:spPr>
            <a:xfrm>
              <a:off x="9418661" y="2992845"/>
              <a:ext cx="523532" cy="193400"/>
            </a:xfrm>
            <a:custGeom>
              <a:avLst/>
              <a:gdLst/>
              <a:ahLst/>
              <a:cxnLst/>
              <a:rect l="l" t="t" r="r" b="b"/>
              <a:pathLst>
                <a:path w="4953" h="1967" extrusionOk="0">
                  <a:moveTo>
                    <a:pt x="4399" y="1"/>
                  </a:moveTo>
                  <a:cubicBezTo>
                    <a:pt x="4399" y="1"/>
                    <a:pt x="4008" y="450"/>
                    <a:pt x="3553" y="450"/>
                  </a:cubicBezTo>
                  <a:cubicBezTo>
                    <a:pt x="3342" y="450"/>
                    <a:pt x="3118" y="354"/>
                    <a:pt x="2913" y="75"/>
                  </a:cubicBezTo>
                  <a:cubicBezTo>
                    <a:pt x="2911" y="73"/>
                    <a:pt x="2908" y="72"/>
                    <a:pt x="2902" y="72"/>
                  </a:cubicBezTo>
                  <a:cubicBezTo>
                    <a:pt x="2742" y="72"/>
                    <a:pt x="923" y="946"/>
                    <a:pt x="209" y="1279"/>
                  </a:cubicBezTo>
                  <a:cubicBezTo>
                    <a:pt x="37" y="1365"/>
                    <a:pt x="1" y="1598"/>
                    <a:pt x="136" y="1733"/>
                  </a:cubicBezTo>
                  <a:cubicBezTo>
                    <a:pt x="259" y="1856"/>
                    <a:pt x="455" y="1967"/>
                    <a:pt x="738" y="1967"/>
                  </a:cubicBezTo>
                  <a:cubicBezTo>
                    <a:pt x="1377" y="1967"/>
                    <a:pt x="4891" y="1758"/>
                    <a:pt x="4891" y="1758"/>
                  </a:cubicBezTo>
                  <a:cubicBezTo>
                    <a:pt x="4891" y="1758"/>
                    <a:pt x="4952" y="333"/>
                    <a:pt x="4399" y="1"/>
                  </a:cubicBezTo>
                  <a:close/>
                </a:path>
              </a:pathLst>
            </a:custGeom>
            <a:solidFill>
              <a:srgbClr val="28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20;p33">
              <a:extLst>
                <a:ext uri="{FF2B5EF4-FFF2-40B4-BE49-F238E27FC236}">
                  <a16:creationId xmlns:a16="http://schemas.microsoft.com/office/drawing/2014/main" id="{BA448E21-FF91-4709-8654-6103D1161DA5}"/>
                </a:ext>
              </a:extLst>
            </p:cNvPr>
            <p:cNvSpPr/>
            <p:nvPr/>
          </p:nvSpPr>
          <p:spPr>
            <a:xfrm>
              <a:off x="9418661" y="2992845"/>
              <a:ext cx="515710" cy="177767"/>
            </a:xfrm>
            <a:custGeom>
              <a:avLst/>
              <a:gdLst/>
              <a:ahLst/>
              <a:cxnLst/>
              <a:rect l="l" t="t" r="r" b="b"/>
              <a:pathLst>
                <a:path w="4879" h="1808" extrusionOk="0">
                  <a:moveTo>
                    <a:pt x="4399" y="1"/>
                  </a:moveTo>
                  <a:cubicBezTo>
                    <a:pt x="4399" y="1"/>
                    <a:pt x="4008" y="450"/>
                    <a:pt x="3553" y="450"/>
                  </a:cubicBezTo>
                  <a:cubicBezTo>
                    <a:pt x="3342" y="450"/>
                    <a:pt x="3118" y="354"/>
                    <a:pt x="2913" y="75"/>
                  </a:cubicBezTo>
                  <a:cubicBezTo>
                    <a:pt x="2911" y="73"/>
                    <a:pt x="2908" y="72"/>
                    <a:pt x="2902" y="72"/>
                  </a:cubicBezTo>
                  <a:cubicBezTo>
                    <a:pt x="2742" y="72"/>
                    <a:pt x="923" y="946"/>
                    <a:pt x="209" y="1279"/>
                  </a:cubicBezTo>
                  <a:cubicBezTo>
                    <a:pt x="37" y="1365"/>
                    <a:pt x="1" y="1598"/>
                    <a:pt x="136" y="1733"/>
                  </a:cubicBezTo>
                  <a:cubicBezTo>
                    <a:pt x="160" y="1758"/>
                    <a:pt x="185" y="1783"/>
                    <a:pt x="222" y="1807"/>
                  </a:cubicBezTo>
                  <a:cubicBezTo>
                    <a:pt x="897" y="1733"/>
                    <a:pt x="3687" y="1512"/>
                    <a:pt x="4879" y="1414"/>
                  </a:cubicBezTo>
                  <a:cubicBezTo>
                    <a:pt x="4866" y="959"/>
                    <a:pt x="4768" y="222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21;p33">
              <a:extLst>
                <a:ext uri="{FF2B5EF4-FFF2-40B4-BE49-F238E27FC236}">
                  <a16:creationId xmlns:a16="http://schemas.microsoft.com/office/drawing/2014/main" id="{6E851AE6-1F92-4248-84D4-0F1AA4C4879C}"/>
                </a:ext>
              </a:extLst>
            </p:cNvPr>
            <p:cNvSpPr/>
            <p:nvPr/>
          </p:nvSpPr>
          <p:spPr>
            <a:xfrm>
              <a:off x="9838185" y="3081042"/>
              <a:ext cx="97455" cy="65384"/>
            </a:xfrm>
            <a:custGeom>
              <a:avLst/>
              <a:gdLst/>
              <a:ahLst/>
              <a:cxnLst/>
              <a:rect l="l" t="t" r="r" b="b"/>
              <a:pathLst>
                <a:path w="922" h="665" extrusionOk="0">
                  <a:moveTo>
                    <a:pt x="873" y="1"/>
                  </a:moveTo>
                  <a:cubicBezTo>
                    <a:pt x="0" y="173"/>
                    <a:pt x="209" y="664"/>
                    <a:pt x="209" y="664"/>
                  </a:cubicBezTo>
                  <a:lnTo>
                    <a:pt x="922" y="517"/>
                  </a:lnTo>
                  <a:lnTo>
                    <a:pt x="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22;p33">
              <a:extLst>
                <a:ext uri="{FF2B5EF4-FFF2-40B4-BE49-F238E27FC236}">
                  <a16:creationId xmlns:a16="http://schemas.microsoft.com/office/drawing/2014/main" id="{D893A365-B48C-4598-AE43-A50C29D6D393}"/>
                </a:ext>
              </a:extLst>
            </p:cNvPr>
            <p:cNvSpPr/>
            <p:nvPr/>
          </p:nvSpPr>
          <p:spPr>
            <a:xfrm>
              <a:off x="9442021" y="3131875"/>
              <a:ext cx="493619" cy="54372"/>
            </a:xfrm>
            <a:custGeom>
              <a:avLst/>
              <a:gdLst/>
              <a:ahLst/>
              <a:cxnLst/>
              <a:rect l="l" t="t" r="r" b="b"/>
              <a:pathLst>
                <a:path w="4670" h="553" extrusionOk="0">
                  <a:moveTo>
                    <a:pt x="4658" y="0"/>
                  </a:moveTo>
                  <a:cubicBezTo>
                    <a:pt x="3466" y="98"/>
                    <a:pt x="676" y="319"/>
                    <a:pt x="1" y="393"/>
                  </a:cubicBezTo>
                  <a:cubicBezTo>
                    <a:pt x="124" y="479"/>
                    <a:pt x="283" y="553"/>
                    <a:pt x="517" y="553"/>
                  </a:cubicBezTo>
                  <a:cubicBezTo>
                    <a:pt x="1156" y="553"/>
                    <a:pt x="4670" y="344"/>
                    <a:pt x="4670" y="344"/>
                  </a:cubicBezTo>
                  <a:cubicBezTo>
                    <a:pt x="4670" y="344"/>
                    <a:pt x="4670" y="209"/>
                    <a:pt x="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23;p33">
              <a:extLst>
                <a:ext uri="{FF2B5EF4-FFF2-40B4-BE49-F238E27FC236}">
                  <a16:creationId xmlns:a16="http://schemas.microsoft.com/office/drawing/2014/main" id="{6228ADA1-4E03-4421-B9B1-4BE78E9DCAF4}"/>
                </a:ext>
              </a:extLst>
            </p:cNvPr>
            <p:cNvSpPr/>
            <p:nvPr/>
          </p:nvSpPr>
          <p:spPr>
            <a:xfrm>
              <a:off x="10114802" y="2984390"/>
              <a:ext cx="494993" cy="311682"/>
            </a:xfrm>
            <a:custGeom>
              <a:avLst/>
              <a:gdLst/>
              <a:ahLst/>
              <a:cxnLst/>
              <a:rect l="l" t="t" r="r" b="b"/>
              <a:pathLst>
                <a:path w="4683" h="3170" extrusionOk="0">
                  <a:moveTo>
                    <a:pt x="3625" y="1"/>
                  </a:moveTo>
                  <a:cubicBezTo>
                    <a:pt x="3625" y="1"/>
                    <a:pt x="3330" y="754"/>
                    <a:pt x="2752" y="754"/>
                  </a:cubicBezTo>
                  <a:cubicBezTo>
                    <a:pt x="2603" y="754"/>
                    <a:pt x="2435" y="704"/>
                    <a:pt x="2249" y="578"/>
                  </a:cubicBezTo>
                  <a:cubicBezTo>
                    <a:pt x="2248" y="578"/>
                    <a:pt x="2247" y="578"/>
                    <a:pt x="2246" y="578"/>
                  </a:cubicBezTo>
                  <a:cubicBezTo>
                    <a:pt x="2152" y="578"/>
                    <a:pt x="682" y="2072"/>
                    <a:pt x="136" y="2643"/>
                  </a:cubicBezTo>
                  <a:cubicBezTo>
                    <a:pt x="1" y="2778"/>
                    <a:pt x="37" y="3011"/>
                    <a:pt x="209" y="3097"/>
                  </a:cubicBezTo>
                  <a:cubicBezTo>
                    <a:pt x="300" y="3139"/>
                    <a:pt x="411" y="3169"/>
                    <a:pt x="539" y="3169"/>
                  </a:cubicBezTo>
                  <a:cubicBezTo>
                    <a:pt x="637" y="3169"/>
                    <a:pt x="744" y="3152"/>
                    <a:pt x="861" y="3110"/>
                  </a:cubicBezTo>
                  <a:cubicBezTo>
                    <a:pt x="1463" y="2888"/>
                    <a:pt x="4682" y="1488"/>
                    <a:pt x="4682" y="1488"/>
                  </a:cubicBezTo>
                  <a:cubicBezTo>
                    <a:pt x="4682" y="1488"/>
                    <a:pt x="4252" y="124"/>
                    <a:pt x="3625" y="1"/>
                  </a:cubicBezTo>
                  <a:close/>
                </a:path>
              </a:pathLst>
            </a:custGeom>
            <a:solidFill>
              <a:srgbClr val="28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24;p33">
              <a:extLst>
                <a:ext uri="{FF2B5EF4-FFF2-40B4-BE49-F238E27FC236}">
                  <a16:creationId xmlns:a16="http://schemas.microsoft.com/office/drawing/2014/main" id="{5DD0679B-637A-4B3D-917F-EF1FA766ED67}"/>
                </a:ext>
              </a:extLst>
            </p:cNvPr>
            <p:cNvSpPr/>
            <p:nvPr/>
          </p:nvSpPr>
          <p:spPr>
            <a:xfrm>
              <a:off x="10114802" y="2984390"/>
              <a:ext cx="481992" cy="308241"/>
            </a:xfrm>
            <a:custGeom>
              <a:avLst/>
              <a:gdLst/>
              <a:ahLst/>
              <a:cxnLst/>
              <a:rect l="l" t="t" r="r" b="b"/>
              <a:pathLst>
                <a:path w="4560" h="3135" extrusionOk="0">
                  <a:moveTo>
                    <a:pt x="3625" y="1"/>
                  </a:moveTo>
                  <a:cubicBezTo>
                    <a:pt x="3625" y="1"/>
                    <a:pt x="3330" y="754"/>
                    <a:pt x="2752" y="754"/>
                  </a:cubicBezTo>
                  <a:cubicBezTo>
                    <a:pt x="2603" y="754"/>
                    <a:pt x="2435" y="704"/>
                    <a:pt x="2249" y="578"/>
                  </a:cubicBezTo>
                  <a:cubicBezTo>
                    <a:pt x="2248" y="578"/>
                    <a:pt x="2247" y="578"/>
                    <a:pt x="2246" y="578"/>
                  </a:cubicBezTo>
                  <a:cubicBezTo>
                    <a:pt x="2152" y="578"/>
                    <a:pt x="682" y="2072"/>
                    <a:pt x="136" y="2643"/>
                  </a:cubicBezTo>
                  <a:cubicBezTo>
                    <a:pt x="1" y="2778"/>
                    <a:pt x="37" y="3011"/>
                    <a:pt x="209" y="3097"/>
                  </a:cubicBezTo>
                  <a:cubicBezTo>
                    <a:pt x="246" y="3110"/>
                    <a:pt x="283" y="3122"/>
                    <a:pt x="320" y="3134"/>
                  </a:cubicBezTo>
                  <a:cubicBezTo>
                    <a:pt x="922" y="2839"/>
                    <a:pt x="3466" y="1660"/>
                    <a:pt x="4559" y="1156"/>
                  </a:cubicBezTo>
                  <a:cubicBezTo>
                    <a:pt x="4387" y="750"/>
                    <a:pt x="4055" y="87"/>
                    <a:pt x="3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25;p33">
              <a:extLst>
                <a:ext uri="{FF2B5EF4-FFF2-40B4-BE49-F238E27FC236}">
                  <a16:creationId xmlns:a16="http://schemas.microsoft.com/office/drawing/2014/main" id="{886112E9-AF40-4E61-915E-FA9BC197ABED}"/>
                </a:ext>
              </a:extLst>
            </p:cNvPr>
            <p:cNvSpPr/>
            <p:nvPr/>
          </p:nvSpPr>
          <p:spPr>
            <a:xfrm>
              <a:off x="10492786" y="3052134"/>
              <a:ext cx="104009" cy="84656"/>
            </a:xfrm>
            <a:custGeom>
              <a:avLst/>
              <a:gdLst/>
              <a:ahLst/>
              <a:cxnLst/>
              <a:rect l="l" t="t" r="r" b="b"/>
              <a:pathLst>
                <a:path w="984" h="861" extrusionOk="0">
                  <a:moveTo>
                    <a:pt x="762" y="0"/>
                  </a:moveTo>
                  <a:cubicBezTo>
                    <a:pt x="0" y="467"/>
                    <a:pt x="381" y="860"/>
                    <a:pt x="381" y="860"/>
                  </a:cubicBezTo>
                  <a:lnTo>
                    <a:pt x="983" y="467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26;p33">
              <a:extLst>
                <a:ext uri="{FF2B5EF4-FFF2-40B4-BE49-F238E27FC236}">
                  <a16:creationId xmlns:a16="http://schemas.microsoft.com/office/drawing/2014/main" id="{D61C1CAF-3D29-4937-AF96-307829002991}"/>
                </a:ext>
              </a:extLst>
            </p:cNvPr>
            <p:cNvSpPr/>
            <p:nvPr/>
          </p:nvSpPr>
          <p:spPr>
            <a:xfrm>
              <a:off x="10148626" y="3097953"/>
              <a:ext cx="461169" cy="197530"/>
            </a:xfrm>
            <a:custGeom>
              <a:avLst/>
              <a:gdLst/>
              <a:ahLst/>
              <a:cxnLst/>
              <a:rect l="l" t="t" r="r" b="b"/>
              <a:pathLst>
                <a:path w="4363" h="2009" extrusionOk="0">
                  <a:moveTo>
                    <a:pt x="4239" y="1"/>
                  </a:moveTo>
                  <a:cubicBezTo>
                    <a:pt x="3146" y="505"/>
                    <a:pt x="602" y="1684"/>
                    <a:pt x="0" y="1979"/>
                  </a:cubicBezTo>
                  <a:cubicBezTo>
                    <a:pt x="64" y="1997"/>
                    <a:pt x="139" y="2009"/>
                    <a:pt x="222" y="2009"/>
                  </a:cubicBezTo>
                  <a:cubicBezTo>
                    <a:pt x="315" y="2009"/>
                    <a:pt x="418" y="1994"/>
                    <a:pt x="528" y="1955"/>
                  </a:cubicBezTo>
                  <a:lnTo>
                    <a:pt x="541" y="1955"/>
                  </a:lnTo>
                  <a:cubicBezTo>
                    <a:pt x="1143" y="1733"/>
                    <a:pt x="4362" y="333"/>
                    <a:pt x="4362" y="333"/>
                  </a:cubicBezTo>
                  <a:cubicBezTo>
                    <a:pt x="4362" y="333"/>
                    <a:pt x="4313" y="198"/>
                    <a:pt x="4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27;p33">
              <a:extLst>
                <a:ext uri="{FF2B5EF4-FFF2-40B4-BE49-F238E27FC236}">
                  <a16:creationId xmlns:a16="http://schemas.microsoft.com/office/drawing/2014/main" id="{30F64C77-DE9B-4978-A794-65C15D37AB52}"/>
                </a:ext>
              </a:extLst>
            </p:cNvPr>
            <p:cNvSpPr/>
            <p:nvPr/>
          </p:nvSpPr>
          <p:spPr>
            <a:xfrm>
              <a:off x="9648559" y="749398"/>
              <a:ext cx="172820" cy="697205"/>
            </a:xfrm>
            <a:custGeom>
              <a:avLst/>
              <a:gdLst/>
              <a:ahLst/>
              <a:cxnLst/>
              <a:rect l="l" t="t" r="r" b="b"/>
              <a:pathLst>
                <a:path w="1635" h="7091" fill="none" extrusionOk="0">
                  <a:moveTo>
                    <a:pt x="0" y="7090"/>
                  </a:moveTo>
                  <a:lnTo>
                    <a:pt x="1635" y="3256"/>
                  </a:lnTo>
                  <a:lnTo>
                    <a:pt x="1585" y="0"/>
                  </a:lnTo>
                </a:path>
              </a:pathLst>
            </a:custGeom>
            <a:noFill/>
            <a:ln w="4000" cap="flat" cmpd="sng">
              <a:solidFill>
                <a:schemeClr val="dk1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856;p30">
            <a:extLst>
              <a:ext uri="{FF2B5EF4-FFF2-40B4-BE49-F238E27FC236}">
                <a16:creationId xmlns:a16="http://schemas.microsoft.com/office/drawing/2014/main" id="{258B9A23-2F17-42FB-B65F-16373BA89910}"/>
              </a:ext>
            </a:extLst>
          </p:cNvPr>
          <p:cNvGrpSpPr/>
          <p:nvPr/>
        </p:nvGrpSpPr>
        <p:grpSpPr>
          <a:xfrm flipH="1">
            <a:off x="56325" y="2334003"/>
            <a:ext cx="1332104" cy="2761253"/>
            <a:chOff x="5874325" y="-496950"/>
            <a:chExt cx="1802820" cy="3736978"/>
          </a:xfrm>
        </p:grpSpPr>
        <p:sp>
          <p:nvSpPr>
            <p:cNvPr id="210" name="Google Shape;857;p30">
              <a:extLst>
                <a:ext uri="{FF2B5EF4-FFF2-40B4-BE49-F238E27FC236}">
                  <a16:creationId xmlns:a16="http://schemas.microsoft.com/office/drawing/2014/main" id="{70D839B5-4819-418F-A04D-50402A763106}"/>
                </a:ext>
              </a:extLst>
            </p:cNvPr>
            <p:cNvSpPr/>
            <p:nvPr/>
          </p:nvSpPr>
          <p:spPr>
            <a:xfrm>
              <a:off x="6722357" y="83650"/>
              <a:ext cx="410539" cy="897783"/>
            </a:xfrm>
            <a:custGeom>
              <a:avLst/>
              <a:gdLst/>
              <a:ahLst/>
              <a:cxnLst/>
              <a:rect l="l" t="t" r="r" b="b"/>
              <a:pathLst>
                <a:path w="3884" h="9131" extrusionOk="0">
                  <a:moveTo>
                    <a:pt x="2778" y="1"/>
                  </a:moveTo>
                  <a:lnTo>
                    <a:pt x="1" y="382"/>
                  </a:lnTo>
                  <a:lnTo>
                    <a:pt x="1684" y="1918"/>
                  </a:lnTo>
                  <a:lnTo>
                    <a:pt x="1168" y="9130"/>
                  </a:lnTo>
                  <a:lnTo>
                    <a:pt x="2987" y="8565"/>
                  </a:lnTo>
                  <a:lnTo>
                    <a:pt x="3884" y="2053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rgbClr val="4F7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58;p30">
              <a:extLst>
                <a:ext uri="{FF2B5EF4-FFF2-40B4-BE49-F238E27FC236}">
                  <a16:creationId xmlns:a16="http://schemas.microsoft.com/office/drawing/2014/main" id="{EE97EE3E-5E98-483F-BA38-D57DA7F7984E}"/>
                </a:ext>
              </a:extLst>
            </p:cNvPr>
            <p:cNvSpPr/>
            <p:nvPr/>
          </p:nvSpPr>
          <p:spPr>
            <a:xfrm>
              <a:off x="6884712" y="939064"/>
              <a:ext cx="214465" cy="654926"/>
            </a:xfrm>
            <a:custGeom>
              <a:avLst/>
              <a:gdLst/>
              <a:ahLst/>
              <a:cxnLst/>
              <a:rect l="l" t="t" r="r" b="b"/>
              <a:pathLst>
                <a:path w="2029" h="6661" extrusionOk="0">
                  <a:moveTo>
                    <a:pt x="2028" y="0"/>
                  </a:moveTo>
                  <a:lnTo>
                    <a:pt x="210" y="553"/>
                  </a:lnTo>
                  <a:lnTo>
                    <a:pt x="1" y="6488"/>
                  </a:lnTo>
                  <a:lnTo>
                    <a:pt x="1070" y="6660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859;p30">
              <a:extLst>
                <a:ext uri="{FF2B5EF4-FFF2-40B4-BE49-F238E27FC236}">
                  <a16:creationId xmlns:a16="http://schemas.microsoft.com/office/drawing/2014/main" id="{A5360560-B8AF-4A54-8754-691263378766}"/>
                </a:ext>
              </a:extLst>
            </p:cNvPr>
            <p:cNvSpPr/>
            <p:nvPr/>
          </p:nvSpPr>
          <p:spPr>
            <a:xfrm>
              <a:off x="6876996" y="1518976"/>
              <a:ext cx="128637" cy="53192"/>
            </a:xfrm>
            <a:custGeom>
              <a:avLst/>
              <a:gdLst/>
              <a:ahLst/>
              <a:cxnLst/>
              <a:rect l="l" t="t" r="r" b="b"/>
              <a:pathLst>
                <a:path w="1217" h="541" extrusionOk="0">
                  <a:moveTo>
                    <a:pt x="86" y="0"/>
                  </a:moveTo>
                  <a:lnTo>
                    <a:pt x="0" y="541"/>
                  </a:lnTo>
                  <a:lnTo>
                    <a:pt x="1180" y="541"/>
                  </a:lnTo>
                  <a:lnTo>
                    <a:pt x="1216" y="1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860;p30">
              <a:extLst>
                <a:ext uri="{FF2B5EF4-FFF2-40B4-BE49-F238E27FC236}">
                  <a16:creationId xmlns:a16="http://schemas.microsoft.com/office/drawing/2014/main" id="{9CAA5383-5015-4DA7-A00B-C94B135C1373}"/>
                </a:ext>
              </a:extLst>
            </p:cNvPr>
            <p:cNvSpPr/>
            <p:nvPr/>
          </p:nvSpPr>
          <p:spPr>
            <a:xfrm>
              <a:off x="6726268" y="1075537"/>
              <a:ext cx="615702" cy="897783"/>
            </a:xfrm>
            <a:custGeom>
              <a:avLst/>
              <a:gdLst/>
              <a:ahLst/>
              <a:cxnLst/>
              <a:rect l="l" t="t" r="r" b="b"/>
              <a:pathLst>
                <a:path w="5825" h="9131" extrusionOk="0">
                  <a:moveTo>
                    <a:pt x="1" y="1"/>
                  </a:moveTo>
                  <a:lnTo>
                    <a:pt x="1008" y="419"/>
                  </a:lnTo>
                  <a:lnTo>
                    <a:pt x="3748" y="9130"/>
                  </a:lnTo>
                  <a:lnTo>
                    <a:pt x="5825" y="8369"/>
                  </a:lnTo>
                  <a:lnTo>
                    <a:pt x="5297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861;p30">
              <a:extLst>
                <a:ext uri="{FF2B5EF4-FFF2-40B4-BE49-F238E27FC236}">
                  <a16:creationId xmlns:a16="http://schemas.microsoft.com/office/drawing/2014/main" id="{05CBC804-9227-4527-B1E1-4501F1431DEC}"/>
                </a:ext>
              </a:extLst>
            </p:cNvPr>
            <p:cNvSpPr/>
            <p:nvPr/>
          </p:nvSpPr>
          <p:spPr>
            <a:xfrm>
              <a:off x="7122432" y="1897128"/>
              <a:ext cx="436435" cy="1066897"/>
            </a:xfrm>
            <a:custGeom>
              <a:avLst/>
              <a:gdLst/>
              <a:ahLst/>
              <a:cxnLst/>
              <a:rect l="l" t="t" r="r" b="b"/>
              <a:pathLst>
                <a:path w="4129" h="10851" extrusionOk="0">
                  <a:moveTo>
                    <a:pt x="2077" y="0"/>
                  </a:moveTo>
                  <a:lnTo>
                    <a:pt x="0" y="774"/>
                  </a:lnTo>
                  <a:lnTo>
                    <a:pt x="2740" y="10727"/>
                  </a:lnTo>
                  <a:lnTo>
                    <a:pt x="4129" y="10850"/>
                  </a:lnTo>
                  <a:cubicBezTo>
                    <a:pt x="4129" y="10850"/>
                    <a:pt x="4043" y="4682"/>
                    <a:pt x="3392" y="3207"/>
                  </a:cubicBezTo>
                  <a:cubicBezTo>
                    <a:pt x="2753" y="1733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862;p30">
              <a:extLst>
                <a:ext uri="{FF2B5EF4-FFF2-40B4-BE49-F238E27FC236}">
                  <a16:creationId xmlns:a16="http://schemas.microsoft.com/office/drawing/2014/main" id="{2A9FA8C4-17E8-408E-80AF-5F8805F45ADD}"/>
                </a:ext>
              </a:extLst>
            </p:cNvPr>
            <p:cNvSpPr/>
            <p:nvPr/>
          </p:nvSpPr>
          <p:spPr>
            <a:xfrm>
              <a:off x="6510640" y="833957"/>
              <a:ext cx="750893" cy="1123630"/>
            </a:xfrm>
            <a:custGeom>
              <a:avLst/>
              <a:gdLst/>
              <a:ahLst/>
              <a:cxnLst/>
              <a:rect l="l" t="t" r="r" b="b"/>
              <a:pathLst>
                <a:path w="7104" h="11428" extrusionOk="0">
                  <a:moveTo>
                    <a:pt x="5874" y="0"/>
                  </a:moveTo>
                  <a:lnTo>
                    <a:pt x="1832" y="492"/>
                  </a:lnTo>
                  <a:lnTo>
                    <a:pt x="1647" y="2163"/>
                  </a:lnTo>
                  <a:lnTo>
                    <a:pt x="1" y="11145"/>
                  </a:lnTo>
                  <a:lnTo>
                    <a:pt x="2200" y="11428"/>
                  </a:lnTo>
                  <a:lnTo>
                    <a:pt x="6550" y="3908"/>
                  </a:lnTo>
                  <a:cubicBezTo>
                    <a:pt x="7103" y="2937"/>
                    <a:pt x="7054" y="1745"/>
                    <a:pt x="6440" y="836"/>
                  </a:cubicBezTo>
                  <a:lnTo>
                    <a:pt x="58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863;p30">
              <a:extLst>
                <a:ext uri="{FF2B5EF4-FFF2-40B4-BE49-F238E27FC236}">
                  <a16:creationId xmlns:a16="http://schemas.microsoft.com/office/drawing/2014/main" id="{A9DFB609-E60A-496A-970C-22F14E510ECB}"/>
                </a:ext>
              </a:extLst>
            </p:cNvPr>
            <p:cNvSpPr/>
            <p:nvPr/>
          </p:nvSpPr>
          <p:spPr>
            <a:xfrm>
              <a:off x="6517193" y="1871761"/>
              <a:ext cx="388448" cy="1080171"/>
            </a:xfrm>
            <a:custGeom>
              <a:avLst/>
              <a:gdLst/>
              <a:ahLst/>
              <a:cxnLst/>
              <a:rect l="l" t="t" r="r" b="b"/>
              <a:pathLst>
                <a:path w="3675" h="10986" extrusionOk="0">
                  <a:moveTo>
                    <a:pt x="2138" y="0"/>
                  </a:moveTo>
                  <a:lnTo>
                    <a:pt x="0" y="578"/>
                  </a:lnTo>
                  <a:lnTo>
                    <a:pt x="1856" y="10727"/>
                  </a:lnTo>
                  <a:lnTo>
                    <a:pt x="3220" y="10985"/>
                  </a:lnTo>
                  <a:cubicBezTo>
                    <a:pt x="3220" y="10985"/>
                    <a:pt x="3674" y="4817"/>
                    <a:pt x="3171" y="3293"/>
                  </a:cubicBezTo>
                  <a:cubicBezTo>
                    <a:pt x="2654" y="1770"/>
                    <a:pt x="2138" y="0"/>
                    <a:pt x="2138" y="0"/>
                  </a:cubicBezTo>
                  <a:close/>
                </a:path>
              </a:pathLst>
            </a:custGeom>
            <a:solidFill>
              <a:srgbClr val="E8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864;p30">
              <a:extLst>
                <a:ext uri="{FF2B5EF4-FFF2-40B4-BE49-F238E27FC236}">
                  <a16:creationId xmlns:a16="http://schemas.microsoft.com/office/drawing/2014/main" id="{0A5D0ED9-A508-4B1A-BFC5-F05A21F3C72D}"/>
                </a:ext>
              </a:extLst>
            </p:cNvPr>
            <p:cNvSpPr/>
            <p:nvPr/>
          </p:nvSpPr>
          <p:spPr>
            <a:xfrm>
              <a:off x="6891266" y="685292"/>
              <a:ext cx="468885" cy="540184"/>
            </a:xfrm>
            <a:custGeom>
              <a:avLst/>
              <a:gdLst/>
              <a:ahLst/>
              <a:cxnLst/>
              <a:rect l="l" t="t" r="r" b="b"/>
              <a:pathLst>
                <a:path w="4436" h="5494" extrusionOk="0">
                  <a:moveTo>
                    <a:pt x="2728" y="1"/>
                  </a:moveTo>
                  <a:lnTo>
                    <a:pt x="0" y="2569"/>
                  </a:lnTo>
                  <a:lnTo>
                    <a:pt x="3760" y="5493"/>
                  </a:lnTo>
                  <a:lnTo>
                    <a:pt x="3920" y="5395"/>
                  </a:lnTo>
                  <a:cubicBezTo>
                    <a:pt x="4436" y="4854"/>
                    <a:pt x="3367" y="3024"/>
                    <a:pt x="2875" y="2458"/>
                  </a:cubicBezTo>
                  <a:lnTo>
                    <a:pt x="2728" y="1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865;p30">
              <a:extLst>
                <a:ext uri="{FF2B5EF4-FFF2-40B4-BE49-F238E27FC236}">
                  <a16:creationId xmlns:a16="http://schemas.microsoft.com/office/drawing/2014/main" id="{B1122FAB-74D9-4EF7-BF98-366375540698}"/>
                </a:ext>
              </a:extLst>
            </p:cNvPr>
            <p:cNvSpPr/>
            <p:nvPr/>
          </p:nvSpPr>
          <p:spPr>
            <a:xfrm>
              <a:off x="6600273" y="-399610"/>
              <a:ext cx="311815" cy="373527"/>
            </a:xfrm>
            <a:custGeom>
              <a:avLst/>
              <a:gdLst/>
              <a:ahLst/>
              <a:cxnLst/>
              <a:rect l="l" t="t" r="r" b="b"/>
              <a:pathLst>
                <a:path w="2950" h="3799" extrusionOk="0">
                  <a:moveTo>
                    <a:pt x="1460" y="0"/>
                  </a:moveTo>
                  <a:cubicBezTo>
                    <a:pt x="1449" y="0"/>
                    <a:pt x="1438" y="0"/>
                    <a:pt x="1426" y="1"/>
                  </a:cubicBezTo>
                  <a:cubicBezTo>
                    <a:pt x="627" y="25"/>
                    <a:pt x="1" y="886"/>
                    <a:pt x="25" y="1942"/>
                  </a:cubicBezTo>
                  <a:cubicBezTo>
                    <a:pt x="62" y="2972"/>
                    <a:pt x="707" y="3798"/>
                    <a:pt x="1490" y="3798"/>
                  </a:cubicBezTo>
                  <a:cubicBezTo>
                    <a:pt x="1502" y="3798"/>
                    <a:pt x="1513" y="3798"/>
                    <a:pt x="1524" y="3798"/>
                  </a:cubicBezTo>
                  <a:cubicBezTo>
                    <a:pt x="2323" y="3773"/>
                    <a:pt x="2950" y="2913"/>
                    <a:pt x="2925" y="1856"/>
                  </a:cubicBezTo>
                  <a:cubicBezTo>
                    <a:pt x="2889" y="827"/>
                    <a:pt x="2244" y="0"/>
                    <a:pt x="1460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866;p30">
              <a:extLst>
                <a:ext uri="{FF2B5EF4-FFF2-40B4-BE49-F238E27FC236}">
                  <a16:creationId xmlns:a16="http://schemas.microsoft.com/office/drawing/2014/main" id="{EB8715E0-5074-4655-ACCC-55FDFB3ADF24}"/>
                </a:ext>
              </a:extLst>
            </p:cNvPr>
            <p:cNvSpPr/>
            <p:nvPr/>
          </p:nvSpPr>
          <p:spPr>
            <a:xfrm>
              <a:off x="6704177" y="-121748"/>
              <a:ext cx="194911" cy="255049"/>
            </a:xfrm>
            <a:custGeom>
              <a:avLst/>
              <a:gdLst/>
              <a:ahLst/>
              <a:cxnLst/>
              <a:rect l="l" t="t" r="r" b="b"/>
              <a:pathLst>
                <a:path w="1844" h="2594" extrusionOk="0">
                  <a:moveTo>
                    <a:pt x="1107" y="1"/>
                  </a:moveTo>
                  <a:lnTo>
                    <a:pt x="1" y="370"/>
                  </a:lnTo>
                  <a:lnTo>
                    <a:pt x="738" y="2594"/>
                  </a:lnTo>
                  <a:lnTo>
                    <a:pt x="1844" y="2225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867;p30">
              <a:extLst>
                <a:ext uri="{FF2B5EF4-FFF2-40B4-BE49-F238E27FC236}">
                  <a16:creationId xmlns:a16="http://schemas.microsoft.com/office/drawing/2014/main" id="{27D04CE6-F3BF-4AD5-A559-080B7D9A7054}"/>
                </a:ext>
              </a:extLst>
            </p:cNvPr>
            <p:cNvSpPr/>
            <p:nvPr/>
          </p:nvSpPr>
          <p:spPr>
            <a:xfrm>
              <a:off x="6589915" y="157393"/>
              <a:ext cx="762520" cy="1123630"/>
            </a:xfrm>
            <a:custGeom>
              <a:avLst/>
              <a:gdLst/>
              <a:ahLst/>
              <a:cxnLst/>
              <a:rect l="l" t="t" r="r" b="b"/>
              <a:pathLst>
                <a:path w="7214" h="11428" extrusionOk="0">
                  <a:moveTo>
                    <a:pt x="4633" y="0"/>
                  </a:moveTo>
                  <a:lnTo>
                    <a:pt x="0" y="1229"/>
                  </a:lnTo>
                  <a:lnTo>
                    <a:pt x="99" y="11428"/>
                  </a:lnTo>
                  <a:lnTo>
                    <a:pt x="7213" y="10998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868;p30">
              <a:extLst>
                <a:ext uri="{FF2B5EF4-FFF2-40B4-BE49-F238E27FC236}">
                  <a16:creationId xmlns:a16="http://schemas.microsoft.com/office/drawing/2014/main" id="{57604B10-92B1-40F8-A6A1-F6D0B58FA1A2}"/>
                </a:ext>
              </a:extLst>
            </p:cNvPr>
            <p:cNvSpPr/>
            <p:nvPr/>
          </p:nvSpPr>
          <p:spPr>
            <a:xfrm>
              <a:off x="6579556" y="13644"/>
              <a:ext cx="472796" cy="804671"/>
            </a:xfrm>
            <a:custGeom>
              <a:avLst/>
              <a:gdLst/>
              <a:ahLst/>
              <a:cxnLst/>
              <a:rect l="l" t="t" r="r" b="b"/>
              <a:pathLst>
                <a:path w="4473" h="8184" extrusionOk="0">
                  <a:moveTo>
                    <a:pt x="3097" y="0"/>
                  </a:moveTo>
                  <a:lnTo>
                    <a:pt x="3047" y="49"/>
                  </a:lnTo>
                  <a:cubicBezTo>
                    <a:pt x="2790" y="255"/>
                    <a:pt x="2478" y="360"/>
                    <a:pt x="2166" y="360"/>
                  </a:cubicBezTo>
                  <a:cubicBezTo>
                    <a:pt x="1882" y="360"/>
                    <a:pt x="1597" y="274"/>
                    <a:pt x="1352" y="98"/>
                  </a:cubicBezTo>
                  <a:lnTo>
                    <a:pt x="860" y="688"/>
                  </a:lnTo>
                  <a:cubicBezTo>
                    <a:pt x="111" y="1327"/>
                    <a:pt x="0" y="2765"/>
                    <a:pt x="246" y="3723"/>
                  </a:cubicBezTo>
                  <a:lnTo>
                    <a:pt x="1241" y="8073"/>
                  </a:lnTo>
                  <a:lnTo>
                    <a:pt x="3564" y="8184"/>
                  </a:lnTo>
                  <a:lnTo>
                    <a:pt x="2064" y="3011"/>
                  </a:lnTo>
                  <a:lnTo>
                    <a:pt x="4030" y="3428"/>
                  </a:lnTo>
                  <a:lnTo>
                    <a:pt x="4473" y="897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869;p30">
              <a:extLst>
                <a:ext uri="{FF2B5EF4-FFF2-40B4-BE49-F238E27FC236}">
                  <a16:creationId xmlns:a16="http://schemas.microsoft.com/office/drawing/2014/main" id="{9DDAAD51-D48B-461A-85D8-2BA9911C1E82}"/>
                </a:ext>
              </a:extLst>
            </p:cNvPr>
            <p:cNvSpPr/>
            <p:nvPr/>
          </p:nvSpPr>
          <p:spPr>
            <a:xfrm>
              <a:off x="6280848" y="2909565"/>
              <a:ext cx="703962" cy="317188"/>
            </a:xfrm>
            <a:custGeom>
              <a:avLst/>
              <a:gdLst/>
              <a:ahLst/>
              <a:cxnLst/>
              <a:rect l="l" t="t" r="r" b="b"/>
              <a:pathLst>
                <a:path w="6660" h="3226" extrusionOk="0">
                  <a:moveTo>
                    <a:pt x="4043" y="0"/>
                  </a:moveTo>
                  <a:lnTo>
                    <a:pt x="2998" y="1143"/>
                  </a:lnTo>
                  <a:cubicBezTo>
                    <a:pt x="2838" y="1327"/>
                    <a:pt x="2630" y="1475"/>
                    <a:pt x="2396" y="1585"/>
                  </a:cubicBezTo>
                  <a:lnTo>
                    <a:pt x="0" y="2654"/>
                  </a:lnTo>
                  <a:lnTo>
                    <a:pt x="2765" y="3207"/>
                  </a:lnTo>
                  <a:cubicBezTo>
                    <a:pt x="2826" y="3220"/>
                    <a:pt x="2887" y="3226"/>
                    <a:pt x="2948" y="3226"/>
                  </a:cubicBezTo>
                  <a:cubicBezTo>
                    <a:pt x="3243" y="3226"/>
                    <a:pt x="3528" y="3083"/>
                    <a:pt x="3711" y="2839"/>
                  </a:cubicBezTo>
                  <a:lnTo>
                    <a:pt x="4620" y="1561"/>
                  </a:lnTo>
                  <a:lnTo>
                    <a:pt x="4940" y="2679"/>
                  </a:lnTo>
                  <a:lnTo>
                    <a:pt x="6660" y="2372"/>
                  </a:lnTo>
                  <a:lnTo>
                    <a:pt x="5566" y="86"/>
                  </a:lnTo>
                  <a:lnTo>
                    <a:pt x="4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870;p30">
              <a:extLst>
                <a:ext uri="{FF2B5EF4-FFF2-40B4-BE49-F238E27FC236}">
                  <a16:creationId xmlns:a16="http://schemas.microsoft.com/office/drawing/2014/main" id="{36B2865F-E002-4F04-A90A-A3B5D6F90181}"/>
                </a:ext>
              </a:extLst>
            </p:cNvPr>
            <p:cNvSpPr/>
            <p:nvPr/>
          </p:nvSpPr>
          <p:spPr>
            <a:xfrm>
              <a:off x="7039246" y="2947027"/>
              <a:ext cx="637899" cy="293001"/>
            </a:xfrm>
            <a:custGeom>
              <a:avLst/>
              <a:gdLst/>
              <a:ahLst/>
              <a:cxnLst/>
              <a:rect l="l" t="t" r="r" b="b"/>
              <a:pathLst>
                <a:path w="6035" h="2980" extrusionOk="0">
                  <a:moveTo>
                    <a:pt x="3527" y="0"/>
                  </a:moveTo>
                  <a:lnTo>
                    <a:pt x="2643" y="1081"/>
                  </a:lnTo>
                  <a:cubicBezTo>
                    <a:pt x="2508" y="1266"/>
                    <a:pt x="2323" y="1413"/>
                    <a:pt x="2127" y="1511"/>
                  </a:cubicBezTo>
                  <a:lnTo>
                    <a:pt x="1" y="2617"/>
                  </a:lnTo>
                  <a:lnTo>
                    <a:pt x="2544" y="2974"/>
                  </a:lnTo>
                  <a:cubicBezTo>
                    <a:pt x="2578" y="2977"/>
                    <a:pt x="2612" y="2979"/>
                    <a:pt x="2645" y="2979"/>
                  </a:cubicBezTo>
                  <a:cubicBezTo>
                    <a:pt x="2940" y="2979"/>
                    <a:pt x="3214" y="2834"/>
                    <a:pt x="3380" y="2580"/>
                  </a:cubicBezTo>
                  <a:lnTo>
                    <a:pt x="4142" y="1389"/>
                  </a:lnTo>
                  <a:lnTo>
                    <a:pt x="4486" y="2384"/>
                  </a:lnTo>
                  <a:lnTo>
                    <a:pt x="6034" y="200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871;p30">
              <a:extLst>
                <a:ext uri="{FF2B5EF4-FFF2-40B4-BE49-F238E27FC236}">
                  <a16:creationId xmlns:a16="http://schemas.microsoft.com/office/drawing/2014/main" id="{1200E6E3-0D3D-4E31-9AEA-CAFB0F6488F6}"/>
                </a:ext>
              </a:extLst>
            </p:cNvPr>
            <p:cNvSpPr/>
            <p:nvPr/>
          </p:nvSpPr>
          <p:spPr>
            <a:xfrm>
              <a:off x="6474279" y="2875742"/>
              <a:ext cx="201464" cy="170393"/>
            </a:xfrm>
            <a:custGeom>
              <a:avLst/>
              <a:gdLst/>
              <a:ahLst/>
              <a:cxnLst/>
              <a:rect l="l" t="t" r="r" b="b"/>
              <a:pathLst>
                <a:path w="1906" h="1733" fill="none" extrusionOk="0">
                  <a:moveTo>
                    <a:pt x="1758" y="1032"/>
                  </a:moveTo>
                  <a:cubicBezTo>
                    <a:pt x="1451" y="885"/>
                    <a:pt x="1168" y="676"/>
                    <a:pt x="935" y="430"/>
                  </a:cubicBezTo>
                  <a:cubicBezTo>
                    <a:pt x="836" y="332"/>
                    <a:pt x="959" y="160"/>
                    <a:pt x="1094" y="209"/>
                  </a:cubicBezTo>
                  <a:cubicBezTo>
                    <a:pt x="1180" y="246"/>
                    <a:pt x="1254" y="307"/>
                    <a:pt x="1316" y="369"/>
                  </a:cubicBezTo>
                  <a:cubicBezTo>
                    <a:pt x="1463" y="516"/>
                    <a:pt x="1561" y="725"/>
                    <a:pt x="1647" y="922"/>
                  </a:cubicBezTo>
                  <a:cubicBezTo>
                    <a:pt x="1488" y="713"/>
                    <a:pt x="1377" y="479"/>
                    <a:pt x="1316" y="234"/>
                  </a:cubicBezTo>
                  <a:cubicBezTo>
                    <a:pt x="1303" y="172"/>
                    <a:pt x="1291" y="86"/>
                    <a:pt x="1340" y="37"/>
                  </a:cubicBezTo>
                  <a:cubicBezTo>
                    <a:pt x="1377" y="0"/>
                    <a:pt x="1451" y="0"/>
                    <a:pt x="1500" y="25"/>
                  </a:cubicBezTo>
                  <a:cubicBezTo>
                    <a:pt x="1549" y="49"/>
                    <a:pt x="1586" y="98"/>
                    <a:pt x="1623" y="148"/>
                  </a:cubicBezTo>
                  <a:cubicBezTo>
                    <a:pt x="1807" y="430"/>
                    <a:pt x="1905" y="774"/>
                    <a:pt x="1869" y="1118"/>
                  </a:cubicBezTo>
                  <a:cubicBezTo>
                    <a:pt x="1856" y="1241"/>
                    <a:pt x="1819" y="1389"/>
                    <a:pt x="1709" y="1438"/>
                  </a:cubicBezTo>
                  <a:cubicBezTo>
                    <a:pt x="1574" y="1511"/>
                    <a:pt x="1414" y="1425"/>
                    <a:pt x="1267" y="1376"/>
                  </a:cubicBezTo>
                  <a:cubicBezTo>
                    <a:pt x="984" y="1290"/>
                    <a:pt x="664" y="1352"/>
                    <a:pt x="443" y="1548"/>
                  </a:cubicBezTo>
                  <a:cubicBezTo>
                    <a:pt x="370" y="1610"/>
                    <a:pt x="308" y="1683"/>
                    <a:pt x="222" y="1708"/>
                  </a:cubicBezTo>
                  <a:cubicBezTo>
                    <a:pt x="136" y="1733"/>
                    <a:pt x="13" y="1683"/>
                    <a:pt x="1" y="1597"/>
                  </a:cubicBezTo>
                </a:path>
              </a:pathLst>
            </a:custGeom>
            <a:noFill/>
            <a:ln w="1850" cap="flat" cmpd="sng">
              <a:solidFill>
                <a:srgbClr val="07030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872;p30">
              <a:extLst>
                <a:ext uri="{FF2B5EF4-FFF2-40B4-BE49-F238E27FC236}">
                  <a16:creationId xmlns:a16="http://schemas.microsoft.com/office/drawing/2014/main" id="{5E75BFDB-183D-49EF-BBBC-CD3348DB34C5}"/>
                </a:ext>
              </a:extLst>
            </p:cNvPr>
            <p:cNvSpPr/>
            <p:nvPr/>
          </p:nvSpPr>
          <p:spPr>
            <a:xfrm>
              <a:off x="6574271" y="-452606"/>
              <a:ext cx="289829" cy="224667"/>
            </a:xfrm>
            <a:custGeom>
              <a:avLst/>
              <a:gdLst/>
              <a:ahLst/>
              <a:cxnLst/>
              <a:rect l="l" t="t" r="r" b="b"/>
              <a:pathLst>
                <a:path w="2742" h="2285" extrusionOk="0">
                  <a:moveTo>
                    <a:pt x="1963" y="0"/>
                  </a:moveTo>
                  <a:cubicBezTo>
                    <a:pt x="1147" y="0"/>
                    <a:pt x="0" y="339"/>
                    <a:pt x="136" y="2285"/>
                  </a:cubicBezTo>
                  <a:lnTo>
                    <a:pt x="2692" y="2113"/>
                  </a:lnTo>
                  <a:lnTo>
                    <a:pt x="2741" y="97"/>
                  </a:lnTo>
                  <a:cubicBezTo>
                    <a:pt x="2741" y="97"/>
                    <a:pt x="2399" y="0"/>
                    <a:pt x="1963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873;p30">
              <a:extLst>
                <a:ext uri="{FF2B5EF4-FFF2-40B4-BE49-F238E27FC236}">
                  <a16:creationId xmlns:a16="http://schemas.microsoft.com/office/drawing/2014/main" id="{9279D6FF-FAF9-4D9E-AEE7-2C8A2FEEB2E4}"/>
                </a:ext>
              </a:extLst>
            </p:cNvPr>
            <p:cNvSpPr/>
            <p:nvPr/>
          </p:nvSpPr>
          <p:spPr>
            <a:xfrm>
              <a:off x="7265233" y="2907107"/>
              <a:ext cx="192374" cy="151122"/>
            </a:xfrm>
            <a:custGeom>
              <a:avLst/>
              <a:gdLst/>
              <a:ahLst/>
              <a:cxnLst/>
              <a:rect l="l" t="t" r="r" b="b"/>
              <a:pathLst>
                <a:path w="1820" h="1537" fill="none" extrusionOk="0">
                  <a:moveTo>
                    <a:pt x="1365" y="898"/>
                  </a:moveTo>
                  <a:cubicBezTo>
                    <a:pt x="1254" y="578"/>
                    <a:pt x="1009" y="308"/>
                    <a:pt x="714" y="148"/>
                  </a:cubicBezTo>
                  <a:lnTo>
                    <a:pt x="701" y="148"/>
                  </a:lnTo>
                  <a:cubicBezTo>
                    <a:pt x="468" y="25"/>
                    <a:pt x="222" y="308"/>
                    <a:pt x="394" y="517"/>
                  </a:cubicBezTo>
                  <a:cubicBezTo>
                    <a:pt x="542" y="701"/>
                    <a:pt x="738" y="848"/>
                    <a:pt x="972" y="898"/>
                  </a:cubicBezTo>
                  <a:cubicBezTo>
                    <a:pt x="1119" y="836"/>
                    <a:pt x="1181" y="689"/>
                    <a:pt x="1242" y="541"/>
                  </a:cubicBezTo>
                  <a:cubicBezTo>
                    <a:pt x="1291" y="406"/>
                    <a:pt x="1328" y="246"/>
                    <a:pt x="1439" y="148"/>
                  </a:cubicBezTo>
                  <a:lnTo>
                    <a:pt x="1451" y="136"/>
                  </a:lnTo>
                  <a:cubicBezTo>
                    <a:pt x="1598" y="1"/>
                    <a:pt x="1819" y="209"/>
                    <a:pt x="1709" y="381"/>
                  </a:cubicBezTo>
                  <a:cubicBezTo>
                    <a:pt x="1463" y="725"/>
                    <a:pt x="1082" y="959"/>
                    <a:pt x="677" y="1020"/>
                  </a:cubicBezTo>
                  <a:cubicBezTo>
                    <a:pt x="542" y="1033"/>
                    <a:pt x="406" y="1033"/>
                    <a:pt x="296" y="1094"/>
                  </a:cubicBezTo>
                  <a:cubicBezTo>
                    <a:pt x="136" y="1192"/>
                    <a:pt x="62" y="1364"/>
                    <a:pt x="1" y="1536"/>
                  </a:cubicBezTo>
                </a:path>
              </a:pathLst>
            </a:custGeom>
            <a:noFill/>
            <a:ln w="1850" cap="flat" cmpd="sng">
              <a:solidFill>
                <a:schemeClr val="dk1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874;p30">
              <a:extLst>
                <a:ext uri="{FF2B5EF4-FFF2-40B4-BE49-F238E27FC236}">
                  <a16:creationId xmlns:a16="http://schemas.microsoft.com/office/drawing/2014/main" id="{7AC235D4-6F08-4451-8417-5181E6D09A6C}"/>
                </a:ext>
              </a:extLst>
            </p:cNvPr>
            <p:cNvSpPr/>
            <p:nvPr/>
          </p:nvSpPr>
          <p:spPr>
            <a:xfrm>
              <a:off x="6752270" y="-446215"/>
              <a:ext cx="258542" cy="359074"/>
            </a:xfrm>
            <a:custGeom>
              <a:avLst/>
              <a:gdLst/>
              <a:ahLst/>
              <a:cxnLst/>
              <a:rect l="l" t="t" r="r" b="b"/>
              <a:pathLst>
                <a:path w="2446" h="3652" extrusionOk="0">
                  <a:moveTo>
                    <a:pt x="548" y="1"/>
                  </a:moveTo>
                  <a:cubicBezTo>
                    <a:pt x="362" y="1"/>
                    <a:pt x="176" y="34"/>
                    <a:pt x="0" y="106"/>
                  </a:cubicBezTo>
                  <a:lnTo>
                    <a:pt x="381" y="1790"/>
                  </a:lnTo>
                  <a:cubicBezTo>
                    <a:pt x="602" y="1998"/>
                    <a:pt x="566" y="2355"/>
                    <a:pt x="529" y="2650"/>
                  </a:cubicBezTo>
                  <a:cubicBezTo>
                    <a:pt x="480" y="2945"/>
                    <a:pt x="455" y="3301"/>
                    <a:pt x="676" y="3510"/>
                  </a:cubicBezTo>
                  <a:cubicBezTo>
                    <a:pt x="776" y="3609"/>
                    <a:pt x="913" y="3652"/>
                    <a:pt x="1053" y="3652"/>
                  </a:cubicBezTo>
                  <a:cubicBezTo>
                    <a:pt x="1138" y="3652"/>
                    <a:pt x="1224" y="3636"/>
                    <a:pt x="1303" y="3608"/>
                  </a:cubicBezTo>
                  <a:cubicBezTo>
                    <a:pt x="1512" y="3522"/>
                    <a:pt x="1672" y="3362"/>
                    <a:pt x="1807" y="3190"/>
                  </a:cubicBezTo>
                  <a:cubicBezTo>
                    <a:pt x="2298" y="2551"/>
                    <a:pt x="2446" y="1618"/>
                    <a:pt x="2065" y="905"/>
                  </a:cubicBezTo>
                  <a:cubicBezTo>
                    <a:pt x="1773" y="359"/>
                    <a:pt x="1157" y="1"/>
                    <a:pt x="548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875;p30">
              <a:extLst>
                <a:ext uri="{FF2B5EF4-FFF2-40B4-BE49-F238E27FC236}">
                  <a16:creationId xmlns:a16="http://schemas.microsoft.com/office/drawing/2014/main" id="{66F18B11-2EF8-49E3-9A2A-4F66FA33EEAD}"/>
                </a:ext>
              </a:extLst>
            </p:cNvPr>
            <p:cNvSpPr/>
            <p:nvPr/>
          </p:nvSpPr>
          <p:spPr>
            <a:xfrm>
              <a:off x="6743180" y="-270314"/>
              <a:ext cx="83186" cy="77380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4" y="1"/>
                  </a:moveTo>
                  <a:cubicBezTo>
                    <a:pt x="172" y="1"/>
                    <a:pt x="0" y="173"/>
                    <a:pt x="0" y="394"/>
                  </a:cubicBezTo>
                  <a:cubicBezTo>
                    <a:pt x="0" y="615"/>
                    <a:pt x="172" y="787"/>
                    <a:pt x="394" y="787"/>
                  </a:cubicBezTo>
                  <a:cubicBezTo>
                    <a:pt x="615" y="787"/>
                    <a:pt x="787" y="615"/>
                    <a:pt x="787" y="394"/>
                  </a:cubicBezTo>
                  <a:cubicBezTo>
                    <a:pt x="787" y="173"/>
                    <a:pt x="615" y="1"/>
                    <a:pt x="394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876;p30">
              <a:extLst>
                <a:ext uri="{FF2B5EF4-FFF2-40B4-BE49-F238E27FC236}">
                  <a16:creationId xmlns:a16="http://schemas.microsoft.com/office/drawing/2014/main" id="{5F157497-5C63-4BAA-B091-C1518F33B339}"/>
                </a:ext>
              </a:extLst>
            </p:cNvPr>
            <p:cNvSpPr/>
            <p:nvPr/>
          </p:nvSpPr>
          <p:spPr>
            <a:xfrm>
              <a:off x="6304207" y="1512880"/>
              <a:ext cx="39003" cy="147484"/>
            </a:xfrm>
            <a:custGeom>
              <a:avLst/>
              <a:gdLst/>
              <a:ahLst/>
              <a:cxnLst/>
              <a:rect l="l" t="t" r="r" b="b"/>
              <a:pathLst>
                <a:path w="369" h="1500" extrusionOk="0">
                  <a:moveTo>
                    <a:pt x="0" y="1"/>
                  </a:moveTo>
                  <a:lnTo>
                    <a:pt x="0" y="1500"/>
                  </a:lnTo>
                  <a:lnTo>
                    <a:pt x="369" y="1500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877;p30">
              <a:extLst>
                <a:ext uri="{FF2B5EF4-FFF2-40B4-BE49-F238E27FC236}">
                  <a16:creationId xmlns:a16="http://schemas.microsoft.com/office/drawing/2014/main" id="{235EF795-0783-4222-A53D-D977E2D7EE3D}"/>
                </a:ext>
              </a:extLst>
            </p:cNvPr>
            <p:cNvSpPr/>
            <p:nvPr/>
          </p:nvSpPr>
          <p:spPr>
            <a:xfrm>
              <a:off x="6536642" y="1512880"/>
              <a:ext cx="39109" cy="147484"/>
            </a:xfrm>
            <a:custGeom>
              <a:avLst/>
              <a:gdLst/>
              <a:ahLst/>
              <a:cxnLst/>
              <a:rect l="l" t="t" r="r" b="b"/>
              <a:pathLst>
                <a:path w="370" h="1500" extrusionOk="0">
                  <a:moveTo>
                    <a:pt x="1" y="1"/>
                  </a:moveTo>
                  <a:lnTo>
                    <a:pt x="1" y="1500"/>
                  </a:lnTo>
                  <a:lnTo>
                    <a:pt x="369" y="1500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878;p30">
              <a:extLst>
                <a:ext uri="{FF2B5EF4-FFF2-40B4-BE49-F238E27FC236}">
                  <a16:creationId xmlns:a16="http://schemas.microsoft.com/office/drawing/2014/main" id="{EDDADD3A-CB85-4FEE-8687-F9BE8EA332CF}"/>
                </a:ext>
              </a:extLst>
            </p:cNvPr>
            <p:cNvSpPr/>
            <p:nvPr/>
          </p:nvSpPr>
          <p:spPr>
            <a:xfrm>
              <a:off x="6092490" y="3040041"/>
              <a:ext cx="105277" cy="196940"/>
            </a:xfrm>
            <a:custGeom>
              <a:avLst/>
              <a:gdLst/>
              <a:ahLst/>
              <a:cxnLst/>
              <a:rect l="l" t="t" r="r" b="b"/>
              <a:pathLst>
                <a:path w="996" h="2003" extrusionOk="0">
                  <a:moveTo>
                    <a:pt x="430" y="0"/>
                  </a:moveTo>
                  <a:cubicBezTo>
                    <a:pt x="185" y="0"/>
                    <a:pt x="0" y="184"/>
                    <a:pt x="0" y="430"/>
                  </a:cubicBezTo>
                  <a:lnTo>
                    <a:pt x="0" y="1573"/>
                  </a:lnTo>
                  <a:cubicBezTo>
                    <a:pt x="0" y="1806"/>
                    <a:pt x="185" y="2003"/>
                    <a:pt x="430" y="2003"/>
                  </a:cubicBezTo>
                  <a:lnTo>
                    <a:pt x="578" y="2003"/>
                  </a:lnTo>
                  <a:cubicBezTo>
                    <a:pt x="811" y="2003"/>
                    <a:pt x="996" y="1806"/>
                    <a:pt x="996" y="1573"/>
                  </a:cubicBezTo>
                  <a:lnTo>
                    <a:pt x="996" y="430"/>
                  </a:lnTo>
                  <a:cubicBezTo>
                    <a:pt x="996" y="184"/>
                    <a:pt x="811" y="0"/>
                    <a:pt x="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879;p30">
              <a:extLst>
                <a:ext uri="{FF2B5EF4-FFF2-40B4-BE49-F238E27FC236}">
                  <a16:creationId xmlns:a16="http://schemas.microsoft.com/office/drawing/2014/main" id="{8DC84926-5474-4C79-9E15-FDA2BC1AD32C}"/>
                </a:ext>
              </a:extLst>
            </p:cNvPr>
            <p:cNvSpPr/>
            <p:nvPr/>
          </p:nvSpPr>
          <p:spPr>
            <a:xfrm>
              <a:off x="6682085" y="3040041"/>
              <a:ext cx="105383" cy="196940"/>
            </a:xfrm>
            <a:custGeom>
              <a:avLst/>
              <a:gdLst/>
              <a:ahLst/>
              <a:cxnLst/>
              <a:rect l="l" t="t" r="r" b="b"/>
              <a:pathLst>
                <a:path w="997" h="2003" extrusionOk="0">
                  <a:moveTo>
                    <a:pt x="419" y="0"/>
                  </a:moveTo>
                  <a:cubicBezTo>
                    <a:pt x="185" y="0"/>
                    <a:pt x="1" y="184"/>
                    <a:pt x="1" y="430"/>
                  </a:cubicBezTo>
                  <a:lnTo>
                    <a:pt x="1" y="1573"/>
                  </a:lnTo>
                  <a:cubicBezTo>
                    <a:pt x="1" y="1806"/>
                    <a:pt x="185" y="2003"/>
                    <a:pt x="419" y="2003"/>
                  </a:cubicBezTo>
                  <a:lnTo>
                    <a:pt x="566" y="2003"/>
                  </a:lnTo>
                  <a:cubicBezTo>
                    <a:pt x="812" y="2003"/>
                    <a:pt x="996" y="1806"/>
                    <a:pt x="996" y="1573"/>
                  </a:cubicBezTo>
                  <a:lnTo>
                    <a:pt x="996" y="430"/>
                  </a:lnTo>
                  <a:cubicBezTo>
                    <a:pt x="996" y="184"/>
                    <a:pt x="812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880;p30">
              <a:extLst>
                <a:ext uri="{FF2B5EF4-FFF2-40B4-BE49-F238E27FC236}">
                  <a16:creationId xmlns:a16="http://schemas.microsoft.com/office/drawing/2014/main" id="{AA7267E8-E12D-43F3-9C0A-1CD753D456E0}"/>
                </a:ext>
              </a:extLst>
            </p:cNvPr>
            <p:cNvSpPr/>
            <p:nvPr/>
          </p:nvSpPr>
          <p:spPr>
            <a:xfrm>
              <a:off x="5874325" y="1620446"/>
              <a:ext cx="1131307" cy="1498140"/>
            </a:xfrm>
            <a:custGeom>
              <a:avLst/>
              <a:gdLst/>
              <a:ahLst/>
              <a:cxnLst/>
              <a:rect l="l" t="t" r="r" b="b"/>
              <a:pathLst>
                <a:path w="10703" h="15237" extrusionOk="0">
                  <a:moveTo>
                    <a:pt x="0" y="0"/>
                  </a:moveTo>
                  <a:lnTo>
                    <a:pt x="0" y="15237"/>
                  </a:lnTo>
                  <a:lnTo>
                    <a:pt x="10702" y="15237"/>
                  </a:lnTo>
                  <a:lnTo>
                    <a:pt x="107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881;p30">
              <a:extLst>
                <a:ext uri="{FF2B5EF4-FFF2-40B4-BE49-F238E27FC236}">
                  <a16:creationId xmlns:a16="http://schemas.microsoft.com/office/drawing/2014/main" id="{128B4C11-FDF3-419E-9F81-80A5ADAEC7D7}"/>
                </a:ext>
              </a:extLst>
            </p:cNvPr>
            <p:cNvSpPr/>
            <p:nvPr/>
          </p:nvSpPr>
          <p:spPr>
            <a:xfrm>
              <a:off x="6140584" y="1868123"/>
              <a:ext cx="29913" cy="1045070"/>
            </a:xfrm>
            <a:custGeom>
              <a:avLst/>
              <a:gdLst/>
              <a:ahLst/>
              <a:cxnLst/>
              <a:rect l="l" t="t" r="r" b="b"/>
              <a:pathLst>
                <a:path w="283" h="10629" extrusionOk="0">
                  <a:moveTo>
                    <a:pt x="123" y="0"/>
                  </a:moveTo>
                  <a:cubicBezTo>
                    <a:pt x="61" y="0"/>
                    <a:pt x="0" y="62"/>
                    <a:pt x="0" y="123"/>
                  </a:cubicBezTo>
                  <a:lnTo>
                    <a:pt x="0" y="10518"/>
                  </a:lnTo>
                  <a:cubicBezTo>
                    <a:pt x="0" y="10580"/>
                    <a:pt x="61" y="10629"/>
                    <a:pt x="123" y="10629"/>
                  </a:cubicBezTo>
                  <a:lnTo>
                    <a:pt x="160" y="10629"/>
                  </a:lnTo>
                  <a:cubicBezTo>
                    <a:pt x="233" y="10629"/>
                    <a:pt x="283" y="10580"/>
                    <a:pt x="283" y="10518"/>
                  </a:cubicBezTo>
                  <a:lnTo>
                    <a:pt x="283" y="123"/>
                  </a:lnTo>
                  <a:cubicBezTo>
                    <a:pt x="283" y="62"/>
                    <a:pt x="233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882;p30">
              <a:extLst>
                <a:ext uri="{FF2B5EF4-FFF2-40B4-BE49-F238E27FC236}">
                  <a16:creationId xmlns:a16="http://schemas.microsoft.com/office/drawing/2014/main" id="{0997759C-1292-475D-BB3C-F94F858A5855}"/>
                </a:ext>
              </a:extLst>
            </p:cNvPr>
            <p:cNvSpPr/>
            <p:nvPr/>
          </p:nvSpPr>
          <p:spPr>
            <a:xfrm>
              <a:off x="6424917" y="1868123"/>
              <a:ext cx="30019" cy="1045070"/>
            </a:xfrm>
            <a:custGeom>
              <a:avLst/>
              <a:gdLst/>
              <a:ahLst/>
              <a:cxnLst/>
              <a:rect l="l" t="t" r="r" b="b"/>
              <a:pathLst>
                <a:path w="284" h="10629" extrusionOk="0">
                  <a:moveTo>
                    <a:pt x="124" y="0"/>
                  </a:moveTo>
                  <a:cubicBezTo>
                    <a:pt x="50" y="0"/>
                    <a:pt x="1" y="62"/>
                    <a:pt x="1" y="123"/>
                  </a:cubicBezTo>
                  <a:lnTo>
                    <a:pt x="1" y="10518"/>
                  </a:lnTo>
                  <a:cubicBezTo>
                    <a:pt x="1" y="10580"/>
                    <a:pt x="50" y="10629"/>
                    <a:pt x="124" y="10629"/>
                  </a:cubicBezTo>
                  <a:lnTo>
                    <a:pt x="161" y="10629"/>
                  </a:lnTo>
                  <a:cubicBezTo>
                    <a:pt x="234" y="10629"/>
                    <a:pt x="284" y="10580"/>
                    <a:pt x="284" y="10518"/>
                  </a:cubicBezTo>
                  <a:lnTo>
                    <a:pt x="284" y="123"/>
                  </a:lnTo>
                  <a:cubicBezTo>
                    <a:pt x="284" y="62"/>
                    <a:pt x="234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883;p30">
              <a:extLst>
                <a:ext uri="{FF2B5EF4-FFF2-40B4-BE49-F238E27FC236}">
                  <a16:creationId xmlns:a16="http://schemas.microsoft.com/office/drawing/2014/main" id="{8A9FA8F0-6C10-45B5-B20C-578B84D47E00}"/>
                </a:ext>
              </a:extLst>
            </p:cNvPr>
            <p:cNvSpPr/>
            <p:nvPr/>
          </p:nvSpPr>
          <p:spPr>
            <a:xfrm>
              <a:off x="6709356" y="1868123"/>
              <a:ext cx="30019" cy="1045070"/>
            </a:xfrm>
            <a:custGeom>
              <a:avLst/>
              <a:gdLst/>
              <a:ahLst/>
              <a:cxnLst/>
              <a:rect l="l" t="t" r="r" b="b"/>
              <a:pathLst>
                <a:path w="284" h="10629" extrusionOk="0">
                  <a:moveTo>
                    <a:pt x="124" y="0"/>
                  </a:moveTo>
                  <a:cubicBezTo>
                    <a:pt x="50" y="0"/>
                    <a:pt x="1" y="62"/>
                    <a:pt x="1" y="123"/>
                  </a:cubicBezTo>
                  <a:lnTo>
                    <a:pt x="1" y="10518"/>
                  </a:lnTo>
                  <a:cubicBezTo>
                    <a:pt x="1" y="10580"/>
                    <a:pt x="50" y="10629"/>
                    <a:pt x="124" y="10629"/>
                  </a:cubicBezTo>
                  <a:lnTo>
                    <a:pt x="161" y="10629"/>
                  </a:lnTo>
                  <a:cubicBezTo>
                    <a:pt x="222" y="10629"/>
                    <a:pt x="284" y="10580"/>
                    <a:pt x="284" y="10518"/>
                  </a:cubicBezTo>
                  <a:lnTo>
                    <a:pt x="284" y="123"/>
                  </a:lnTo>
                  <a:cubicBezTo>
                    <a:pt x="284" y="62"/>
                    <a:pt x="222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884;p30">
              <a:extLst>
                <a:ext uri="{FF2B5EF4-FFF2-40B4-BE49-F238E27FC236}">
                  <a16:creationId xmlns:a16="http://schemas.microsoft.com/office/drawing/2014/main" id="{778AEE43-E81F-426C-8A3C-EF292C0E8A01}"/>
                </a:ext>
              </a:extLst>
            </p:cNvPr>
            <p:cNvSpPr/>
            <p:nvPr/>
          </p:nvSpPr>
          <p:spPr>
            <a:xfrm>
              <a:off x="6241844" y="1482695"/>
              <a:ext cx="396269" cy="33921"/>
            </a:xfrm>
            <a:custGeom>
              <a:avLst/>
              <a:gdLst/>
              <a:ahLst/>
              <a:cxnLst/>
              <a:rect l="l" t="t" r="r" b="b"/>
              <a:pathLst>
                <a:path w="3749" h="345" extrusionOk="0">
                  <a:moveTo>
                    <a:pt x="0" y="1"/>
                  </a:moveTo>
                  <a:lnTo>
                    <a:pt x="0" y="345"/>
                  </a:lnTo>
                  <a:lnTo>
                    <a:pt x="3748" y="345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885;p30">
              <a:extLst>
                <a:ext uri="{FF2B5EF4-FFF2-40B4-BE49-F238E27FC236}">
                  <a16:creationId xmlns:a16="http://schemas.microsoft.com/office/drawing/2014/main" id="{D9004490-447A-4BEC-9F35-26F3BC563A48}"/>
                </a:ext>
              </a:extLst>
            </p:cNvPr>
            <p:cNvSpPr/>
            <p:nvPr/>
          </p:nvSpPr>
          <p:spPr>
            <a:xfrm>
              <a:off x="6426291" y="807311"/>
              <a:ext cx="388448" cy="577645"/>
            </a:xfrm>
            <a:custGeom>
              <a:avLst/>
              <a:gdLst/>
              <a:ahLst/>
              <a:cxnLst/>
              <a:rect l="l" t="t" r="r" b="b"/>
              <a:pathLst>
                <a:path w="3675" h="5875" extrusionOk="0">
                  <a:moveTo>
                    <a:pt x="1696" y="1"/>
                  </a:moveTo>
                  <a:lnTo>
                    <a:pt x="0" y="5801"/>
                  </a:lnTo>
                  <a:lnTo>
                    <a:pt x="713" y="5874"/>
                  </a:lnTo>
                  <a:lnTo>
                    <a:pt x="3674" y="185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886;p30">
              <a:extLst>
                <a:ext uri="{FF2B5EF4-FFF2-40B4-BE49-F238E27FC236}">
                  <a16:creationId xmlns:a16="http://schemas.microsoft.com/office/drawing/2014/main" id="{3D623381-F03D-4B2E-93FA-0DA8B3EE45EC}"/>
                </a:ext>
              </a:extLst>
            </p:cNvPr>
            <p:cNvSpPr/>
            <p:nvPr/>
          </p:nvSpPr>
          <p:spPr>
            <a:xfrm>
              <a:off x="6360017" y="1335308"/>
              <a:ext cx="148191" cy="193105"/>
            </a:xfrm>
            <a:custGeom>
              <a:avLst/>
              <a:gdLst/>
              <a:ahLst/>
              <a:cxnLst/>
              <a:rect l="l" t="t" r="r" b="b"/>
              <a:pathLst>
                <a:path w="1402" h="1964" extrusionOk="0">
                  <a:moveTo>
                    <a:pt x="1017" y="0"/>
                  </a:moveTo>
                  <a:cubicBezTo>
                    <a:pt x="765" y="0"/>
                    <a:pt x="435" y="319"/>
                    <a:pt x="234" y="775"/>
                  </a:cubicBezTo>
                  <a:cubicBezTo>
                    <a:pt x="1" y="1303"/>
                    <a:pt x="13" y="1831"/>
                    <a:pt x="271" y="1942"/>
                  </a:cubicBezTo>
                  <a:cubicBezTo>
                    <a:pt x="303" y="1956"/>
                    <a:pt x="337" y="1963"/>
                    <a:pt x="374" y="1963"/>
                  </a:cubicBezTo>
                  <a:cubicBezTo>
                    <a:pt x="619" y="1963"/>
                    <a:pt x="952" y="1652"/>
                    <a:pt x="1156" y="1192"/>
                  </a:cubicBezTo>
                  <a:cubicBezTo>
                    <a:pt x="1401" y="652"/>
                    <a:pt x="1377" y="136"/>
                    <a:pt x="1131" y="25"/>
                  </a:cubicBezTo>
                  <a:cubicBezTo>
                    <a:pt x="1096" y="8"/>
                    <a:pt x="1057" y="0"/>
                    <a:pt x="1017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887;p30">
              <a:extLst>
                <a:ext uri="{FF2B5EF4-FFF2-40B4-BE49-F238E27FC236}">
                  <a16:creationId xmlns:a16="http://schemas.microsoft.com/office/drawing/2014/main" id="{8F56A042-4DA6-46B1-89BD-857159248EA2}"/>
                </a:ext>
              </a:extLst>
            </p:cNvPr>
            <p:cNvSpPr/>
            <p:nvPr/>
          </p:nvSpPr>
          <p:spPr>
            <a:xfrm>
              <a:off x="6422380" y="628559"/>
              <a:ext cx="428719" cy="749119"/>
            </a:xfrm>
            <a:custGeom>
              <a:avLst/>
              <a:gdLst/>
              <a:ahLst/>
              <a:cxnLst/>
              <a:rect l="l" t="t" r="r" b="b"/>
              <a:pathLst>
                <a:path w="4056" h="7619" extrusionOk="0">
                  <a:moveTo>
                    <a:pt x="1647" y="0"/>
                  </a:moveTo>
                  <a:cubicBezTo>
                    <a:pt x="1622" y="13"/>
                    <a:pt x="0" y="7275"/>
                    <a:pt x="0" y="7275"/>
                  </a:cubicBezTo>
                  <a:lnTo>
                    <a:pt x="885" y="7619"/>
                  </a:lnTo>
                  <a:lnTo>
                    <a:pt x="4055" y="1942"/>
                  </a:lnTo>
                  <a:cubicBezTo>
                    <a:pt x="4055" y="1942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888;p30">
              <a:extLst>
                <a:ext uri="{FF2B5EF4-FFF2-40B4-BE49-F238E27FC236}">
                  <a16:creationId xmlns:a16="http://schemas.microsoft.com/office/drawing/2014/main" id="{13F9ADC5-B53E-4B78-98F0-6F5EE9425DE3}"/>
                </a:ext>
              </a:extLst>
            </p:cNvPr>
            <p:cNvSpPr/>
            <p:nvPr/>
          </p:nvSpPr>
          <p:spPr>
            <a:xfrm>
              <a:off x="6836725" y="-496950"/>
              <a:ext cx="457258" cy="901716"/>
            </a:xfrm>
            <a:custGeom>
              <a:avLst/>
              <a:gdLst/>
              <a:ahLst/>
              <a:cxnLst/>
              <a:rect l="l" t="t" r="r" b="b"/>
              <a:pathLst>
                <a:path w="4326" h="9171" extrusionOk="0">
                  <a:moveTo>
                    <a:pt x="1524" y="1"/>
                  </a:moveTo>
                  <a:cubicBezTo>
                    <a:pt x="905" y="1"/>
                    <a:pt x="288" y="288"/>
                    <a:pt x="0" y="819"/>
                  </a:cubicBezTo>
                  <a:lnTo>
                    <a:pt x="1241" y="2109"/>
                  </a:lnTo>
                  <a:cubicBezTo>
                    <a:pt x="1585" y="2170"/>
                    <a:pt x="1831" y="2490"/>
                    <a:pt x="1917" y="2822"/>
                  </a:cubicBezTo>
                  <a:cubicBezTo>
                    <a:pt x="2003" y="3153"/>
                    <a:pt x="1966" y="3510"/>
                    <a:pt x="1905" y="3854"/>
                  </a:cubicBezTo>
                  <a:cubicBezTo>
                    <a:pt x="1782" y="4628"/>
                    <a:pt x="1597" y="5402"/>
                    <a:pt x="1585" y="6176"/>
                  </a:cubicBezTo>
                  <a:cubicBezTo>
                    <a:pt x="1573" y="6963"/>
                    <a:pt x="1733" y="7786"/>
                    <a:pt x="2224" y="8400"/>
                  </a:cubicBezTo>
                  <a:cubicBezTo>
                    <a:pt x="2593" y="8862"/>
                    <a:pt x="3178" y="9171"/>
                    <a:pt x="3758" y="9171"/>
                  </a:cubicBezTo>
                  <a:cubicBezTo>
                    <a:pt x="3950" y="9171"/>
                    <a:pt x="4142" y="9137"/>
                    <a:pt x="4325" y="9064"/>
                  </a:cubicBezTo>
                  <a:cubicBezTo>
                    <a:pt x="3895" y="8978"/>
                    <a:pt x="3576" y="8609"/>
                    <a:pt x="3428" y="8204"/>
                  </a:cubicBezTo>
                  <a:cubicBezTo>
                    <a:pt x="3281" y="7798"/>
                    <a:pt x="3293" y="7343"/>
                    <a:pt x="3330" y="6913"/>
                  </a:cubicBezTo>
                  <a:cubicBezTo>
                    <a:pt x="3416" y="6090"/>
                    <a:pt x="3625" y="5279"/>
                    <a:pt x="3760" y="4456"/>
                  </a:cubicBezTo>
                  <a:cubicBezTo>
                    <a:pt x="3895" y="3633"/>
                    <a:pt x="3957" y="2772"/>
                    <a:pt x="3735" y="1974"/>
                  </a:cubicBezTo>
                  <a:cubicBezTo>
                    <a:pt x="3502" y="1163"/>
                    <a:pt x="2961" y="413"/>
                    <a:pt x="2187" y="118"/>
                  </a:cubicBezTo>
                  <a:cubicBezTo>
                    <a:pt x="1977" y="39"/>
                    <a:pt x="1750" y="1"/>
                    <a:pt x="1524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89;p30">
              <a:extLst>
                <a:ext uri="{FF2B5EF4-FFF2-40B4-BE49-F238E27FC236}">
                  <a16:creationId xmlns:a16="http://schemas.microsoft.com/office/drawing/2014/main" id="{922EB323-2E7D-4428-802E-9B547AA41183}"/>
                </a:ext>
              </a:extLst>
            </p:cNvPr>
            <p:cNvSpPr/>
            <p:nvPr/>
          </p:nvSpPr>
          <p:spPr>
            <a:xfrm>
              <a:off x="6606827" y="444891"/>
              <a:ext cx="250720" cy="782942"/>
            </a:xfrm>
            <a:custGeom>
              <a:avLst/>
              <a:gdLst/>
              <a:ahLst/>
              <a:cxnLst/>
              <a:rect l="l" t="t" r="r" b="b"/>
              <a:pathLst>
                <a:path w="2372" h="7963" fill="none" extrusionOk="0">
                  <a:moveTo>
                    <a:pt x="0" y="7963"/>
                  </a:moveTo>
                  <a:lnTo>
                    <a:pt x="2372" y="2372"/>
                  </a:lnTo>
                  <a:lnTo>
                    <a:pt x="1929" y="1"/>
                  </a:lnTo>
                </a:path>
              </a:pathLst>
            </a:custGeom>
            <a:noFill/>
            <a:ln w="4000" cap="flat" cmpd="sng">
              <a:solidFill>
                <a:schemeClr val="dk1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2779D7-E726-4D88-8B9F-A1BCD2C7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8"/>
            <a:ext cx="9144000" cy="511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3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5D6BA-6C18-48E5-97BC-1A2F2A67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19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9A29E-2809-4C24-90C1-C73DB42F3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36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576B64-C28E-4CD4-9826-053CD945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99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1186699" y="449205"/>
            <a:ext cx="3849625" cy="723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y-AM" dirty="0"/>
              <a:t>Եզրակացություն</a:t>
            </a:r>
            <a:endParaRPr dirty="0"/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6894331" y="358731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C8EC4498-226A-4A51-87E7-AB4D6DCA5530}"/>
              </a:ext>
            </a:extLst>
          </p:cNvPr>
          <p:cNvSpPr txBox="1"/>
          <p:nvPr/>
        </p:nvSpPr>
        <p:spPr>
          <a:xfrm>
            <a:off x="1292009" y="1433686"/>
            <a:ext cx="66193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hy-AM" sz="1200" dirty="0"/>
              <a:t>Ինչպես կարելի է տեսնել վարկանիշային գրաֆիկներից ավիաընկերությունները բարելավելու աշխատանքներ շատ ունեն: Դա հատկապես ակնհայտ է երևում ընդհանուր գնահատականի գրաֆիկում, որտեղ վարկանիշ 1 գերազանցում է բոլոր մնացած վարկանիշներին: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hy-AM" sz="1200" dirty="0"/>
              <a:t>Եզրափակելով կարող եմ ասել որ այս վերլուծություններից՝ հաճախորդների կարծիքները կարևոր տեղեկություններ են տալիս մեզ, որոնց շնորհիվ ավիաընկերությունները կարող են տեսնել իրենց բացթողումները, և միջոցներ ձեռնարկեն դրանք բարելավելու համար: Շարունակաբար բարելավելով իրենց ծառայությունները և թարմացնելով տեղեկատվությունը, ավիաընկերությունները կարող են մնալ մրցունակ և նույնիսկ տարբերվել իրենց մրցակիցներից ավելացնելով նոր տեսակի ու որակի ծառայություններ: </a:t>
            </a:r>
            <a:endParaRPr lang="en-US" sz="1200" dirty="0"/>
          </a:p>
        </p:txBody>
      </p:sp>
      <p:grpSp>
        <p:nvGrpSpPr>
          <p:cNvPr id="77" name="Google Shape;1195;p33">
            <a:extLst>
              <a:ext uri="{FF2B5EF4-FFF2-40B4-BE49-F238E27FC236}">
                <a16:creationId xmlns:a16="http://schemas.microsoft.com/office/drawing/2014/main" id="{CFCA8FA5-8964-4A98-8FB6-22F6E682FEFB}"/>
              </a:ext>
            </a:extLst>
          </p:cNvPr>
          <p:cNvGrpSpPr/>
          <p:nvPr/>
        </p:nvGrpSpPr>
        <p:grpSpPr>
          <a:xfrm>
            <a:off x="8235485" y="2953657"/>
            <a:ext cx="764801" cy="2078305"/>
            <a:chOff x="9418661" y="72933"/>
            <a:chExt cx="1191134" cy="3223139"/>
          </a:xfrm>
        </p:grpSpPr>
        <p:sp>
          <p:nvSpPr>
            <p:cNvPr id="78" name="Google Shape;1196;p33">
              <a:extLst>
                <a:ext uri="{FF2B5EF4-FFF2-40B4-BE49-F238E27FC236}">
                  <a16:creationId xmlns:a16="http://schemas.microsoft.com/office/drawing/2014/main" id="{0A67480C-02F4-4425-BC92-BEFF15EB0E00}"/>
                </a:ext>
              </a:extLst>
            </p:cNvPr>
            <p:cNvSpPr/>
            <p:nvPr/>
          </p:nvSpPr>
          <p:spPr>
            <a:xfrm>
              <a:off x="10335610" y="2843885"/>
              <a:ext cx="197553" cy="227617"/>
            </a:xfrm>
            <a:custGeom>
              <a:avLst/>
              <a:gdLst/>
              <a:ahLst/>
              <a:cxnLst/>
              <a:rect l="l" t="t" r="r" b="b"/>
              <a:pathLst>
                <a:path w="1869" h="2315" extrusionOk="0">
                  <a:moveTo>
                    <a:pt x="790" y="1"/>
                  </a:moveTo>
                  <a:cubicBezTo>
                    <a:pt x="699" y="1"/>
                    <a:pt x="0" y="422"/>
                    <a:pt x="0" y="422"/>
                  </a:cubicBezTo>
                  <a:cubicBezTo>
                    <a:pt x="0" y="422"/>
                    <a:pt x="222" y="2143"/>
                    <a:pt x="234" y="2265"/>
                  </a:cubicBezTo>
                  <a:lnTo>
                    <a:pt x="1868" y="2315"/>
                  </a:lnTo>
                  <a:cubicBezTo>
                    <a:pt x="1868" y="2315"/>
                    <a:pt x="824" y="66"/>
                    <a:pt x="799" y="5"/>
                  </a:cubicBezTo>
                  <a:cubicBezTo>
                    <a:pt x="798" y="2"/>
                    <a:pt x="795" y="1"/>
                    <a:pt x="790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97;p33">
              <a:extLst>
                <a:ext uri="{FF2B5EF4-FFF2-40B4-BE49-F238E27FC236}">
                  <a16:creationId xmlns:a16="http://schemas.microsoft.com/office/drawing/2014/main" id="{B6CB9B9D-354F-4818-BE82-A9AA7B45F87C}"/>
                </a:ext>
              </a:extLst>
            </p:cNvPr>
            <p:cNvSpPr/>
            <p:nvPr/>
          </p:nvSpPr>
          <p:spPr>
            <a:xfrm>
              <a:off x="9709548" y="2852538"/>
              <a:ext cx="165103" cy="196055"/>
            </a:xfrm>
            <a:custGeom>
              <a:avLst/>
              <a:gdLst/>
              <a:ahLst/>
              <a:cxnLst/>
              <a:rect l="l" t="t" r="r" b="b"/>
              <a:pathLst>
                <a:path w="1562" h="1994" extrusionOk="0">
                  <a:moveTo>
                    <a:pt x="1290" y="1"/>
                  </a:moveTo>
                  <a:cubicBezTo>
                    <a:pt x="1086" y="1"/>
                    <a:pt x="456" y="113"/>
                    <a:pt x="456" y="113"/>
                  </a:cubicBezTo>
                  <a:cubicBezTo>
                    <a:pt x="456" y="113"/>
                    <a:pt x="38" y="1797"/>
                    <a:pt x="1" y="1907"/>
                  </a:cubicBezTo>
                  <a:lnTo>
                    <a:pt x="1561" y="1993"/>
                  </a:lnTo>
                  <a:cubicBezTo>
                    <a:pt x="1561" y="1993"/>
                    <a:pt x="1353" y="76"/>
                    <a:pt x="1353" y="15"/>
                  </a:cubicBezTo>
                  <a:cubicBezTo>
                    <a:pt x="1353" y="5"/>
                    <a:pt x="1329" y="1"/>
                    <a:pt x="1290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98;p33">
              <a:extLst>
                <a:ext uri="{FF2B5EF4-FFF2-40B4-BE49-F238E27FC236}">
                  <a16:creationId xmlns:a16="http://schemas.microsoft.com/office/drawing/2014/main" id="{0EC44CEE-1635-404D-9493-13E542A079C2}"/>
                </a:ext>
              </a:extLst>
            </p:cNvPr>
            <p:cNvSpPr/>
            <p:nvPr/>
          </p:nvSpPr>
          <p:spPr>
            <a:xfrm>
              <a:off x="9747283" y="500443"/>
              <a:ext cx="350713" cy="766129"/>
            </a:xfrm>
            <a:custGeom>
              <a:avLst/>
              <a:gdLst/>
              <a:ahLst/>
              <a:cxnLst/>
              <a:rect l="l" t="t" r="r" b="b"/>
              <a:pathLst>
                <a:path w="3318" h="7792" extrusionOk="0">
                  <a:moveTo>
                    <a:pt x="2372" y="1"/>
                  </a:moveTo>
                  <a:lnTo>
                    <a:pt x="0" y="333"/>
                  </a:lnTo>
                  <a:lnTo>
                    <a:pt x="1438" y="1635"/>
                  </a:lnTo>
                  <a:lnTo>
                    <a:pt x="996" y="7791"/>
                  </a:lnTo>
                  <a:lnTo>
                    <a:pt x="2544" y="7312"/>
                  </a:lnTo>
                  <a:lnTo>
                    <a:pt x="3318" y="1758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4F7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99;p33">
              <a:extLst>
                <a:ext uri="{FF2B5EF4-FFF2-40B4-BE49-F238E27FC236}">
                  <a16:creationId xmlns:a16="http://schemas.microsoft.com/office/drawing/2014/main" id="{9581CDF1-124E-4EF5-AA60-BC5C5E3C89C7}"/>
                </a:ext>
              </a:extLst>
            </p:cNvPr>
            <p:cNvSpPr/>
            <p:nvPr/>
          </p:nvSpPr>
          <p:spPr>
            <a:xfrm>
              <a:off x="9878457" y="1725554"/>
              <a:ext cx="110457" cy="46015"/>
            </a:xfrm>
            <a:custGeom>
              <a:avLst/>
              <a:gdLst/>
              <a:ahLst/>
              <a:cxnLst/>
              <a:rect l="l" t="t" r="r" b="b"/>
              <a:pathLst>
                <a:path w="1045" h="468" extrusionOk="0">
                  <a:moveTo>
                    <a:pt x="74" y="0"/>
                  </a:moveTo>
                  <a:lnTo>
                    <a:pt x="0" y="467"/>
                  </a:lnTo>
                  <a:lnTo>
                    <a:pt x="1008" y="455"/>
                  </a:lnTo>
                  <a:lnTo>
                    <a:pt x="1045" y="1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00;p33">
              <a:extLst>
                <a:ext uri="{FF2B5EF4-FFF2-40B4-BE49-F238E27FC236}">
                  <a16:creationId xmlns:a16="http://schemas.microsoft.com/office/drawing/2014/main" id="{E55F1068-4913-4CA2-B20D-E0E85197F968}"/>
                </a:ext>
              </a:extLst>
            </p:cNvPr>
            <p:cNvSpPr/>
            <p:nvPr/>
          </p:nvSpPr>
          <p:spPr>
            <a:xfrm>
              <a:off x="9749820" y="1347402"/>
              <a:ext cx="526175" cy="764851"/>
            </a:xfrm>
            <a:custGeom>
              <a:avLst/>
              <a:gdLst/>
              <a:ahLst/>
              <a:cxnLst/>
              <a:rect l="l" t="t" r="r" b="b"/>
              <a:pathLst>
                <a:path w="4978" h="7779" extrusionOk="0">
                  <a:moveTo>
                    <a:pt x="1" y="0"/>
                  </a:moveTo>
                  <a:lnTo>
                    <a:pt x="873" y="357"/>
                  </a:lnTo>
                  <a:lnTo>
                    <a:pt x="3208" y="7778"/>
                  </a:lnTo>
                  <a:lnTo>
                    <a:pt x="4977" y="7127"/>
                  </a:lnTo>
                  <a:lnTo>
                    <a:pt x="4523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01;p33">
              <a:extLst>
                <a:ext uri="{FF2B5EF4-FFF2-40B4-BE49-F238E27FC236}">
                  <a16:creationId xmlns:a16="http://schemas.microsoft.com/office/drawing/2014/main" id="{A6588C75-EAA9-415C-AC79-54A2DC5AF7E9}"/>
                </a:ext>
              </a:extLst>
            </p:cNvPr>
            <p:cNvSpPr/>
            <p:nvPr/>
          </p:nvSpPr>
          <p:spPr>
            <a:xfrm>
              <a:off x="10088800" y="2048153"/>
              <a:ext cx="385911" cy="898963"/>
            </a:xfrm>
            <a:custGeom>
              <a:avLst/>
              <a:gdLst/>
              <a:ahLst/>
              <a:cxnLst/>
              <a:rect l="l" t="t" r="r" b="b"/>
              <a:pathLst>
                <a:path w="3651" h="9143" extrusionOk="0">
                  <a:moveTo>
                    <a:pt x="1770" y="0"/>
                  </a:moveTo>
                  <a:lnTo>
                    <a:pt x="1" y="651"/>
                  </a:lnTo>
                  <a:lnTo>
                    <a:pt x="2335" y="9142"/>
                  </a:lnTo>
                  <a:lnTo>
                    <a:pt x="3650" y="8958"/>
                  </a:lnTo>
                  <a:cubicBezTo>
                    <a:pt x="3650" y="8958"/>
                    <a:pt x="3589" y="4301"/>
                    <a:pt x="2888" y="2728"/>
                  </a:cubicBezTo>
                  <a:cubicBezTo>
                    <a:pt x="2335" y="1475"/>
                    <a:pt x="1770" y="0"/>
                    <a:pt x="1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02;p33">
              <a:extLst>
                <a:ext uri="{FF2B5EF4-FFF2-40B4-BE49-F238E27FC236}">
                  <a16:creationId xmlns:a16="http://schemas.microsoft.com/office/drawing/2014/main" id="{723616FE-2F83-40C9-9A00-7BD08AB4B64F}"/>
                </a:ext>
              </a:extLst>
            </p:cNvPr>
            <p:cNvSpPr/>
            <p:nvPr/>
          </p:nvSpPr>
          <p:spPr>
            <a:xfrm>
              <a:off x="9566747" y="1140824"/>
              <a:ext cx="640331" cy="959333"/>
            </a:xfrm>
            <a:custGeom>
              <a:avLst/>
              <a:gdLst/>
              <a:ahLst/>
              <a:cxnLst/>
              <a:rect l="l" t="t" r="r" b="b"/>
              <a:pathLst>
                <a:path w="6058" h="9757" extrusionOk="0">
                  <a:moveTo>
                    <a:pt x="5001" y="0"/>
                  </a:moveTo>
                  <a:lnTo>
                    <a:pt x="1561" y="418"/>
                  </a:lnTo>
                  <a:lnTo>
                    <a:pt x="1401" y="1843"/>
                  </a:lnTo>
                  <a:lnTo>
                    <a:pt x="0" y="9498"/>
                  </a:lnTo>
                  <a:lnTo>
                    <a:pt x="1880" y="9757"/>
                  </a:lnTo>
                  <a:lnTo>
                    <a:pt x="5579" y="3330"/>
                  </a:lnTo>
                  <a:cubicBezTo>
                    <a:pt x="6058" y="2507"/>
                    <a:pt x="6021" y="1487"/>
                    <a:pt x="5480" y="713"/>
                  </a:cubicBezTo>
                  <a:lnTo>
                    <a:pt x="50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03;p33">
              <a:extLst>
                <a:ext uri="{FF2B5EF4-FFF2-40B4-BE49-F238E27FC236}">
                  <a16:creationId xmlns:a16="http://schemas.microsoft.com/office/drawing/2014/main" id="{29297BFD-02C8-4165-917C-DEC6A5B13488}"/>
                </a:ext>
              </a:extLst>
            </p:cNvPr>
            <p:cNvSpPr/>
            <p:nvPr/>
          </p:nvSpPr>
          <p:spPr>
            <a:xfrm>
              <a:off x="9571926" y="2025146"/>
              <a:ext cx="331264" cy="921970"/>
            </a:xfrm>
            <a:custGeom>
              <a:avLst/>
              <a:gdLst/>
              <a:ahLst/>
              <a:cxnLst/>
              <a:rect l="l" t="t" r="r" b="b"/>
              <a:pathLst>
                <a:path w="3134" h="9377" extrusionOk="0">
                  <a:moveTo>
                    <a:pt x="1831" y="1"/>
                  </a:moveTo>
                  <a:lnTo>
                    <a:pt x="0" y="504"/>
                  </a:lnTo>
                  <a:lnTo>
                    <a:pt x="1586" y="9155"/>
                  </a:lnTo>
                  <a:lnTo>
                    <a:pt x="2753" y="9376"/>
                  </a:lnTo>
                  <a:cubicBezTo>
                    <a:pt x="2753" y="9376"/>
                    <a:pt x="3134" y="4129"/>
                    <a:pt x="2704" y="2827"/>
                  </a:cubicBezTo>
                  <a:cubicBezTo>
                    <a:pt x="2274" y="1524"/>
                    <a:pt x="1831" y="1"/>
                    <a:pt x="18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04;p33">
              <a:extLst>
                <a:ext uri="{FF2B5EF4-FFF2-40B4-BE49-F238E27FC236}">
                  <a16:creationId xmlns:a16="http://schemas.microsoft.com/office/drawing/2014/main" id="{09F2306E-5413-4EBE-BD11-CC26BFB831D1}"/>
                </a:ext>
              </a:extLst>
            </p:cNvPr>
            <p:cNvSpPr/>
            <p:nvPr/>
          </p:nvSpPr>
          <p:spPr>
            <a:xfrm>
              <a:off x="9891458" y="1013987"/>
              <a:ext cx="400074" cy="460346"/>
            </a:xfrm>
            <a:custGeom>
              <a:avLst/>
              <a:gdLst/>
              <a:ahLst/>
              <a:cxnLst/>
              <a:rect l="l" t="t" r="r" b="b"/>
              <a:pathLst>
                <a:path w="3785" h="4682" extrusionOk="0">
                  <a:moveTo>
                    <a:pt x="2322" y="0"/>
                  </a:moveTo>
                  <a:lnTo>
                    <a:pt x="0" y="2187"/>
                  </a:lnTo>
                  <a:lnTo>
                    <a:pt x="3207" y="4682"/>
                  </a:lnTo>
                  <a:lnTo>
                    <a:pt x="3342" y="4596"/>
                  </a:lnTo>
                  <a:cubicBezTo>
                    <a:pt x="3785" y="4141"/>
                    <a:pt x="2875" y="2580"/>
                    <a:pt x="2458" y="2101"/>
                  </a:cubicBezTo>
                  <a:lnTo>
                    <a:pt x="2322" y="0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05;p33">
              <a:extLst>
                <a:ext uri="{FF2B5EF4-FFF2-40B4-BE49-F238E27FC236}">
                  <a16:creationId xmlns:a16="http://schemas.microsoft.com/office/drawing/2014/main" id="{2C55E94F-0FFB-4830-8E86-EFC654369F8C}"/>
                </a:ext>
              </a:extLst>
            </p:cNvPr>
            <p:cNvSpPr/>
            <p:nvPr/>
          </p:nvSpPr>
          <p:spPr>
            <a:xfrm>
              <a:off x="9658918" y="118653"/>
              <a:ext cx="266364" cy="319155"/>
            </a:xfrm>
            <a:custGeom>
              <a:avLst/>
              <a:gdLst/>
              <a:ahLst/>
              <a:cxnLst/>
              <a:rect l="l" t="t" r="r" b="b"/>
              <a:pathLst>
                <a:path w="2520" h="3246" extrusionOk="0">
                  <a:moveTo>
                    <a:pt x="1251" y="1"/>
                  </a:moveTo>
                  <a:cubicBezTo>
                    <a:pt x="1240" y="1"/>
                    <a:pt x="1228" y="1"/>
                    <a:pt x="1217" y="1"/>
                  </a:cubicBezTo>
                  <a:cubicBezTo>
                    <a:pt x="529" y="13"/>
                    <a:pt x="1" y="763"/>
                    <a:pt x="25" y="1648"/>
                  </a:cubicBezTo>
                  <a:cubicBezTo>
                    <a:pt x="50" y="2537"/>
                    <a:pt x="605" y="3245"/>
                    <a:pt x="1286" y="3245"/>
                  </a:cubicBezTo>
                  <a:cubicBezTo>
                    <a:pt x="1291" y="3245"/>
                    <a:pt x="1297" y="3245"/>
                    <a:pt x="1303" y="3245"/>
                  </a:cubicBezTo>
                  <a:cubicBezTo>
                    <a:pt x="1979" y="3220"/>
                    <a:pt x="2520" y="2483"/>
                    <a:pt x="2495" y="1586"/>
                  </a:cubicBezTo>
                  <a:cubicBezTo>
                    <a:pt x="2471" y="704"/>
                    <a:pt x="1912" y="1"/>
                    <a:pt x="1251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06;p33">
              <a:extLst>
                <a:ext uri="{FF2B5EF4-FFF2-40B4-BE49-F238E27FC236}">
                  <a16:creationId xmlns:a16="http://schemas.microsoft.com/office/drawing/2014/main" id="{76E67D93-2328-4934-8497-9BDBC6A8E04B}"/>
                </a:ext>
              </a:extLst>
            </p:cNvPr>
            <p:cNvSpPr/>
            <p:nvPr/>
          </p:nvSpPr>
          <p:spPr>
            <a:xfrm>
              <a:off x="9747283" y="355515"/>
              <a:ext cx="166372" cy="217588"/>
            </a:xfrm>
            <a:custGeom>
              <a:avLst/>
              <a:gdLst/>
              <a:ahLst/>
              <a:cxnLst/>
              <a:rect l="l" t="t" r="r" b="b"/>
              <a:pathLst>
                <a:path w="1574" h="2213" extrusionOk="0">
                  <a:moveTo>
                    <a:pt x="946" y="0"/>
                  </a:moveTo>
                  <a:lnTo>
                    <a:pt x="0" y="320"/>
                  </a:lnTo>
                  <a:lnTo>
                    <a:pt x="639" y="2212"/>
                  </a:lnTo>
                  <a:lnTo>
                    <a:pt x="1573" y="189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07;p33">
              <a:extLst>
                <a:ext uri="{FF2B5EF4-FFF2-40B4-BE49-F238E27FC236}">
                  <a16:creationId xmlns:a16="http://schemas.microsoft.com/office/drawing/2014/main" id="{801FD353-6F0A-4CD8-81A1-31AF38D73E22}"/>
                </a:ext>
              </a:extLst>
            </p:cNvPr>
            <p:cNvSpPr/>
            <p:nvPr/>
          </p:nvSpPr>
          <p:spPr>
            <a:xfrm>
              <a:off x="9634289" y="593556"/>
              <a:ext cx="649421" cy="929148"/>
            </a:xfrm>
            <a:custGeom>
              <a:avLst/>
              <a:gdLst/>
              <a:ahLst/>
              <a:cxnLst/>
              <a:rect l="l" t="t" r="r" b="b"/>
              <a:pathLst>
                <a:path w="6144" h="9450" extrusionOk="0">
                  <a:moveTo>
                    <a:pt x="3772" y="0"/>
                  </a:moveTo>
                  <a:lnTo>
                    <a:pt x="0" y="750"/>
                  </a:lnTo>
                  <a:lnTo>
                    <a:pt x="86" y="9449"/>
                  </a:lnTo>
                  <a:lnTo>
                    <a:pt x="6144" y="9068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08;p33">
              <a:extLst>
                <a:ext uri="{FF2B5EF4-FFF2-40B4-BE49-F238E27FC236}">
                  <a16:creationId xmlns:a16="http://schemas.microsoft.com/office/drawing/2014/main" id="{B030E210-367A-4174-9F53-21726F18DE43}"/>
                </a:ext>
              </a:extLst>
            </p:cNvPr>
            <p:cNvSpPr/>
            <p:nvPr/>
          </p:nvSpPr>
          <p:spPr>
            <a:xfrm>
              <a:off x="9625199" y="441253"/>
              <a:ext cx="403985" cy="687569"/>
            </a:xfrm>
            <a:custGeom>
              <a:avLst/>
              <a:gdLst/>
              <a:ahLst/>
              <a:cxnLst/>
              <a:rect l="l" t="t" r="r" b="b"/>
              <a:pathLst>
                <a:path w="3822" h="6993" extrusionOk="0">
                  <a:moveTo>
                    <a:pt x="2642" y="1"/>
                  </a:moveTo>
                  <a:lnTo>
                    <a:pt x="2605" y="38"/>
                  </a:lnTo>
                  <a:cubicBezTo>
                    <a:pt x="2386" y="218"/>
                    <a:pt x="2120" y="307"/>
                    <a:pt x="1853" y="307"/>
                  </a:cubicBezTo>
                  <a:cubicBezTo>
                    <a:pt x="1610" y="307"/>
                    <a:pt x="1366" y="233"/>
                    <a:pt x="1155" y="87"/>
                  </a:cubicBezTo>
                  <a:lnTo>
                    <a:pt x="737" y="591"/>
                  </a:lnTo>
                  <a:cubicBezTo>
                    <a:pt x="99" y="1131"/>
                    <a:pt x="0" y="2360"/>
                    <a:pt x="209" y="3171"/>
                  </a:cubicBezTo>
                  <a:lnTo>
                    <a:pt x="1057" y="6882"/>
                  </a:lnTo>
                  <a:lnTo>
                    <a:pt x="3035" y="6992"/>
                  </a:lnTo>
                  <a:lnTo>
                    <a:pt x="1757" y="2569"/>
                  </a:lnTo>
                  <a:lnTo>
                    <a:pt x="2630" y="2667"/>
                  </a:lnTo>
                  <a:lnTo>
                    <a:pt x="3822" y="763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09;p33">
              <a:extLst>
                <a:ext uri="{FF2B5EF4-FFF2-40B4-BE49-F238E27FC236}">
                  <a16:creationId xmlns:a16="http://schemas.microsoft.com/office/drawing/2014/main" id="{60E13D1B-BEA8-48C3-9E41-9E6F18E690A7}"/>
                </a:ext>
              </a:extLst>
            </p:cNvPr>
            <p:cNvSpPr/>
            <p:nvPr/>
          </p:nvSpPr>
          <p:spPr>
            <a:xfrm>
              <a:off x="9649722" y="72933"/>
              <a:ext cx="247021" cy="192024"/>
            </a:xfrm>
            <a:custGeom>
              <a:avLst/>
              <a:gdLst/>
              <a:ahLst/>
              <a:cxnLst/>
              <a:rect l="l" t="t" r="r" b="b"/>
              <a:pathLst>
                <a:path w="2337" h="1953" extrusionOk="0">
                  <a:moveTo>
                    <a:pt x="1669" y="1"/>
                  </a:moveTo>
                  <a:cubicBezTo>
                    <a:pt x="974" y="1"/>
                    <a:pt x="0" y="292"/>
                    <a:pt x="112" y="1953"/>
                  </a:cubicBezTo>
                  <a:lnTo>
                    <a:pt x="2287" y="1805"/>
                  </a:lnTo>
                  <a:lnTo>
                    <a:pt x="2336" y="85"/>
                  </a:lnTo>
                  <a:cubicBezTo>
                    <a:pt x="2336" y="85"/>
                    <a:pt x="2043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10;p33">
              <a:extLst>
                <a:ext uri="{FF2B5EF4-FFF2-40B4-BE49-F238E27FC236}">
                  <a16:creationId xmlns:a16="http://schemas.microsoft.com/office/drawing/2014/main" id="{8B2D2121-0AA6-44ED-81AC-358E8C4C0C37}"/>
                </a:ext>
              </a:extLst>
            </p:cNvPr>
            <p:cNvSpPr/>
            <p:nvPr/>
          </p:nvSpPr>
          <p:spPr>
            <a:xfrm>
              <a:off x="9788823" y="78636"/>
              <a:ext cx="219539" cy="306373"/>
            </a:xfrm>
            <a:custGeom>
              <a:avLst/>
              <a:gdLst/>
              <a:ahLst/>
              <a:cxnLst/>
              <a:rect l="l" t="t" r="r" b="b"/>
              <a:pathLst>
                <a:path w="2077" h="3116" extrusionOk="0">
                  <a:moveTo>
                    <a:pt x="463" y="0"/>
                  </a:moveTo>
                  <a:cubicBezTo>
                    <a:pt x="306" y="0"/>
                    <a:pt x="149" y="29"/>
                    <a:pt x="0" y="89"/>
                  </a:cubicBezTo>
                  <a:lnTo>
                    <a:pt x="320" y="1526"/>
                  </a:lnTo>
                  <a:cubicBezTo>
                    <a:pt x="504" y="1698"/>
                    <a:pt x="480" y="2005"/>
                    <a:pt x="443" y="2264"/>
                  </a:cubicBezTo>
                  <a:cubicBezTo>
                    <a:pt x="406" y="2522"/>
                    <a:pt x="381" y="2816"/>
                    <a:pt x="578" y="3001"/>
                  </a:cubicBezTo>
                  <a:cubicBezTo>
                    <a:pt x="662" y="3078"/>
                    <a:pt x="780" y="3116"/>
                    <a:pt x="899" y="3116"/>
                  </a:cubicBezTo>
                  <a:cubicBezTo>
                    <a:pt x="970" y="3116"/>
                    <a:pt x="1042" y="3102"/>
                    <a:pt x="1106" y="3075"/>
                  </a:cubicBezTo>
                  <a:cubicBezTo>
                    <a:pt x="1278" y="3013"/>
                    <a:pt x="1426" y="2866"/>
                    <a:pt x="1536" y="2718"/>
                  </a:cubicBezTo>
                  <a:cubicBezTo>
                    <a:pt x="1966" y="2178"/>
                    <a:pt x="2077" y="1379"/>
                    <a:pt x="1758" y="777"/>
                  </a:cubicBezTo>
                  <a:cubicBezTo>
                    <a:pt x="1503" y="305"/>
                    <a:pt x="981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11;p33">
              <a:extLst>
                <a:ext uri="{FF2B5EF4-FFF2-40B4-BE49-F238E27FC236}">
                  <a16:creationId xmlns:a16="http://schemas.microsoft.com/office/drawing/2014/main" id="{34E4D2C4-5DDF-4283-9320-C20249D5F0EB}"/>
                </a:ext>
              </a:extLst>
            </p:cNvPr>
            <p:cNvSpPr/>
            <p:nvPr/>
          </p:nvSpPr>
          <p:spPr>
            <a:xfrm>
              <a:off x="9781001" y="228677"/>
              <a:ext cx="71559" cy="66564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2" y="0"/>
                  </a:moveTo>
                  <a:cubicBezTo>
                    <a:pt x="148" y="0"/>
                    <a:pt x="1" y="148"/>
                    <a:pt x="1" y="332"/>
                  </a:cubicBezTo>
                  <a:cubicBezTo>
                    <a:pt x="1" y="516"/>
                    <a:pt x="148" y="676"/>
                    <a:pt x="332" y="676"/>
                  </a:cubicBezTo>
                  <a:cubicBezTo>
                    <a:pt x="517" y="676"/>
                    <a:pt x="677" y="516"/>
                    <a:pt x="677" y="332"/>
                  </a:cubicBezTo>
                  <a:cubicBezTo>
                    <a:pt x="677" y="148"/>
                    <a:pt x="517" y="0"/>
                    <a:pt x="332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12;p33">
              <a:extLst>
                <a:ext uri="{FF2B5EF4-FFF2-40B4-BE49-F238E27FC236}">
                  <a16:creationId xmlns:a16="http://schemas.microsoft.com/office/drawing/2014/main" id="{A064B3CC-3C76-4E4A-8CA3-F5D7002E9B42}"/>
                </a:ext>
              </a:extLst>
            </p:cNvPr>
            <p:cNvSpPr/>
            <p:nvPr/>
          </p:nvSpPr>
          <p:spPr>
            <a:xfrm>
              <a:off x="9495294" y="1117817"/>
              <a:ext cx="331264" cy="493087"/>
            </a:xfrm>
            <a:custGeom>
              <a:avLst/>
              <a:gdLst/>
              <a:ahLst/>
              <a:cxnLst/>
              <a:rect l="l" t="t" r="r" b="b"/>
              <a:pathLst>
                <a:path w="3134" h="5015" extrusionOk="0">
                  <a:moveTo>
                    <a:pt x="1438" y="1"/>
                  </a:moveTo>
                  <a:lnTo>
                    <a:pt x="0" y="4940"/>
                  </a:lnTo>
                  <a:lnTo>
                    <a:pt x="603" y="5014"/>
                  </a:lnTo>
                  <a:lnTo>
                    <a:pt x="3134" y="161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13;p33">
              <a:extLst>
                <a:ext uri="{FF2B5EF4-FFF2-40B4-BE49-F238E27FC236}">
                  <a16:creationId xmlns:a16="http://schemas.microsoft.com/office/drawing/2014/main" id="{27878F8D-3221-4B92-AE0F-6716590B97EE}"/>
                </a:ext>
              </a:extLst>
            </p:cNvPr>
            <p:cNvSpPr/>
            <p:nvPr/>
          </p:nvSpPr>
          <p:spPr>
            <a:xfrm>
              <a:off x="9438110" y="1568138"/>
              <a:ext cx="126100" cy="165378"/>
            </a:xfrm>
            <a:custGeom>
              <a:avLst/>
              <a:gdLst/>
              <a:ahLst/>
              <a:cxnLst/>
              <a:rect l="l" t="t" r="r" b="b"/>
              <a:pathLst>
                <a:path w="1193" h="1682" extrusionOk="0">
                  <a:moveTo>
                    <a:pt x="878" y="1"/>
                  </a:moveTo>
                  <a:cubicBezTo>
                    <a:pt x="669" y="1"/>
                    <a:pt x="381" y="268"/>
                    <a:pt x="197" y="668"/>
                  </a:cubicBezTo>
                  <a:cubicBezTo>
                    <a:pt x="1" y="1110"/>
                    <a:pt x="13" y="1565"/>
                    <a:pt x="234" y="1663"/>
                  </a:cubicBezTo>
                  <a:cubicBezTo>
                    <a:pt x="261" y="1676"/>
                    <a:pt x="291" y="1682"/>
                    <a:pt x="322" y="1682"/>
                  </a:cubicBezTo>
                  <a:cubicBezTo>
                    <a:pt x="530" y="1682"/>
                    <a:pt x="814" y="1407"/>
                    <a:pt x="996" y="1012"/>
                  </a:cubicBezTo>
                  <a:cubicBezTo>
                    <a:pt x="1193" y="569"/>
                    <a:pt x="1180" y="115"/>
                    <a:pt x="959" y="16"/>
                  </a:cubicBezTo>
                  <a:cubicBezTo>
                    <a:pt x="934" y="6"/>
                    <a:pt x="907" y="1"/>
                    <a:pt x="878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14;p33">
              <a:extLst>
                <a:ext uri="{FF2B5EF4-FFF2-40B4-BE49-F238E27FC236}">
                  <a16:creationId xmlns:a16="http://schemas.microsoft.com/office/drawing/2014/main" id="{35220F1D-42FA-427D-94A0-67ACAB3E1C3D}"/>
                </a:ext>
              </a:extLst>
            </p:cNvPr>
            <p:cNvSpPr/>
            <p:nvPr/>
          </p:nvSpPr>
          <p:spPr>
            <a:xfrm>
              <a:off x="9491383" y="965612"/>
              <a:ext cx="366356" cy="639195"/>
            </a:xfrm>
            <a:custGeom>
              <a:avLst/>
              <a:gdLst/>
              <a:ahLst/>
              <a:cxnLst/>
              <a:rect l="l" t="t" r="r" b="b"/>
              <a:pathLst>
                <a:path w="3466" h="6501" extrusionOk="0">
                  <a:moveTo>
                    <a:pt x="1401" y="1"/>
                  </a:moveTo>
                  <a:cubicBezTo>
                    <a:pt x="1377" y="13"/>
                    <a:pt x="1" y="6206"/>
                    <a:pt x="1" y="6206"/>
                  </a:cubicBezTo>
                  <a:lnTo>
                    <a:pt x="750" y="6501"/>
                  </a:lnTo>
                  <a:lnTo>
                    <a:pt x="3466" y="1659"/>
                  </a:lnTo>
                  <a:cubicBezTo>
                    <a:pt x="3466" y="1659"/>
                    <a:pt x="1438" y="1"/>
                    <a:pt x="1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15;p33">
              <a:extLst>
                <a:ext uri="{FF2B5EF4-FFF2-40B4-BE49-F238E27FC236}">
                  <a16:creationId xmlns:a16="http://schemas.microsoft.com/office/drawing/2014/main" id="{77378CA3-C0DB-4E12-A49B-C8D40E657F5F}"/>
                </a:ext>
              </a:extLst>
            </p:cNvPr>
            <p:cNvSpPr/>
            <p:nvPr/>
          </p:nvSpPr>
          <p:spPr>
            <a:xfrm>
              <a:off x="9877083" y="499264"/>
              <a:ext cx="563804" cy="839772"/>
            </a:xfrm>
            <a:custGeom>
              <a:avLst/>
              <a:gdLst/>
              <a:ahLst/>
              <a:cxnLst/>
              <a:rect l="l" t="t" r="r" b="b"/>
              <a:pathLst>
                <a:path w="5334" h="8541" extrusionOk="0">
                  <a:moveTo>
                    <a:pt x="2299" y="1"/>
                  </a:moveTo>
                  <a:lnTo>
                    <a:pt x="38" y="62"/>
                  </a:lnTo>
                  <a:lnTo>
                    <a:pt x="1" y="8540"/>
                  </a:lnTo>
                  <a:lnTo>
                    <a:pt x="2176" y="8540"/>
                  </a:lnTo>
                  <a:cubicBezTo>
                    <a:pt x="2839" y="8540"/>
                    <a:pt x="3454" y="8332"/>
                    <a:pt x="3945" y="7975"/>
                  </a:cubicBezTo>
                  <a:cubicBezTo>
                    <a:pt x="4891" y="7299"/>
                    <a:pt x="5334" y="6108"/>
                    <a:pt x="5125" y="4965"/>
                  </a:cubicBezTo>
                  <a:lnTo>
                    <a:pt x="4621" y="2090"/>
                  </a:lnTo>
                  <a:cubicBezTo>
                    <a:pt x="4461" y="762"/>
                    <a:pt x="3638" y="1"/>
                    <a:pt x="2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16;p33">
              <a:extLst>
                <a:ext uri="{FF2B5EF4-FFF2-40B4-BE49-F238E27FC236}">
                  <a16:creationId xmlns:a16="http://schemas.microsoft.com/office/drawing/2014/main" id="{52566007-DF53-4596-A55C-09A83B32E682}"/>
                </a:ext>
              </a:extLst>
            </p:cNvPr>
            <p:cNvSpPr/>
            <p:nvPr/>
          </p:nvSpPr>
          <p:spPr>
            <a:xfrm>
              <a:off x="9639469" y="1216632"/>
              <a:ext cx="313083" cy="278253"/>
            </a:xfrm>
            <a:custGeom>
              <a:avLst/>
              <a:gdLst/>
              <a:ahLst/>
              <a:cxnLst/>
              <a:rect l="l" t="t" r="r" b="b"/>
              <a:pathLst>
                <a:path w="2962" h="2830" extrusionOk="0">
                  <a:moveTo>
                    <a:pt x="2538" y="0"/>
                  </a:moveTo>
                  <a:cubicBezTo>
                    <a:pt x="2536" y="0"/>
                    <a:pt x="2533" y="1"/>
                    <a:pt x="2532" y="3"/>
                  </a:cubicBezTo>
                  <a:cubicBezTo>
                    <a:pt x="2482" y="77"/>
                    <a:pt x="0" y="2498"/>
                    <a:pt x="0" y="2498"/>
                  </a:cubicBezTo>
                  <a:lnTo>
                    <a:pt x="74" y="2830"/>
                  </a:lnTo>
                  <a:lnTo>
                    <a:pt x="2962" y="1109"/>
                  </a:lnTo>
                  <a:cubicBezTo>
                    <a:pt x="2962" y="1109"/>
                    <a:pt x="2615" y="0"/>
                    <a:pt x="2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17;p33">
              <a:extLst>
                <a:ext uri="{FF2B5EF4-FFF2-40B4-BE49-F238E27FC236}">
                  <a16:creationId xmlns:a16="http://schemas.microsoft.com/office/drawing/2014/main" id="{718C1D9C-65C0-4E8B-93E6-D489FA71CA0D}"/>
                </a:ext>
              </a:extLst>
            </p:cNvPr>
            <p:cNvSpPr/>
            <p:nvPr/>
          </p:nvSpPr>
          <p:spPr>
            <a:xfrm>
              <a:off x="9684920" y="463769"/>
              <a:ext cx="217002" cy="197530"/>
            </a:xfrm>
            <a:custGeom>
              <a:avLst/>
              <a:gdLst/>
              <a:ahLst/>
              <a:cxnLst/>
              <a:rect l="l" t="t" r="r" b="b"/>
              <a:pathLst>
                <a:path w="2053" h="2009" extrusionOk="0">
                  <a:moveTo>
                    <a:pt x="768" y="1"/>
                  </a:moveTo>
                  <a:cubicBezTo>
                    <a:pt x="633" y="1"/>
                    <a:pt x="498" y="27"/>
                    <a:pt x="369" y="91"/>
                  </a:cubicBezTo>
                  <a:lnTo>
                    <a:pt x="0" y="558"/>
                  </a:lnTo>
                  <a:cubicBezTo>
                    <a:pt x="0" y="558"/>
                    <a:pt x="148" y="476"/>
                    <a:pt x="383" y="476"/>
                  </a:cubicBezTo>
                  <a:cubicBezTo>
                    <a:pt x="782" y="476"/>
                    <a:pt x="1432" y="715"/>
                    <a:pt x="2028" y="2008"/>
                  </a:cubicBezTo>
                  <a:cubicBezTo>
                    <a:pt x="2052" y="1910"/>
                    <a:pt x="2052" y="595"/>
                    <a:pt x="2052" y="595"/>
                  </a:cubicBezTo>
                  <a:cubicBezTo>
                    <a:pt x="2052" y="595"/>
                    <a:pt x="1408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18;p33">
              <a:extLst>
                <a:ext uri="{FF2B5EF4-FFF2-40B4-BE49-F238E27FC236}">
                  <a16:creationId xmlns:a16="http://schemas.microsoft.com/office/drawing/2014/main" id="{0BD9CE1C-C6D2-43D2-81D0-F80B2943C4C8}"/>
                </a:ext>
              </a:extLst>
            </p:cNvPr>
            <p:cNvSpPr/>
            <p:nvPr/>
          </p:nvSpPr>
          <p:spPr>
            <a:xfrm>
              <a:off x="9896637" y="429159"/>
              <a:ext cx="174088" cy="104025"/>
            </a:xfrm>
            <a:custGeom>
              <a:avLst/>
              <a:gdLst/>
              <a:ahLst/>
              <a:cxnLst/>
              <a:rect l="l" t="t" r="r" b="b"/>
              <a:pathLst>
                <a:path w="1647" h="1058" extrusionOk="0">
                  <a:moveTo>
                    <a:pt x="393" y="1"/>
                  </a:moveTo>
                  <a:cubicBezTo>
                    <a:pt x="369" y="1"/>
                    <a:pt x="0" y="124"/>
                    <a:pt x="0" y="124"/>
                  </a:cubicBezTo>
                  <a:cubicBezTo>
                    <a:pt x="578" y="419"/>
                    <a:pt x="713" y="566"/>
                    <a:pt x="848" y="1058"/>
                  </a:cubicBezTo>
                  <a:lnTo>
                    <a:pt x="1647" y="837"/>
                  </a:lnTo>
                  <a:cubicBezTo>
                    <a:pt x="1647" y="837"/>
                    <a:pt x="1241" y="259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19;p33">
              <a:extLst>
                <a:ext uri="{FF2B5EF4-FFF2-40B4-BE49-F238E27FC236}">
                  <a16:creationId xmlns:a16="http://schemas.microsoft.com/office/drawing/2014/main" id="{F32E246A-7737-4C8B-B16D-5D2857F6A33D}"/>
                </a:ext>
              </a:extLst>
            </p:cNvPr>
            <p:cNvSpPr/>
            <p:nvPr/>
          </p:nvSpPr>
          <p:spPr>
            <a:xfrm>
              <a:off x="9418661" y="2992845"/>
              <a:ext cx="523532" cy="193400"/>
            </a:xfrm>
            <a:custGeom>
              <a:avLst/>
              <a:gdLst/>
              <a:ahLst/>
              <a:cxnLst/>
              <a:rect l="l" t="t" r="r" b="b"/>
              <a:pathLst>
                <a:path w="4953" h="1967" extrusionOk="0">
                  <a:moveTo>
                    <a:pt x="4399" y="1"/>
                  </a:moveTo>
                  <a:cubicBezTo>
                    <a:pt x="4399" y="1"/>
                    <a:pt x="4008" y="450"/>
                    <a:pt x="3553" y="450"/>
                  </a:cubicBezTo>
                  <a:cubicBezTo>
                    <a:pt x="3342" y="450"/>
                    <a:pt x="3118" y="354"/>
                    <a:pt x="2913" y="75"/>
                  </a:cubicBezTo>
                  <a:cubicBezTo>
                    <a:pt x="2911" y="73"/>
                    <a:pt x="2908" y="72"/>
                    <a:pt x="2902" y="72"/>
                  </a:cubicBezTo>
                  <a:cubicBezTo>
                    <a:pt x="2742" y="72"/>
                    <a:pt x="923" y="946"/>
                    <a:pt x="209" y="1279"/>
                  </a:cubicBezTo>
                  <a:cubicBezTo>
                    <a:pt x="37" y="1365"/>
                    <a:pt x="1" y="1598"/>
                    <a:pt x="136" y="1733"/>
                  </a:cubicBezTo>
                  <a:cubicBezTo>
                    <a:pt x="259" y="1856"/>
                    <a:pt x="455" y="1967"/>
                    <a:pt x="738" y="1967"/>
                  </a:cubicBezTo>
                  <a:cubicBezTo>
                    <a:pt x="1377" y="1967"/>
                    <a:pt x="4891" y="1758"/>
                    <a:pt x="4891" y="1758"/>
                  </a:cubicBezTo>
                  <a:cubicBezTo>
                    <a:pt x="4891" y="1758"/>
                    <a:pt x="4952" y="333"/>
                    <a:pt x="4399" y="1"/>
                  </a:cubicBezTo>
                  <a:close/>
                </a:path>
              </a:pathLst>
            </a:custGeom>
            <a:solidFill>
              <a:srgbClr val="28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20;p33">
              <a:extLst>
                <a:ext uri="{FF2B5EF4-FFF2-40B4-BE49-F238E27FC236}">
                  <a16:creationId xmlns:a16="http://schemas.microsoft.com/office/drawing/2014/main" id="{6CF265C4-3782-45B4-AD2B-5E277CFAF463}"/>
                </a:ext>
              </a:extLst>
            </p:cNvPr>
            <p:cNvSpPr/>
            <p:nvPr/>
          </p:nvSpPr>
          <p:spPr>
            <a:xfrm>
              <a:off x="9418661" y="2992845"/>
              <a:ext cx="515710" cy="177767"/>
            </a:xfrm>
            <a:custGeom>
              <a:avLst/>
              <a:gdLst/>
              <a:ahLst/>
              <a:cxnLst/>
              <a:rect l="l" t="t" r="r" b="b"/>
              <a:pathLst>
                <a:path w="4879" h="1808" extrusionOk="0">
                  <a:moveTo>
                    <a:pt x="4399" y="1"/>
                  </a:moveTo>
                  <a:cubicBezTo>
                    <a:pt x="4399" y="1"/>
                    <a:pt x="4008" y="450"/>
                    <a:pt x="3553" y="450"/>
                  </a:cubicBezTo>
                  <a:cubicBezTo>
                    <a:pt x="3342" y="450"/>
                    <a:pt x="3118" y="354"/>
                    <a:pt x="2913" y="75"/>
                  </a:cubicBezTo>
                  <a:cubicBezTo>
                    <a:pt x="2911" y="73"/>
                    <a:pt x="2908" y="72"/>
                    <a:pt x="2902" y="72"/>
                  </a:cubicBezTo>
                  <a:cubicBezTo>
                    <a:pt x="2742" y="72"/>
                    <a:pt x="923" y="946"/>
                    <a:pt x="209" y="1279"/>
                  </a:cubicBezTo>
                  <a:cubicBezTo>
                    <a:pt x="37" y="1365"/>
                    <a:pt x="1" y="1598"/>
                    <a:pt x="136" y="1733"/>
                  </a:cubicBezTo>
                  <a:cubicBezTo>
                    <a:pt x="160" y="1758"/>
                    <a:pt x="185" y="1783"/>
                    <a:pt x="222" y="1807"/>
                  </a:cubicBezTo>
                  <a:cubicBezTo>
                    <a:pt x="897" y="1733"/>
                    <a:pt x="3687" y="1512"/>
                    <a:pt x="4879" y="1414"/>
                  </a:cubicBezTo>
                  <a:cubicBezTo>
                    <a:pt x="4866" y="959"/>
                    <a:pt x="4768" y="222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21;p33">
              <a:extLst>
                <a:ext uri="{FF2B5EF4-FFF2-40B4-BE49-F238E27FC236}">
                  <a16:creationId xmlns:a16="http://schemas.microsoft.com/office/drawing/2014/main" id="{60A5599B-8462-4AF3-9A7C-54454E57F2D0}"/>
                </a:ext>
              </a:extLst>
            </p:cNvPr>
            <p:cNvSpPr/>
            <p:nvPr/>
          </p:nvSpPr>
          <p:spPr>
            <a:xfrm>
              <a:off x="9838185" y="3081042"/>
              <a:ext cx="97455" cy="65384"/>
            </a:xfrm>
            <a:custGeom>
              <a:avLst/>
              <a:gdLst/>
              <a:ahLst/>
              <a:cxnLst/>
              <a:rect l="l" t="t" r="r" b="b"/>
              <a:pathLst>
                <a:path w="922" h="665" extrusionOk="0">
                  <a:moveTo>
                    <a:pt x="873" y="1"/>
                  </a:moveTo>
                  <a:cubicBezTo>
                    <a:pt x="0" y="173"/>
                    <a:pt x="209" y="664"/>
                    <a:pt x="209" y="664"/>
                  </a:cubicBezTo>
                  <a:lnTo>
                    <a:pt x="922" y="517"/>
                  </a:lnTo>
                  <a:lnTo>
                    <a:pt x="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22;p33">
              <a:extLst>
                <a:ext uri="{FF2B5EF4-FFF2-40B4-BE49-F238E27FC236}">
                  <a16:creationId xmlns:a16="http://schemas.microsoft.com/office/drawing/2014/main" id="{BF97FE50-1F07-47B1-B669-81D3540E5212}"/>
                </a:ext>
              </a:extLst>
            </p:cNvPr>
            <p:cNvSpPr/>
            <p:nvPr/>
          </p:nvSpPr>
          <p:spPr>
            <a:xfrm>
              <a:off x="9442021" y="3131875"/>
              <a:ext cx="493619" cy="54372"/>
            </a:xfrm>
            <a:custGeom>
              <a:avLst/>
              <a:gdLst/>
              <a:ahLst/>
              <a:cxnLst/>
              <a:rect l="l" t="t" r="r" b="b"/>
              <a:pathLst>
                <a:path w="4670" h="553" extrusionOk="0">
                  <a:moveTo>
                    <a:pt x="4658" y="0"/>
                  </a:moveTo>
                  <a:cubicBezTo>
                    <a:pt x="3466" y="98"/>
                    <a:pt x="676" y="319"/>
                    <a:pt x="1" y="393"/>
                  </a:cubicBezTo>
                  <a:cubicBezTo>
                    <a:pt x="124" y="479"/>
                    <a:pt x="283" y="553"/>
                    <a:pt x="517" y="553"/>
                  </a:cubicBezTo>
                  <a:cubicBezTo>
                    <a:pt x="1156" y="553"/>
                    <a:pt x="4670" y="344"/>
                    <a:pt x="4670" y="344"/>
                  </a:cubicBezTo>
                  <a:cubicBezTo>
                    <a:pt x="4670" y="344"/>
                    <a:pt x="4670" y="209"/>
                    <a:pt x="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23;p33">
              <a:extLst>
                <a:ext uri="{FF2B5EF4-FFF2-40B4-BE49-F238E27FC236}">
                  <a16:creationId xmlns:a16="http://schemas.microsoft.com/office/drawing/2014/main" id="{40271D9D-94C7-4615-8403-7A502A71DF12}"/>
                </a:ext>
              </a:extLst>
            </p:cNvPr>
            <p:cNvSpPr/>
            <p:nvPr/>
          </p:nvSpPr>
          <p:spPr>
            <a:xfrm>
              <a:off x="10114802" y="2984390"/>
              <a:ext cx="494993" cy="311682"/>
            </a:xfrm>
            <a:custGeom>
              <a:avLst/>
              <a:gdLst/>
              <a:ahLst/>
              <a:cxnLst/>
              <a:rect l="l" t="t" r="r" b="b"/>
              <a:pathLst>
                <a:path w="4683" h="3170" extrusionOk="0">
                  <a:moveTo>
                    <a:pt x="3625" y="1"/>
                  </a:moveTo>
                  <a:cubicBezTo>
                    <a:pt x="3625" y="1"/>
                    <a:pt x="3330" y="754"/>
                    <a:pt x="2752" y="754"/>
                  </a:cubicBezTo>
                  <a:cubicBezTo>
                    <a:pt x="2603" y="754"/>
                    <a:pt x="2435" y="704"/>
                    <a:pt x="2249" y="578"/>
                  </a:cubicBezTo>
                  <a:cubicBezTo>
                    <a:pt x="2248" y="578"/>
                    <a:pt x="2247" y="578"/>
                    <a:pt x="2246" y="578"/>
                  </a:cubicBezTo>
                  <a:cubicBezTo>
                    <a:pt x="2152" y="578"/>
                    <a:pt x="682" y="2072"/>
                    <a:pt x="136" y="2643"/>
                  </a:cubicBezTo>
                  <a:cubicBezTo>
                    <a:pt x="1" y="2778"/>
                    <a:pt x="37" y="3011"/>
                    <a:pt x="209" y="3097"/>
                  </a:cubicBezTo>
                  <a:cubicBezTo>
                    <a:pt x="300" y="3139"/>
                    <a:pt x="411" y="3169"/>
                    <a:pt x="539" y="3169"/>
                  </a:cubicBezTo>
                  <a:cubicBezTo>
                    <a:pt x="637" y="3169"/>
                    <a:pt x="744" y="3152"/>
                    <a:pt x="861" y="3110"/>
                  </a:cubicBezTo>
                  <a:cubicBezTo>
                    <a:pt x="1463" y="2888"/>
                    <a:pt x="4682" y="1488"/>
                    <a:pt x="4682" y="1488"/>
                  </a:cubicBezTo>
                  <a:cubicBezTo>
                    <a:pt x="4682" y="1488"/>
                    <a:pt x="4252" y="124"/>
                    <a:pt x="3625" y="1"/>
                  </a:cubicBezTo>
                  <a:close/>
                </a:path>
              </a:pathLst>
            </a:custGeom>
            <a:solidFill>
              <a:srgbClr val="28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24;p33">
              <a:extLst>
                <a:ext uri="{FF2B5EF4-FFF2-40B4-BE49-F238E27FC236}">
                  <a16:creationId xmlns:a16="http://schemas.microsoft.com/office/drawing/2014/main" id="{26FB2955-BF8F-4FAF-BCFE-00E0893207EC}"/>
                </a:ext>
              </a:extLst>
            </p:cNvPr>
            <p:cNvSpPr/>
            <p:nvPr/>
          </p:nvSpPr>
          <p:spPr>
            <a:xfrm>
              <a:off x="10114802" y="2984390"/>
              <a:ext cx="481992" cy="308241"/>
            </a:xfrm>
            <a:custGeom>
              <a:avLst/>
              <a:gdLst/>
              <a:ahLst/>
              <a:cxnLst/>
              <a:rect l="l" t="t" r="r" b="b"/>
              <a:pathLst>
                <a:path w="4560" h="3135" extrusionOk="0">
                  <a:moveTo>
                    <a:pt x="3625" y="1"/>
                  </a:moveTo>
                  <a:cubicBezTo>
                    <a:pt x="3625" y="1"/>
                    <a:pt x="3330" y="754"/>
                    <a:pt x="2752" y="754"/>
                  </a:cubicBezTo>
                  <a:cubicBezTo>
                    <a:pt x="2603" y="754"/>
                    <a:pt x="2435" y="704"/>
                    <a:pt x="2249" y="578"/>
                  </a:cubicBezTo>
                  <a:cubicBezTo>
                    <a:pt x="2248" y="578"/>
                    <a:pt x="2247" y="578"/>
                    <a:pt x="2246" y="578"/>
                  </a:cubicBezTo>
                  <a:cubicBezTo>
                    <a:pt x="2152" y="578"/>
                    <a:pt x="682" y="2072"/>
                    <a:pt x="136" y="2643"/>
                  </a:cubicBezTo>
                  <a:cubicBezTo>
                    <a:pt x="1" y="2778"/>
                    <a:pt x="37" y="3011"/>
                    <a:pt x="209" y="3097"/>
                  </a:cubicBezTo>
                  <a:cubicBezTo>
                    <a:pt x="246" y="3110"/>
                    <a:pt x="283" y="3122"/>
                    <a:pt x="320" y="3134"/>
                  </a:cubicBezTo>
                  <a:cubicBezTo>
                    <a:pt x="922" y="2839"/>
                    <a:pt x="3466" y="1660"/>
                    <a:pt x="4559" y="1156"/>
                  </a:cubicBezTo>
                  <a:cubicBezTo>
                    <a:pt x="4387" y="750"/>
                    <a:pt x="4055" y="87"/>
                    <a:pt x="3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25;p33">
              <a:extLst>
                <a:ext uri="{FF2B5EF4-FFF2-40B4-BE49-F238E27FC236}">
                  <a16:creationId xmlns:a16="http://schemas.microsoft.com/office/drawing/2014/main" id="{04909B05-9656-41CD-A51B-9110FB491E34}"/>
                </a:ext>
              </a:extLst>
            </p:cNvPr>
            <p:cNvSpPr/>
            <p:nvPr/>
          </p:nvSpPr>
          <p:spPr>
            <a:xfrm>
              <a:off x="10492786" y="3052134"/>
              <a:ext cx="104009" cy="84656"/>
            </a:xfrm>
            <a:custGeom>
              <a:avLst/>
              <a:gdLst/>
              <a:ahLst/>
              <a:cxnLst/>
              <a:rect l="l" t="t" r="r" b="b"/>
              <a:pathLst>
                <a:path w="984" h="861" extrusionOk="0">
                  <a:moveTo>
                    <a:pt x="762" y="0"/>
                  </a:moveTo>
                  <a:cubicBezTo>
                    <a:pt x="0" y="467"/>
                    <a:pt x="381" y="860"/>
                    <a:pt x="381" y="860"/>
                  </a:cubicBezTo>
                  <a:lnTo>
                    <a:pt x="983" y="467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26;p33">
              <a:extLst>
                <a:ext uri="{FF2B5EF4-FFF2-40B4-BE49-F238E27FC236}">
                  <a16:creationId xmlns:a16="http://schemas.microsoft.com/office/drawing/2014/main" id="{39BEAE02-FA34-455A-AA0C-382E335A1E70}"/>
                </a:ext>
              </a:extLst>
            </p:cNvPr>
            <p:cNvSpPr/>
            <p:nvPr/>
          </p:nvSpPr>
          <p:spPr>
            <a:xfrm>
              <a:off x="10148626" y="3097953"/>
              <a:ext cx="461169" cy="197530"/>
            </a:xfrm>
            <a:custGeom>
              <a:avLst/>
              <a:gdLst/>
              <a:ahLst/>
              <a:cxnLst/>
              <a:rect l="l" t="t" r="r" b="b"/>
              <a:pathLst>
                <a:path w="4363" h="2009" extrusionOk="0">
                  <a:moveTo>
                    <a:pt x="4239" y="1"/>
                  </a:moveTo>
                  <a:cubicBezTo>
                    <a:pt x="3146" y="505"/>
                    <a:pt x="602" y="1684"/>
                    <a:pt x="0" y="1979"/>
                  </a:cubicBezTo>
                  <a:cubicBezTo>
                    <a:pt x="64" y="1997"/>
                    <a:pt x="139" y="2009"/>
                    <a:pt x="222" y="2009"/>
                  </a:cubicBezTo>
                  <a:cubicBezTo>
                    <a:pt x="315" y="2009"/>
                    <a:pt x="418" y="1994"/>
                    <a:pt x="528" y="1955"/>
                  </a:cubicBezTo>
                  <a:lnTo>
                    <a:pt x="541" y="1955"/>
                  </a:lnTo>
                  <a:cubicBezTo>
                    <a:pt x="1143" y="1733"/>
                    <a:pt x="4362" y="333"/>
                    <a:pt x="4362" y="333"/>
                  </a:cubicBezTo>
                  <a:cubicBezTo>
                    <a:pt x="4362" y="333"/>
                    <a:pt x="4313" y="198"/>
                    <a:pt x="4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27;p33">
              <a:extLst>
                <a:ext uri="{FF2B5EF4-FFF2-40B4-BE49-F238E27FC236}">
                  <a16:creationId xmlns:a16="http://schemas.microsoft.com/office/drawing/2014/main" id="{76F9D8E8-47AA-4E9D-AFCF-41EB9ED680DA}"/>
                </a:ext>
              </a:extLst>
            </p:cNvPr>
            <p:cNvSpPr/>
            <p:nvPr/>
          </p:nvSpPr>
          <p:spPr>
            <a:xfrm>
              <a:off x="9648559" y="749398"/>
              <a:ext cx="172820" cy="697205"/>
            </a:xfrm>
            <a:custGeom>
              <a:avLst/>
              <a:gdLst/>
              <a:ahLst/>
              <a:cxnLst/>
              <a:rect l="l" t="t" r="r" b="b"/>
              <a:pathLst>
                <a:path w="1635" h="7091" fill="none" extrusionOk="0">
                  <a:moveTo>
                    <a:pt x="0" y="7090"/>
                  </a:moveTo>
                  <a:lnTo>
                    <a:pt x="1635" y="3256"/>
                  </a:lnTo>
                  <a:lnTo>
                    <a:pt x="1585" y="0"/>
                  </a:lnTo>
                </a:path>
              </a:pathLst>
            </a:custGeom>
            <a:noFill/>
            <a:ln w="4000" cap="flat" cmpd="sng">
              <a:solidFill>
                <a:schemeClr val="dk1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2951;p49">
            <a:extLst>
              <a:ext uri="{FF2B5EF4-FFF2-40B4-BE49-F238E27FC236}">
                <a16:creationId xmlns:a16="http://schemas.microsoft.com/office/drawing/2014/main" id="{57701B90-64DA-4C6D-ADBC-F23C55A9FEB7}"/>
              </a:ext>
            </a:extLst>
          </p:cNvPr>
          <p:cNvGrpSpPr/>
          <p:nvPr/>
        </p:nvGrpSpPr>
        <p:grpSpPr>
          <a:xfrm>
            <a:off x="48996" y="3546737"/>
            <a:ext cx="1133475" cy="1355225"/>
            <a:chOff x="2639500" y="2228375"/>
            <a:chExt cx="1133475" cy="1355225"/>
          </a:xfrm>
        </p:grpSpPr>
        <p:sp>
          <p:nvSpPr>
            <p:cNvPr id="111" name="Google Shape;2952;p49">
              <a:extLst>
                <a:ext uri="{FF2B5EF4-FFF2-40B4-BE49-F238E27FC236}">
                  <a16:creationId xmlns:a16="http://schemas.microsoft.com/office/drawing/2014/main" id="{93E0172A-EAFC-49B8-9592-89918BFEA7AE}"/>
                </a:ext>
              </a:extLst>
            </p:cNvPr>
            <p:cNvSpPr/>
            <p:nvPr/>
          </p:nvSpPr>
          <p:spPr>
            <a:xfrm>
              <a:off x="3407925" y="2668775"/>
              <a:ext cx="171950" cy="54700"/>
            </a:xfrm>
            <a:custGeom>
              <a:avLst/>
              <a:gdLst/>
              <a:ahLst/>
              <a:cxnLst/>
              <a:rect l="l" t="t" r="r" b="b"/>
              <a:pathLst>
                <a:path w="6878" h="2188" fill="none" extrusionOk="0">
                  <a:moveTo>
                    <a:pt x="0" y="1"/>
                  </a:moveTo>
                  <a:lnTo>
                    <a:pt x="6878" y="1"/>
                  </a:lnTo>
                  <a:lnTo>
                    <a:pt x="6878" y="2188"/>
                  </a:lnTo>
                  <a:lnTo>
                    <a:pt x="0" y="2188"/>
                  </a:lnTo>
                  <a:close/>
                </a:path>
              </a:pathLst>
            </a:custGeom>
            <a:noFill/>
            <a:ln w="22475" cap="flat" cmpd="sng">
              <a:solidFill>
                <a:schemeClr val="accent1"/>
              </a:solidFill>
              <a:prstDash val="solid"/>
              <a:miter lim="176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953;p49">
              <a:extLst>
                <a:ext uri="{FF2B5EF4-FFF2-40B4-BE49-F238E27FC236}">
                  <a16:creationId xmlns:a16="http://schemas.microsoft.com/office/drawing/2014/main" id="{4840FABA-0280-49F9-B437-C15BAC566127}"/>
                </a:ext>
              </a:extLst>
            </p:cNvPr>
            <p:cNvSpPr/>
            <p:nvPr/>
          </p:nvSpPr>
          <p:spPr>
            <a:xfrm>
              <a:off x="3362075" y="2710675"/>
              <a:ext cx="263650" cy="15450"/>
            </a:xfrm>
            <a:custGeom>
              <a:avLst/>
              <a:gdLst/>
              <a:ahLst/>
              <a:cxnLst/>
              <a:rect l="l" t="t" r="r" b="b"/>
              <a:pathLst>
                <a:path w="10546" h="618" extrusionOk="0">
                  <a:moveTo>
                    <a:pt x="0" y="0"/>
                  </a:moveTo>
                  <a:lnTo>
                    <a:pt x="0" y="617"/>
                  </a:lnTo>
                  <a:lnTo>
                    <a:pt x="10546" y="617"/>
                  </a:lnTo>
                  <a:lnTo>
                    <a:pt x="105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954;p49">
              <a:extLst>
                <a:ext uri="{FF2B5EF4-FFF2-40B4-BE49-F238E27FC236}">
                  <a16:creationId xmlns:a16="http://schemas.microsoft.com/office/drawing/2014/main" id="{7089F525-DAE3-468E-8606-AB79590D9863}"/>
                </a:ext>
              </a:extLst>
            </p:cNvPr>
            <p:cNvSpPr/>
            <p:nvPr/>
          </p:nvSpPr>
          <p:spPr>
            <a:xfrm>
              <a:off x="3389850" y="2652025"/>
              <a:ext cx="208100" cy="33100"/>
            </a:xfrm>
            <a:custGeom>
              <a:avLst/>
              <a:gdLst/>
              <a:ahLst/>
              <a:cxnLst/>
              <a:rect l="l" t="t" r="r" b="b"/>
              <a:pathLst>
                <a:path w="8324" h="1324" extrusionOk="0">
                  <a:moveTo>
                    <a:pt x="0" y="1"/>
                  </a:moveTo>
                  <a:lnTo>
                    <a:pt x="0" y="1323"/>
                  </a:lnTo>
                  <a:lnTo>
                    <a:pt x="8324" y="1323"/>
                  </a:lnTo>
                  <a:lnTo>
                    <a:pt x="8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955;p49">
              <a:extLst>
                <a:ext uri="{FF2B5EF4-FFF2-40B4-BE49-F238E27FC236}">
                  <a16:creationId xmlns:a16="http://schemas.microsoft.com/office/drawing/2014/main" id="{548B3C2B-59F4-43A1-B380-FED9AFB4929A}"/>
                </a:ext>
              </a:extLst>
            </p:cNvPr>
            <p:cNvSpPr/>
            <p:nvPr/>
          </p:nvSpPr>
          <p:spPr>
            <a:xfrm>
              <a:off x="3271250" y="3456375"/>
              <a:ext cx="72775" cy="107600"/>
            </a:xfrm>
            <a:custGeom>
              <a:avLst/>
              <a:gdLst/>
              <a:ahLst/>
              <a:cxnLst/>
              <a:rect l="l" t="t" r="r" b="b"/>
              <a:pathLst>
                <a:path w="2911" h="4304" extrusionOk="0">
                  <a:moveTo>
                    <a:pt x="1455" y="1"/>
                  </a:moveTo>
                  <a:cubicBezTo>
                    <a:pt x="1081" y="1"/>
                    <a:pt x="706" y="98"/>
                    <a:pt x="547" y="292"/>
                  </a:cubicBezTo>
                  <a:cubicBezTo>
                    <a:pt x="1" y="962"/>
                    <a:pt x="1" y="3343"/>
                    <a:pt x="547" y="4013"/>
                  </a:cubicBezTo>
                  <a:cubicBezTo>
                    <a:pt x="706" y="4207"/>
                    <a:pt x="1081" y="4304"/>
                    <a:pt x="1455" y="4304"/>
                  </a:cubicBezTo>
                  <a:cubicBezTo>
                    <a:pt x="1830" y="4304"/>
                    <a:pt x="2205" y="4207"/>
                    <a:pt x="2364" y="4013"/>
                  </a:cubicBezTo>
                  <a:cubicBezTo>
                    <a:pt x="2910" y="3343"/>
                    <a:pt x="2910" y="962"/>
                    <a:pt x="2364" y="292"/>
                  </a:cubicBezTo>
                  <a:cubicBezTo>
                    <a:pt x="2205" y="98"/>
                    <a:pt x="1830" y="1"/>
                    <a:pt x="1455" y="1"/>
                  </a:cubicBez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956;p49">
              <a:extLst>
                <a:ext uri="{FF2B5EF4-FFF2-40B4-BE49-F238E27FC236}">
                  <a16:creationId xmlns:a16="http://schemas.microsoft.com/office/drawing/2014/main" id="{C58BC309-A927-4828-8DEE-30353490D470}"/>
                </a:ext>
              </a:extLst>
            </p:cNvPr>
            <p:cNvSpPr/>
            <p:nvPr/>
          </p:nvSpPr>
          <p:spPr>
            <a:xfrm>
              <a:off x="3644225" y="3456375"/>
              <a:ext cx="72325" cy="107600"/>
            </a:xfrm>
            <a:custGeom>
              <a:avLst/>
              <a:gdLst/>
              <a:ahLst/>
              <a:cxnLst/>
              <a:rect l="l" t="t" r="r" b="b"/>
              <a:pathLst>
                <a:path w="2893" h="4304" extrusionOk="0">
                  <a:moveTo>
                    <a:pt x="1440" y="1"/>
                  </a:moveTo>
                  <a:cubicBezTo>
                    <a:pt x="1063" y="1"/>
                    <a:pt x="688" y="98"/>
                    <a:pt x="529" y="292"/>
                  </a:cubicBezTo>
                  <a:cubicBezTo>
                    <a:pt x="0" y="962"/>
                    <a:pt x="0" y="3343"/>
                    <a:pt x="529" y="4013"/>
                  </a:cubicBezTo>
                  <a:cubicBezTo>
                    <a:pt x="688" y="4207"/>
                    <a:pt x="1063" y="4304"/>
                    <a:pt x="1440" y="4304"/>
                  </a:cubicBezTo>
                  <a:cubicBezTo>
                    <a:pt x="1817" y="4304"/>
                    <a:pt x="2196" y="4207"/>
                    <a:pt x="2363" y="4013"/>
                  </a:cubicBezTo>
                  <a:cubicBezTo>
                    <a:pt x="2892" y="3343"/>
                    <a:pt x="2892" y="962"/>
                    <a:pt x="2363" y="292"/>
                  </a:cubicBezTo>
                  <a:cubicBezTo>
                    <a:pt x="2196" y="98"/>
                    <a:pt x="1817" y="1"/>
                    <a:pt x="1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957;p49">
              <a:extLst>
                <a:ext uri="{FF2B5EF4-FFF2-40B4-BE49-F238E27FC236}">
                  <a16:creationId xmlns:a16="http://schemas.microsoft.com/office/drawing/2014/main" id="{B34B2FC7-90A1-4A63-88AC-F900B38762FC}"/>
                </a:ext>
              </a:extLst>
            </p:cNvPr>
            <p:cNvSpPr/>
            <p:nvPr/>
          </p:nvSpPr>
          <p:spPr>
            <a:xfrm>
              <a:off x="3214825" y="2726100"/>
              <a:ext cx="558150" cy="761400"/>
            </a:xfrm>
            <a:custGeom>
              <a:avLst/>
              <a:gdLst/>
              <a:ahLst/>
              <a:cxnLst/>
              <a:rect l="l" t="t" r="r" b="b"/>
              <a:pathLst>
                <a:path w="22326" h="30456" extrusionOk="0">
                  <a:moveTo>
                    <a:pt x="3510" y="0"/>
                  </a:moveTo>
                  <a:cubicBezTo>
                    <a:pt x="1570" y="0"/>
                    <a:pt x="0" y="1570"/>
                    <a:pt x="0" y="3510"/>
                  </a:cubicBezTo>
                  <a:lnTo>
                    <a:pt x="0" y="26963"/>
                  </a:lnTo>
                  <a:cubicBezTo>
                    <a:pt x="0" y="28903"/>
                    <a:pt x="1570" y="30455"/>
                    <a:pt x="3510" y="30455"/>
                  </a:cubicBezTo>
                  <a:lnTo>
                    <a:pt x="18816" y="30455"/>
                  </a:lnTo>
                  <a:cubicBezTo>
                    <a:pt x="20756" y="30455"/>
                    <a:pt x="22326" y="28903"/>
                    <a:pt x="22326" y="26963"/>
                  </a:cubicBezTo>
                  <a:lnTo>
                    <a:pt x="22326" y="3510"/>
                  </a:lnTo>
                  <a:cubicBezTo>
                    <a:pt x="22326" y="1570"/>
                    <a:pt x="20756" y="0"/>
                    <a:pt x="18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958;p49">
              <a:extLst>
                <a:ext uri="{FF2B5EF4-FFF2-40B4-BE49-F238E27FC236}">
                  <a16:creationId xmlns:a16="http://schemas.microsoft.com/office/drawing/2014/main" id="{7BE933FA-8451-4C75-BA93-F41CD58479CA}"/>
                </a:ext>
              </a:extLst>
            </p:cNvPr>
            <p:cNvSpPr/>
            <p:nvPr/>
          </p:nvSpPr>
          <p:spPr>
            <a:xfrm>
              <a:off x="3274775" y="2805450"/>
              <a:ext cx="108050" cy="598725"/>
            </a:xfrm>
            <a:custGeom>
              <a:avLst/>
              <a:gdLst/>
              <a:ahLst/>
              <a:cxnLst/>
              <a:rect l="l" t="t" r="r" b="b"/>
              <a:pathLst>
                <a:path w="4322" h="23949" fill="none" extrusionOk="0">
                  <a:moveTo>
                    <a:pt x="1041" y="1"/>
                  </a:moveTo>
                  <a:lnTo>
                    <a:pt x="3281" y="1"/>
                  </a:lnTo>
                  <a:cubicBezTo>
                    <a:pt x="3863" y="1"/>
                    <a:pt x="4321" y="459"/>
                    <a:pt x="4321" y="1041"/>
                  </a:cubicBezTo>
                  <a:lnTo>
                    <a:pt x="4321" y="22925"/>
                  </a:lnTo>
                  <a:cubicBezTo>
                    <a:pt x="4321" y="23490"/>
                    <a:pt x="3863" y="23948"/>
                    <a:pt x="3281" y="23948"/>
                  </a:cubicBezTo>
                  <a:lnTo>
                    <a:pt x="1041" y="23948"/>
                  </a:lnTo>
                  <a:cubicBezTo>
                    <a:pt x="459" y="23948"/>
                    <a:pt x="1" y="23490"/>
                    <a:pt x="1" y="22925"/>
                  </a:cubicBezTo>
                  <a:lnTo>
                    <a:pt x="1" y="1041"/>
                  </a:lnTo>
                  <a:cubicBezTo>
                    <a:pt x="1" y="459"/>
                    <a:pt x="459" y="1"/>
                    <a:pt x="1041" y="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176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959;p49">
              <a:extLst>
                <a:ext uri="{FF2B5EF4-FFF2-40B4-BE49-F238E27FC236}">
                  <a16:creationId xmlns:a16="http://schemas.microsoft.com/office/drawing/2014/main" id="{7162E68F-867E-452E-8A41-E11DFF2AC6A2}"/>
                </a:ext>
              </a:extLst>
            </p:cNvPr>
            <p:cNvSpPr/>
            <p:nvPr/>
          </p:nvSpPr>
          <p:spPr>
            <a:xfrm>
              <a:off x="3440100" y="2805450"/>
              <a:ext cx="108050" cy="598725"/>
            </a:xfrm>
            <a:custGeom>
              <a:avLst/>
              <a:gdLst/>
              <a:ahLst/>
              <a:cxnLst/>
              <a:rect l="l" t="t" r="r" b="b"/>
              <a:pathLst>
                <a:path w="4322" h="23949" fill="none" extrusionOk="0">
                  <a:moveTo>
                    <a:pt x="1023" y="1"/>
                  </a:moveTo>
                  <a:lnTo>
                    <a:pt x="3281" y="1"/>
                  </a:lnTo>
                  <a:cubicBezTo>
                    <a:pt x="3845" y="1"/>
                    <a:pt x="4321" y="459"/>
                    <a:pt x="4321" y="1041"/>
                  </a:cubicBezTo>
                  <a:lnTo>
                    <a:pt x="4321" y="22925"/>
                  </a:lnTo>
                  <a:cubicBezTo>
                    <a:pt x="4321" y="23490"/>
                    <a:pt x="3845" y="23948"/>
                    <a:pt x="3281" y="23948"/>
                  </a:cubicBezTo>
                  <a:lnTo>
                    <a:pt x="1023" y="23948"/>
                  </a:lnTo>
                  <a:cubicBezTo>
                    <a:pt x="459" y="23948"/>
                    <a:pt x="1" y="23490"/>
                    <a:pt x="1" y="22925"/>
                  </a:cubicBezTo>
                  <a:lnTo>
                    <a:pt x="1" y="1041"/>
                  </a:lnTo>
                  <a:cubicBezTo>
                    <a:pt x="1" y="459"/>
                    <a:pt x="459" y="1"/>
                    <a:pt x="1023" y="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176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960;p49">
              <a:extLst>
                <a:ext uri="{FF2B5EF4-FFF2-40B4-BE49-F238E27FC236}">
                  <a16:creationId xmlns:a16="http://schemas.microsoft.com/office/drawing/2014/main" id="{AA0FD9F4-D45B-4CCF-BE99-73B14D4437A8}"/>
                </a:ext>
              </a:extLst>
            </p:cNvPr>
            <p:cNvSpPr/>
            <p:nvPr/>
          </p:nvSpPr>
          <p:spPr>
            <a:xfrm>
              <a:off x="3604975" y="2805450"/>
              <a:ext cx="108050" cy="598725"/>
            </a:xfrm>
            <a:custGeom>
              <a:avLst/>
              <a:gdLst/>
              <a:ahLst/>
              <a:cxnLst/>
              <a:rect l="l" t="t" r="r" b="b"/>
              <a:pathLst>
                <a:path w="4322" h="23949" fill="none" extrusionOk="0">
                  <a:moveTo>
                    <a:pt x="1041" y="1"/>
                  </a:moveTo>
                  <a:lnTo>
                    <a:pt x="3299" y="1"/>
                  </a:lnTo>
                  <a:cubicBezTo>
                    <a:pt x="3863" y="1"/>
                    <a:pt x="4321" y="459"/>
                    <a:pt x="4321" y="1041"/>
                  </a:cubicBezTo>
                  <a:lnTo>
                    <a:pt x="4321" y="22925"/>
                  </a:lnTo>
                  <a:cubicBezTo>
                    <a:pt x="4321" y="23490"/>
                    <a:pt x="3863" y="23948"/>
                    <a:pt x="3299" y="23948"/>
                  </a:cubicBezTo>
                  <a:lnTo>
                    <a:pt x="1041" y="23948"/>
                  </a:lnTo>
                  <a:cubicBezTo>
                    <a:pt x="477" y="23948"/>
                    <a:pt x="1" y="23490"/>
                    <a:pt x="1" y="22925"/>
                  </a:cubicBezTo>
                  <a:lnTo>
                    <a:pt x="1" y="1041"/>
                  </a:lnTo>
                  <a:cubicBezTo>
                    <a:pt x="1" y="459"/>
                    <a:pt x="477" y="1"/>
                    <a:pt x="1041" y="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176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961;p49">
              <a:extLst>
                <a:ext uri="{FF2B5EF4-FFF2-40B4-BE49-F238E27FC236}">
                  <a16:creationId xmlns:a16="http://schemas.microsoft.com/office/drawing/2014/main" id="{C0C9BC0F-0603-46D1-A535-32E0E64816BD}"/>
                </a:ext>
              </a:extLst>
            </p:cNvPr>
            <p:cNvSpPr/>
            <p:nvPr/>
          </p:nvSpPr>
          <p:spPr>
            <a:xfrm>
              <a:off x="3391600" y="3340225"/>
              <a:ext cx="128775" cy="138550"/>
            </a:xfrm>
            <a:custGeom>
              <a:avLst/>
              <a:gdLst/>
              <a:ahLst/>
              <a:cxnLst/>
              <a:rect l="l" t="t" r="r" b="b"/>
              <a:pathLst>
                <a:path w="5151" h="5542" extrusionOk="0">
                  <a:moveTo>
                    <a:pt x="2117" y="0"/>
                  </a:moveTo>
                  <a:lnTo>
                    <a:pt x="336" y="4180"/>
                  </a:lnTo>
                  <a:cubicBezTo>
                    <a:pt x="1" y="5008"/>
                    <a:pt x="847" y="5079"/>
                    <a:pt x="1694" y="5414"/>
                  </a:cubicBezTo>
                  <a:cubicBezTo>
                    <a:pt x="1897" y="5500"/>
                    <a:pt x="2109" y="5541"/>
                    <a:pt x="2317" y="5541"/>
                  </a:cubicBezTo>
                  <a:cubicBezTo>
                    <a:pt x="2960" y="5541"/>
                    <a:pt x="3575" y="5154"/>
                    <a:pt x="3828" y="4515"/>
                  </a:cubicBezTo>
                  <a:lnTo>
                    <a:pt x="5150" y="1217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5D4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962;p49">
              <a:extLst>
                <a:ext uri="{FF2B5EF4-FFF2-40B4-BE49-F238E27FC236}">
                  <a16:creationId xmlns:a16="http://schemas.microsoft.com/office/drawing/2014/main" id="{4269DC62-1C30-48B5-8571-1244DED57538}"/>
                </a:ext>
              </a:extLst>
            </p:cNvPr>
            <p:cNvSpPr/>
            <p:nvPr/>
          </p:nvSpPr>
          <p:spPr>
            <a:xfrm>
              <a:off x="3370900" y="3444700"/>
              <a:ext cx="325375" cy="129750"/>
            </a:xfrm>
            <a:custGeom>
              <a:avLst/>
              <a:gdLst/>
              <a:ahLst/>
              <a:cxnLst/>
              <a:rect l="l" t="t" r="r" b="b"/>
              <a:pathLst>
                <a:path w="13015" h="5190" extrusionOk="0">
                  <a:moveTo>
                    <a:pt x="1164" y="1"/>
                  </a:moveTo>
                  <a:cubicBezTo>
                    <a:pt x="1164" y="1"/>
                    <a:pt x="141" y="706"/>
                    <a:pt x="71" y="2028"/>
                  </a:cubicBezTo>
                  <a:cubicBezTo>
                    <a:pt x="35" y="2452"/>
                    <a:pt x="0" y="3069"/>
                    <a:pt x="265" y="3563"/>
                  </a:cubicBezTo>
                  <a:cubicBezTo>
                    <a:pt x="317" y="3633"/>
                    <a:pt x="370" y="3721"/>
                    <a:pt x="423" y="3792"/>
                  </a:cubicBezTo>
                  <a:cubicBezTo>
                    <a:pt x="864" y="4286"/>
                    <a:pt x="1270" y="4303"/>
                    <a:pt x="1270" y="4303"/>
                  </a:cubicBezTo>
                  <a:lnTo>
                    <a:pt x="1270" y="5185"/>
                  </a:lnTo>
                  <a:lnTo>
                    <a:pt x="2963" y="5185"/>
                  </a:lnTo>
                  <a:lnTo>
                    <a:pt x="2963" y="4462"/>
                  </a:lnTo>
                  <a:cubicBezTo>
                    <a:pt x="2963" y="4462"/>
                    <a:pt x="6511" y="5190"/>
                    <a:pt x="8916" y="5190"/>
                  </a:cubicBezTo>
                  <a:cubicBezTo>
                    <a:pt x="9338" y="5190"/>
                    <a:pt x="9725" y="5167"/>
                    <a:pt x="10052" y="5114"/>
                  </a:cubicBezTo>
                  <a:cubicBezTo>
                    <a:pt x="12256" y="4744"/>
                    <a:pt x="13014" y="3263"/>
                    <a:pt x="13014" y="3263"/>
                  </a:cubicBezTo>
                  <a:cubicBezTo>
                    <a:pt x="13014" y="3263"/>
                    <a:pt x="13014" y="3104"/>
                    <a:pt x="12715" y="2945"/>
                  </a:cubicBezTo>
                  <a:cubicBezTo>
                    <a:pt x="12451" y="2830"/>
                    <a:pt x="11986" y="2715"/>
                    <a:pt x="11119" y="2715"/>
                  </a:cubicBezTo>
                  <a:cubicBezTo>
                    <a:pt x="11059" y="2715"/>
                    <a:pt x="10997" y="2715"/>
                    <a:pt x="10933" y="2716"/>
                  </a:cubicBezTo>
                  <a:cubicBezTo>
                    <a:pt x="10918" y="2716"/>
                    <a:pt x="10903" y="2717"/>
                    <a:pt x="10888" y="2717"/>
                  </a:cubicBezTo>
                  <a:cubicBezTo>
                    <a:pt x="8809" y="2717"/>
                    <a:pt x="4656" y="336"/>
                    <a:pt x="4656" y="336"/>
                  </a:cubicBezTo>
                  <a:cubicBezTo>
                    <a:pt x="4116" y="788"/>
                    <a:pt x="3594" y="948"/>
                    <a:pt x="3126" y="948"/>
                  </a:cubicBezTo>
                  <a:cubicBezTo>
                    <a:pt x="1987" y="948"/>
                    <a:pt x="1164" y="1"/>
                    <a:pt x="1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963;p49">
              <a:extLst>
                <a:ext uri="{FF2B5EF4-FFF2-40B4-BE49-F238E27FC236}">
                  <a16:creationId xmlns:a16="http://schemas.microsoft.com/office/drawing/2014/main" id="{A4CBF292-16E9-4955-9288-CEE29A16E3A2}"/>
                </a:ext>
              </a:extLst>
            </p:cNvPr>
            <p:cNvSpPr/>
            <p:nvPr/>
          </p:nvSpPr>
          <p:spPr>
            <a:xfrm>
              <a:off x="3377500" y="3518325"/>
              <a:ext cx="318775" cy="56125"/>
            </a:xfrm>
            <a:custGeom>
              <a:avLst/>
              <a:gdLst/>
              <a:ahLst/>
              <a:cxnLst/>
              <a:rect l="l" t="t" r="r" b="b"/>
              <a:pathLst>
                <a:path w="12751" h="2245" extrusionOk="0">
                  <a:moveTo>
                    <a:pt x="12451" y="0"/>
                  </a:moveTo>
                  <a:cubicBezTo>
                    <a:pt x="12451" y="0"/>
                    <a:pt x="12080" y="1782"/>
                    <a:pt x="8835" y="1887"/>
                  </a:cubicBezTo>
                  <a:cubicBezTo>
                    <a:pt x="8636" y="1893"/>
                    <a:pt x="8440" y="1895"/>
                    <a:pt x="8249" y="1895"/>
                  </a:cubicBezTo>
                  <a:cubicBezTo>
                    <a:pt x="5331" y="1895"/>
                    <a:pt x="3392" y="1301"/>
                    <a:pt x="2663" y="1235"/>
                  </a:cubicBezTo>
                  <a:cubicBezTo>
                    <a:pt x="318" y="1023"/>
                    <a:pt x="53" y="635"/>
                    <a:pt x="1" y="618"/>
                  </a:cubicBezTo>
                  <a:lnTo>
                    <a:pt x="1" y="618"/>
                  </a:lnTo>
                  <a:cubicBezTo>
                    <a:pt x="53" y="688"/>
                    <a:pt x="106" y="776"/>
                    <a:pt x="159" y="847"/>
                  </a:cubicBezTo>
                  <a:cubicBezTo>
                    <a:pt x="600" y="1341"/>
                    <a:pt x="1006" y="1358"/>
                    <a:pt x="1006" y="1358"/>
                  </a:cubicBezTo>
                  <a:lnTo>
                    <a:pt x="1006" y="2240"/>
                  </a:lnTo>
                  <a:lnTo>
                    <a:pt x="2699" y="2240"/>
                  </a:lnTo>
                  <a:lnTo>
                    <a:pt x="2699" y="1517"/>
                  </a:lnTo>
                  <a:cubicBezTo>
                    <a:pt x="2699" y="1517"/>
                    <a:pt x="6247" y="2245"/>
                    <a:pt x="8652" y="2245"/>
                  </a:cubicBezTo>
                  <a:cubicBezTo>
                    <a:pt x="9074" y="2245"/>
                    <a:pt x="9461" y="2222"/>
                    <a:pt x="9788" y="2169"/>
                  </a:cubicBezTo>
                  <a:cubicBezTo>
                    <a:pt x="11992" y="1799"/>
                    <a:pt x="12750" y="318"/>
                    <a:pt x="12750" y="318"/>
                  </a:cubicBezTo>
                  <a:cubicBezTo>
                    <a:pt x="12750" y="318"/>
                    <a:pt x="12750" y="159"/>
                    <a:pt x="12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964;p49">
              <a:extLst>
                <a:ext uri="{FF2B5EF4-FFF2-40B4-BE49-F238E27FC236}">
                  <a16:creationId xmlns:a16="http://schemas.microsoft.com/office/drawing/2014/main" id="{BD0E6B63-1BDC-4CFD-9B2D-1A5B9ACA7B3F}"/>
                </a:ext>
              </a:extLst>
            </p:cNvPr>
            <p:cNvSpPr/>
            <p:nvPr/>
          </p:nvSpPr>
          <p:spPr>
            <a:xfrm>
              <a:off x="3427325" y="3463650"/>
              <a:ext cx="48950" cy="95700"/>
            </a:xfrm>
            <a:custGeom>
              <a:avLst/>
              <a:gdLst/>
              <a:ahLst/>
              <a:cxnLst/>
              <a:rect l="l" t="t" r="r" b="b"/>
              <a:pathLst>
                <a:path w="1958" h="3828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12"/>
                    <a:pt x="600" y="459"/>
                    <a:pt x="847" y="724"/>
                  </a:cubicBezTo>
                  <a:cubicBezTo>
                    <a:pt x="1111" y="1006"/>
                    <a:pt x="1340" y="1306"/>
                    <a:pt x="1517" y="1623"/>
                  </a:cubicBezTo>
                  <a:cubicBezTo>
                    <a:pt x="1676" y="1958"/>
                    <a:pt x="1781" y="2329"/>
                    <a:pt x="1799" y="2699"/>
                  </a:cubicBezTo>
                  <a:cubicBezTo>
                    <a:pt x="1817" y="3069"/>
                    <a:pt x="1711" y="3422"/>
                    <a:pt x="1570" y="3757"/>
                  </a:cubicBezTo>
                  <a:lnTo>
                    <a:pt x="1711" y="3827"/>
                  </a:lnTo>
                  <a:cubicBezTo>
                    <a:pt x="1852" y="3457"/>
                    <a:pt x="1958" y="3069"/>
                    <a:pt x="1922" y="2681"/>
                  </a:cubicBezTo>
                  <a:cubicBezTo>
                    <a:pt x="1887" y="2293"/>
                    <a:pt x="1764" y="1923"/>
                    <a:pt x="1587" y="1588"/>
                  </a:cubicBezTo>
                  <a:cubicBezTo>
                    <a:pt x="1393" y="1253"/>
                    <a:pt x="1146" y="971"/>
                    <a:pt x="882" y="706"/>
                  </a:cubicBezTo>
                  <a:cubicBezTo>
                    <a:pt x="617" y="442"/>
                    <a:pt x="318" y="195"/>
                    <a:pt x="0" y="1"/>
                  </a:cubicBezTo>
                  <a:close/>
                </a:path>
              </a:pathLst>
            </a:custGeom>
            <a:solidFill>
              <a:srgbClr val="5D4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965;p49">
              <a:extLst>
                <a:ext uri="{FF2B5EF4-FFF2-40B4-BE49-F238E27FC236}">
                  <a16:creationId xmlns:a16="http://schemas.microsoft.com/office/drawing/2014/main" id="{A50EBA12-19F1-4B1D-9D60-26CA9E392C3F}"/>
                </a:ext>
              </a:extLst>
            </p:cNvPr>
            <p:cNvSpPr/>
            <p:nvPr/>
          </p:nvSpPr>
          <p:spPr>
            <a:xfrm>
              <a:off x="3471850" y="3544325"/>
              <a:ext cx="187375" cy="16950"/>
            </a:xfrm>
            <a:custGeom>
              <a:avLst/>
              <a:gdLst/>
              <a:ahLst/>
              <a:cxnLst/>
              <a:rect l="l" t="t" r="r" b="b"/>
              <a:pathLst>
                <a:path w="7495" h="678" extrusionOk="0">
                  <a:moveTo>
                    <a:pt x="36" y="1"/>
                  </a:moveTo>
                  <a:lnTo>
                    <a:pt x="0" y="160"/>
                  </a:lnTo>
                  <a:cubicBezTo>
                    <a:pt x="618" y="301"/>
                    <a:pt x="1235" y="406"/>
                    <a:pt x="1870" y="495"/>
                  </a:cubicBezTo>
                  <a:cubicBezTo>
                    <a:pt x="2487" y="583"/>
                    <a:pt x="3122" y="636"/>
                    <a:pt x="3756" y="671"/>
                  </a:cubicBezTo>
                  <a:cubicBezTo>
                    <a:pt x="3911" y="675"/>
                    <a:pt x="4066" y="678"/>
                    <a:pt x="4222" y="678"/>
                  </a:cubicBezTo>
                  <a:cubicBezTo>
                    <a:pt x="4691" y="678"/>
                    <a:pt x="5167" y="658"/>
                    <a:pt x="5643" y="618"/>
                  </a:cubicBezTo>
                  <a:cubicBezTo>
                    <a:pt x="6261" y="565"/>
                    <a:pt x="6895" y="459"/>
                    <a:pt x="7495" y="283"/>
                  </a:cubicBezTo>
                  <a:lnTo>
                    <a:pt x="7495" y="283"/>
                  </a:lnTo>
                  <a:cubicBezTo>
                    <a:pt x="6878" y="442"/>
                    <a:pt x="6261" y="530"/>
                    <a:pt x="5643" y="583"/>
                  </a:cubicBezTo>
                  <a:cubicBezTo>
                    <a:pt x="5326" y="600"/>
                    <a:pt x="5013" y="609"/>
                    <a:pt x="4700" y="609"/>
                  </a:cubicBezTo>
                  <a:cubicBezTo>
                    <a:pt x="4387" y="609"/>
                    <a:pt x="4074" y="600"/>
                    <a:pt x="3756" y="583"/>
                  </a:cubicBezTo>
                  <a:cubicBezTo>
                    <a:pt x="3139" y="548"/>
                    <a:pt x="2504" y="477"/>
                    <a:pt x="1887" y="371"/>
                  </a:cubicBezTo>
                  <a:cubicBezTo>
                    <a:pt x="1270" y="283"/>
                    <a:pt x="653" y="160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966;p49">
              <a:extLst>
                <a:ext uri="{FF2B5EF4-FFF2-40B4-BE49-F238E27FC236}">
                  <a16:creationId xmlns:a16="http://schemas.microsoft.com/office/drawing/2014/main" id="{58501F2B-5DCB-40C9-9B9C-620D9E621D39}"/>
                </a:ext>
              </a:extLst>
            </p:cNvPr>
            <p:cNvSpPr/>
            <p:nvPr/>
          </p:nvSpPr>
          <p:spPr>
            <a:xfrm>
              <a:off x="3478900" y="3461000"/>
              <a:ext cx="60875" cy="46325"/>
            </a:xfrm>
            <a:custGeom>
              <a:avLst/>
              <a:gdLst/>
              <a:ahLst/>
              <a:cxnLst/>
              <a:rect l="l" t="t" r="r" b="b"/>
              <a:pathLst>
                <a:path w="2435" h="1853" fill="none" extrusionOk="0">
                  <a:moveTo>
                    <a:pt x="970" y="19"/>
                  </a:moveTo>
                  <a:cubicBezTo>
                    <a:pt x="970" y="19"/>
                    <a:pt x="0" y="1853"/>
                    <a:pt x="1217" y="1447"/>
                  </a:cubicBezTo>
                  <a:cubicBezTo>
                    <a:pt x="2434" y="1041"/>
                    <a:pt x="970" y="1"/>
                    <a:pt x="970" y="19"/>
                  </a:cubicBezTo>
                  <a:close/>
                </a:path>
              </a:pathLst>
            </a:custGeom>
            <a:noFill/>
            <a:ln w="3975" cap="flat" cmpd="sng">
              <a:solidFill>
                <a:schemeClr val="dk1"/>
              </a:solidFill>
              <a:prstDash val="solid"/>
              <a:miter lim="176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967;p49">
              <a:extLst>
                <a:ext uri="{FF2B5EF4-FFF2-40B4-BE49-F238E27FC236}">
                  <a16:creationId xmlns:a16="http://schemas.microsoft.com/office/drawing/2014/main" id="{67FD7EF9-A20C-40BA-B393-59C1E0A30235}"/>
                </a:ext>
              </a:extLst>
            </p:cNvPr>
            <p:cNvSpPr/>
            <p:nvPr/>
          </p:nvSpPr>
          <p:spPr>
            <a:xfrm>
              <a:off x="3508875" y="3461900"/>
              <a:ext cx="56025" cy="35275"/>
            </a:xfrm>
            <a:custGeom>
              <a:avLst/>
              <a:gdLst/>
              <a:ahLst/>
              <a:cxnLst/>
              <a:rect l="l" t="t" r="r" b="b"/>
              <a:pathLst>
                <a:path w="2241" h="1411" fill="none" extrusionOk="0">
                  <a:moveTo>
                    <a:pt x="1" y="18"/>
                  </a:moveTo>
                  <a:cubicBezTo>
                    <a:pt x="1" y="18"/>
                    <a:pt x="2223" y="0"/>
                    <a:pt x="2223" y="706"/>
                  </a:cubicBezTo>
                  <a:cubicBezTo>
                    <a:pt x="2240" y="1411"/>
                    <a:pt x="1" y="18"/>
                    <a:pt x="1" y="18"/>
                  </a:cubicBezTo>
                  <a:close/>
                </a:path>
              </a:pathLst>
            </a:custGeom>
            <a:noFill/>
            <a:ln w="3975" cap="flat" cmpd="sng">
              <a:solidFill>
                <a:schemeClr val="dk1"/>
              </a:solidFill>
              <a:prstDash val="solid"/>
              <a:miter lim="176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968;p49">
              <a:extLst>
                <a:ext uri="{FF2B5EF4-FFF2-40B4-BE49-F238E27FC236}">
                  <a16:creationId xmlns:a16="http://schemas.microsoft.com/office/drawing/2014/main" id="{775D5EBD-2791-42D8-8962-7417AFCECFCD}"/>
                </a:ext>
              </a:extLst>
            </p:cNvPr>
            <p:cNvSpPr/>
            <p:nvPr/>
          </p:nvSpPr>
          <p:spPr>
            <a:xfrm>
              <a:off x="3503150" y="3461000"/>
              <a:ext cx="90400" cy="79825"/>
            </a:xfrm>
            <a:custGeom>
              <a:avLst/>
              <a:gdLst/>
              <a:ahLst/>
              <a:cxnLst/>
              <a:rect l="l" t="t" r="r" b="b"/>
              <a:pathLst>
                <a:path w="3616" h="3193" fill="none" extrusionOk="0">
                  <a:moveTo>
                    <a:pt x="1517" y="3193"/>
                  </a:moveTo>
                  <a:cubicBezTo>
                    <a:pt x="1676" y="1306"/>
                    <a:pt x="0" y="1"/>
                    <a:pt x="0" y="1"/>
                  </a:cubicBezTo>
                  <a:cubicBezTo>
                    <a:pt x="0" y="1"/>
                    <a:pt x="2258" y="1800"/>
                    <a:pt x="3615" y="936"/>
                  </a:cubicBezTo>
                </a:path>
              </a:pathLst>
            </a:custGeom>
            <a:noFill/>
            <a:ln w="3975" cap="flat" cmpd="sng">
              <a:solidFill>
                <a:schemeClr val="dk1"/>
              </a:solidFill>
              <a:prstDash val="solid"/>
              <a:miter lim="176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69;p49">
              <a:extLst>
                <a:ext uri="{FF2B5EF4-FFF2-40B4-BE49-F238E27FC236}">
                  <a16:creationId xmlns:a16="http://schemas.microsoft.com/office/drawing/2014/main" id="{3986CBBA-AC6D-4B59-9723-8E8B0A4FE8E2}"/>
                </a:ext>
              </a:extLst>
            </p:cNvPr>
            <p:cNvSpPr/>
            <p:nvPr/>
          </p:nvSpPr>
          <p:spPr>
            <a:xfrm>
              <a:off x="3565300" y="3494075"/>
              <a:ext cx="7975" cy="16350"/>
            </a:xfrm>
            <a:custGeom>
              <a:avLst/>
              <a:gdLst/>
              <a:ahLst/>
              <a:cxnLst/>
              <a:rect l="l" t="t" r="r" b="b"/>
              <a:pathLst>
                <a:path w="319" h="654" fill="none" extrusionOk="0">
                  <a:moveTo>
                    <a:pt x="318" y="1"/>
                  </a:moveTo>
                  <a:lnTo>
                    <a:pt x="1" y="653"/>
                  </a:lnTo>
                </a:path>
              </a:pathLst>
            </a:custGeom>
            <a:noFill/>
            <a:ln w="3975" cap="flat" cmpd="sng">
              <a:solidFill>
                <a:schemeClr val="dk1"/>
              </a:solidFill>
              <a:prstDash val="solid"/>
              <a:miter lim="176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70;p49">
              <a:extLst>
                <a:ext uri="{FF2B5EF4-FFF2-40B4-BE49-F238E27FC236}">
                  <a16:creationId xmlns:a16="http://schemas.microsoft.com/office/drawing/2014/main" id="{ECD1C132-9F86-4755-B811-A9C23282F9AC}"/>
                </a:ext>
              </a:extLst>
            </p:cNvPr>
            <p:cNvSpPr/>
            <p:nvPr/>
          </p:nvSpPr>
          <p:spPr>
            <a:xfrm>
              <a:off x="3547675" y="3487900"/>
              <a:ext cx="8400" cy="16350"/>
            </a:xfrm>
            <a:custGeom>
              <a:avLst/>
              <a:gdLst/>
              <a:ahLst/>
              <a:cxnLst/>
              <a:rect l="l" t="t" r="r" b="b"/>
              <a:pathLst>
                <a:path w="336" h="654" fill="none" extrusionOk="0">
                  <a:moveTo>
                    <a:pt x="336" y="1"/>
                  </a:moveTo>
                  <a:lnTo>
                    <a:pt x="0" y="653"/>
                  </a:lnTo>
                </a:path>
              </a:pathLst>
            </a:custGeom>
            <a:noFill/>
            <a:ln w="3975" cap="flat" cmpd="sng">
              <a:solidFill>
                <a:schemeClr val="dk1"/>
              </a:solidFill>
              <a:prstDash val="solid"/>
              <a:miter lim="176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71;p49">
              <a:extLst>
                <a:ext uri="{FF2B5EF4-FFF2-40B4-BE49-F238E27FC236}">
                  <a16:creationId xmlns:a16="http://schemas.microsoft.com/office/drawing/2014/main" id="{A437A7F6-B11A-4582-9D90-FCB6B274FE50}"/>
                </a:ext>
              </a:extLst>
            </p:cNvPr>
            <p:cNvSpPr/>
            <p:nvPr/>
          </p:nvSpPr>
          <p:spPr>
            <a:xfrm>
              <a:off x="3587350" y="3501575"/>
              <a:ext cx="5750" cy="16325"/>
            </a:xfrm>
            <a:custGeom>
              <a:avLst/>
              <a:gdLst/>
              <a:ahLst/>
              <a:cxnLst/>
              <a:rect l="l" t="t" r="r" b="b"/>
              <a:pathLst>
                <a:path w="230" h="653" fill="none" extrusionOk="0">
                  <a:moveTo>
                    <a:pt x="230" y="0"/>
                  </a:moveTo>
                  <a:lnTo>
                    <a:pt x="1" y="653"/>
                  </a:lnTo>
                </a:path>
              </a:pathLst>
            </a:custGeom>
            <a:noFill/>
            <a:ln w="3975" cap="flat" cmpd="sng">
              <a:solidFill>
                <a:schemeClr val="dk1"/>
              </a:solidFill>
              <a:prstDash val="solid"/>
              <a:miter lim="176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72;p49">
              <a:extLst>
                <a:ext uri="{FF2B5EF4-FFF2-40B4-BE49-F238E27FC236}">
                  <a16:creationId xmlns:a16="http://schemas.microsoft.com/office/drawing/2014/main" id="{3321A374-C7AA-45F2-966D-1F058DA9AABB}"/>
                </a:ext>
              </a:extLst>
            </p:cNvPr>
            <p:cNvSpPr/>
            <p:nvPr/>
          </p:nvSpPr>
          <p:spPr>
            <a:xfrm>
              <a:off x="3607625" y="3506425"/>
              <a:ext cx="3125" cy="15000"/>
            </a:xfrm>
            <a:custGeom>
              <a:avLst/>
              <a:gdLst/>
              <a:ahLst/>
              <a:cxnLst/>
              <a:rect l="l" t="t" r="r" b="b"/>
              <a:pathLst>
                <a:path w="125" h="600" fill="none" extrusionOk="0">
                  <a:moveTo>
                    <a:pt x="124" y="0"/>
                  </a:moveTo>
                  <a:lnTo>
                    <a:pt x="1" y="600"/>
                  </a:lnTo>
                </a:path>
              </a:pathLst>
            </a:custGeom>
            <a:noFill/>
            <a:ln w="3975" cap="flat" cmpd="sng">
              <a:solidFill>
                <a:schemeClr val="dk1"/>
              </a:solidFill>
              <a:prstDash val="solid"/>
              <a:miter lim="176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73;p49">
              <a:extLst>
                <a:ext uri="{FF2B5EF4-FFF2-40B4-BE49-F238E27FC236}">
                  <a16:creationId xmlns:a16="http://schemas.microsoft.com/office/drawing/2014/main" id="{8049B49D-C88F-43A6-9365-878974DE7732}"/>
                </a:ext>
              </a:extLst>
            </p:cNvPr>
            <p:cNvSpPr/>
            <p:nvPr/>
          </p:nvSpPr>
          <p:spPr>
            <a:xfrm>
              <a:off x="3046075" y="2935075"/>
              <a:ext cx="608325" cy="496875"/>
            </a:xfrm>
            <a:custGeom>
              <a:avLst/>
              <a:gdLst/>
              <a:ahLst/>
              <a:cxnLst/>
              <a:rect l="l" t="t" r="r" b="b"/>
              <a:pathLst>
                <a:path w="24333" h="19875" extrusionOk="0">
                  <a:moveTo>
                    <a:pt x="11371" y="0"/>
                  </a:moveTo>
                  <a:cubicBezTo>
                    <a:pt x="11371" y="0"/>
                    <a:pt x="1160" y="1164"/>
                    <a:pt x="508" y="5202"/>
                  </a:cubicBezTo>
                  <a:cubicBezTo>
                    <a:pt x="1" y="8414"/>
                    <a:pt x="922" y="9139"/>
                    <a:pt x="3471" y="9139"/>
                  </a:cubicBezTo>
                  <a:cubicBezTo>
                    <a:pt x="4113" y="9139"/>
                    <a:pt x="4858" y="9093"/>
                    <a:pt x="5710" y="9029"/>
                  </a:cubicBezTo>
                  <a:cubicBezTo>
                    <a:pt x="9942" y="8712"/>
                    <a:pt x="17613" y="7953"/>
                    <a:pt x="17613" y="7953"/>
                  </a:cubicBezTo>
                  <a:lnTo>
                    <a:pt x="17613" y="7953"/>
                  </a:lnTo>
                  <a:lnTo>
                    <a:pt x="14562" y="18975"/>
                  </a:lnTo>
                  <a:lnTo>
                    <a:pt x="19024" y="19874"/>
                  </a:lnTo>
                  <a:cubicBezTo>
                    <a:pt x="19024" y="19874"/>
                    <a:pt x="24332" y="5714"/>
                    <a:pt x="23926" y="3915"/>
                  </a:cubicBezTo>
                  <a:cubicBezTo>
                    <a:pt x="23538" y="2116"/>
                    <a:pt x="11371" y="0"/>
                    <a:pt x="11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74;p49">
              <a:extLst>
                <a:ext uri="{FF2B5EF4-FFF2-40B4-BE49-F238E27FC236}">
                  <a16:creationId xmlns:a16="http://schemas.microsoft.com/office/drawing/2014/main" id="{755CB074-8BBE-4333-8B04-1E4B09954CE8}"/>
                </a:ext>
              </a:extLst>
            </p:cNvPr>
            <p:cNvSpPr/>
            <p:nvPr/>
          </p:nvSpPr>
          <p:spPr>
            <a:xfrm>
              <a:off x="3150450" y="2320500"/>
              <a:ext cx="181500" cy="235000"/>
            </a:xfrm>
            <a:custGeom>
              <a:avLst/>
              <a:gdLst/>
              <a:ahLst/>
              <a:cxnLst/>
              <a:rect l="l" t="t" r="r" b="b"/>
              <a:pathLst>
                <a:path w="7260" h="9400" extrusionOk="0">
                  <a:moveTo>
                    <a:pt x="2311" y="1"/>
                  </a:moveTo>
                  <a:cubicBezTo>
                    <a:pt x="2311" y="1"/>
                    <a:pt x="1147" y="5803"/>
                    <a:pt x="1" y="7284"/>
                  </a:cubicBezTo>
                  <a:cubicBezTo>
                    <a:pt x="1694" y="9365"/>
                    <a:pt x="3898" y="9400"/>
                    <a:pt x="3898" y="9400"/>
                  </a:cubicBezTo>
                  <a:cubicBezTo>
                    <a:pt x="3898" y="9400"/>
                    <a:pt x="5199" y="6321"/>
                    <a:pt x="6266" y="6321"/>
                  </a:cubicBezTo>
                  <a:cubicBezTo>
                    <a:pt x="6324" y="6321"/>
                    <a:pt x="6381" y="6330"/>
                    <a:pt x="6437" y="6349"/>
                  </a:cubicBezTo>
                  <a:cubicBezTo>
                    <a:pt x="6468" y="6360"/>
                    <a:pt x="6495" y="6365"/>
                    <a:pt x="6516" y="6365"/>
                  </a:cubicBezTo>
                  <a:cubicBezTo>
                    <a:pt x="7259" y="6365"/>
                    <a:pt x="2311" y="1"/>
                    <a:pt x="2311" y="1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75;p49">
              <a:extLst>
                <a:ext uri="{FF2B5EF4-FFF2-40B4-BE49-F238E27FC236}">
                  <a16:creationId xmlns:a16="http://schemas.microsoft.com/office/drawing/2014/main" id="{6A9FE666-C3D5-46FA-BB09-E421DA2F3982}"/>
                </a:ext>
              </a:extLst>
            </p:cNvPr>
            <p:cNvSpPr/>
            <p:nvPr/>
          </p:nvSpPr>
          <p:spPr>
            <a:xfrm>
              <a:off x="3008950" y="2488025"/>
              <a:ext cx="321400" cy="645975"/>
            </a:xfrm>
            <a:custGeom>
              <a:avLst/>
              <a:gdLst/>
              <a:ahLst/>
              <a:cxnLst/>
              <a:rect l="l" t="t" r="r" b="b"/>
              <a:pathLst>
                <a:path w="12856" h="25839" extrusionOk="0">
                  <a:moveTo>
                    <a:pt x="5467" y="1"/>
                  </a:moveTo>
                  <a:cubicBezTo>
                    <a:pt x="5467" y="1"/>
                    <a:pt x="2169" y="2258"/>
                    <a:pt x="1093" y="8377"/>
                  </a:cubicBezTo>
                  <a:cubicBezTo>
                    <a:pt x="0" y="14479"/>
                    <a:pt x="1287" y="25148"/>
                    <a:pt x="1446" y="25800"/>
                  </a:cubicBezTo>
                  <a:cubicBezTo>
                    <a:pt x="1453" y="25826"/>
                    <a:pt x="1466" y="25839"/>
                    <a:pt x="1487" y="25839"/>
                  </a:cubicBezTo>
                  <a:cubicBezTo>
                    <a:pt x="1968" y="25839"/>
                    <a:pt x="6245" y="19032"/>
                    <a:pt x="12856" y="17882"/>
                  </a:cubicBezTo>
                  <a:lnTo>
                    <a:pt x="9752" y="2258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76;p49">
              <a:extLst>
                <a:ext uri="{FF2B5EF4-FFF2-40B4-BE49-F238E27FC236}">
                  <a16:creationId xmlns:a16="http://schemas.microsoft.com/office/drawing/2014/main" id="{45AD52BD-EF80-4770-96DB-AE77A6A58C1C}"/>
                </a:ext>
              </a:extLst>
            </p:cNvPr>
            <p:cNvSpPr/>
            <p:nvPr/>
          </p:nvSpPr>
          <p:spPr>
            <a:xfrm>
              <a:off x="3129725" y="2501700"/>
              <a:ext cx="127450" cy="63950"/>
            </a:xfrm>
            <a:custGeom>
              <a:avLst/>
              <a:gdLst/>
              <a:ahLst/>
              <a:cxnLst/>
              <a:rect l="l" t="t" r="r" b="b"/>
              <a:pathLst>
                <a:path w="5098" h="2558" extrusionOk="0">
                  <a:moveTo>
                    <a:pt x="19" y="1"/>
                  </a:moveTo>
                  <a:lnTo>
                    <a:pt x="1" y="18"/>
                  </a:lnTo>
                  <a:cubicBezTo>
                    <a:pt x="371" y="318"/>
                    <a:pt x="759" y="600"/>
                    <a:pt x="1165" y="865"/>
                  </a:cubicBezTo>
                  <a:cubicBezTo>
                    <a:pt x="1553" y="1129"/>
                    <a:pt x="1976" y="1358"/>
                    <a:pt x="2399" y="1588"/>
                  </a:cubicBezTo>
                  <a:cubicBezTo>
                    <a:pt x="2822" y="1817"/>
                    <a:pt x="3263" y="2011"/>
                    <a:pt x="3704" y="2187"/>
                  </a:cubicBezTo>
                  <a:cubicBezTo>
                    <a:pt x="4163" y="2364"/>
                    <a:pt x="4604" y="2522"/>
                    <a:pt x="5097" y="2558"/>
                  </a:cubicBezTo>
                  <a:lnTo>
                    <a:pt x="5097" y="2540"/>
                  </a:lnTo>
                  <a:cubicBezTo>
                    <a:pt x="4621" y="2487"/>
                    <a:pt x="4180" y="2311"/>
                    <a:pt x="3739" y="2117"/>
                  </a:cubicBezTo>
                  <a:cubicBezTo>
                    <a:pt x="3299" y="1923"/>
                    <a:pt x="2875" y="1711"/>
                    <a:pt x="2470" y="1482"/>
                  </a:cubicBezTo>
                  <a:cubicBezTo>
                    <a:pt x="2047" y="1235"/>
                    <a:pt x="1659" y="970"/>
                    <a:pt x="1235" y="741"/>
                  </a:cubicBezTo>
                  <a:cubicBezTo>
                    <a:pt x="830" y="494"/>
                    <a:pt x="424" y="230"/>
                    <a:pt x="19" y="1"/>
                  </a:cubicBez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977;p49">
              <a:extLst>
                <a:ext uri="{FF2B5EF4-FFF2-40B4-BE49-F238E27FC236}">
                  <a16:creationId xmlns:a16="http://schemas.microsoft.com/office/drawing/2014/main" id="{CE2B3BFC-1ABF-4A0E-BAD5-248848924822}"/>
                </a:ext>
              </a:extLst>
            </p:cNvPr>
            <p:cNvSpPr/>
            <p:nvPr/>
          </p:nvSpPr>
          <p:spPr>
            <a:xfrm>
              <a:off x="3499625" y="2911700"/>
              <a:ext cx="141975" cy="115525"/>
            </a:xfrm>
            <a:custGeom>
              <a:avLst/>
              <a:gdLst/>
              <a:ahLst/>
              <a:cxnLst/>
              <a:rect l="l" t="t" r="r" b="b"/>
              <a:pathLst>
                <a:path w="5679" h="4621" extrusionOk="0">
                  <a:moveTo>
                    <a:pt x="0" y="1"/>
                  </a:moveTo>
                  <a:cubicBezTo>
                    <a:pt x="1199" y="1517"/>
                    <a:pt x="0" y="2558"/>
                    <a:pt x="0" y="2558"/>
                  </a:cubicBezTo>
                  <a:cubicBezTo>
                    <a:pt x="0" y="2558"/>
                    <a:pt x="3333" y="3298"/>
                    <a:pt x="5679" y="4621"/>
                  </a:cubicBezTo>
                  <a:cubicBezTo>
                    <a:pt x="5273" y="227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78;p49">
              <a:extLst>
                <a:ext uri="{FF2B5EF4-FFF2-40B4-BE49-F238E27FC236}">
                  <a16:creationId xmlns:a16="http://schemas.microsoft.com/office/drawing/2014/main" id="{D30B0F3C-734F-4065-99E8-F0D9AAC3C37C}"/>
                </a:ext>
              </a:extLst>
            </p:cNvPr>
            <p:cNvSpPr/>
            <p:nvPr/>
          </p:nvSpPr>
          <p:spPr>
            <a:xfrm>
              <a:off x="3088725" y="2525125"/>
              <a:ext cx="431650" cy="462425"/>
            </a:xfrm>
            <a:custGeom>
              <a:avLst/>
              <a:gdLst/>
              <a:ahLst/>
              <a:cxnLst/>
              <a:rect l="l" t="t" r="r" b="b"/>
              <a:pathLst>
                <a:path w="17266" h="18497" extrusionOk="0">
                  <a:moveTo>
                    <a:pt x="2375" y="1"/>
                  </a:moveTo>
                  <a:cubicBezTo>
                    <a:pt x="2212" y="1"/>
                    <a:pt x="2053" y="59"/>
                    <a:pt x="1905" y="192"/>
                  </a:cubicBezTo>
                  <a:cubicBezTo>
                    <a:pt x="1" y="1903"/>
                    <a:pt x="530" y="5324"/>
                    <a:pt x="530" y="5324"/>
                  </a:cubicBezTo>
                  <a:lnTo>
                    <a:pt x="4639" y="17439"/>
                  </a:lnTo>
                  <a:lnTo>
                    <a:pt x="17265" y="18497"/>
                  </a:lnTo>
                  <a:lnTo>
                    <a:pt x="17265" y="15464"/>
                  </a:lnTo>
                  <a:lnTo>
                    <a:pt x="8272" y="12607"/>
                  </a:lnTo>
                  <a:lnTo>
                    <a:pt x="4656" y="2361"/>
                  </a:lnTo>
                  <a:cubicBezTo>
                    <a:pt x="4656" y="2361"/>
                    <a:pt x="3417" y="1"/>
                    <a:pt x="2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79;p49">
              <a:extLst>
                <a:ext uri="{FF2B5EF4-FFF2-40B4-BE49-F238E27FC236}">
                  <a16:creationId xmlns:a16="http://schemas.microsoft.com/office/drawing/2014/main" id="{138BB751-673D-4B7B-B18A-6787AFCAE21F}"/>
                </a:ext>
              </a:extLst>
            </p:cNvPr>
            <p:cNvSpPr/>
            <p:nvPr/>
          </p:nvSpPr>
          <p:spPr>
            <a:xfrm>
              <a:off x="3101525" y="2625150"/>
              <a:ext cx="145500" cy="339475"/>
            </a:xfrm>
            <a:custGeom>
              <a:avLst/>
              <a:gdLst/>
              <a:ahLst/>
              <a:cxnLst/>
              <a:rect l="l" t="t" r="r" b="b"/>
              <a:pathLst>
                <a:path w="5820" h="13579" extrusionOk="0">
                  <a:moveTo>
                    <a:pt x="36" y="0"/>
                  </a:moveTo>
                  <a:cubicBezTo>
                    <a:pt x="0" y="582"/>
                    <a:pt x="53" y="1182"/>
                    <a:pt x="159" y="1764"/>
                  </a:cubicBezTo>
                  <a:cubicBezTo>
                    <a:pt x="247" y="2346"/>
                    <a:pt x="371" y="2910"/>
                    <a:pt x="512" y="3492"/>
                  </a:cubicBezTo>
                  <a:cubicBezTo>
                    <a:pt x="794" y="4620"/>
                    <a:pt x="1147" y="5749"/>
                    <a:pt x="1517" y="6878"/>
                  </a:cubicBezTo>
                  <a:cubicBezTo>
                    <a:pt x="1887" y="7989"/>
                    <a:pt x="2293" y="9100"/>
                    <a:pt x="2716" y="10193"/>
                  </a:cubicBezTo>
                  <a:cubicBezTo>
                    <a:pt x="3139" y="11286"/>
                    <a:pt x="3598" y="12380"/>
                    <a:pt x="4092" y="13455"/>
                  </a:cubicBezTo>
                  <a:lnTo>
                    <a:pt x="4092" y="13490"/>
                  </a:lnTo>
                  <a:lnTo>
                    <a:pt x="4127" y="13490"/>
                  </a:lnTo>
                  <a:cubicBezTo>
                    <a:pt x="4691" y="13526"/>
                    <a:pt x="5255" y="13561"/>
                    <a:pt x="5820" y="13579"/>
                  </a:cubicBezTo>
                  <a:lnTo>
                    <a:pt x="5820" y="13561"/>
                  </a:lnTo>
                  <a:cubicBezTo>
                    <a:pt x="5269" y="13509"/>
                    <a:pt x="4718" y="13441"/>
                    <a:pt x="4166" y="13388"/>
                  </a:cubicBezTo>
                  <a:lnTo>
                    <a:pt x="4166" y="13388"/>
                  </a:lnTo>
                  <a:cubicBezTo>
                    <a:pt x="3713" y="12306"/>
                    <a:pt x="3294" y="11223"/>
                    <a:pt x="2857" y="10140"/>
                  </a:cubicBezTo>
                  <a:cubicBezTo>
                    <a:pt x="2434" y="9047"/>
                    <a:pt x="2011" y="7953"/>
                    <a:pt x="1623" y="6842"/>
                  </a:cubicBezTo>
                  <a:cubicBezTo>
                    <a:pt x="1252" y="5731"/>
                    <a:pt x="882" y="4603"/>
                    <a:pt x="582" y="3474"/>
                  </a:cubicBezTo>
                  <a:cubicBezTo>
                    <a:pt x="424" y="2892"/>
                    <a:pt x="300" y="2328"/>
                    <a:pt x="194" y="1746"/>
                  </a:cubicBezTo>
                  <a:cubicBezTo>
                    <a:pt x="88" y="1164"/>
                    <a:pt x="18" y="582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80;p49">
              <a:extLst>
                <a:ext uri="{FF2B5EF4-FFF2-40B4-BE49-F238E27FC236}">
                  <a16:creationId xmlns:a16="http://schemas.microsoft.com/office/drawing/2014/main" id="{6863FE9B-9EB9-470A-9ADD-9EE244D855C0}"/>
                </a:ext>
              </a:extLst>
            </p:cNvPr>
            <p:cNvSpPr/>
            <p:nvPr/>
          </p:nvSpPr>
          <p:spPr>
            <a:xfrm>
              <a:off x="3197625" y="2572250"/>
              <a:ext cx="131400" cy="278625"/>
            </a:xfrm>
            <a:custGeom>
              <a:avLst/>
              <a:gdLst/>
              <a:ahLst/>
              <a:cxnLst/>
              <a:rect l="l" t="t" r="r" b="b"/>
              <a:pathLst>
                <a:path w="5256" h="11145" extrusionOk="0">
                  <a:moveTo>
                    <a:pt x="18" y="0"/>
                  </a:moveTo>
                  <a:lnTo>
                    <a:pt x="1" y="18"/>
                  </a:lnTo>
                  <a:cubicBezTo>
                    <a:pt x="283" y="388"/>
                    <a:pt x="477" y="829"/>
                    <a:pt x="688" y="1252"/>
                  </a:cubicBezTo>
                  <a:cubicBezTo>
                    <a:pt x="882" y="1693"/>
                    <a:pt x="1059" y="2134"/>
                    <a:pt x="1235" y="2575"/>
                  </a:cubicBezTo>
                  <a:cubicBezTo>
                    <a:pt x="1570" y="3474"/>
                    <a:pt x="1888" y="4373"/>
                    <a:pt x="2187" y="5273"/>
                  </a:cubicBezTo>
                  <a:cubicBezTo>
                    <a:pt x="2487" y="6172"/>
                    <a:pt x="2769" y="7089"/>
                    <a:pt x="3051" y="7988"/>
                  </a:cubicBezTo>
                  <a:cubicBezTo>
                    <a:pt x="3334" y="8905"/>
                    <a:pt x="3633" y="9805"/>
                    <a:pt x="3863" y="10722"/>
                  </a:cubicBezTo>
                  <a:lnTo>
                    <a:pt x="3880" y="10757"/>
                  </a:lnTo>
                  <a:lnTo>
                    <a:pt x="3898" y="10757"/>
                  </a:lnTo>
                  <a:cubicBezTo>
                    <a:pt x="4356" y="10898"/>
                    <a:pt x="4797" y="11022"/>
                    <a:pt x="5238" y="11145"/>
                  </a:cubicBezTo>
                  <a:lnTo>
                    <a:pt x="5256" y="11127"/>
                  </a:lnTo>
                  <a:cubicBezTo>
                    <a:pt x="4825" y="10972"/>
                    <a:pt x="4394" y="10817"/>
                    <a:pt x="3963" y="10678"/>
                  </a:cubicBezTo>
                  <a:lnTo>
                    <a:pt x="3963" y="10678"/>
                  </a:lnTo>
                  <a:cubicBezTo>
                    <a:pt x="3769" y="9753"/>
                    <a:pt x="3490" y="8844"/>
                    <a:pt x="3210" y="7953"/>
                  </a:cubicBezTo>
                  <a:cubicBezTo>
                    <a:pt x="2928" y="7036"/>
                    <a:pt x="2611" y="6137"/>
                    <a:pt x="2293" y="5237"/>
                  </a:cubicBezTo>
                  <a:cubicBezTo>
                    <a:pt x="1993" y="4338"/>
                    <a:pt x="1658" y="3439"/>
                    <a:pt x="1306" y="2557"/>
                  </a:cubicBezTo>
                  <a:cubicBezTo>
                    <a:pt x="1112" y="2116"/>
                    <a:pt x="935" y="1675"/>
                    <a:pt x="724" y="1252"/>
                  </a:cubicBezTo>
                  <a:cubicBezTo>
                    <a:pt x="512" y="811"/>
                    <a:pt x="300" y="388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81;p49">
              <a:extLst>
                <a:ext uri="{FF2B5EF4-FFF2-40B4-BE49-F238E27FC236}">
                  <a16:creationId xmlns:a16="http://schemas.microsoft.com/office/drawing/2014/main" id="{E5BE652C-147F-4592-9D59-2BDCEF61B69E}"/>
                </a:ext>
              </a:extLst>
            </p:cNvPr>
            <p:cNvSpPr/>
            <p:nvPr/>
          </p:nvSpPr>
          <p:spPr>
            <a:xfrm>
              <a:off x="3224950" y="2268600"/>
              <a:ext cx="141550" cy="233350"/>
            </a:xfrm>
            <a:custGeom>
              <a:avLst/>
              <a:gdLst/>
              <a:ahLst/>
              <a:cxnLst/>
              <a:rect l="l" t="t" r="r" b="b"/>
              <a:pathLst>
                <a:path w="5662" h="9334" extrusionOk="0">
                  <a:moveTo>
                    <a:pt x="3777" y="0"/>
                  </a:moveTo>
                  <a:cubicBezTo>
                    <a:pt x="3301" y="0"/>
                    <a:pt x="2761" y="49"/>
                    <a:pt x="2188" y="49"/>
                  </a:cubicBezTo>
                  <a:cubicBezTo>
                    <a:pt x="283" y="49"/>
                    <a:pt x="1" y="2747"/>
                    <a:pt x="1" y="5322"/>
                  </a:cubicBezTo>
                  <a:cubicBezTo>
                    <a:pt x="1" y="7789"/>
                    <a:pt x="2253" y="9333"/>
                    <a:pt x="4116" y="9333"/>
                  </a:cubicBezTo>
                  <a:cubicBezTo>
                    <a:pt x="4197" y="9333"/>
                    <a:pt x="4277" y="9330"/>
                    <a:pt x="4357" y="9325"/>
                  </a:cubicBezTo>
                  <a:cubicBezTo>
                    <a:pt x="5450" y="9236"/>
                    <a:pt x="5662" y="4651"/>
                    <a:pt x="5662" y="2077"/>
                  </a:cubicBezTo>
                  <a:cubicBezTo>
                    <a:pt x="5662" y="270"/>
                    <a:pt x="4897" y="0"/>
                    <a:pt x="3777" y="0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82;p49">
              <a:extLst>
                <a:ext uri="{FF2B5EF4-FFF2-40B4-BE49-F238E27FC236}">
                  <a16:creationId xmlns:a16="http://schemas.microsoft.com/office/drawing/2014/main" id="{1F645620-3221-4F25-A2DB-A865DE9CEA1B}"/>
                </a:ext>
              </a:extLst>
            </p:cNvPr>
            <p:cNvSpPr/>
            <p:nvPr/>
          </p:nvSpPr>
          <p:spPr>
            <a:xfrm>
              <a:off x="3105925" y="2228375"/>
              <a:ext cx="274675" cy="212075"/>
            </a:xfrm>
            <a:custGeom>
              <a:avLst/>
              <a:gdLst/>
              <a:ahLst/>
              <a:cxnLst/>
              <a:rect l="l" t="t" r="r" b="b"/>
              <a:pathLst>
                <a:path w="10987" h="8483" extrusionOk="0">
                  <a:moveTo>
                    <a:pt x="5701" y="0"/>
                  </a:moveTo>
                  <a:cubicBezTo>
                    <a:pt x="4150" y="0"/>
                    <a:pt x="2875" y="522"/>
                    <a:pt x="2875" y="1658"/>
                  </a:cubicBezTo>
                  <a:cubicBezTo>
                    <a:pt x="1" y="3527"/>
                    <a:pt x="2875" y="8482"/>
                    <a:pt x="2875" y="8482"/>
                  </a:cubicBezTo>
                  <a:lnTo>
                    <a:pt x="4039" y="7971"/>
                  </a:lnTo>
                  <a:cubicBezTo>
                    <a:pt x="4286" y="6208"/>
                    <a:pt x="6949" y="5326"/>
                    <a:pt x="6949" y="5326"/>
                  </a:cubicBezTo>
                  <a:cubicBezTo>
                    <a:pt x="6649" y="3492"/>
                    <a:pt x="6949" y="2381"/>
                    <a:pt x="6949" y="2381"/>
                  </a:cubicBezTo>
                  <a:cubicBezTo>
                    <a:pt x="6949" y="2381"/>
                    <a:pt x="8611" y="2941"/>
                    <a:pt x="9829" y="2941"/>
                  </a:cubicBezTo>
                  <a:cubicBezTo>
                    <a:pt x="10354" y="2941"/>
                    <a:pt x="10796" y="2837"/>
                    <a:pt x="10987" y="2540"/>
                  </a:cubicBezTo>
                  <a:cubicBezTo>
                    <a:pt x="10303" y="920"/>
                    <a:pt x="7759" y="0"/>
                    <a:pt x="5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83;p49">
              <a:extLst>
                <a:ext uri="{FF2B5EF4-FFF2-40B4-BE49-F238E27FC236}">
                  <a16:creationId xmlns:a16="http://schemas.microsoft.com/office/drawing/2014/main" id="{0A34564B-6026-4AC4-A49D-8E2BF41BFC05}"/>
                </a:ext>
              </a:extLst>
            </p:cNvPr>
            <p:cNvSpPr/>
            <p:nvPr/>
          </p:nvSpPr>
          <p:spPr>
            <a:xfrm>
              <a:off x="3213050" y="2350925"/>
              <a:ext cx="40150" cy="65275"/>
            </a:xfrm>
            <a:custGeom>
              <a:avLst/>
              <a:gdLst/>
              <a:ahLst/>
              <a:cxnLst/>
              <a:rect l="l" t="t" r="r" b="b"/>
              <a:pathLst>
                <a:path w="1606" h="2611" extrusionOk="0">
                  <a:moveTo>
                    <a:pt x="794" y="1"/>
                  </a:moveTo>
                  <a:cubicBezTo>
                    <a:pt x="354" y="1"/>
                    <a:pt x="1" y="583"/>
                    <a:pt x="1" y="1306"/>
                  </a:cubicBezTo>
                  <a:cubicBezTo>
                    <a:pt x="1" y="2029"/>
                    <a:pt x="724" y="2610"/>
                    <a:pt x="1165" y="2610"/>
                  </a:cubicBezTo>
                  <a:cubicBezTo>
                    <a:pt x="1606" y="2610"/>
                    <a:pt x="1588" y="2029"/>
                    <a:pt x="1588" y="1306"/>
                  </a:cubicBezTo>
                  <a:cubicBezTo>
                    <a:pt x="1588" y="58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84;p49">
              <a:extLst>
                <a:ext uri="{FF2B5EF4-FFF2-40B4-BE49-F238E27FC236}">
                  <a16:creationId xmlns:a16="http://schemas.microsoft.com/office/drawing/2014/main" id="{9458A0D1-845F-4EA1-8F51-C26AD8D01FA1}"/>
                </a:ext>
              </a:extLst>
            </p:cNvPr>
            <p:cNvSpPr/>
            <p:nvPr/>
          </p:nvSpPr>
          <p:spPr>
            <a:xfrm>
              <a:off x="3358100" y="2371200"/>
              <a:ext cx="27350" cy="70575"/>
            </a:xfrm>
            <a:custGeom>
              <a:avLst/>
              <a:gdLst/>
              <a:ahLst/>
              <a:cxnLst/>
              <a:rect l="l" t="t" r="r" b="b"/>
              <a:pathLst>
                <a:path w="1094" h="2823" extrusionOk="0">
                  <a:moveTo>
                    <a:pt x="283" y="1"/>
                  </a:moveTo>
                  <a:lnTo>
                    <a:pt x="1" y="2822"/>
                  </a:lnTo>
                  <a:lnTo>
                    <a:pt x="1094" y="2822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85;p49">
              <a:extLst>
                <a:ext uri="{FF2B5EF4-FFF2-40B4-BE49-F238E27FC236}">
                  <a16:creationId xmlns:a16="http://schemas.microsoft.com/office/drawing/2014/main" id="{D9CDF48A-0CDF-4543-B605-4BF28FF38266}"/>
                </a:ext>
              </a:extLst>
            </p:cNvPr>
            <p:cNvSpPr/>
            <p:nvPr/>
          </p:nvSpPr>
          <p:spPr>
            <a:xfrm>
              <a:off x="2654050" y="2593850"/>
              <a:ext cx="330675" cy="660425"/>
            </a:xfrm>
            <a:custGeom>
              <a:avLst/>
              <a:gdLst/>
              <a:ahLst/>
              <a:cxnLst/>
              <a:rect l="l" t="t" r="r" b="b"/>
              <a:pathLst>
                <a:path w="13227" h="26417" extrusionOk="0">
                  <a:moveTo>
                    <a:pt x="4180" y="0"/>
                  </a:moveTo>
                  <a:lnTo>
                    <a:pt x="0" y="1041"/>
                  </a:lnTo>
                  <a:lnTo>
                    <a:pt x="9029" y="26416"/>
                  </a:lnTo>
                  <a:lnTo>
                    <a:pt x="13226" y="25394"/>
                  </a:lnTo>
                  <a:lnTo>
                    <a:pt x="41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86;p49">
              <a:extLst>
                <a:ext uri="{FF2B5EF4-FFF2-40B4-BE49-F238E27FC236}">
                  <a16:creationId xmlns:a16="http://schemas.microsoft.com/office/drawing/2014/main" id="{5D5F02EA-1E3C-4F81-9349-5918569EE5FD}"/>
                </a:ext>
              </a:extLst>
            </p:cNvPr>
            <p:cNvSpPr/>
            <p:nvPr/>
          </p:nvSpPr>
          <p:spPr>
            <a:xfrm>
              <a:off x="2879775" y="3128600"/>
              <a:ext cx="575350" cy="125675"/>
            </a:xfrm>
            <a:custGeom>
              <a:avLst/>
              <a:gdLst/>
              <a:ahLst/>
              <a:cxnLst/>
              <a:rect l="l" t="t" r="r" b="b"/>
              <a:pathLst>
                <a:path w="23014" h="5027" extrusionOk="0">
                  <a:moveTo>
                    <a:pt x="22766" y="1"/>
                  </a:moveTo>
                  <a:lnTo>
                    <a:pt x="3633" y="2434"/>
                  </a:lnTo>
                  <a:lnTo>
                    <a:pt x="0" y="5026"/>
                  </a:lnTo>
                  <a:lnTo>
                    <a:pt x="23013" y="1323"/>
                  </a:lnTo>
                  <a:lnTo>
                    <a:pt x="22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87;p49">
              <a:extLst>
                <a:ext uri="{FF2B5EF4-FFF2-40B4-BE49-F238E27FC236}">
                  <a16:creationId xmlns:a16="http://schemas.microsoft.com/office/drawing/2014/main" id="{DDAAC1A0-DF14-46E1-8558-7BB97723F4DE}"/>
                </a:ext>
              </a:extLst>
            </p:cNvPr>
            <p:cNvSpPr/>
            <p:nvPr/>
          </p:nvSpPr>
          <p:spPr>
            <a:xfrm>
              <a:off x="2639500" y="2614550"/>
              <a:ext cx="818250" cy="657350"/>
            </a:xfrm>
            <a:custGeom>
              <a:avLst/>
              <a:gdLst/>
              <a:ahLst/>
              <a:cxnLst/>
              <a:rect l="l" t="t" r="r" b="b"/>
              <a:pathLst>
                <a:path w="32730" h="26294" extrusionOk="0">
                  <a:moveTo>
                    <a:pt x="1164" y="1"/>
                  </a:moveTo>
                  <a:lnTo>
                    <a:pt x="0" y="424"/>
                  </a:lnTo>
                  <a:lnTo>
                    <a:pt x="9206" y="26294"/>
                  </a:lnTo>
                  <a:lnTo>
                    <a:pt x="32730" y="22485"/>
                  </a:lnTo>
                  <a:lnTo>
                    <a:pt x="32518" y="21268"/>
                  </a:lnTo>
                  <a:lnTo>
                    <a:pt x="10034" y="24901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88;p49">
              <a:extLst>
                <a:ext uri="{FF2B5EF4-FFF2-40B4-BE49-F238E27FC236}">
                  <a16:creationId xmlns:a16="http://schemas.microsoft.com/office/drawing/2014/main" id="{33B5AF98-5234-4A0D-8309-150BF000AE06}"/>
                </a:ext>
              </a:extLst>
            </p:cNvPr>
            <p:cNvSpPr/>
            <p:nvPr/>
          </p:nvSpPr>
          <p:spPr>
            <a:xfrm>
              <a:off x="2817600" y="3004725"/>
              <a:ext cx="537875" cy="559025"/>
            </a:xfrm>
            <a:custGeom>
              <a:avLst/>
              <a:gdLst/>
              <a:ahLst/>
              <a:cxnLst/>
              <a:rect l="l" t="t" r="r" b="b"/>
              <a:pathLst>
                <a:path w="21515" h="22361" extrusionOk="0">
                  <a:moveTo>
                    <a:pt x="16895" y="1041"/>
                  </a:moveTo>
                  <a:cubicBezTo>
                    <a:pt x="17053" y="1041"/>
                    <a:pt x="17124" y="1129"/>
                    <a:pt x="17141" y="1182"/>
                  </a:cubicBezTo>
                  <a:cubicBezTo>
                    <a:pt x="17159" y="1217"/>
                    <a:pt x="17212" y="1341"/>
                    <a:pt x="17124" y="1464"/>
                  </a:cubicBezTo>
                  <a:lnTo>
                    <a:pt x="14479" y="5273"/>
                  </a:lnTo>
                  <a:lnTo>
                    <a:pt x="6913" y="5273"/>
                  </a:lnTo>
                  <a:lnTo>
                    <a:pt x="5626" y="1394"/>
                  </a:lnTo>
                  <a:cubicBezTo>
                    <a:pt x="5591" y="1270"/>
                    <a:pt x="5644" y="1182"/>
                    <a:pt x="5661" y="1147"/>
                  </a:cubicBezTo>
                  <a:cubicBezTo>
                    <a:pt x="5697" y="1111"/>
                    <a:pt x="5767" y="1041"/>
                    <a:pt x="5891" y="1041"/>
                  </a:cubicBezTo>
                  <a:close/>
                  <a:moveTo>
                    <a:pt x="5891" y="0"/>
                  </a:moveTo>
                  <a:cubicBezTo>
                    <a:pt x="5467" y="0"/>
                    <a:pt x="5079" y="212"/>
                    <a:pt x="4833" y="547"/>
                  </a:cubicBezTo>
                  <a:cubicBezTo>
                    <a:pt x="4586" y="882"/>
                    <a:pt x="4515" y="1323"/>
                    <a:pt x="4656" y="1711"/>
                  </a:cubicBezTo>
                  <a:lnTo>
                    <a:pt x="6966" y="8677"/>
                  </a:lnTo>
                  <a:lnTo>
                    <a:pt x="265" y="20544"/>
                  </a:lnTo>
                  <a:lnTo>
                    <a:pt x="265" y="21920"/>
                  </a:lnTo>
                  <a:lnTo>
                    <a:pt x="1" y="21920"/>
                  </a:lnTo>
                  <a:lnTo>
                    <a:pt x="1" y="22361"/>
                  </a:lnTo>
                  <a:lnTo>
                    <a:pt x="1500" y="22361"/>
                  </a:lnTo>
                  <a:lnTo>
                    <a:pt x="1500" y="21920"/>
                  </a:lnTo>
                  <a:lnTo>
                    <a:pt x="1253" y="21920"/>
                  </a:lnTo>
                  <a:lnTo>
                    <a:pt x="1253" y="20544"/>
                  </a:lnTo>
                  <a:lnTo>
                    <a:pt x="9329" y="12133"/>
                  </a:lnTo>
                  <a:lnTo>
                    <a:pt x="12221" y="12133"/>
                  </a:lnTo>
                  <a:lnTo>
                    <a:pt x="20298" y="20544"/>
                  </a:lnTo>
                  <a:lnTo>
                    <a:pt x="20298" y="21920"/>
                  </a:lnTo>
                  <a:lnTo>
                    <a:pt x="20016" y="21920"/>
                  </a:lnTo>
                  <a:lnTo>
                    <a:pt x="20016" y="22361"/>
                  </a:lnTo>
                  <a:lnTo>
                    <a:pt x="21515" y="22361"/>
                  </a:lnTo>
                  <a:lnTo>
                    <a:pt x="21515" y="21920"/>
                  </a:lnTo>
                  <a:lnTo>
                    <a:pt x="21286" y="21920"/>
                  </a:lnTo>
                  <a:lnTo>
                    <a:pt x="21286" y="20544"/>
                  </a:lnTo>
                  <a:lnTo>
                    <a:pt x="14126" y="7583"/>
                  </a:lnTo>
                  <a:lnTo>
                    <a:pt x="17970" y="2046"/>
                  </a:lnTo>
                  <a:cubicBezTo>
                    <a:pt x="18252" y="1658"/>
                    <a:pt x="18288" y="1129"/>
                    <a:pt x="18058" y="706"/>
                  </a:cubicBezTo>
                  <a:cubicBezTo>
                    <a:pt x="17829" y="265"/>
                    <a:pt x="17388" y="0"/>
                    <a:pt x="16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89;p49">
              <a:extLst>
                <a:ext uri="{FF2B5EF4-FFF2-40B4-BE49-F238E27FC236}">
                  <a16:creationId xmlns:a16="http://schemas.microsoft.com/office/drawing/2014/main" id="{9F6030D6-2987-4A5F-BE09-91F55597DB93}"/>
                </a:ext>
              </a:extLst>
            </p:cNvPr>
            <p:cNvSpPr/>
            <p:nvPr/>
          </p:nvSpPr>
          <p:spPr>
            <a:xfrm>
              <a:off x="2696375" y="2668775"/>
              <a:ext cx="88625" cy="30900"/>
            </a:xfrm>
            <a:custGeom>
              <a:avLst/>
              <a:gdLst/>
              <a:ahLst/>
              <a:cxnLst/>
              <a:rect l="l" t="t" r="r" b="b"/>
              <a:pathLst>
                <a:path w="3545" h="1236" extrusionOk="0">
                  <a:moveTo>
                    <a:pt x="3545" y="1"/>
                  </a:moveTo>
                  <a:lnTo>
                    <a:pt x="0" y="953"/>
                  </a:lnTo>
                  <a:lnTo>
                    <a:pt x="88" y="1235"/>
                  </a:lnTo>
                  <a:lnTo>
                    <a:pt x="3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990;p49">
              <a:extLst>
                <a:ext uri="{FF2B5EF4-FFF2-40B4-BE49-F238E27FC236}">
                  <a16:creationId xmlns:a16="http://schemas.microsoft.com/office/drawing/2014/main" id="{53B83965-C86F-466D-862F-3C8F5DE70A28}"/>
                </a:ext>
              </a:extLst>
            </p:cNvPr>
            <p:cNvSpPr/>
            <p:nvPr/>
          </p:nvSpPr>
          <p:spPr>
            <a:xfrm>
              <a:off x="2723250" y="2740200"/>
              <a:ext cx="87325" cy="35300"/>
            </a:xfrm>
            <a:custGeom>
              <a:avLst/>
              <a:gdLst/>
              <a:ahLst/>
              <a:cxnLst/>
              <a:rect l="l" t="t" r="r" b="b"/>
              <a:pathLst>
                <a:path w="3493" h="1412" extrusionOk="0">
                  <a:moveTo>
                    <a:pt x="3493" y="1"/>
                  </a:moveTo>
                  <a:lnTo>
                    <a:pt x="1" y="1129"/>
                  </a:lnTo>
                  <a:lnTo>
                    <a:pt x="107" y="1412"/>
                  </a:lnTo>
                  <a:lnTo>
                    <a:pt x="3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991;p49">
              <a:extLst>
                <a:ext uri="{FF2B5EF4-FFF2-40B4-BE49-F238E27FC236}">
                  <a16:creationId xmlns:a16="http://schemas.microsoft.com/office/drawing/2014/main" id="{5FFE3646-BDF5-47E4-B161-36698EDD6C87}"/>
                </a:ext>
              </a:extLst>
            </p:cNvPr>
            <p:cNvSpPr/>
            <p:nvPr/>
          </p:nvSpPr>
          <p:spPr>
            <a:xfrm>
              <a:off x="2746175" y="2799725"/>
              <a:ext cx="85550" cy="40575"/>
            </a:xfrm>
            <a:custGeom>
              <a:avLst/>
              <a:gdLst/>
              <a:ahLst/>
              <a:cxnLst/>
              <a:rect l="l" t="t" r="r" b="b"/>
              <a:pathLst>
                <a:path w="3422" h="1623" extrusionOk="0">
                  <a:moveTo>
                    <a:pt x="3422" y="0"/>
                  </a:moveTo>
                  <a:lnTo>
                    <a:pt x="1" y="1341"/>
                  </a:lnTo>
                  <a:lnTo>
                    <a:pt x="124" y="1623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992;p49">
              <a:extLst>
                <a:ext uri="{FF2B5EF4-FFF2-40B4-BE49-F238E27FC236}">
                  <a16:creationId xmlns:a16="http://schemas.microsoft.com/office/drawing/2014/main" id="{0B0E8772-A717-496B-95D3-21A39DF46960}"/>
                </a:ext>
              </a:extLst>
            </p:cNvPr>
            <p:cNvSpPr/>
            <p:nvPr/>
          </p:nvSpPr>
          <p:spPr>
            <a:xfrm>
              <a:off x="2770425" y="2869375"/>
              <a:ext cx="86000" cy="38825"/>
            </a:xfrm>
            <a:custGeom>
              <a:avLst/>
              <a:gdLst/>
              <a:ahLst/>
              <a:cxnLst/>
              <a:rect l="l" t="t" r="r" b="b"/>
              <a:pathLst>
                <a:path w="3440" h="1553" extrusionOk="0">
                  <a:moveTo>
                    <a:pt x="3440" y="1"/>
                  </a:moveTo>
                  <a:lnTo>
                    <a:pt x="1" y="1288"/>
                  </a:lnTo>
                  <a:lnTo>
                    <a:pt x="124" y="1552"/>
                  </a:lnTo>
                  <a:lnTo>
                    <a:pt x="3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993;p49">
              <a:extLst>
                <a:ext uri="{FF2B5EF4-FFF2-40B4-BE49-F238E27FC236}">
                  <a16:creationId xmlns:a16="http://schemas.microsoft.com/office/drawing/2014/main" id="{C52B4F2E-D4D9-4FD2-9DB9-41E7FB65DED0}"/>
                </a:ext>
              </a:extLst>
            </p:cNvPr>
            <p:cNvSpPr/>
            <p:nvPr/>
          </p:nvSpPr>
          <p:spPr>
            <a:xfrm>
              <a:off x="2792925" y="2928900"/>
              <a:ext cx="84650" cy="42350"/>
            </a:xfrm>
            <a:custGeom>
              <a:avLst/>
              <a:gdLst/>
              <a:ahLst/>
              <a:cxnLst/>
              <a:rect l="l" t="t" r="r" b="b"/>
              <a:pathLst>
                <a:path w="3386" h="1694" extrusionOk="0">
                  <a:moveTo>
                    <a:pt x="3386" y="0"/>
                  </a:moveTo>
                  <a:lnTo>
                    <a:pt x="0" y="1429"/>
                  </a:lnTo>
                  <a:lnTo>
                    <a:pt x="124" y="1693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994;p49">
              <a:extLst>
                <a:ext uri="{FF2B5EF4-FFF2-40B4-BE49-F238E27FC236}">
                  <a16:creationId xmlns:a16="http://schemas.microsoft.com/office/drawing/2014/main" id="{F1F38C97-21FB-4478-9626-F3A13C018A0F}"/>
                </a:ext>
              </a:extLst>
            </p:cNvPr>
            <p:cNvSpPr/>
            <p:nvPr/>
          </p:nvSpPr>
          <p:spPr>
            <a:xfrm>
              <a:off x="2814950" y="2993250"/>
              <a:ext cx="85550" cy="41025"/>
            </a:xfrm>
            <a:custGeom>
              <a:avLst/>
              <a:gdLst/>
              <a:ahLst/>
              <a:cxnLst/>
              <a:rect l="l" t="t" r="r" b="b"/>
              <a:pathLst>
                <a:path w="3422" h="1641" extrusionOk="0">
                  <a:moveTo>
                    <a:pt x="3422" y="1"/>
                  </a:moveTo>
                  <a:lnTo>
                    <a:pt x="1" y="1359"/>
                  </a:lnTo>
                  <a:lnTo>
                    <a:pt x="124" y="1641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995;p49">
              <a:extLst>
                <a:ext uri="{FF2B5EF4-FFF2-40B4-BE49-F238E27FC236}">
                  <a16:creationId xmlns:a16="http://schemas.microsoft.com/office/drawing/2014/main" id="{29F522AB-7468-4593-83E2-1E46098D48E9}"/>
                </a:ext>
              </a:extLst>
            </p:cNvPr>
            <p:cNvSpPr/>
            <p:nvPr/>
          </p:nvSpPr>
          <p:spPr>
            <a:xfrm>
              <a:off x="2834350" y="3043950"/>
              <a:ext cx="84675" cy="44550"/>
            </a:xfrm>
            <a:custGeom>
              <a:avLst/>
              <a:gdLst/>
              <a:ahLst/>
              <a:cxnLst/>
              <a:rect l="l" t="t" r="r" b="b"/>
              <a:pathLst>
                <a:path w="3387" h="1782" extrusionOk="0">
                  <a:moveTo>
                    <a:pt x="3387" y="1"/>
                  </a:moveTo>
                  <a:lnTo>
                    <a:pt x="1" y="1500"/>
                  </a:lnTo>
                  <a:lnTo>
                    <a:pt x="142" y="1782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996;p49">
              <a:extLst>
                <a:ext uri="{FF2B5EF4-FFF2-40B4-BE49-F238E27FC236}">
                  <a16:creationId xmlns:a16="http://schemas.microsoft.com/office/drawing/2014/main" id="{21A8B204-8991-4E59-919F-57AC84155B46}"/>
                </a:ext>
              </a:extLst>
            </p:cNvPr>
            <p:cNvSpPr/>
            <p:nvPr/>
          </p:nvSpPr>
          <p:spPr>
            <a:xfrm>
              <a:off x="2888150" y="3189450"/>
              <a:ext cx="82450" cy="50725"/>
            </a:xfrm>
            <a:custGeom>
              <a:avLst/>
              <a:gdLst/>
              <a:ahLst/>
              <a:cxnLst/>
              <a:rect l="l" t="t" r="r" b="b"/>
              <a:pathLst>
                <a:path w="3298" h="2029" extrusionOk="0">
                  <a:moveTo>
                    <a:pt x="3298" y="0"/>
                  </a:moveTo>
                  <a:lnTo>
                    <a:pt x="0" y="1781"/>
                  </a:lnTo>
                  <a:lnTo>
                    <a:pt x="159" y="2028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997;p49">
              <a:extLst>
                <a:ext uri="{FF2B5EF4-FFF2-40B4-BE49-F238E27FC236}">
                  <a16:creationId xmlns:a16="http://schemas.microsoft.com/office/drawing/2014/main" id="{9E314F54-6D9D-4522-B009-1069E7B52E92}"/>
                </a:ext>
              </a:extLst>
            </p:cNvPr>
            <p:cNvSpPr/>
            <p:nvPr/>
          </p:nvSpPr>
          <p:spPr>
            <a:xfrm>
              <a:off x="2859050" y="3114925"/>
              <a:ext cx="85100" cy="43250"/>
            </a:xfrm>
            <a:custGeom>
              <a:avLst/>
              <a:gdLst/>
              <a:ahLst/>
              <a:cxnLst/>
              <a:rect l="l" t="t" r="r" b="b"/>
              <a:pathLst>
                <a:path w="3404" h="1730" extrusionOk="0">
                  <a:moveTo>
                    <a:pt x="3404" y="1"/>
                  </a:moveTo>
                  <a:lnTo>
                    <a:pt x="0" y="1447"/>
                  </a:lnTo>
                  <a:lnTo>
                    <a:pt x="141" y="1729"/>
                  </a:lnTo>
                  <a:lnTo>
                    <a:pt x="3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998;p49">
              <a:extLst>
                <a:ext uri="{FF2B5EF4-FFF2-40B4-BE49-F238E27FC236}">
                  <a16:creationId xmlns:a16="http://schemas.microsoft.com/office/drawing/2014/main" id="{88495C35-F233-4CF5-8F61-5B85C1E3B194}"/>
                </a:ext>
              </a:extLst>
            </p:cNvPr>
            <p:cNvSpPr/>
            <p:nvPr/>
          </p:nvSpPr>
          <p:spPr>
            <a:xfrm>
              <a:off x="2990425" y="3136100"/>
              <a:ext cx="189150" cy="113325"/>
            </a:xfrm>
            <a:custGeom>
              <a:avLst/>
              <a:gdLst/>
              <a:ahLst/>
              <a:cxnLst/>
              <a:rect l="l" t="t" r="r" b="b"/>
              <a:pathLst>
                <a:path w="7566" h="4533" extrusionOk="0">
                  <a:moveTo>
                    <a:pt x="0" y="0"/>
                  </a:moveTo>
                  <a:lnTo>
                    <a:pt x="0" y="18"/>
                  </a:lnTo>
                  <a:cubicBezTo>
                    <a:pt x="7" y="37"/>
                    <a:pt x="14" y="56"/>
                    <a:pt x="21" y="75"/>
                  </a:cubicBezTo>
                  <a:lnTo>
                    <a:pt x="21" y="75"/>
                  </a:lnTo>
                  <a:cubicBezTo>
                    <a:pt x="14" y="50"/>
                    <a:pt x="7" y="25"/>
                    <a:pt x="0" y="0"/>
                  </a:cubicBezTo>
                  <a:close/>
                  <a:moveTo>
                    <a:pt x="7566" y="18"/>
                  </a:moveTo>
                  <a:lnTo>
                    <a:pt x="7566" y="18"/>
                  </a:lnTo>
                  <a:cubicBezTo>
                    <a:pt x="7072" y="723"/>
                    <a:pt x="6613" y="1446"/>
                    <a:pt x="6137" y="2169"/>
                  </a:cubicBezTo>
                  <a:cubicBezTo>
                    <a:pt x="5672" y="2892"/>
                    <a:pt x="5224" y="3599"/>
                    <a:pt x="4777" y="4321"/>
                  </a:cubicBezTo>
                  <a:lnTo>
                    <a:pt x="4777" y="4321"/>
                  </a:lnTo>
                  <a:cubicBezTo>
                    <a:pt x="4418" y="4320"/>
                    <a:pt x="4053" y="4313"/>
                    <a:pt x="3685" y="4313"/>
                  </a:cubicBezTo>
                  <a:cubicBezTo>
                    <a:pt x="3492" y="4313"/>
                    <a:pt x="3298" y="4315"/>
                    <a:pt x="3104" y="4321"/>
                  </a:cubicBezTo>
                  <a:lnTo>
                    <a:pt x="1461" y="4321"/>
                  </a:lnTo>
                  <a:cubicBezTo>
                    <a:pt x="1360" y="3974"/>
                    <a:pt x="1245" y="3628"/>
                    <a:pt x="1129" y="3298"/>
                  </a:cubicBezTo>
                  <a:lnTo>
                    <a:pt x="759" y="2205"/>
                  </a:lnTo>
                  <a:cubicBezTo>
                    <a:pt x="518" y="1484"/>
                    <a:pt x="278" y="779"/>
                    <a:pt x="21" y="75"/>
                  </a:cubicBezTo>
                  <a:lnTo>
                    <a:pt x="21" y="75"/>
                  </a:lnTo>
                  <a:cubicBezTo>
                    <a:pt x="226" y="808"/>
                    <a:pt x="431" y="1524"/>
                    <a:pt x="635" y="2240"/>
                  </a:cubicBezTo>
                  <a:lnTo>
                    <a:pt x="970" y="3333"/>
                  </a:lnTo>
                  <a:cubicBezTo>
                    <a:pt x="1076" y="3704"/>
                    <a:pt x="1200" y="4074"/>
                    <a:pt x="1305" y="4444"/>
                  </a:cubicBezTo>
                  <a:lnTo>
                    <a:pt x="1323" y="4515"/>
                  </a:lnTo>
                  <a:lnTo>
                    <a:pt x="1394" y="4515"/>
                  </a:lnTo>
                  <a:lnTo>
                    <a:pt x="3122" y="4532"/>
                  </a:lnTo>
                  <a:cubicBezTo>
                    <a:pt x="3686" y="4532"/>
                    <a:pt x="4250" y="4515"/>
                    <a:pt x="4832" y="4515"/>
                  </a:cubicBezTo>
                  <a:lnTo>
                    <a:pt x="4885" y="4515"/>
                  </a:lnTo>
                  <a:lnTo>
                    <a:pt x="4920" y="4480"/>
                  </a:lnTo>
                  <a:cubicBezTo>
                    <a:pt x="5379" y="3739"/>
                    <a:pt x="5820" y="2998"/>
                    <a:pt x="6261" y="2258"/>
                  </a:cubicBezTo>
                  <a:cubicBezTo>
                    <a:pt x="6702" y="1517"/>
                    <a:pt x="7142" y="759"/>
                    <a:pt x="7566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999;p49">
              <a:extLst>
                <a:ext uri="{FF2B5EF4-FFF2-40B4-BE49-F238E27FC236}">
                  <a16:creationId xmlns:a16="http://schemas.microsoft.com/office/drawing/2014/main" id="{C9EADA47-7509-4AA7-AB1D-6B4608E2CBAF}"/>
                </a:ext>
              </a:extLst>
            </p:cNvPr>
            <p:cNvSpPr/>
            <p:nvPr/>
          </p:nvSpPr>
          <p:spPr>
            <a:xfrm>
              <a:off x="3130625" y="3227800"/>
              <a:ext cx="199725" cy="281725"/>
            </a:xfrm>
            <a:custGeom>
              <a:avLst/>
              <a:gdLst/>
              <a:ahLst/>
              <a:cxnLst/>
              <a:rect l="l" t="t" r="r" b="b"/>
              <a:pathLst>
                <a:path w="7989" h="11269" fill="none" extrusionOk="0">
                  <a:moveTo>
                    <a:pt x="1481" y="0"/>
                  </a:moveTo>
                  <a:lnTo>
                    <a:pt x="0" y="2610"/>
                  </a:lnTo>
                  <a:lnTo>
                    <a:pt x="7989" y="11269"/>
                  </a:lnTo>
                  <a:close/>
                </a:path>
              </a:pathLst>
            </a:custGeom>
            <a:noFill/>
            <a:ln w="572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000;p49">
              <a:extLst>
                <a:ext uri="{FF2B5EF4-FFF2-40B4-BE49-F238E27FC236}">
                  <a16:creationId xmlns:a16="http://schemas.microsoft.com/office/drawing/2014/main" id="{327A92F4-E824-48EB-9374-DCAC7A289611}"/>
                </a:ext>
              </a:extLst>
            </p:cNvPr>
            <p:cNvSpPr/>
            <p:nvPr/>
          </p:nvSpPr>
          <p:spPr>
            <a:xfrm>
              <a:off x="2840975" y="3254250"/>
              <a:ext cx="196650" cy="256600"/>
            </a:xfrm>
            <a:custGeom>
              <a:avLst/>
              <a:gdLst/>
              <a:ahLst/>
              <a:cxnLst/>
              <a:rect l="l" t="t" r="r" b="b"/>
              <a:pathLst>
                <a:path w="7866" h="10264" fill="none" extrusionOk="0">
                  <a:moveTo>
                    <a:pt x="5749" y="0"/>
                  </a:moveTo>
                  <a:lnTo>
                    <a:pt x="7865" y="1764"/>
                  </a:lnTo>
                  <a:lnTo>
                    <a:pt x="0" y="10264"/>
                  </a:lnTo>
                  <a:close/>
                </a:path>
              </a:pathLst>
            </a:custGeom>
            <a:noFill/>
            <a:ln w="572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001;p49">
              <a:extLst>
                <a:ext uri="{FF2B5EF4-FFF2-40B4-BE49-F238E27FC236}">
                  <a16:creationId xmlns:a16="http://schemas.microsoft.com/office/drawing/2014/main" id="{EC89A718-771C-42DA-8657-E21314E1EAF0}"/>
                </a:ext>
              </a:extLst>
            </p:cNvPr>
            <p:cNvSpPr/>
            <p:nvPr/>
          </p:nvSpPr>
          <p:spPr>
            <a:xfrm>
              <a:off x="3079025" y="3295700"/>
              <a:ext cx="227950" cy="128300"/>
            </a:xfrm>
            <a:custGeom>
              <a:avLst/>
              <a:gdLst/>
              <a:ahLst/>
              <a:cxnLst/>
              <a:rect l="l" t="t" r="r" b="b"/>
              <a:pathLst>
                <a:path w="9118" h="5132" extrusionOk="0">
                  <a:moveTo>
                    <a:pt x="6649" y="688"/>
                  </a:moveTo>
                  <a:cubicBezTo>
                    <a:pt x="7619" y="688"/>
                    <a:pt x="8413" y="1481"/>
                    <a:pt x="8413" y="2451"/>
                  </a:cubicBezTo>
                  <a:lnTo>
                    <a:pt x="8413" y="4426"/>
                  </a:lnTo>
                  <a:lnTo>
                    <a:pt x="706" y="4426"/>
                  </a:lnTo>
                  <a:lnTo>
                    <a:pt x="706" y="2451"/>
                  </a:lnTo>
                  <a:cubicBezTo>
                    <a:pt x="706" y="1481"/>
                    <a:pt x="1500" y="688"/>
                    <a:pt x="2470" y="688"/>
                  </a:cubicBezTo>
                  <a:close/>
                  <a:moveTo>
                    <a:pt x="2470" y="0"/>
                  </a:moveTo>
                  <a:cubicBezTo>
                    <a:pt x="1112" y="0"/>
                    <a:pt x="1" y="1093"/>
                    <a:pt x="1" y="2451"/>
                  </a:cubicBezTo>
                  <a:lnTo>
                    <a:pt x="1" y="5132"/>
                  </a:lnTo>
                  <a:lnTo>
                    <a:pt x="9118" y="5132"/>
                  </a:lnTo>
                  <a:lnTo>
                    <a:pt x="9118" y="2451"/>
                  </a:lnTo>
                  <a:cubicBezTo>
                    <a:pt x="9118" y="1093"/>
                    <a:pt x="8007" y="0"/>
                    <a:pt x="6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002;p49">
              <a:extLst>
                <a:ext uri="{FF2B5EF4-FFF2-40B4-BE49-F238E27FC236}">
                  <a16:creationId xmlns:a16="http://schemas.microsoft.com/office/drawing/2014/main" id="{3BC6895D-3EE6-4D24-B7DB-34074F948EE5}"/>
                </a:ext>
              </a:extLst>
            </p:cNvPr>
            <p:cNvSpPr/>
            <p:nvPr/>
          </p:nvSpPr>
          <p:spPr>
            <a:xfrm>
              <a:off x="2916800" y="3364475"/>
              <a:ext cx="561675" cy="219125"/>
            </a:xfrm>
            <a:custGeom>
              <a:avLst/>
              <a:gdLst/>
              <a:ahLst/>
              <a:cxnLst/>
              <a:rect l="l" t="t" r="r" b="b"/>
              <a:pathLst>
                <a:path w="22467" h="8765" extrusionOk="0">
                  <a:moveTo>
                    <a:pt x="2152" y="0"/>
                  </a:moveTo>
                  <a:cubicBezTo>
                    <a:pt x="970" y="0"/>
                    <a:pt x="0" y="952"/>
                    <a:pt x="0" y="2134"/>
                  </a:cubicBezTo>
                  <a:lnTo>
                    <a:pt x="0" y="7865"/>
                  </a:lnTo>
                  <a:cubicBezTo>
                    <a:pt x="0" y="8359"/>
                    <a:pt x="424" y="8764"/>
                    <a:pt x="917" y="8764"/>
                  </a:cubicBezTo>
                  <a:lnTo>
                    <a:pt x="21567" y="8764"/>
                  </a:lnTo>
                  <a:cubicBezTo>
                    <a:pt x="22061" y="8764"/>
                    <a:pt x="22467" y="8359"/>
                    <a:pt x="22467" y="7865"/>
                  </a:cubicBezTo>
                  <a:lnTo>
                    <a:pt x="22467" y="2134"/>
                  </a:lnTo>
                  <a:cubicBezTo>
                    <a:pt x="22467" y="952"/>
                    <a:pt x="21515" y="0"/>
                    <a:pt x="20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003;p49">
              <a:extLst>
                <a:ext uri="{FF2B5EF4-FFF2-40B4-BE49-F238E27FC236}">
                  <a16:creationId xmlns:a16="http://schemas.microsoft.com/office/drawing/2014/main" id="{C1EFF7EA-D20A-439E-9DCF-23E9717ABA66}"/>
                </a:ext>
              </a:extLst>
            </p:cNvPr>
            <p:cNvSpPr/>
            <p:nvPr/>
          </p:nvSpPr>
          <p:spPr>
            <a:xfrm>
              <a:off x="2998350" y="3364475"/>
              <a:ext cx="399025" cy="109800"/>
            </a:xfrm>
            <a:custGeom>
              <a:avLst/>
              <a:gdLst/>
              <a:ahLst/>
              <a:cxnLst/>
              <a:rect l="l" t="t" r="r" b="b"/>
              <a:pathLst>
                <a:path w="15961" h="4392" extrusionOk="0">
                  <a:moveTo>
                    <a:pt x="1" y="0"/>
                  </a:moveTo>
                  <a:lnTo>
                    <a:pt x="1" y="1499"/>
                  </a:lnTo>
                  <a:cubicBezTo>
                    <a:pt x="1" y="3968"/>
                    <a:pt x="2011" y="4391"/>
                    <a:pt x="4480" y="4391"/>
                  </a:cubicBezTo>
                  <a:lnTo>
                    <a:pt x="11481" y="4391"/>
                  </a:lnTo>
                  <a:cubicBezTo>
                    <a:pt x="13950" y="4391"/>
                    <a:pt x="15960" y="3968"/>
                    <a:pt x="15960" y="1499"/>
                  </a:cubicBezTo>
                  <a:lnTo>
                    <a:pt x="15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004;p49">
              <a:extLst>
                <a:ext uri="{FF2B5EF4-FFF2-40B4-BE49-F238E27FC236}">
                  <a16:creationId xmlns:a16="http://schemas.microsoft.com/office/drawing/2014/main" id="{60258B74-B8C6-4C39-A857-C93A9DD2F589}"/>
                </a:ext>
              </a:extLst>
            </p:cNvPr>
            <p:cNvSpPr/>
            <p:nvPr/>
          </p:nvSpPr>
          <p:spPr>
            <a:xfrm>
              <a:off x="3181750" y="3415600"/>
              <a:ext cx="31775" cy="31775"/>
            </a:xfrm>
            <a:custGeom>
              <a:avLst/>
              <a:gdLst/>
              <a:ahLst/>
              <a:cxnLst/>
              <a:rect l="l" t="t" r="r" b="b"/>
              <a:pathLst>
                <a:path w="1271" h="1271" extrusionOk="0">
                  <a:moveTo>
                    <a:pt x="636" y="1"/>
                  </a:moveTo>
                  <a:cubicBezTo>
                    <a:pt x="283" y="1"/>
                    <a:pt x="1" y="283"/>
                    <a:pt x="1" y="635"/>
                  </a:cubicBezTo>
                  <a:cubicBezTo>
                    <a:pt x="1" y="988"/>
                    <a:pt x="283" y="1270"/>
                    <a:pt x="636" y="1270"/>
                  </a:cubicBezTo>
                  <a:cubicBezTo>
                    <a:pt x="988" y="1270"/>
                    <a:pt x="1270" y="988"/>
                    <a:pt x="1270" y="635"/>
                  </a:cubicBezTo>
                  <a:cubicBezTo>
                    <a:pt x="1270" y="283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005;p49">
              <a:extLst>
                <a:ext uri="{FF2B5EF4-FFF2-40B4-BE49-F238E27FC236}">
                  <a16:creationId xmlns:a16="http://schemas.microsoft.com/office/drawing/2014/main" id="{F06D41C1-5CDA-43DD-959F-8AE1F8877E17}"/>
                </a:ext>
              </a:extLst>
            </p:cNvPr>
            <p:cNvSpPr/>
            <p:nvPr/>
          </p:nvSpPr>
          <p:spPr>
            <a:xfrm>
              <a:off x="3000125" y="3520975"/>
              <a:ext cx="397250" cy="24275"/>
            </a:xfrm>
            <a:custGeom>
              <a:avLst/>
              <a:gdLst/>
              <a:ahLst/>
              <a:cxnLst/>
              <a:rect l="l" t="t" r="r" b="b"/>
              <a:pathLst>
                <a:path w="15890" h="971" extrusionOk="0">
                  <a:moveTo>
                    <a:pt x="0" y="0"/>
                  </a:moveTo>
                  <a:lnTo>
                    <a:pt x="0" y="970"/>
                  </a:lnTo>
                  <a:lnTo>
                    <a:pt x="15889" y="970"/>
                  </a:lnTo>
                  <a:lnTo>
                    <a:pt x="15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06;p49">
              <a:extLst>
                <a:ext uri="{FF2B5EF4-FFF2-40B4-BE49-F238E27FC236}">
                  <a16:creationId xmlns:a16="http://schemas.microsoft.com/office/drawing/2014/main" id="{69C0AB23-4C4A-494C-99FA-E81F80C7E907}"/>
                </a:ext>
              </a:extLst>
            </p:cNvPr>
            <p:cNvSpPr/>
            <p:nvPr/>
          </p:nvSpPr>
          <p:spPr>
            <a:xfrm>
              <a:off x="2968375" y="3364475"/>
              <a:ext cx="4450" cy="219125"/>
            </a:xfrm>
            <a:custGeom>
              <a:avLst/>
              <a:gdLst/>
              <a:ahLst/>
              <a:cxnLst/>
              <a:rect l="l" t="t" r="r" b="b"/>
              <a:pathLst>
                <a:path w="178" h="8765" extrusionOk="0">
                  <a:moveTo>
                    <a:pt x="71" y="0"/>
                  </a:moveTo>
                  <a:lnTo>
                    <a:pt x="18" y="4391"/>
                  </a:lnTo>
                  <a:cubicBezTo>
                    <a:pt x="18" y="5114"/>
                    <a:pt x="1" y="5855"/>
                    <a:pt x="1" y="6578"/>
                  </a:cubicBezTo>
                  <a:cubicBezTo>
                    <a:pt x="18" y="7301"/>
                    <a:pt x="36" y="8041"/>
                    <a:pt x="71" y="8764"/>
                  </a:cubicBezTo>
                  <a:lnTo>
                    <a:pt x="89" y="8764"/>
                  </a:lnTo>
                  <a:cubicBezTo>
                    <a:pt x="142" y="8041"/>
                    <a:pt x="142" y="7301"/>
                    <a:pt x="159" y="6578"/>
                  </a:cubicBezTo>
                  <a:cubicBezTo>
                    <a:pt x="177" y="5855"/>
                    <a:pt x="159" y="5114"/>
                    <a:pt x="142" y="4391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007;p49">
              <a:extLst>
                <a:ext uri="{FF2B5EF4-FFF2-40B4-BE49-F238E27FC236}">
                  <a16:creationId xmlns:a16="http://schemas.microsoft.com/office/drawing/2014/main" id="{91FB2F97-8392-41D6-8CC6-F21C0BFC74D0}"/>
                </a:ext>
              </a:extLst>
            </p:cNvPr>
            <p:cNvSpPr/>
            <p:nvPr/>
          </p:nvSpPr>
          <p:spPr>
            <a:xfrm>
              <a:off x="3426000" y="3364475"/>
              <a:ext cx="4425" cy="219125"/>
            </a:xfrm>
            <a:custGeom>
              <a:avLst/>
              <a:gdLst/>
              <a:ahLst/>
              <a:cxnLst/>
              <a:rect l="l" t="t" r="r" b="b"/>
              <a:pathLst>
                <a:path w="177" h="8765" extrusionOk="0">
                  <a:moveTo>
                    <a:pt x="71" y="0"/>
                  </a:moveTo>
                  <a:lnTo>
                    <a:pt x="18" y="4391"/>
                  </a:lnTo>
                  <a:cubicBezTo>
                    <a:pt x="18" y="5114"/>
                    <a:pt x="0" y="5855"/>
                    <a:pt x="0" y="6578"/>
                  </a:cubicBezTo>
                  <a:cubicBezTo>
                    <a:pt x="18" y="7301"/>
                    <a:pt x="36" y="8041"/>
                    <a:pt x="71" y="8764"/>
                  </a:cubicBezTo>
                  <a:lnTo>
                    <a:pt x="89" y="8764"/>
                  </a:lnTo>
                  <a:cubicBezTo>
                    <a:pt x="141" y="8041"/>
                    <a:pt x="159" y="7301"/>
                    <a:pt x="159" y="6578"/>
                  </a:cubicBezTo>
                  <a:cubicBezTo>
                    <a:pt x="177" y="5855"/>
                    <a:pt x="159" y="5114"/>
                    <a:pt x="159" y="4391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100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6894331" y="358731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1107;p33">
            <a:extLst>
              <a:ext uri="{FF2B5EF4-FFF2-40B4-BE49-F238E27FC236}">
                <a16:creationId xmlns:a16="http://schemas.microsoft.com/office/drawing/2014/main" id="{E37BC7C9-A0D4-470F-8E2B-87B98D4F936F}"/>
              </a:ext>
            </a:extLst>
          </p:cNvPr>
          <p:cNvSpPr txBox="1">
            <a:spLocks/>
          </p:cNvSpPr>
          <p:nvPr/>
        </p:nvSpPr>
        <p:spPr>
          <a:xfrm>
            <a:off x="1307828" y="430443"/>
            <a:ext cx="3849625" cy="723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sz="33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r>
              <a:rPr lang="hy-AM" dirty="0"/>
              <a:t>Առաջարկություն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21753A-7B7F-4A1C-B7AF-CA0A1C9C7AD1}"/>
              </a:ext>
            </a:extLst>
          </p:cNvPr>
          <p:cNvSpPr txBox="1"/>
          <p:nvPr/>
        </p:nvSpPr>
        <p:spPr>
          <a:xfrm>
            <a:off x="1318360" y="1293989"/>
            <a:ext cx="69171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hy-AM" sz="1200" dirty="0"/>
              <a:t>Վերլուծելով մեր ունեցած ինֆորմացիան մենք տեսնում ենք, որ ուղևորների զգալի մասը այդքան էլ գոհ չէ ավիաընկերությունների ծառայություններից: Որպեսզի ավելի մանրամասն կարողանանք հասկանալ խնդիրը կարևոր է ավելի ճշգրիտ պատկերացում կազմել թէ որ ծառայությունն է ավելի մեծ բացասական ազդեցություն թողնում հաճախորդի վրա: Արդյոք խնդրիրների փոխկավակցվածությունը կարող է օգնել մեզ լուծել միևնույն ժամանակ մի քանի խնդիր: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hy-AM" sz="1200" dirty="0"/>
              <a:t>Քանի որ հետադարձ կապի ժամանակ հիմնականում ուղևորներին տրվում է մի քանի հարց, դրանք լիարժեք ինֆորմացիա չեն կարող մեզ տալ: Շատ հարցերի պարագայում հաճախորդները հիմնականում խուսափում են կամ այնքան շատ է լինում որ կեսից հրաժարվում են շարունակել լրացնելը: Որպեսզի այս ամենը ավելի հստակ իրականցվի առաջարկում եմ հետադարձ կապ հաստատելուց հետո մանրամասն ուսումնասիրել բացասական կարծիքները և համեմատել բոլոր հաճախորդների մոտ որոնք են կրկնվում: Ստացած ինֆորմացիան առանձնացնել և դրանց ուղղությամբ կատարել նոր և դիպուկ հարցադրումներ:</a:t>
            </a:r>
            <a:endParaRPr lang="en-US" sz="1200" dirty="0"/>
          </a:p>
        </p:txBody>
      </p:sp>
      <p:grpSp>
        <p:nvGrpSpPr>
          <p:cNvPr id="75" name="Google Shape;1547;p37">
            <a:extLst>
              <a:ext uri="{FF2B5EF4-FFF2-40B4-BE49-F238E27FC236}">
                <a16:creationId xmlns:a16="http://schemas.microsoft.com/office/drawing/2014/main" id="{D9242A57-67E8-4255-A2D7-F2A43B273B5A}"/>
              </a:ext>
            </a:extLst>
          </p:cNvPr>
          <p:cNvGrpSpPr/>
          <p:nvPr/>
        </p:nvGrpSpPr>
        <p:grpSpPr>
          <a:xfrm>
            <a:off x="0" y="3129206"/>
            <a:ext cx="1981906" cy="1870340"/>
            <a:chOff x="1392275" y="2457125"/>
            <a:chExt cx="916900" cy="826800"/>
          </a:xfrm>
        </p:grpSpPr>
        <p:sp>
          <p:nvSpPr>
            <p:cNvPr id="77" name="Google Shape;1548;p37">
              <a:extLst>
                <a:ext uri="{FF2B5EF4-FFF2-40B4-BE49-F238E27FC236}">
                  <a16:creationId xmlns:a16="http://schemas.microsoft.com/office/drawing/2014/main" id="{D7A6AA78-E032-4CF0-85A4-BC5152B7EBEF}"/>
                </a:ext>
              </a:extLst>
            </p:cNvPr>
            <p:cNvSpPr/>
            <p:nvPr/>
          </p:nvSpPr>
          <p:spPr>
            <a:xfrm>
              <a:off x="2232725" y="3255575"/>
              <a:ext cx="27250" cy="27250"/>
            </a:xfrm>
            <a:custGeom>
              <a:avLst/>
              <a:gdLst/>
              <a:ahLst/>
              <a:cxnLst/>
              <a:rect l="l" t="t" r="r" b="b"/>
              <a:pathLst>
                <a:path w="1090" h="1090" extrusionOk="0">
                  <a:moveTo>
                    <a:pt x="550" y="1"/>
                  </a:moveTo>
                  <a:cubicBezTo>
                    <a:pt x="242" y="1"/>
                    <a:pt x="0" y="243"/>
                    <a:pt x="0" y="540"/>
                  </a:cubicBezTo>
                  <a:cubicBezTo>
                    <a:pt x="0" y="847"/>
                    <a:pt x="242" y="1089"/>
                    <a:pt x="550" y="1089"/>
                  </a:cubicBezTo>
                  <a:cubicBezTo>
                    <a:pt x="847" y="1089"/>
                    <a:pt x="1089" y="847"/>
                    <a:pt x="1089" y="540"/>
                  </a:cubicBezTo>
                  <a:cubicBezTo>
                    <a:pt x="1089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49;p37">
              <a:extLst>
                <a:ext uri="{FF2B5EF4-FFF2-40B4-BE49-F238E27FC236}">
                  <a16:creationId xmlns:a16="http://schemas.microsoft.com/office/drawing/2014/main" id="{AD1EEAFB-1E8C-4547-849B-F38E9493FB97}"/>
                </a:ext>
              </a:extLst>
            </p:cNvPr>
            <p:cNvSpPr/>
            <p:nvPr/>
          </p:nvSpPr>
          <p:spPr>
            <a:xfrm>
              <a:off x="2281650" y="3218750"/>
              <a:ext cx="27525" cy="27500"/>
            </a:xfrm>
            <a:custGeom>
              <a:avLst/>
              <a:gdLst/>
              <a:ahLst/>
              <a:cxnLst/>
              <a:rect l="l" t="t" r="r" b="b"/>
              <a:pathLst>
                <a:path w="1101" h="1100" extrusionOk="0">
                  <a:moveTo>
                    <a:pt x="551" y="0"/>
                  </a:moveTo>
                  <a:cubicBezTo>
                    <a:pt x="254" y="0"/>
                    <a:pt x="1" y="253"/>
                    <a:pt x="1" y="550"/>
                  </a:cubicBezTo>
                  <a:cubicBezTo>
                    <a:pt x="1" y="858"/>
                    <a:pt x="254" y="1100"/>
                    <a:pt x="551" y="1100"/>
                  </a:cubicBezTo>
                  <a:cubicBezTo>
                    <a:pt x="859" y="1100"/>
                    <a:pt x="1101" y="858"/>
                    <a:pt x="1101" y="550"/>
                  </a:cubicBezTo>
                  <a:cubicBezTo>
                    <a:pt x="1101" y="253"/>
                    <a:pt x="859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0;p37">
              <a:extLst>
                <a:ext uri="{FF2B5EF4-FFF2-40B4-BE49-F238E27FC236}">
                  <a16:creationId xmlns:a16="http://schemas.microsoft.com/office/drawing/2014/main" id="{9F74A261-5F89-4AE0-87F7-E0DB029D24B4}"/>
                </a:ext>
              </a:extLst>
            </p:cNvPr>
            <p:cNvSpPr/>
            <p:nvPr/>
          </p:nvSpPr>
          <p:spPr>
            <a:xfrm>
              <a:off x="1963575" y="2833575"/>
              <a:ext cx="150675" cy="203200"/>
            </a:xfrm>
            <a:custGeom>
              <a:avLst/>
              <a:gdLst/>
              <a:ahLst/>
              <a:cxnLst/>
              <a:rect l="l" t="t" r="r" b="b"/>
              <a:pathLst>
                <a:path w="6027" h="8128" extrusionOk="0">
                  <a:moveTo>
                    <a:pt x="220" y="0"/>
                  </a:moveTo>
                  <a:lnTo>
                    <a:pt x="0" y="154"/>
                  </a:lnTo>
                  <a:lnTo>
                    <a:pt x="5807" y="8127"/>
                  </a:lnTo>
                  <a:lnTo>
                    <a:pt x="6027" y="796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1;p37">
              <a:extLst>
                <a:ext uri="{FF2B5EF4-FFF2-40B4-BE49-F238E27FC236}">
                  <a16:creationId xmlns:a16="http://schemas.microsoft.com/office/drawing/2014/main" id="{BF9233B7-FA93-411F-8482-6EEA9C2B3F2E}"/>
                </a:ext>
              </a:extLst>
            </p:cNvPr>
            <p:cNvSpPr/>
            <p:nvPr/>
          </p:nvSpPr>
          <p:spPr>
            <a:xfrm>
              <a:off x="2058150" y="3012750"/>
              <a:ext cx="249375" cy="261550"/>
            </a:xfrm>
            <a:custGeom>
              <a:avLst/>
              <a:gdLst/>
              <a:ahLst/>
              <a:cxnLst/>
              <a:rect l="l" t="t" r="r" b="b"/>
              <a:pathLst>
                <a:path w="9975" h="10462" extrusionOk="0">
                  <a:moveTo>
                    <a:pt x="2936" y="0"/>
                  </a:moveTo>
                  <a:cubicBezTo>
                    <a:pt x="2649" y="0"/>
                    <a:pt x="2360" y="95"/>
                    <a:pt x="2123" y="289"/>
                  </a:cubicBezTo>
                  <a:lnTo>
                    <a:pt x="0" y="2016"/>
                  </a:lnTo>
                  <a:lnTo>
                    <a:pt x="6840" y="10461"/>
                  </a:lnTo>
                  <a:lnTo>
                    <a:pt x="9975" y="7921"/>
                  </a:lnTo>
                  <a:lnTo>
                    <a:pt x="3948" y="476"/>
                  </a:lnTo>
                  <a:cubicBezTo>
                    <a:pt x="3692" y="164"/>
                    <a:pt x="3315" y="0"/>
                    <a:pt x="2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52;p37">
              <a:extLst>
                <a:ext uri="{FF2B5EF4-FFF2-40B4-BE49-F238E27FC236}">
                  <a16:creationId xmlns:a16="http://schemas.microsoft.com/office/drawing/2014/main" id="{5A0D2B6C-18BC-4F5B-BF72-8F75AE911308}"/>
                </a:ext>
              </a:extLst>
            </p:cNvPr>
            <p:cNvSpPr/>
            <p:nvPr/>
          </p:nvSpPr>
          <p:spPr>
            <a:xfrm>
              <a:off x="1930575" y="2804425"/>
              <a:ext cx="62525" cy="54925"/>
            </a:xfrm>
            <a:custGeom>
              <a:avLst/>
              <a:gdLst/>
              <a:ahLst/>
              <a:cxnLst/>
              <a:rect l="l" t="t" r="r" b="b"/>
              <a:pathLst>
                <a:path w="2501" h="2197" extrusionOk="0">
                  <a:moveTo>
                    <a:pt x="462" y="1"/>
                  </a:moveTo>
                  <a:lnTo>
                    <a:pt x="0" y="649"/>
                  </a:lnTo>
                  <a:cubicBezTo>
                    <a:pt x="0" y="649"/>
                    <a:pt x="319" y="715"/>
                    <a:pt x="506" y="1023"/>
                  </a:cubicBezTo>
                  <a:cubicBezTo>
                    <a:pt x="682" y="1331"/>
                    <a:pt x="1067" y="1716"/>
                    <a:pt x="1232" y="1870"/>
                  </a:cubicBezTo>
                  <a:cubicBezTo>
                    <a:pt x="1320" y="1947"/>
                    <a:pt x="1480" y="1997"/>
                    <a:pt x="1627" y="1997"/>
                  </a:cubicBezTo>
                  <a:cubicBezTo>
                    <a:pt x="1774" y="1997"/>
                    <a:pt x="1908" y="1947"/>
                    <a:pt x="1947" y="1826"/>
                  </a:cubicBezTo>
                  <a:cubicBezTo>
                    <a:pt x="1991" y="1650"/>
                    <a:pt x="1661" y="1837"/>
                    <a:pt x="1364" y="1507"/>
                  </a:cubicBezTo>
                  <a:cubicBezTo>
                    <a:pt x="1096" y="1199"/>
                    <a:pt x="1267" y="891"/>
                    <a:pt x="1570" y="891"/>
                  </a:cubicBezTo>
                  <a:cubicBezTo>
                    <a:pt x="1603" y="891"/>
                    <a:pt x="1637" y="895"/>
                    <a:pt x="1672" y="902"/>
                  </a:cubicBezTo>
                  <a:cubicBezTo>
                    <a:pt x="1980" y="957"/>
                    <a:pt x="2178" y="2079"/>
                    <a:pt x="2343" y="2178"/>
                  </a:cubicBezTo>
                  <a:cubicBezTo>
                    <a:pt x="2360" y="2190"/>
                    <a:pt x="2376" y="2197"/>
                    <a:pt x="2390" y="2197"/>
                  </a:cubicBezTo>
                  <a:cubicBezTo>
                    <a:pt x="2500" y="2197"/>
                    <a:pt x="2498" y="1808"/>
                    <a:pt x="2244" y="968"/>
                  </a:cubicBezTo>
                  <a:cubicBezTo>
                    <a:pt x="2050" y="342"/>
                    <a:pt x="1591" y="229"/>
                    <a:pt x="1261" y="229"/>
                  </a:cubicBezTo>
                  <a:cubicBezTo>
                    <a:pt x="1087" y="229"/>
                    <a:pt x="948" y="261"/>
                    <a:pt x="902" y="265"/>
                  </a:cubicBezTo>
                  <a:lnTo>
                    <a:pt x="891" y="265"/>
                  </a:lnTo>
                  <a:cubicBezTo>
                    <a:pt x="737" y="265"/>
                    <a:pt x="462" y="1"/>
                    <a:pt x="462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53;p37">
              <a:extLst>
                <a:ext uri="{FF2B5EF4-FFF2-40B4-BE49-F238E27FC236}">
                  <a16:creationId xmlns:a16="http://schemas.microsoft.com/office/drawing/2014/main" id="{20FD0954-0639-48D5-BDBF-D299B295E450}"/>
                </a:ext>
              </a:extLst>
            </p:cNvPr>
            <p:cNvSpPr/>
            <p:nvPr/>
          </p:nvSpPr>
          <p:spPr>
            <a:xfrm>
              <a:off x="1959450" y="2826425"/>
              <a:ext cx="20350" cy="20375"/>
            </a:xfrm>
            <a:custGeom>
              <a:avLst/>
              <a:gdLst/>
              <a:ahLst/>
              <a:cxnLst/>
              <a:rect l="l" t="t" r="r" b="b"/>
              <a:pathLst>
                <a:path w="814" h="815" extrusionOk="0">
                  <a:moveTo>
                    <a:pt x="407" y="0"/>
                  </a:moveTo>
                  <a:cubicBezTo>
                    <a:pt x="187" y="0"/>
                    <a:pt x="0" y="187"/>
                    <a:pt x="0" y="407"/>
                  </a:cubicBezTo>
                  <a:cubicBezTo>
                    <a:pt x="0" y="627"/>
                    <a:pt x="187" y="814"/>
                    <a:pt x="407" y="814"/>
                  </a:cubicBezTo>
                  <a:cubicBezTo>
                    <a:pt x="638" y="814"/>
                    <a:pt x="814" y="627"/>
                    <a:pt x="814" y="407"/>
                  </a:cubicBezTo>
                  <a:cubicBezTo>
                    <a:pt x="814" y="187"/>
                    <a:pt x="638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4;p37">
              <a:extLst>
                <a:ext uri="{FF2B5EF4-FFF2-40B4-BE49-F238E27FC236}">
                  <a16:creationId xmlns:a16="http://schemas.microsoft.com/office/drawing/2014/main" id="{D9C66FA2-DAA9-49BD-AB74-94DB3A023452}"/>
                </a:ext>
              </a:extLst>
            </p:cNvPr>
            <p:cNvSpPr/>
            <p:nvPr/>
          </p:nvSpPr>
          <p:spPr>
            <a:xfrm>
              <a:off x="1392275" y="2554675"/>
              <a:ext cx="54725" cy="34225"/>
            </a:xfrm>
            <a:custGeom>
              <a:avLst/>
              <a:gdLst/>
              <a:ahLst/>
              <a:cxnLst/>
              <a:rect l="l" t="t" r="r" b="b"/>
              <a:pathLst>
                <a:path w="2189" h="1369" extrusionOk="0">
                  <a:moveTo>
                    <a:pt x="430" y="1"/>
                  </a:moveTo>
                  <a:cubicBezTo>
                    <a:pt x="282" y="1"/>
                    <a:pt x="172" y="41"/>
                    <a:pt x="121" y="126"/>
                  </a:cubicBezTo>
                  <a:cubicBezTo>
                    <a:pt x="0" y="346"/>
                    <a:pt x="330" y="764"/>
                    <a:pt x="869" y="1072"/>
                  </a:cubicBezTo>
                  <a:cubicBezTo>
                    <a:pt x="1200" y="1268"/>
                    <a:pt x="1526" y="1368"/>
                    <a:pt x="1760" y="1368"/>
                  </a:cubicBezTo>
                  <a:cubicBezTo>
                    <a:pt x="1907" y="1368"/>
                    <a:pt x="2017" y="1329"/>
                    <a:pt x="2068" y="1248"/>
                  </a:cubicBezTo>
                  <a:cubicBezTo>
                    <a:pt x="2188" y="1028"/>
                    <a:pt x="1859" y="599"/>
                    <a:pt x="1320" y="291"/>
                  </a:cubicBezTo>
                  <a:cubicBezTo>
                    <a:pt x="989" y="102"/>
                    <a:pt x="663" y="1"/>
                    <a:pt x="430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5;p37">
              <a:extLst>
                <a:ext uri="{FF2B5EF4-FFF2-40B4-BE49-F238E27FC236}">
                  <a16:creationId xmlns:a16="http://schemas.microsoft.com/office/drawing/2014/main" id="{05AAB7EC-58B2-459C-9294-5C32FFD5E635}"/>
                </a:ext>
              </a:extLst>
            </p:cNvPr>
            <p:cNvSpPr/>
            <p:nvPr/>
          </p:nvSpPr>
          <p:spPr>
            <a:xfrm>
              <a:off x="1710625" y="2803875"/>
              <a:ext cx="153450" cy="199350"/>
            </a:xfrm>
            <a:custGeom>
              <a:avLst/>
              <a:gdLst/>
              <a:ahLst/>
              <a:cxnLst/>
              <a:rect l="l" t="t" r="r" b="b"/>
              <a:pathLst>
                <a:path w="6138" h="7974" extrusionOk="0">
                  <a:moveTo>
                    <a:pt x="4741" y="1"/>
                  </a:moveTo>
                  <a:lnTo>
                    <a:pt x="1" y="309"/>
                  </a:lnTo>
                  <a:lnTo>
                    <a:pt x="947" y="561"/>
                  </a:lnTo>
                  <a:lnTo>
                    <a:pt x="4378" y="7973"/>
                  </a:lnTo>
                  <a:lnTo>
                    <a:pt x="6137" y="7061"/>
                  </a:lnTo>
                  <a:lnTo>
                    <a:pt x="4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6;p37">
              <a:extLst>
                <a:ext uri="{FF2B5EF4-FFF2-40B4-BE49-F238E27FC236}">
                  <a16:creationId xmlns:a16="http://schemas.microsoft.com/office/drawing/2014/main" id="{D4201E3C-E117-4E60-8C0D-DCB497766159}"/>
                </a:ext>
              </a:extLst>
            </p:cNvPr>
            <p:cNvSpPr/>
            <p:nvPr/>
          </p:nvSpPr>
          <p:spPr>
            <a:xfrm>
              <a:off x="1820050" y="2980375"/>
              <a:ext cx="120450" cy="235925"/>
            </a:xfrm>
            <a:custGeom>
              <a:avLst/>
              <a:gdLst/>
              <a:ahLst/>
              <a:cxnLst/>
              <a:rect l="l" t="t" r="r" b="b"/>
              <a:pathLst>
                <a:path w="4818" h="9437" extrusionOk="0">
                  <a:moveTo>
                    <a:pt x="1760" y="1"/>
                  </a:moveTo>
                  <a:lnTo>
                    <a:pt x="1" y="913"/>
                  </a:lnTo>
                  <a:lnTo>
                    <a:pt x="3575" y="9436"/>
                  </a:lnTo>
                  <a:lnTo>
                    <a:pt x="4817" y="9392"/>
                  </a:lnTo>
                  <a:cubicBezTo>
                    <a:pt x="4817" y="9392"/>
                    <a:pt x="4026" y="3927"/>
                    <a:pt x="3289" y="2684"/>
                  </a:cubicBezTo>
                  <a:cubicBezTo>
                    <a:pt x="2552" y="1452"/>
                    <a:pt x="1760" y="1"/>
                    <a:pt x="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57;p37">
              <a:extLst>
                <a:ext uri="{FF2B5EF4-FFF2-40B4-BE49-F238E27FC236}">
                  <a16:creationId xmlns:a16="http://schemas.microsoft.com/office/drawing/2014/main" id="{443003B6-535C-49A0-A108-CE1870B41CE7}"/>
                </a:ext>
              </a:extLst>
            </p:cNvPr>
            <p:cNvSpPr/>
            <p:nvPr/>
          </p:nvSpPr>
          <p:spPr>
            <a:xfrm>
              <a:off x="1626775" y="2775825"/>
              <a:ext cx="216400" cy="234825"/>
            </a:xfrm>
            <a:custGeom>
              <a:avLst/>
              <a:gdLst/>
              <a:ahLst/>
              <a:cxnLst/>
              <a:rect l="l" t="t" r="r" b="b"/>
              <a:pathLst>
                <a:path w="8656" h="9393" extrusionOk="0">
                  <a:moveTo>
                    <a:pt x="4575" y="1"/>
                  </a:moveTo>
                  <a:lnTo>
                    <a:pt x="3949" y="1365"/>
                  </a:lnTo>
                  <a:lnTo>
                    <a:pt x="1" y="8524"/>
                  </a:lnTo>
                  <a:lnTo>
                    <a:pt x="1782" y="9392"/>
                  </a:lnTo>
                  <a:lnTo>
                    <a:pt x="7611" y="4235"/>
                  </a:lnTo>
                  <a:cubicBezTo>
                    <a:pt x="8347" y="3575"/>
                    <a:pt x="8655" y="2552"/>
                    <a:pt x="8391" y="1595"/>
                  </a:cubicBezTo>
                  <a:lnTo>
                    <a:pt x="8139" y="727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58;p37">
              <a:extLst>
                <a:ext uri="{FF2B5EF4-FFF2-40B4-BE49-F238E27FC236}">
                  <a16:creationId xmlns:a16="http://schemas.microsoft.com/office/drawing/2014/main" id="{354545D2-5EF0-452C-9BF3-DB9CD9C607B0}"/>
                </a:ext>
              </a:extLst>
            </p:cNvPr>
            <p:cNvSpPr/>
            <p:nvPr/>
          </p:nvSpPr>
          <p:spPr>
            <a:xfrm>
              <a:off x="1508275" y="2988900"/>
              <a:ext cx="163075" cy="222450"/>
            </a:xfrm>
            <a:custGeom>
              <a:avLst/>
              <a:gdLst/>
              <a:ahLst/>
              <a:cxnLst/>
              <a:rect l="l" t="t" r="r" b="b"/>
              <a:pathLst>
                <a:path w="6523" h="8898" extrusionOk="0">
                  <a:moveTo>
                    <a:pt x="4752" y="1"/>
                  </a:moveTo>
                  <a:lnTo>
                    <a:pt x="1" y="7918"/>
                  </a:lnTo>
                  <a:lnTo>
                    <a:pt x="771" y="8897"/>
                  </a:lnTo>
                  <a:cubicBezTo>
                    <a:pt x="771" y="8897"/>
                    <a:pt x="4708" y="5026"/>
                    <a:pt x="5268" y="3696"/>
                  </a:cubicBezTo>
                  <a:cubicBezTo>
                    <a:pt x="5829" y="2376"/>
                    <a:pt x="6522" y="869"/>
                    <a:pt x="6522" y="869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59;p37">
              <a:extLst>
                <a:ext uri="{FF2B5EF4-FFF2-40B4-BE49-F238E27FC236}">
                  <a16:creationId xmlns:a16="http://schemas.microsoft.com/office/drawing/2014/main" id="{3730B945-5FEB-4EE3-886D-1E02C6023456}"/>
                </a:ext>
              </a:extLst>
            </p:cNvPr>
            <p:cNvSpPr/>
            <p:nvPr/>
          </p:nvSpPr>
          <p:spPr>
            <a:xfrm>
              <a:off x="1741150" y="2710950"/>
              <a:ext cx="105050" cy="119075"/>
            </a:xfrm>
            <a:custGeom>
              <a:avLst/>
              <a:gdLst/>
              <a:ahLst/>
              <a:cxnLst/>
              <a:rect l="l" t="t" r="r" b="b"/>
              <a:pathLst>
                <a:path w="4202" h="4763" extrusionOk="0">
                  <a:moveTo>
                    <a:pt x="2134" y="1"/>
                  </a:moveTo>
                  <a:lnTo>
                    <a:pt x="0" y="2596"/>
                  </a:lnTo>
                  <a:lnTo>
                    <a:pt x="3673" y="4762"/>
                  </a:lnTo>
                  <a:lnTo>
                    <a:pt x="3805" y="4652"/>
                  </a:lnTo>
                  <a:cubicBezTo>
                    <a:pt x="4201" y="4113"/>
                    <a:pt x="3047" y="2618"/>
                    <a:pt x="2552" y="2167"/>
                  </a:cubicBezTo>
                  <a:lnTo>
                    <a:pt x="2134" y="1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0;p37">
              <a:extLst>
                <a:ext uri="{FF2B5EF4-FFF2-40B4-BE49-F238E27FC236}">
                  <a16:creationId xmlns:a16="http://schemas.microsoft.com/office/drawing/2014/main" id="{57625558-6959-43B0-8D74-6D7F818FA65C}"/>
                </a:ext>
              </a:extLst>
            </p:cNvPr>
            <p:cNvSpPr/>
            <p:nvPr/>
          </p:nvSpPr>
          <p:spPr>
            <a:xfrm>
              <a:off x="1641075" y="2467300"/>
              <a:ext cx="71225" cy="84525"/>
            </a:xfrm>
            <a:custGeom>
              <a:avLst/>
              <a:gdLst/>
              <a:ahLst/>
              <a:cxnLst/>
              <a:rect l="l" t="t" r="r" b="b"/>
              <a:pathLst>
                <a:path w="2849" h="3381" extrusionOk="0">
                  <a:moveTo>
                    <a:pt x="1323" y="0"/>
                  </a:moveTo>
                  <a:cubicBezTo>
                    <a:pt x="1267" y="0"/>
                    <a:pt x="1211" y="5"/>
                    <a:pt x="1155" y="14"/>
                  </a:cubicBezTo>
                  <a:cubicBezTo>
                    <a:pt x="451" y="124"/>
                    <a:pt x="0" y="960"/>
                    <a:pt x="143" y="1895"/>
                  </a:cubicBezTo>
                  <a:cubicBezTo>
                    <a:pt x="276" y="2751"/>
                    <a:pt x="881" y="3380"/>
                    <a:pt x="1538" y="3380"/>
                  </a:cubicBezTo>
                  <a:cubicBezTo>
                    <a:pt x="1590" y="3380"/>
                    <a:pt x="1642" y="3376"/>
                    <a:pt x="1694" y="3368"/>
                  </a:cubicBezTo>
                  <a:cubicBezTo>
                    <a:pt x="2398" y="3258"/>
                    <a:pt x="2849" y="2423"/>
                    <a:pt x="2706" y="1488"/>
                  </a:cubicBezTo>
                  <a:cubicBezTo>
                    <a:pt x="2564" y="637"/>
                    <a:pt x="1974" y="0"/>
                    <a:pt x="1323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1;p37">
              <a:extLst>
                <a:ext uri="{FF2B5EF4-FFF2-40B4-BE49-F238E27FC236}">
                  <a16:creationId xmlns:a16="http://schemas.microsoft.com/office/drawing/2014/main" id="{33B9E2FD-458B-4DFA-BE2C-73E2237EDE90}"/>
                </a:ext>
              </a:extLst>
            </p:cNvPr>
            <p:cNvSpPr/>
            <p:nvPr/>
          </p:nvSpPr>
          <p:spPr>
            <a:xfrm>
              <a:off x="1556125" y="2572400"/>
              <a:ext cx="124850" cy="103100"/>
            </a:xfrm>
            <a:custGeom>
              <a:avLst/>
              <a:gdLst/>
              <a:ahLst/>
              <a:cxnLst/>
              <a:rect l="l" t="t" r="r" b="b"/>
              <a:pathLst>
                <a:path w="4994" h="4124" extrusionOk="0">
                  <a:moveTo>
                    <a:pt x="4993" y="0"/>
                  </a:moveTo>
                  <a:lnTo>
                    <a:pt x="319" y="2068"/>
                  </a:lnTo>
                  <a:lnTo>
                    <a:pt x="0" y="4124"/>
                  </a:lnTo>
                  <a:lnTo>
                    <a:pt x="4872" y="2760"/>
                  </a:lnTo>
                  <a:lnTo>
                    <a:pt x="49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62;p37">
              <a:extLst>
                <a:ext uri="{FF2B5EF4-FFF2-40B4-BE49-F238E27FC236}">
                  <a16:creationId xmlns:a16="http://schemas.microsoft.com/office/drawing/2014/main" id="{9B008EA3-3758-46A2-9417-199C6F397873}"/>
                </a:ext>
              </a:extLst>
            </p:cNvPr>
            <p:cNvSpPr/>
            <p:nvPr/>
          </p:nvSpPr>
          <p:spPr>
            <a:xfrm>
              <a:off x="1435425" y="2573225"/>
              <a:ext cx="128700" cy="94325"/>
            </a:xfrm>
            <a:custGeom>
              <a:avLst/>
              <a:gdLst/>
              <a:ahLst/>
              <a:cxnLst/>
              <a:rect l="l" t="t" r="r" b="b"/>
              <a:pathLst>
                <a:path w="5148" h="3773" extrusionOk="0">
                  <a:moveTo>
                    <a:pt x="144" y="0"/>
                  </a:moveTo>
                  <a:lnTo>
                    <a:pt x="1" y="627"/>
                  </a:lnTo>
                  <a:lnTo>
                    <a:pt x="4795" y="3772"/>
                  </a:lnTo>
                  <a:lnTo>
                    <a:pt x="5147" y="2035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63;p37">
              <a:extLst>
                <a:ext uri="{FF2B5EF4-FFF2-40B4-BE49-F238E27FC236}">
                  <a16:creationId xmlns:a16="http://schemas.microsoft.com/office/drawing/2014/main" id="{E6879CB1-409D-48CC-8CB6-431946F7F37F}"/>
                </a:ext>
              </a:extLst>
            </p:cNvPr>
            <p:cNvSpPr/>
            <p:nvPr/>
          </p:nvSpPr>
          <p:spPr>
            <a:xfrm>
              <a:off x="1669400" y="2528400"/>
              <a:ext cx="46200" cy="58575"/>
            </a:xfrm>
            <a:custGeom>
              <a:avLst/>
              <a:gdLst/>
              <a:ahLst/>
              <a:cxnLst/>
              <a:rect l="l" t="t" r="r" b="b"/>
              <a:pathLst>
                <a:path w="1848" h="2343" extrusionOk="0">
                  <a:moveTo>
                    <a:pt x="935" y="1"/>
                  </a:moveTo>
                  <a:lnTo>
                    <a:pt x="0" y="451"/>
                  </a:lnTo>
                  <a:lnTo>
                    <a:pt x="913" y="2343"/>
                  </a:lnTo>
                  <a:lnTo>
                    <a:pt x="1848" y="188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64;p37">
              <a:extLst>
                <a:ext uri="{FF2B5EF4-FFF2-40B4-BE49-F238E27FC236}">
                  <a16:creationId xmlns:a16="http://schemas.microsoft.com/office/drawing/2014/main" id="{03793A24-7727-4A6E-A2D1-5665288A5B26}"/>
                </a:ext>
              </a:extLst>
            </p:cNvPr>
            <p:cNvSpPr/>
            <p:nvPr/>
          </p:nvSpPr>
          <p:spPr>
            <a:xfrm>
              <a:off x="1676550" y="2564700"/>
              <a:ext cx="179825" cy="164975"/>
            </a:xfrm>
            <a:custGeom>
              <a:avLst/>
              <a:gdLst/>
              <a:ahLst/>
              <a:cxnLst/>
              <a:rect l="l" t="t" r="r" b="b"/>
              <a:pathLst>
                <a:path w="7193" h="6599" extrusionOk="0">
                  <a:moveTo>
                    <a:pt x="1441" y="0"/>
                  </a:moveTo>
                  <a:lnTo>
                    <a:pt x="0" y="2057"/>
                  </a:lnTo>
                  <a:lnTo>
                    <a:pt x="2035" y="1881"/>
                  </a:lnTo>
                  <a:lnTo>
                    <a:pt x="6466" y="6598"/>
                  </a:lnTo>
                  <a:lnTo>
                    <a:pt x="7192" y="5059"/>
                  </a:lnTo>
                  <a:lnTo>
                    <a:pt x="3464" y="517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65;p37">
              <a:extLst>
                <a:ext uri="{FF2B5EF4-FFF2-40B4-BE49-F238E27FC236}">
                  <a16:creationId xmlns:a16="http://schemas.microsoft.com/office/drawing/2014/main" id="{16377EE8-2713-4A5F-8650-05D89E04CA80}"/>
                </a:ext>
              </a:extLst>
            </p:cNvPr>
            <p:cNvSpPr/>
            <p:nvPr/>
          </p:nvSpPr>
          <p:spPr>
            <a:xfrm>
              <a:off x="1838200" y="2691150"/>
              <a:ext cx="113300" cy="132000"/>
            </a:xfrm>
            <a:custGeom>
              <a:avLst/>
              <a:gdLst/>
              <a:ahLst/>
              <a:cxnLst/>
              <a:rect l="l" t="t" r="r" b="b"/>
              <a:pathLst>
                <a:path w="4532" h="5280" extrusionOk="0">
                  <a:moveTo>
                    <a:pt x="726" y="1"/>
                  </a:moveTo>
                  <a:lnTo>
                    <a:pt x="0" y="1540"/>
                  </a:lnTo>
                  <a:lnTo>
                    <a:pt x="3772" y="5279"/>
                  </a:lnTo>
                  <a:lnTo>
                    <a:pt x="4531" y="4686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66;p37">
              <a:extLst>
                <a:ext uri="{FF2B5EF4-FFF2-40B4-BE49-F238E27FC236}">
                  <a16:creationId xmlns:a16="http://schemas.microsoft.com/office/drawing/2014/main" id="{95CE392A-3523-4547-A77F-5501A910892E}"/>
                </a:ext>
              </a:extLst>
            </p:cNvPr>
            <p:cNvSpPr/>
            <p:nvPr/>
          </p:nvSpPr>
          <p:spPr>
            <a:xfrm>
              <a:off x="1673250" y="2603175"/>
              <a:ext cx="173500" cy="258175"/>
            </a:xfrm>
            <a:custGeom>
              <a:avLst/>
              <a:gdLst/>
              <a:ahLst/>
              <a:cxnLst/>
              <a:rect l="l" t="t" r="r" b="b"/>
              <a:pathLst>
                <a:path w="6940" h="10327" extrusionOk="0">
                  <a:moveTo>
                    <a:pt x="3244" y="1"/>
                  </a:moveTo>
                  <a:lnTo>
                    <a:pt x="0" y="507"/>
                  </a:lnTo>
                  <a:lnTo>
                    <a:pt x="682" y="10327"/>
                  </a:lnTo>
                  <a:lnTo>
                    <a:pt x="6939" y="9128"/>
                  </a:lnTo>
                  <a:lnTo>
                    <a:pt x="3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67;p37">
              <a:extLst>
                <a:ext uri="{FF2B5EF4-FFF2-40B4-BE49-F238E27FC236}">
                  <a16:creationId xmlns:a16="http://schemas.microsoft.com/office/drawing/2014/main" id="{4CEF90E7-D230-48A0-B383-3F2A5A287901}"/>
                </a:ext>
              </a:extLst>
            </p:cNvPr>
            <p:cNvSpPr/>
            <p:nvPr/>
          </p:nvSpPr>
          <p:spPr>
            <a:xfrm>
              <a:off x="1645750" y="2567175"/>
              <a:ext cx="101475" cy="69850"/>
            </a:xfrm>
            <a:custGeom>
              <a:avLst/>
              <a:gdLst/>
              <a:ahLst/>
              <a:cxnLst/>
              <a:rect l="l" t="t" r="r" b="b"/>
              <a:pathLst>
                <a:path w="4059" h="2794" extrusionOk="0">
                  <a:moveTo>
                    <a:pt x="2882" y="0"/>
                  </a:moveTo>
                  <a:lnTo>
                    <a:pt x="1331" y="286"/>
                  </a:lnTo>
                  <a:lnTo>
                    <a:pt x="968" y="858"/>
                  </a:lnTo>
                  <a:lnTo>
                    <a:pt x="0" y="1936"/>
                  </a:lnTo>
                  <a:lnTo>
                    <a:pt x="891" y="2793"/>
                  </a:lnTo>
                  <a:lnTo>
                    <a:pt x="3223" y="2771"/>
                  </a:lnTo>
                  <a:lnTo>
                    <a:pt x="4058" y="70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68;p37">
              <a:extLst>
                <a:ext uri="{FF2B5EF4-FFF2-40B4-BE49-F238E27FC236}">
                  <a16:creationId xmlns:a16="http://schemas.microsoft.com/office/drawing/2014/main" id="{930FA9EC-9D2E-41C8-B9F1-EC41E3C81AAE}"/>
                </a:ext>
              </a:extLst>
            </p:cNvPr>
            <p:cNvSpPr/>
            <p:nvPr/>
          </p:nvSpPr>
          <p:spPr>
            <a:xfrm>
              <a:off x="1402700" y="3168150"/>
              <a:ext cx="131450" cy="93500"/>
            </a:xfrm>
            <a:custGeom>
              <a:avLst/>
              <a:gdLst/>
              <a:ahLst/>
              <a:cxnLst/>
              <a:rect l="l" t="t" r="r" b="b"/>
              <a:pathLst>
                <a:path w="5258" h="3740" extrusionOk="0">
                  <a:moveTo>
                    <a:pt x="1" y="1"/>
                  </a:moveTo>
                  <a:lnTo>
                    <a:pt x="1541" y="2013"/>
                  </a:lnTo>
                  <a:cubicBezTo>
                    <a:pt x="1699" y="2215"/>
                    <a:pt x="1941" y="2333"/>
                    <a:pt x="2195" y="2333"/>
                  </a:cubicBezTo>
                  <a:cubicBezTo>
                    <a:pt x="2259" y="2333"/>
                    <a:pt x="2323" y="2325"/>
                    <a:pt x="2387" y="2310"/>
                  </a:cubicBezTo>
                  <a:lnTo>
                    <a:pt x="3762" y="2002"/>
                  </a:lnTo>
                  <a:lnTo>
                    <a:pt x="3762" y="2002"/>
                  </a:lnTo>
                  <a:lnTo>
                    <a:pt x="3311" y="2937"/>
                  </a:lnTo>
                  <a:lnTo>
                    <a:pt x="4653" y="3740"/>
                  </a:lnTo>
                  <a:lnTo>
                    <a:pt x="5258" y="1562"/>
                  </a:lnTo>
                  <a:lnTo>
                    <a:pt x="4290" y="605"/>
                  </a:lnTo>
                  <a:lnTo>
                    <a:pt x="2915" y="759"/>
                  </a:lnTo>
                  <a:cubicBezTo>
                    <a:pt x="2849" y="766"/>
                    <a:pt x="2782" y="770"/>
                    <a:pt x="2715" y="770"/>
                  </a:cubicBezTo>
                  <a:cubicBezTo>
                    <a:pt x="2562" y="770"/>
                    <a:pt x="2409" y="750"/>
                    <a:pt x="2255" y="70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69;p37">
              <a:extLst>
                <a:ext uri="{FF2B5EF4-FFF2-40B4-BE49-F238E27FC236}">
                  <a16:creationId xmlns:a16="http://schemas.microsoft.com/office/drawing/2014/main" id="{259CB236-87A5-4C63-8C3B-75721D506343}"/>
                </a:ext>
              </a:extLst>
            </p:cNvPr>
            <p:cNvSpPr/>
            <p:nvPr/>
          </p:nvSpPr>
          <p:spPr>
            <a:xfrm>
              <a:off x="1838475" y="3211050"/>
              <a:ext cx="132000" cy="72875"/>
            </a:xfrm>
            <a:custGeom>
              <a:avLst/>
              <a:gdLst/>
              <a:ahLst/>
              <a:cxnLst/>
              <a:rect l="l" t="t" r="r" b="b"/>
              <a:pathLst>
                <a:path w="5280" h="2915" extrusionOk="0">
                  <a:moveTo>
                    <a:pt x="4058" y="0"/>
                  </a:moveTo>
                  <a:lnTo>
                    <a:pt x="2827" y="165"/>
                  </a:lnTo>
                  <a:lnTo>
                    <a:pt x="2178" y="1232"/>
                  </a:lnTo>
                  <a:cubicBezTo>
                    <a:pt x="2068" y="1408"/>
                    <a:pt x="1925" y="1551"/>
                    <a:pt x="1760" y="1672"/>
                  </a:cubicBezTo>
                  <a:lnTo>
                    <a:pt x="0" y="2892"/>
                  </a:lnTo>
                  <a:lnTo>
                    <a:pt x="2299" y="2914"/>
                  </a:lnTo>
                  <a:cubicBezTo>
                    <a:pt x="2596" y="2914"/>
                    <a:pt x="2860" y="2749"/>
                    <a:pt x="2992" y="2485"/>
                  </a:cubicBezTo>
                  <a:lnTo>
                    <a:pt x="3531" y="1331"/>
                  </a:lnTo>
                  <a:lnTo>
                    <a:pt x="3948" y="2167"/>
                  </a:lnTo>
                  <a:lnTo>
                    <a:pt x="5279" y="1661"/>
                  </a:lnTo>
                  <a:lnTo>
                    <a:pt x="4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70;p37">
              <a:extLst>
                <a:ext uri="{FF2B5EF4-FFF2-40B4-BE49-F238E27FC236}">
                  <a16:creationId xmlns:a16="http://schemas.microsoft.com/office/drawing/2014/main" id="{98AD6E40-3A5F-437E-8E3A-876BB9578A0D}"/>
                </a:ext>
              </a:extLst>
            </p:cNvPr>
            <p:cNvSpPr/>
            <p:nvPr/>
          </p:nvSpPr>
          <p:spPr>
            <a:xfrm>
              <a:off x="1453025" y="3161550"/>
              <a:ext cx="50325" cy="33575"/>
            </a:xfrm>
            <a:custGeom>
              <a:avLst/>
              <a:gdLst/>
              <a:ahLst/>
              <a:cxnLst/>
              <a:rect l="l" t="t" r="r" b="b"/>
              <a:pathLst>
                <a:path w="2013" h="1343" fill="none" extrusionOk="0">
                  <a:moveTo>
                    <a:pt x="1573" y="1067"/>
                  </a:moveTo>
                  <a:cubicBezTo>
                    <a:pt x="1452" y="781"/>
                    <a:pt x="1386" y="485"/>
                    <a:pt x="1375" y="177"/>
                  </a:cubicBezTo>
                  <a:cubicBezTo>
                    <a:pt x="1364" y="45"/>
                    <a:pt x="1551" y="1"/>
                    <a:pt x="1606" y="122"/>
                  </a:cubicBezTo>
                  <a:cubicBezTo>
                    <a:pt x="1639" y="199"/>
                    <a:pt x="1661" y="276"/>
                    <a:pt x="1661" y="364"/>
                  </a:cubicBezTo>
                  <a:cubicBezTo>
                    <a:pt x="1672" y="551"/>
                    <a:pt x="1617" y="737"/>
                    <a:pt x="1562" y="924"/>
                  </a:cubicBezTo>
                  <a:cubicBezTo>
                    <a:pt x="1573" y="694"/>
                    <a:pt x="1639" y="474"/>
                    <a:pt x="1738" y="276"/>
                  </a:cubicBezTo>
                  <a:cubicBezTo>
                    <a:pt x="1771" y="221"/>
                    <a:pt x="1804" y="155"/>
                    <a:pt x="1870" y="155"/>
                  </a:cubicBezTo>
                  <a:cubicBezTo>
                    <a:pt x="1925" y="144"/>
                    <a:pt x="1969" y="188"/>
                    <a:pt x="1991" y="243"/>
                  </a:cubicBezTo>
                  <a:cubicBezTo>
                    <a:pt x="2013" y="287"/>
                    <a:pt x="2002" y="342"/>
                    <a:pt x="2002" y="397"/>
                  </a:cubicBezTo>
                  <a:cubicBezTo>
                    <a:pt x="1958" y="694"/>
                    <a:pt x="1815" y="979"/>
                    <a:pt x="1595" y="1188"/>
                  </a:cubicBezTo>
                  <a:cubicBezTo>
                    <a:pt x="1507" y="1265"/>
                    <a:pt x="1397" y="1342"/>
                    <a:pt x="1287" y="1309"/>
                  </a:cubicBezTo>
                  <a:cubicBezTo>
                    <a:pt x="1155" y="1276"/>
                    <a:pt x="1100" y="1122"/>
                    <a:pt x="1023" y="1001"/>
                  </a:cubicBezTo>
                  <a:cubicBezTo>
                    <a:pt x="891" y="781"/>
                    <a:pt x="638" y="639"/>
                    <a:pt x="374" y="628"/>
                  </a:cubicBezTo>
                  <a:cubicBezTo>
                    <a:pt x="297" y="628"/>
                    <a:pt x="209" y="639"/>
                    <a:pt x="132" y="606"/>
                  </a:cubicBezTo>
                  <a:cubicBezTo>
                    <a:pt x="55" y="573"/>
                    <a:pt x="0" y="474"/>
                    <a:pt x="55" y="408"/>
                  </a:cubicBezTo>
                </a:path>
              </a:pathLst>
            </a:custGeom>
            <a:noFill/>
            <a:ln w="16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71;p37">
              <a:extLst>
                <a:ext uri="{FF2B5EF4-FFF2-40B4-BE49-F238E27FC236}">
                  <a16:creationId xmlns:a16="http://schemas.microsoft.com/office/drawing/2014/main" id="{C210E63A-3927-48E2-99FF-5708163AF843}"/>
                </a:ext>
              </a:extLst>
            </p:cNvPr>
            <p:cNvSpPr/>
            <p:nvPr/>
          </p:nvSpPr>
          <p:spPr>
            <a:xfrm>
              <a:off x="1654825" y="2457125"/>
              <a:ext cx="238650" cy="245200"/>
            </a:xfrm>
            <a:custGeom>
              <a:avLst/>
              <a:gdLst/>
              <a:ahLst/>
              <a:cxnLst/>
              <a:rect l="l" t="t" r="r" b="b"/>
              <a:pathLst>
                <a:path w="9546" h="9808" extrusionOk="0">
                  <a:moveTo>
                    <a:pt x="963" y="0"/>
                  </a:moveTo>
                  <a:cubicBezTo>
                    <a:pt x="717" y="0"/>
                    <a:pt x="477" y="65"/>
                    <a:pt x="275" y="212"/>
                  </a:cubicBezTo>
                  <a:lnTo>
                    <a:pt x="209" y="674"/>
                  </a:lnTo>
                  <a:cubicBezTo>
                    <a:pt x="0" y="707"/>
                    <a:pt x="715" y="1796"/>
                    <a:pt x="1419" y="2566"/>
                  </a:cubicBezTo>
                  <a:cubicBezTo>
                    <a:pt x="1705" y="2874"/>
                    <a:pt x="1397" y="3379"/>
                    <a:pt x="1243" y="3775"/>
                  </a:cubicBezTo>
                  <a:cubicBezTo>
                    <a:pt x="1001" y="4369"/>
                    <a:pt x="902" y="5051"/>
                    <a:pt x="1100" y="5656"/>
                  </a:cubicBezTo>
                  <a:cubicBezTo>
                    <a:pt x="1298" y="6272"/>
                    <a:pt x="1826" y="6800"/>
                    <a:pt x="2464" y="6887"/>
                  </a:cubicBezTo>
                  <a:cubicBezTo>
                    <a:pt x="2549" y="6898"/>
                    <a:pt x="2637" y="6901"/>
                    <a:pt x="2726" y="6901"/>
                  </a:cubicBezTo>
                  <a:cubicBezTo>
                    <a:pt x="2857" y="6901"/>
                    <a:pt x="2991" y="6894"/>
                    <a:pt x="3122" y="6894"/>
                  </a:cubicBezTo>
                  <a:cubicBezTo>
                    <a:pt x="3355" y="6894"/>
                    <a:pt x="3580" y="6917"/>
                    <a:pt x="3772" y="7041"/>
                  </a:cubicBezTo>
                  <a:cubicBezTo>
                    <a:pt x="4190" y="7327"/>
                    <a:pt x="4179" y="7921"/>
                    <a:pt x="4355" y="8394"/>
                  </a:cubicBezTo>
                  <a:cubicBezTo>
                    <a:pt x="4575" y="9010"/>
                    <a:pt x="5147" y="9461"/>
                    <a:pt x="5763" y="9659"/>
                  </a:cubicBezTo>
                  <a:cubicBezTo>
                    <a:pt x="6099" y="9765"/>
                    <a:pt x="6451" y="9808"/>
                    <a:pt x="6803" y="9808"/>
                  </a:cubicBezTo>
                  <a:cubicBezTo>
                    <a:pt x="7108" y="9808"/>
                    <a:pt x="7414" y="9776"/>
                    <a:pt x="7709" y="9725"/>
                  </a:cubicBezTo>
                  <a:cubicBezTo>
                    <a:pt x="8182" y="9648"/>
                    <a:pt x="8677" y="9516"/>
                    <a:pt x="9007" y="9164"/>
                  </a:cubicBezTo>
                  <a:cubicBezTo>
                    <a:pt x="9546" y="8603"/>
                    <a:pt x="9458" y="7690"/>
                    <a:pt x="9161" y="6975"/>
                  </a:cubicBezTo>
                  <a:cubicBezTo>
                    <a:pt x="8556" y="5491"/>
                    <a:pt x="7181" y="4369"/>
                    <a:pt x="5609" y="4061"/>
                  </a:cubicBezTo>
                  <a:cubicBezTo>
                    <a:pt x="4993" y="3940"/>
                    <a:pt x="4311" y="3929"/>
                    <a:pt x="3816" y="3533"/>
                  </a:cubicBezTo>
                  <a:cubicBezTo>
                    <a:pt x="3387" y="3203"/>
                    <a:pt x="3200" y="2654"/>
                    <a:pt x="3014" y="2148"/>
                  </a:cubicBezTo>
                  <a:cubicBezTo>
                    <a:pt x="2805" y="1532"/>
                    <a:pt x="2552" y="894"/>
                    <a:pt x="2068" y="443"/>
                  </a:cubicBezTo>
                  <a:cubicBezTo>
                    <a:pt x="1775" y="171"/>
                    <a:pt x="1361" y="0"/>
                    <a:pt x="963" y="0"/>
                  </a:cubicBezTo>
                  <a:close/>
                </a:path>
              </a:pathLst>
            </a:custGeom>
            <a:solidFill>
              <a:srgbClr val="07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72;p37">
              <a:extLst>
                <a:ext uri="{FF2B5EF4-FFF2-40B4-BE49-F238E27FC236}">
                  <a16:creationId xmlns:a16="http://schemas.microsoft.com/office/drawing/2014/main" id="{D70C0E3B-2FF0-4739-ABEF-7F3A58FB3029}"/>
                </a:ext>
              </a:extLst>
            </p:cNvPr>
            <p:cNvSpPr/>
            <p:nvPr/>
          </p:nvSpPr>
          <p:spPr>
            <a:xfrm>
              <a:off x="1627600" y="2459125"/>
              <a:ext cx="69575" cy="51700"/>
            </a:xfrm>
            <a:custGeom>
              <a:avLst/>
              <a:gdLst/>
              <a:ahLst/>
              <a:cxnLst/>
              <a:rect l="l" t="t" r="r" b="b"/>
              <a:pathLst>
                <a:path w="2783" h="2068" extrusionOk="0">
                  <a:moveTo>
                    <a:pt x="1705" y="0"/>
                  </a:moveTo>
                  <a:cubicBezTo>
                    <a:pt x="1705" y="0"/>
                    <a:pt x="1" y="187"/>
                    <a:pt x="528" y="2068"/>
                  </a:cubicBezTo>
                  <a:lnTo>
                    <a:pt x="2783" y="1617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7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73;p37">
              <a:extLst>
                <a:ext uri="{FF2B5EF4-FFF2-40B4-BE49-F238E27FC236}">
                  <a16:creationId xmlns:a16="http://schemas.microsoft.com/office/drawing/2014/main" id="{AF775EB8-9952-46DC-9AB0-D792DAF1AF5A}"/>
                </a:ext>
              </a:extLst>
            </p:cNvPr>
            <p:cNvSpPr/>
            <p:nvPr/>
          </p:nvSpPr>
          <p:spPr>
            <a:xfrm>
              <a:off x="1671600" y="2498425"/>
              <a:ext cx="17600" cy="17625"/>
            </a:xfrm>
            <a:custGeom>
              <a:avLst/>
              <a:gdLst/>
              <a:ahLst/>
              <a:cxnLst/>
              <a:rect l="l" t="t" r="r" b="b"/>
              <a:pathLst>
                <a:path w="704" h="705" extrusionOk="0">
                  <a:moveTo>
                    <a:pt x="352" y="1"/>
                  </a:moveTo>
                  <a:cubicBezTo>
                    <a:pt x="154" y="1"/>
                    <a:pt x="0" y="166"/>
                    <a:pt x="0" y="353"/>
                  </a:cubicBezTo>
                  <a:cubicBezTo>
                    <a:pt x="0" y="551"/>
                    <a:pt x="154" y="705"/>
                    <a:pt x="352" y="705"/>
                  </a:cubicBezTo>
                  <a:cubicBezTo>
                    <a:pt x="550" y="705"/>
                    <a:pt x="704" y="551"/>
                    <a:pt x="704" y="353"/>
                  </a:cubicBezTo>
                  <a:cubicBezTo>
                    <a:pt x="704" y="166"/>
                    <a:pt x="550" y="1"/>
                    <a:pt x="352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74;p37">
              <a:extLst>
                <a:ext uri="{FF2B5EF4-FFF2-40B4-BE49-F238E27FC236}">
                  <a16:creationId xmlns:a16="http://schemas.microsoft.com/office/drawing/2014/main" id="{B754FBB9-2CBD-4CB3-9C1E-398284B04635}"/>
                </a:ext>
              </a:extLst>
            </p:cNvPr>
            <p:cNvSpPr/>
            <p:nvPr/>
          </p:nvSpPr>
          <p:spPr>
            <a:xfrm>
              <a:off x="1436800" y="2572950"/>
              <a:ext cx="128425" cy="102550"/>
            </a:xfrm>
            <a:custGeom>
              <a:avLst/>
              <a:gdLst/>
              <a:ahLst/>
              <a:cxnLst/>
              <a:rect l="l" t="t" r="r" b="b"/>
              <a:pathLst>
                <a:path w="5137" h="4102" extrusionOk="0">
                  <a:moveTo>
                    <a:pt x="385" y="0"/>
                  </a:moveTo>
                  <a:lnTo>
                    <a:pt x="12" y="759"/>
                  </a:lnTo>
                  <a:lnTo>
                    <a:pt x="1" y="759"/>
                  </a:lnTo>
                  <a:lnTo>
                    <a:pt x="4773" y="4102"/>
                  </a:lnTo>
                  <a:cubicBezTo>
                    <a:pt x="4773" y="4102"/>
                    <a:pt x="5136" y="2079"/>
                    <a:pt x="5136" y="2046"/>
                  </a:cubicBezTo>
                  <a:cubicBezTo>
                    <a:pt x="5136" y="2024"/>
                    <a:pt x="385" y="0"/>
                    <a:pt x="3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75;p37">
              <a:extLst>
                <a:ext uri="{FF2B5EF4-FFF2-40B4-BE49-F238E27FC236}">
                  <a16:creationId xmlns:a16="http://schemas.microsoft.com/office/drawing/2014/main" id="{336F75C1-C1CF-4673-B7AB-2EE954414774}"/>
                </a:ext>
              </a:extLst>
            </p:cNvPr>
            <p:cNvSpPr/>
            <p:nvPr/>
          </p:nvSpPr>
          <p:spPr>
            <a:xfrm>
              <a:off x="1436525" y="2570475"/>
              <a:ext cx="21475" cy="29700"/>
            </a:xfrm>
            <a:custGeom>
              <a:avLst/>
              <a:gdLst/>
              <a:ahLst/>
              <a:cxnLst/>
              <a:rect l="l" t="t" r="r" b="b"/>
              <a:pathLst>
                <a:path w="859" h="1188" extrusionOk="0">
                  <a:moveTo>
                    <a:pt x="451" y="0"/>
                  </a:moveTo>
                  <a:lnTo>
                    <a:pt x="1" y="913"/>
                  </a:lnTo>
                  <a:lnTo>
                    <a:pt x="407" y="1188"/>
                  </a:lnTo>
                  <a:lnTo>
                    <a:pt x="858" y="23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76;p37">
              <a:extLst>
                <a:ext uri="{FF2B5EF4-FFF2-40B4-BE49-F238E27FC236}">
                  <a16:creationId xmlns:a16="http://schemas.microsoft.com/office/drawing/2014/main" id="{C38252AB-4591-4398-9F49-B6BA2C10CD3A}"/>
                </a:ext>
              </a:extLst>
            </p:cNvPr>
            <p:cNvSpPr/>
            <p:nvPr/>
          </p:nvSpPr>
          <p:spPr>
            <a:xfrm>
              <a:off x="1923150" y="2795350"/>
              <a:ext cx="25325" cy="28350"/>
            </a:xfrm>
            <a:custGeom>
              <a:avLst/>
              <a:gdLst/>
              <a:ahLst/>
              <a:cxnLst/>
              <a:rect l="l" t="t" r="r" b="b"/>
              <a:pathLst>
                <a:path w="1013" h="1134" extrusionOk="0">
                  <a:moveTo>
                    <a:pt x="693" y="1"/>
                  </a:moveTo>
                  <a:lnTo>
                    <a:pt x="1" y="748"/>
                  </a:lnTo>
                  <a:lnTo>
                    <a:pt x="297" y="1133"/>
                  </a:lnTo>
                  <a:lnTo>
                    <a:pt x="1012" y="353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77;p37">
              <a:extLst>
                <a:ext uri="{FF2B5EF4-FFF2-40B4-BE49-F238E27FC236}">
                  <a16:creationId xmlns:a16="http://schemas.microsoft.com/office/drawing/2014/main" id="{D475E1EB-EA3F-43DA-883D-DABF3B982355}"/>
                </a:ext>
              </a:extLst>
            </p:cNvPr>
            <p:cNvSpPr/>
            <p:nvPr/>
          </p:nvSpPr>
          <p:spPr>
            <a:xfrm>
              <a:off x="1509925" y="3170350"/>
              <a:ext cx="34400" cy="37150"/>
            </a:xfrm>
            <a:custGeom>
              <a:avLst/>
              <a:gdLst/>
              <a:ahLst/>
              <a:cxnLst/>
              <a:rect l="l" t="t" r="r" b="b"/>
              <a:pathLst>
                <a:path w="1376" h="1486" extrusionOk="0">
                  <a:moveTo>
                    <a:pt x="243" y="1"/>
                  </a:moveTo>
                  <a:lnTo>
                    <a:pt x="1" y="528"/>
                  </a:lnTo>
                  <a:lnTo>
                    <a:pt x="969" y="1485"/>
                  </a:lnTo>
                  <a:lnTo>
                    <a:pt x="1375" y="1034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78;p37">
              <a:extLst>
                <a:ext uri="{FF2B5EF4-FFF2-40B4-BE49-F238E27FC236}">
                  <a16:creationId xmlns:a16="http://schemas.microsoft.com/office/drawing/2014/main" id="{49C53449-679B-4D87-A6BD-B8975CC5E9AA}"/>
                </a:ext>
              </a:extLst>
            </p:cNvPr>
            <p:cNvSpPr/>
            <p:nvPr/>
          </p:nvSpPr>
          <p:spPr>
            <a:xfrm>
              <a:off x="1899775" y="3197025"/>
              <a:ext cx="41275" cy="22300"/>
            </a:xfrm>
            <a:custGeom>
              <a:avLst/>
              <a:gdLst/>
              <a:ahLst/>
              <a:cxnLst/>
              <a:rect l="l" t="t" r="r" b="b"/>
              <a:pathLst>
                <a:path w="1651" h="892" extrusionOk="0">
                  <a:moveTo>
                    <a:pt x="1617" y="0"/>
                  </a:moveTo>
                  <a:lnTo>
                    <a:pt x="1" y="396"/>
                  </a:lnTo>
                  <a:lnTo>
                    <a:pt x="320" y="891"/>
                  </a:lnTo>
                  <a:lnTo>
                    <a:pt x="1650" y="59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79;p37">
              <a:extLst>
                <a:ext uri="{FF2B5EF4-FFF2-40B4-BE49-F238E27FC236}">
                  <a16:creationId xmlns:a16="http://schemas.microsoft.com/office/drawing/2014/main" id="{F3B68984-37D0-4FC5-A7EB-336C5322D666}"/>
                </a:ext>
              </a:extLst>
            </p:cNvPr>
            <p:cNvSpPr/>
            <p:nvPr/>
          </p:nvSpPr>
          <p:spPr>
            <a:xfrm>
              <a:off x="1881625" y="3205550"/>
              <a:ext cx="36600" cy="38500"/>
            </a:xfrm>
            <a:custGeom>
              <a:avLst/>
              <a:gdLst/>
              <a:ahLst/>
              <a:cxnLst/>
              <a:rect l="l" t="t" r="r" b="b"/>
              <a:pathLst>
                <a:path w="1464" h="1540" fill="none" extrusionOk="0">
                  <a:moveTo>
                    <a:pt x="1134" y="825"/>
                  </a:moveTo>
                  <a:cubicBezTo>
                    <a:pt x="1002" y="561"/>
                    <a:pt x="760" y="341"/>
                    <a:pt x="474" y="231"/>
                  </a:cubicBezTo>
                  <a:lnTo>
                    <a:pt x="463" y="231"/>
                  </a:lnTo>
                  <a:cubicBezTo>
                    <a:pt x="243" y="154"/>
                    <a:pt x="56" y="429"/>
                    <a:pt x="232" y="594"/>
                  </a:cubicBezTo>
                  <a:cubicBezTo>
                    <a:pt x="375" y="748"/>
                    <a:pt x="584" y="847"/>
                    <a:pt x="793" y="869"/>
                  </a:cubicBezTo>
                  <a:cubicBezTo>
                    <a:pt x="903" y="803"/>
                    <a:pt x="958" y="660"/>
                    <a:pt x="980" y="528"/>
                  </a:cubicBezTo>
                  <a:cubicBezTo>
                    <a:pt x="1013" y="396"/>
                    <a:pt x="1035" y="253"/>
                    <a:pt x="1123" y="143"/>
                  </a:cubicBezTo>
                  <a:cubicBezTo>
                    <a:pt x="1123" y="143"/>
                    <a:pt x="1123" y="143"/>
                    <a:pt x="1123" y="143"/>
                  </a:cubicBezTo>
                  <a:cubicBezTo>
                    <a:pt x="1244" y="0"/>
                    <a:pt x="1464" y="165"/>
                    <a:pt x="1387" y="330"/>
                  </a:cubicBezTo>
                  <a:cubicBezTo>
                    <a:pt x="1211" y="660"/>
                    <a:pt x="892" y="913"/>
                    <a:pt x="540" y="1012"/>
                  </a:cubicBezTo>
                  <a:cubicBezTo>
                    <a:pt x="419" y="1045"/>
                    <a:pt x="298" y="1056"/>
                    <a:pt x="210" y="1133"/>
                  </a:cubicBezTo>
                  <a:cubicBezTo>
                    <a:pt x="78" y="1221"/>
                    <a:pt x="34" y="1386"/>
                    <a:pt x="1" y="1540"/>
                  </a:cubicBezTo>
                </a:path>
              </a:pathLst>
            </a:custGeom>
            <a:noFill/>
            <a:ln w="16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299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32"/>
          <p:cNvGrpSpPr/>
          <p:nvPr/>
        </p:nvGrpSpPr>
        <p:grpSpPr>
          <a:xfrm flipH="1">
            <a:off x="1734343" y="0"/>
            <a:ext cx="1643038" cy="576001"/>
            <a:chOff x="3682500" y="238150"/>
            <a:chExt cx="3697600" cy="1402300"/>
          </a:xfrm>
        </p:grpSpPr>
        <p:sp>
          <p:nvSpPr>
            <p:cNvPr id="1012" name="Google Shape;1012;p32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1" name="Google Shape;1061;p32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3986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i="1" dirty="0"/>
              <a:t>ՆԵՐԱԾՈՒԹՅՈՒՆ</a:t>
            </a:r>
            <a:endParaRPr i="1" dirty="0">
              <a:latin typeface="Comic Sans MS" panose="030F0702030302020204" pitchFamily="66" charset="0"/>
            </a:endParaRPr>
          </a:p>
        </p:txBody>
      </p:sp>
      <p:sp>
        <p:nvSpPr>
          <p:cNvPr id="1062" name="Google Shape;1062;p32"/>
          <p:cNvSpPr txBox="1">
            <a:spLocks noGrp="1"/>
          </p:cNvSpPr>
          <p:nvPr>
            <p:ph type="body" idx="1"/>
          </p:nvPr>
        </p:nvSpPr>
        <p:spPr>
          <a:xfrm>
            <a:off x="781319" y="1171818"/>
            <a:ext cx="3621025" cy="3450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hy-AM" i="1" dirty="0"/>
              <a:t>Ավիաընկերությունների արդյունաբերությունը գործում է բարձր մրցակցային և դինամիկ շուկայում, որտեղ ավիաընկերությունները մշտապես հարմարվում են շուկայի փոփոխվող պահանջներին և տեխնոլոգիայի առաջընթացին, որպեսզի հասնեն հաճախորդների գոհունակությանը և հավատարմությանը: Ավիաընկերությունների հաջողության կարևոր գործոնը նրանց կարողությունն է հասկանալու, թե ինչն է ազդում հաճախորդների վարքագծի վրա և ինչպես են նրանց նախասիրությունները ազդում ընդհանուր բիզնեսի վրա: Օգտագործելով տարբեր վիճակագրական մեթոդներ՝ այս հետազոտությունը նպատակ ունի ուսումնասիրել ուղևորների կարծիքները և բացահայտել այն հատկանիշները, որոնք ազդում են ուղևորների ընդհանուր բավարարվածության վրա:</a:t>
            </a:r>
          </a:p>
        </p:txBody>
      </p:sp>
      <p:pic>
        <p:nvPicPr>
          <p:cNvPr id="1063" name="Google Shape;1063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2458" b="793"/>
          <a:stretch/>
        </p:blipFill>
        <p:spPr>
          <a:xfrm>
            <a:off x="5326700" y="-9075"/>
            <a:ext cx="3204326" cy="488350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294D-8F6A-45F3-AFF1-5994C6F5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140" y="1463030"/>
            <a:ext cx="2984634" cy="1063564"/>
          </a:xfrm>
        </p:spPr>
        <p:txBody>
          <a:bodyPr/>
          <a:lstStyle/>
          <a:p>
            <a:r>
              <a:rPr lang="en-US" dirty="0"/>
              <a:t>Thanks</a:t>
            </a:r>
            <a:endParaRPr lang="hy-AM" dirty="0"/>
          </a:p>
        </p:txBody>
      </p:sp>
      <p:grpSp>
        <p:nvGrpSpPr>
          <p:cNvPr id="4" name="Google Shape;1952;p47">
            <a:extLst>
              <a:ext uri="{FF2B5EF4-FFF2-40B4-BE49-F238E27FC236}">
                <a16:creationId xmlns:a16="http://schemas.microsoft.com/office/drawing/2014/main" id="{9101328E-40BA-46DF-8712-07809F347E5E}"/>
              </a:ext>
            </a:extLst>
          </p:cNvPr>
          <p:cNvGrpSpPr/>
          <p:nvPr/>
        </p:nvGrpSpPr>
        <p:grpSpPr>
          <a:xfrm>
            <a:off x="151268" y="2245328"/>
            <a:ext cx="1388217" cy="2761370"/>
            <a:chOff x="7547135" y="-426157"/>
            <a:chExt cx="1843092" cy="3666185"/>
          </a:xfrm>
        </p:grpSpPr>
        <p:sp>
          <p:nvSpPr>
            <p:cNvPr id="5" name="Google Shape;1953;p47">
              <a:extLst>
                <a:ext uri="{FF2B5EF4-FFF2-40B4-BE49-F238E27FC236}">
                  <a16:creationId xmlns:a16="http://schemas.microsoft.com/office/drawing/2014/main" id="{EC8290AB-49B7-4BD5-970D-B50B19F7089D}"/>
                </a:ext>
              </a:extLst>
            </p:cNvPr>
            <p:cNvSpPr/>
            <p:nvPr/>
          </p:nvSpPr>
          <p:spPr>
            <a:xfrm>
              <a:off x="8395273" y="68017"/>
              <a:ext cx="590969" cy="1026979"/>
            </a:xfrm>
            <a:custGeom>
              <a:avLst/>
              <a:gdLst/>
              <a:ahLst/>
              <a:cxnLst/>
              <a:rect l="l" t="t" r="r" b="b"/>
              <a:pathLst>
                <a:path w="5591" h="10445" extrusionOk="0">
                  <a:moveTo>
                    <a:pt x="3170" y="0"/>
                  </a:moveTo>
                  <a:lnTo>
                    <a:pt x="0" y="541"/>
                  </a:lnTo>
                  <a:lnTo>
                    <a:pt x="1683" y="2077"/>
                  </a:lnTo>
                  <a:lnTo>
                    <a:pt x="1167" y="9289"/>
                  </a:lnTo>
                  <a:lnTo>
                    <a:pt x="2986" y="8724"/>
                  </a:lnTo>
                  <a:lnTo>
                    <a:pt x="5591" y="10444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54;p47">
              <a:extLst>
                <a:ext uri="{FF2B5EF4-FFF2-40B4-BE49-F238E27FC236}">
                  <a16:creationId xmlns:a16="http://schemas.microsoft.com/office/drawing/2014/main" id="{1DCD0A41-E061-43C7-B600-A8D6C8C57D32}"/>
                </a:ext>
              </a:extLst>
            </p:cNvPr>
            <p:cNvSpPr/>
            <p:nvPr/>
          </p:nvSpPr>
          <p:spPr>
            <a:xfrm>
              <a:off x="8557522" y="939064"/>
              <a:ext cx="214465" cy="654926"/>
            </a:xfrm>
            <a:custGeom>
              <a:avLst/>
              <a:gdLst/>
              <a:ahLst/>
              <a:cxnLst/>
              <a:rect l="l" t="t" r="r" b="b"/>
              <a:pathLst>
                <a:path w="2029" h="6661" extrusionOk="0">
                  <a:moveTo>
                    <a:pt x="2028" y="0"/>
                  </a:moveTo>
                  <a:lnTo>
                    <a:pt x="210" y="553"/>
                  </a:lnTo>
                  <a:lnTo>
                    <a:pt x="1" y="6488"/>
                  </a:lnTo>
                  <a:lnTo>
                    <a:pt x="1070" y="6660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55;p47">
              <a:extLst>
                <a:ext uri="{FF2B5EF4-FFF2-40B4-BE49-F238E27FC236}">
                  <a16:creationId xmlns:a16="http://schemas.microsoft.com/office/drawing/2014/main" id="{4BF54981-3164-4A62-8F47-373C0A61D7F0}"/>
                </a:ext>
              </a:extLst>
            </p:cNvPr>
            <p:cNvSpPr/>
            <p:nvPr/>
          </p:nvSpPr>
          <p:spPr>
            <a:xfrm>
              <a:off x="8549806" y="1518976"/>
              <a:ext cx="128637" cy="53192"/>
            </a:xfrm>
            <a:custGeom>
              <a:avLst/>
              <a:gdLst/>
              <a:ahLst/>
              <a:cxnLst/>
              <a:rect l="l" t="t" r="r" b="b"/>
              <a:pathLst>
                <a:path w="1217" h="541" extrusionOk="0">
                  <a:moveTo>
                    <a:pt x="86" y="0"/>
                  </a:moveTo>
                  <a:lnTo>
                    <a:pt x="0" y="541"/>
                  </a:lnTo>
                  <a:lnTo>
                    <a:pt x="1180" y="541"/>
                  </a:lnTo>
                  <a:lnTo>
                    <a:pt x="1217" y="1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56;p47">
              <a:extLst>
                <a:ext uri="{FF2B5EF4-FFF2-40B4-BE49-F238E27FC236}">
                  <a16:creationId xmlns:a16="http://schemas.microsoft.com/office/drawing/2014/main" id="{717F63DF-5C5A-49DA-A76D-6FA9620EDEB4}"/>
                </a:ext>
              </a:extLst>
            </p:cNvPr>
            <p:cNvSpPr/>
            <p:nvPr/>
          </p:nvSpPr>
          <p:spPr>
            <a:xfrm>
              <a:off x="8399078" y="1075537"/>
              <a:ext cx="615808" cy="897783"/>
            </a:xfrm>
            <a:custGeom>
              <a:avLst/>
              <a:gdLst/>
              <a:ahLst/>
              <a:cxnLst/>
              <a:rect l="l" t="t" r="r" b="b"/>
              <a:pathLst>
                <a:path w="5826" h="9131" extrusionOk="0">
                  <a:moveTo>
                    <a:pt x="1" y="1"/>
                  </a:moveTo>
                  <a:lnTo>
                    <a:pt x="1008" y="419"/>
                  </a:lnTo>
                  <a:lnTo>
                    <a:pt x="3749" y="9130"/>
                  </a:lnTo>
                  <a:lnTo>
                    <a:pt x="5825" y="8369"/>
                  </a:lnTo>
                  <a:lnTo>
                    <a:pt x="5297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57;p47">
              <a:extLst>
                <a:ext uri="{FF2B5EF4-FFF2-40B4-BE49-F238E27FC236}">
                  <a16:creationId xmlns:a16="http://schemas.microsoft.com/office/drawing/2014/main" id="{CA04341D-CDAE-448C-888F-886A0DDBD12F}"/>
                </a:ext>
              </a:extLst>
            </p:cNvPr>
            <p:cNvSpPr/>
            <p:nvPr/>
          </p:nvSpPr>
          <p:spPr>
            <a:xfrm>
              <a:off x="8795242" y="1897128"/>
              <a:ext cx="436541" cy="1066897"/>
            </a:xfrm>
            <a:custGeom>
              <a:avLst/>
              <a:gdLst/>
              <a:ahLst/>
              <a:cxnLst/>
              <a:rect l="l" t="t" r="r" b="b"/>
              <a:pathLst>
                <a:path w="4130" h="10851" extrusionOk="0">
                  <a:moveTo>
                    <a:pt x="2077" y="0"/>
                  </a:moveTo>
                  <a:lnTo>
                    <a:pt x="1" y="774"/>
                  </a:lnTo>
                  <a:lnTo>
                    <a:pt x="2741" y="10727"/>
                  </a:lnTo>
                  <a:lnTo>
                    <a:pt x="4129" y="10850"/>
                  </a:lnTo>
                  <a:cubicBezTo>
                    <a:pt x="4129" y="10850"/>
                    <a:pt x="4043" y="4682"/>
                    <a:pt x="3404" y="3207"/>
                  </a:cubicBezTo>
                  <a:cubicBezTo>
                    <a:pt x="2753" y="1733"/>
                    <a:pt x="2077" y="0"/>
                    <a:pt x="2077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58;p47">
              <a:extLst>
                <a:ext uri="{FF2B5EF4-FFF2-40B4-BE49-F238E27FC236}">
                  <a16:creationId xmlns:a16="http://schemas.microsoft.com/office/drawing/2014/main" id="{3A70FC09-D923-4D61-A008-3678B0E63E20}"/>
                </a:ext>
              </a:extLst>
            </p:cNvPr>
            <p:cNvSpPr/>
            <p:nvPr/>
          </p:nvSpPr>
          <p:spPr>
            <a:xfrm>
              <a:off x="8184824" y="833957"/>
              <a:ext cx="749519" cy="1123630"/>
            </a:xfrm>
            <a:custGeom>
              <a:avLst/>
              <a:gdLst/>
              <a:ahLst/>
              <a:cxnLst/>
              <a:rect l="l" t="t" r="r" b="b"/>
              <a:pathLst>
                <a:path w="7091" h="11428" extrusionOk="0">
                  <a:moveTo>
                    <a:pt x="5862" y="0"/>
                  </a:moveTo>
                  <a:lnTo>
                    <a:pt x="1819" y="492"/>
                  </a:lnTo>
                  <a:lnTo>
                    <a:pt x="1647" y="2163"/>
                  </a:lnTo>
                  <a:lnTo>
                    <a:pt x="1635" y="2163"/>
                  </a:lnTo>
                  <a:lnTo>
                    <a:pt x="0" y="11145"/>
                  </a:lnTo>
                  <a:lnTo>
                    <a:pt x="2188" y="11428"/>
                  </a:lnTo>
                  <a:lnTo>
                    <a:pt x="6537" y="3908"/>
                  </a:lnTo>
                  <a:cubicBezTo>
                    <a:pt x="7090" y="2937"/>
                    <a:pt x="7041" y="1745"/>
                    <a:pt x="6427" y="836"/>
                  </a:cubicBezTo>
                  <a:lnTo>
                    <a:pt x="5862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59;p47">
              <a:extLst>
                <a:ext uri="{FF2B5EF4-FFF2-40B4-BE49-F238E27FC236}">
                  <a16:creationId xmlns:a16="http://schemas.microsoft.com/office/drawing/2014/main" id="{292BBF61-5309-4F47-89DA-374B823FA9F6}"/>
                </a:ext>
              </a:extLst>
            </p:cNvPr>
            <p:cNvSpPr/>
            <p:nvPr/>
          </p:nvSpPr>
          <p:spPr>
            <a:xfrm>
              <a:off x="8190003" y="1871761"/>
              <a:ext cx="388448" cy="1080171"/>
            </a:xfrm>
            <a:custGeom>
              <a:avLst/>
              <a:gdLst/>
              <a:ahLst/>
              <a:cxnLst/>
              <a:rect l="l" t="t" r="r" b="b"/>
              <a:pathLst>
                <a:path w="3675" h="10986" extrusionOk="0">
                  <a:moveTo>
                    <a:pt x="2139" y="0"/>
                  </a:moveTo>
                  <a:lnTo>
                    <a:pt x="1" y="578"/>
                  </a:lnTo>
                  <a:lnTo>
                    <a:pt x="1856" y="10727"/>
                  </a:lnTo>
                  <a:lnTo>
                    <a:pt x="3220" y="10985"/>
                  </a:lnTo>
                  <a:cubicBezTo>
                    <a:pt x="3220" y="10985"/>
                    <a:pt x="3675" y="4817"/>
                    <a:pt x="3171" y="3293"/>
                  </a:cubicBezTo>
                  <a:cubicBezTo>
                    <a:pt x="2667" y="1770"/>
                    <a:pt x="2139" y="0"/>
                    <a:pt x="2139" y="0"/>
                  </a:cubicBezTo>
                  <a:close/>
                </a:path>
              </a:pathLst>
            </a:custGeom>
            <a:solidFill>
              <a:srgbClr val="E8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60;p47">
              <a:extLst>
                <a:ext uri="{FF2B5EF4-FFF2-40B4-BE49-F238E27FC236}">
                  <a16:creationId xmlns:a16="http://schemas.microsoft.com/office/drawing/2014/main" id="{039C1EF5-38A7-4307-A4FD-7A3BD3D146BB}"/>
                </a:ext>
              </a:extLst>
            </p:cNvPr>
            <p:cNvSpPr/>
            <p:nvPr/>
          </p:nvSpPr>
          <p:spPr>
            <a:xfrm>
              <a:off x="8564076" y="685292"/>
              <a:ext cx="468991" cy="540184"/>
            </a:xfrm>
            <a:custGeom>
              <a:avLst/>
              <a:gdLst/>
              <a:ahLst/>
              <a:cxnLst/>
              <a:rect l="l" t="t" r="r" b="b"/>
              <a:pathLst>
                <a:path w="4437" h="5494" extrusionOk="0">
                  <a:moveTo>
                    <a:pt x="2728" y="1"/>
                  </a:moveTo>
                  <a:lnTo>
                    <a:pt x="0" y="2569"/>
                  </a:lnTo>
                  <a:lnTo>
                    <a:pt x="3760" y="5493"/>
                  </a:lnTo>
                  <a:lnTo>
                    <a:pt x="3920" y="5395"/>
                  </a:lnTo>
                  <a:cubicBezTo>
                    <a:pt x="4436" y="4854"/>
                    <a:pt x="3367" y="3024"/>
                    <a:pt x="2876" y="2458"/>
                  </a:cubicBezTo>
                  <a:lnTo>
                    <a:pt x="2728" y="1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1;p47">
              <a:extLst>
                <a:ext uri="{FF2B5EF4-FFF2-40B4-BE49-F238E27FC236}">
                  <a16:creationId xmlns:a16="http://schemas.microsoft.com/office/drawing/2014/main" id="{1C826247-5E08-434F-B8C3-D9A348178AC0}"/>
                </a:ext>
              </a:extLst>
            </p:cNvPr>
            <p:cNvSpPr/>
            <p:nvPr/>
          </p:nvSpPr>
          <p:spPr>
            <a:xfrm>
              <a:off x="8291369" y="-365786"/>
              <a:ext cx="311709" cy="374707"/>
            </a:xfrm>
            <a:custGeom>
              <a:avLst/>
              <a:gdLst/>
              <a:ahLst/>
              <a:cxnLst/>
              <a:rect l="l" t="t" r="r" b="b"/>
              <a:pathLst>
                <a:path w="2949" h="3811" extrusionOk="0">
                  <a:moveTo>
                    <a:pt x="1443" y="1"/>
                  </a:moveTo>
                  <a:cubicBezTo>
                    <a:pt x="1437" y="1"/>
                    <a:pt x="1431" y="1"/>
                    <a:pt x="1425" y="1"/>
                  </a:cubicBezTo>
                  <a:cubicBezTo>
                    <a:pt x="627" y="25"/>
                    <a:pt x="0" y="898"/>
                    <a:pt x="37" y="1942"/>
                  </a:cubicBezTo>
                  <a:cubicBezTo>
                    <a:pt x="61" y="2984"/>
                    <a:pt x="718" y="3810"/>
                    <a:pt x="1502" y="3810"/>
                  </a:cubicBezTo>
                  <a:cubicBezTo>
                    <a:pt x="1513" y="3810"/>
                    <a:pt x="1524" y="3810"/>
                    <a:pt x="1536" y="3810"/>
                  </a:cubicBezTo>
                  <a:cubicBezTo>
                    <a:pt x="2335" y="3785"/>
                    <a:pt x="2949" y="2913"/>
                    <a:pt x="2924" y="1869"/>
                  </a:cubicBezTo>
                  <a:cubicBezTo>
                    <a:pt x="2900" y="820"/>
                    <a:pt x="2234" y="1"/>
                    <a:pt x="1443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2;p47">
              <a:extLst>
                <a:ext uri="{FF2B5EF4-FFF2-40B4-BE49-F238E27FC236}">
                  <a16:creationId xmlns:a16="http://schemas.microsoft.com/office/drawing/2014/main" id="{1791A83D-3B82-413B-9BDB-A833050527CB}"/>
                </a:ext>
              </a:extLst>
            </p:cNvPr>
            <p:cNvSpPr/>
            <p:nvPr/>
          </p:nvSpPr>
          <p:spPr>
            <a:xfrm>
              <a:off x="8395273" y="-86646"/>
              <a:ext cx="196179" cy="253770"/>
            </a:xfrm>
            <a:custGeom>
              <a:avLst/>
              <a:gdLst/>
              <a:ahLst/>
              <a:cxnLst/>
              <a:rect l="l" t="t" r="r" b="b"/>
              <a:pathLst>
                <a:path w="1856" h="2581" extrusionOk="0">
                  <a:moveTo>
                    <a:pt x="1106" y="0"/>
                  </a:moveTo>
                  <a:lnTo>
                    <a:pt x="0" y="369"/>
                  </a:lnTo>
                  <a:lnTo>
                    <a:pt x="750" y="2581"/>
                  </a:lnTo>
                  <a:lnTo>
                    <a:pt x="1855" y="2212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63;p47">
              <a:extLst>
                <a:ext uri="{FF2B5EF4-FFF2-40B4-BE49-F238E27FC236}">
                  <a16:creationId xmlns:a16="http://schemas.microsoft.com/office/drawing/2014/main" id="{25C85B82-6EC5-4D64-ADA3-6ED5074E0EBA}"/>
                </a:ext>
              </a:extLst>
            </p:cNvPr>
            <p:cNvSpPr/>
            <p:nvPr/>
          </p:nvSpPr>
          <p:spPr>
            <a:xfrm>
              <a:off x="8252366" y="13644"/>
              <a:ext cx="472902" cy="804671"/>
            </a:xfrm>
            <a:custGeom>
              <a:avLst/>
              <a:gdLst/>
              <a:ahLst/>
              <a:cxnLst/>
              <a:rect l="l" t="t" r="r" b="b"/>
              <a:pathLst>
                <a:path w="4474" h="8184" extrusionOk="0">
                  <a:moveTo>
                    <a:pt x="3097" y="0"/>
                  </a:moveTo>
                  <a:lnTo>
                    <a:pt x="3048" y="49"/>
                  </a:lnTo>
                  <a:cubicBezTo>
                    <a:pt x="2792" y="254"/>
                    <a:pt x="2483" y="355"/>
                    <a:pt x="2172" y="355"/>
                  </a:cubicBezTo>
                  <a:cubicBezTo>
                    <a:pt x="1886" y="355"/>
                    <a:pt x="1599" y="269"/>
                    <a:pt x="1352" y="98"/>
                  </a:cubicBezTo>
                  <a:lnTo>
                    <a:pt x="861" y="688"/>
                  </a:lnTo>
                  <a:cubicBezTo>
                    <a:pt x="111" y="1327"/>
                    <a:pt x="0" y="2753"/>
                    <a:pt x="246" y="3723"/>
                  </a:cubicBezTo>
                  <a:lnTo>
                    <a:pt x="1241" y="8061"/>
                  </a:lnTo>
                  <a:lnTo>
                    <a:pt x="3564" y="8184"/>
                  </a:lnTo>
                  <a:lnTo>
                    <a:pt x="2065" y="3011"/>
                  </a:lnTo>
                  <a:lnTo>
                    <a:pt x="3085" y="3121"/>
                  </a:lnTo>
                  <a:lnTo>
                    <a:pt x="3085" y="3133"/>
                  </a:lnTo>
                  <a:lnTo>
                    <a:pt x="4473" y="897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64;p47">
              <a:extLst>
                <a:ext uri="{FF2B5EF4-FFF2-40B4-BE49-F238E27FC236}">
                  <a16:creationId xmlns:a16="http://schemas.microsoft.com/office/drawing/2014/main" id="{491AE6AF-29B5-4A51-979F-861CBB415584}"/>
                </a:ext>
              </a:extLst>
            </p:cNvPr>
            <p:cNvSpPr/>
            <p:nvPr/>
          </p:nvSpPr>
          <p:spPr>
            <a:xfrm>
              <a:off x="7953658" y="2909565"/>
              <a:ext cx="704068" cy="317188"/>
            </a:xfrm>
            <a:custGeom>
              <a:avLst/>
              <a:gdLst/>
              <a:ahLst/>
              <a:cxnLst/>
              <a:rect l="l" t="t" r="r" b="b"/>
              <a:pathLst>
                <a:path w="6661" h="3226" extrusionOk="0">
                  <a:moveTo>
                    <a:pt x="4031" y="0"/>
                  </a:moveTo>
                  <a:lnTo>
                    <a:pt x="2998" y="1143"/>
                  </a:lnTo>
                  <a:cubicBezTo>
                    <a:pt x="2839" y="1327"/>
                    <a:pt x="2630" y="1475"/>
                    <a:pt x="2396" y="1585"/>
                  </a:cubicBezTo>
                  <a:lnTo>
                    <a:pt x="0" y="2654"/>
                  </a:lnTo>
                  <a:lnTo>
                    <a:pt x="2765" y="3207"/>
                  </a:lnTo>
                  <a:cubicBezTo>
                    <a:pt x="2826" y="3220"/>
                    <a:pt x="2888" y="3226"/>
                    <a:pt x="2949" y="3226"/>
                  </a:cubicBezTo>
                  <a:cubicBezTo>
                    <a:pt x="3243" y="3226"/>
                    <a:pt x="3528" y="3083"/>
                    <a:pt x="3711" y="2839"/>
                  </a:cubicBezTo>
                  <a:lnTo>
                    <a:pt x="4620" y="1561"/>
                  </a:lnTo>
                  <a:lnTo>
                    <a:pt x="4940" y="2679"/>
                  </a:lnTo>
                  <a:lnTo>
                    <a:pt x="6660" y="2372"/>
                  </a:lnTo>
                  <a:lnTo>
                    <a:pt x="5566" y="86"/>
                  </a:lnTo>
                  <a:lnTo>
                    <a:pt x="5554" y="86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65;p47">
              <a:extLst>
                <a:ext uri="{FF2B5EF4-FFF2-40B4-BE49-F238E27FC236}">
                  <a16:creationId xmlns:a16="http://schemas.microsoft.com/office/drawing/2014/main" id="{4D96D286-7AD7-4C9E-AF1B-BDC0ED069ADF}"/>
                </a:ext>
              </a:extLst>
            </p:cNvPr>
            <p:cNvSpPr/>
            <p:nvPr/>
          </p:nvSpPr>
          <p:spPr>
            <a:xfrm>
              <a:off x="8712162" y="2947027"/>
              <a:ext cx="637794" cy="293001"/>
            </a:xfrm>
            <a:custGeom>
              <a:avLst/>
              <a:gdLst/>
              <a:ahLst/>
              <a:cxnLst/>
              <a:rect l="l" t="t" r="r" b="b"/>
              <a:pathLst>
                <a:path w="6034" h="2980" extrusionOk="0">
                  <a:moveTo>
                    <a:pt x="3527" y="0"/>
                  </a:moveTo>
                  <a:lnTo>
                    <a:pt x="2642" y="1081"/>
                  </a:lnTo>
                  <a:cubicBezTo>
                    <a:pt x="2507" y="1266"/>
                    <a:pt x="2322" y="1413"/>
                    <a:pt x="2126" y="1511"/>
                  </a:cubicBezTo>
                  <a:lnTo>
                    <a:pt x="0" y="2617"/>
                  </a:lnTo>
                  <a:lnTo>
                    <a:pt x="2544" y="2974"/>
                  </a:lnTo>
                  <a:cubicBezTo>
                    <a:pt x="2577" y="2977"/>
                    <a:pt x="2611" y="2979"/>
                    <a:pt x="2644" y="2979"/>
                  </a:cubicBezTo>
                  <a:cubicBezTo>
                    <a:pt x="2939" y="2979"/>
                    <a:pt x="3214" y="2834"/>
                    <a:pt x="3379" y="2580"/>
                  </a:cubicBezTo>
                  <a:lnTo>
                    <a:pt x="4141" y="1389"/>
                  </a:lnTo>
                  <a:lnTo>
                    <a:pt x="4485" y="2384"/>
                  </a:lnTo>
                  <a:lnTo>
                    <a:pt x="6033" y="2003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66;p47">
              <a:extLst>
                <a:ext uri="{FF2B5EF4-FFF2-40B4-BE49-F238E27FC236}">
                  <a16:creationId xmlns:a16="http://schemas.microsoft.com/office/drawing/2014/main" id="{36C72E61-448B-4F9B-8A91-96EAACD3A0E3}"/>
                </a:ext>
              </a:extLst>
            </p:cNvPr>
            <p:cNvSpPr/>
            <p:nvPr/>
          </p:nvSpPr>
          <p:spPr>
            <a:xfrm>
              <a:off x="8147195" y="2875742"/>
              <a:ext cx="201359" cy="170393"/>
            </a:xfrm>
            <a:custGeom>
              <a:avLst/>
              <a:gdLst/>
              <a:ahLst/>
              <a:cxnLst/>
              <a:rect l="l" t="t" r="r" b="b"/>
              <a:pathLst>
                <a:path w="1905" h="1733" fill="none" extrusionOk="0">
                  <a:moveTo>
                    <a:pt x="1757" y="1032"/>
                  </a:moveTo>
                  <a:cubicBezTo>
                    <a:pt x="1450" y="885"/>
                    <a:pt x="1180" y="676"/>
                    <a:pt x="934" y="430"/>
                  </a:cubicBezTo>
                  <a:cubicBezTo>
                    <a:pt x="836" y="332"/>
                    <a:pt x="959" y="160"/>
                    <a:pt x="1094" y="209"/>
                  </a:cubicBezTo>
                  <a:cubicBezTo>
                    <a:pt x="1180" y="246"/>
                    <a:pt x="1253" y="307"/>
                    <a:pt x="1315" y="369"/>
                  </a:cubicBezTo>
                  <a:cubicBezTo>
                    <a:pt x="1475" y="516"/>
                    <a:pt x="1561" y="725"/>
                    <a:pt x="1647" y="922"/>
                  </a:cubicBezTo>
                  <a:cubicBezTo>
                    <a:pt x="1487" y="713"/>
                    <a:pt x="1376" y="479"/>
                    <a:pt x="1315" y="234"/>
                  </a:cubicBezTo>
                  <a:cubicBezTo>
                    <a:pt x="1303" y="172"/>
                    <a:pt x="1290" y="86"/>
                    <a:pt x="1339" y="37"/>
                  </a:cubicBezTo>
                  <a:cubicBezTo>
                    <a:pt x="1376" y="0"/>
                    <a:pt x="1450" y="0"/>
                    <a:pt x="1499" y="25"/>
                  </a:cubicBezTo>
                  <a:cubicBezTo>
                    <a:pt x="1548" y="49"/>
                    <a:pt x="1597" y="98"/>
                    <a:pt x="1622" y="148"/>
                  </a:cubicBezTo>
                  <a:cubicBezTo>
                    <a:pt x="1806" y="430"/>
                    <a:pt x="1905" y="774"/>
                    <a:pt x="1868" y="1118"/>
                  </a:cubicBezTo>
                  <a:cubicBezTo>
                    <a:pt x="1856" y="1241"/>
                    <a:pt x="1819" y="1389"/>
                    <a:pt x="1708" y="1438"/>
                  </a:cubicBezTo>
                  <a:cubicBezTo>
                    <a:pt x="1573" y="1511"/>
                    <a:pt x="1413" y="1425"/>
                    <a:pt x="1266" y="1376"/>
                  </a:cubicBezTo>
                  <a:cubicBezTo>
                    <a:pt x="983" y="1290"/>
                    <a:pt x="664" y="1352"/>
                    <a:pt x="442" y="1548"/>
                  </a:cubicBezTo>
                  <a:cubicBezTo>
                    <a:pt x="369" y="1610"/>
                    <a:pt x="307" y="1683"/>
                    <a:pt x="221" y="1708"/>
                  </a:cubicBezTo>
                  <a:cubicBezTo>
                    <a:pt x="135" y="1733"/>
                    <a:pt x="12" y="1683"/>
                    <a:pt x="0" y="1597"/>
                  </a:cubicBezTo>
                </a:path>
              </a:pathLst>
            </a:custGeom>
            <a:noFill/>
            <a:ln w="1850" cap="flat" cmpd="sng">
              <a:solidFill>
                <a:srgbClr val="07030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67;p47">
              <a:extLst>
                <a:ext uri="{FF2B5EF4-FFF2-40B4-BE49-F238E27FC236}">
                  <a16:creationId xmlns:a16="http://schemas.microsoft.com/office/drawing/2014/main" id="{6F0DBE02-A7AF-439D-81AB-EEC9AE4940F4}"/>
                </a:ext>
              </a:extLst>
            </p:cNvPr>
            <p:cNvSpPr/>
            <p:nvPr/>
          </p:nvSpPr>
          <p:spPr>
            <a:xfrm>
              <a:off x="8266107" y="-417603"/>
              <a:ext cx="288984" cy="224667"/>
            </a:xfrm>
            <a:custGeom>
              <a:avLst/>
              <a:gdLst/>
              <a:ahLst/>
              <a:cxnLst/>
              <a:rect l="l" t="t" r="r" b="b"/>
              <a:pathLst>
                <a:path w="2734" h="2285" extrusionOk="0">
                  <a:moveTo>
                    <a:pt x="1958" y="1"/>
                  </a:moveTo>
                  <a:cubicBezTo>
                    <a:pt x="1145" y="1"/>
                    <a:pt x="0" y="340"/>
                    <a:pt x="128" y="2285"/>
                  </a:cubicBezTo>
                  <a:lnTo>
                    <a:pt x="2684" y="2101"/>
                  </a:lnTo>
                  <a:lnTo>
                    <a:pt x="2733" y="98"/>
                  </a:lnTo>
                  <a:cubicBezTo>
                    <a:pt x="2733" y="98"/>
                    <a:pt x="2393" y="1"/>
                    <a:pt x="1958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68;p47">
              <a:extLst>
                <a:ext uri="{FF2B5EF4-FFF2-40B4-BE49-F238E27FC236}">
                  <a16:creationId xmlns:a16="http://schemas.microsoft.com/office/drawing/2014/main" id="{25E21086-3007-4572-AFA0-A3D471D9895B}"/>
                </a:ext>
              </a:extLst>
            </p:cNvPr>
            <p:cNvSpPr/>
            <p:nvPr/>
          </p:nvSpPr>
          <p:spPr>
            <a:xfrm>
              <a:off x="8938148" y="2907107"/>
              <a:ext cx="193537" cy="151122"/>
            </a:xfrm>
            <a:custGeom>
              <a:avLst/>
              <a:gdLst/>
              <a:ahLst/>
              <a:cxnLst/>
              <a:rect l="l" t="t" r="r" b="b"/>
              <a:pathLst>
                <a:path w="1831" h="1537" fill="none" extrusionOk="0">
                  <a:moveTo>
                    <a:pt x="1364" y="898"/>
                  </a:moveTo>
                  <a:cubicBezTo>
                    <a:pt x="1253" y="578"/>
                    <a:pt x="1008" y="308"/>
                    <a:pt x="713" y="148"/>
                  </a:cubicBezTo>
                  <a:lnTo>
                    <a:pt x="713" y="148"/>
                  </a:lnTo>
                  <a:cubicBezTo>
                    <a:pt x="479" y="25"/>
                    <a:pt x="221" y="308"/>
                    <a:pt x="393" y="517"/>
                  </a:cubicBezTo>
                  <a:cubicBezTo>
                    <a:pt x="541" y="701"/>
                    <a:pt x="750" y="848"/>
                    <a:pt x="983" y="898"/>
                  </a:cubicBezTo>
                  <a:cubicBezTo>
                    <a:pt x="1118" y="836"/>
                    <a:pt x="1192" y="689"/>
                    <a:pt x="1241" y="541"/>
                  </a:cubicBezTo>
                  <a:cubicBezTo>
                    <a:pt x="1290" y="406"/>
                    <a:pt x="1339" y="246"/>
                    <a:pt x="1450" y="148"/>
                  </a:cubicBezTo>
                  <a:lnTo>
                    <a:pt x="1450" y="136"/>
                  </a:lnTo>
                  <a:cubicBezTo>
                    <a:pt x="1598" y="1"/>
                    <a:pt x="1831" y="209"/>
                    <a:pt x="1708" y="381"/>
                  </a:cubicBezTo>
                  <a:cubicBezTo>
                    <a:pt x="1475" y="725"/>
                    <a:pt x="1081" y="959"/>
                    <a:pt x="676" y="1020"/>
                  </a:cubicBezTo>
                  <a:cubicBezTo>
                    <a:pt x="541" y="1033"/>
                    <a:pt x="406" y="1033"/>
                    <a:pt x="295" y="1094"/>
                  </a:cubicBezTo>
                  <a:cubicBezTo>
                    <a:pt x="135" y="1192"/>
                    <a:pt x="62" y="1364"/>
                    <a:pt x="0" y="1536"/>
                  </a:cubicBezTo>
                </a:path>
              </a:pathLst>
            </a:custGeom>
            <a:noFill/>
            <a:ln w="1850" cap="flat" cmpd="sng">
              <a:solidFill>
                <a:schemeClr val="dk1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9;p47">
              <a:extLst>
                <a:ext uri="{FF2B5EF4-FFF2-40B4-BE49-F238E27FC236}">
                  <a16:creationId xmlns:a16="http://schemas.microsoft.com/office/drawing/2014/main" id="{C14F81C3-5ED5-42A3-9FAA-98613C91E10F}"/>
                </a:ext>
              </a:extLst>
            </p:cNvPr>
            <p:cNvSpPr/>
            <p:nvPr/>
          </p:nvSpPr>
          <p:spPr>
            <a:xfrm>
              <a:off x="8443261" y="-412195"/>
              <a:ext cx="258542" cy="359467"/>
            </a:xfrm>
            <a:custGeom>
              <a:avLst/>
              <a:gdLst/>
              <a:ahLst/>
              <a:cxnLst/>
              <a:rect l="l" t="t" r="r" b="b"/>
              <a:pathLst>
                <a:path w="2446" h="3656" extrusionOk="0">
                  <a:moveTo>
                    <a:pt x="540" y="0"/>
                  </a:moveTo>
                  <a:cubicBezTo>
                    <a:pt x="356" y="0"/>
                    <a:pt x="174" y="33"/>
                    <a:pt x="1" y="104"/>
                  </a:cubicBezTo>
                  <a:lnTo>
                    <a:pt x="382" y="1788"/>
                  </a:lnTo>
                  <a:cubicBezTo>
                    <a:pt x="603" y="1997"/>
                    <a:pt x="578" y="2353"/>
                    <a:pt x="529" y="2660"/>
                  </a:cubicBezTo>
                  <a:cubicBezTo>
                    <a:pt x="480" y="2955"/>
                    <a:pt x="455" y="3311"/>
                    <a:pt x="676" y="3520"/>
                  </a:cubicBezTo>
                  <a:cubicBezTo>
                    <a:pt x="775" y="3611"/>
                    <a:pt x="912" y="3656"/>
                    <a:pt x="1051" y="3656"/>
                  </a:cubicBezTo>
                  <a:cubicBezTo>
                    <a:pt x="1137" y="3656"/>
                    <a:pt x="1224" y="3639"/>
                    <a:pt x="1303" y="3606"/>
                  </a:cubicBezTo>
                  <a:cubicBezTo>
                    <a:pt x="1512" y="3532"/>
                    <a:pt x="1684" y="3373"/>
                    <a:pt x="1819" y="3188"/>
                  </a:cubicBezTo>
                  <a:cubicBezTo>
                    <a:pt x="2311" y="2549"/>
                    <a:pt x="2446" y="1628"/>
                    <a:pt x="2065" y="915"/>
                  </a:cubicBezTo>
                  <a:cubicBezTo>
                    <a:pt x="1772" y="367"/>
                    <a:pt x="1152" y="0"/>
                    <a:pt x="540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0;p47">
              <a:extLst>
                <a:ext uri="{FF2B5EF4-FFF2-40B4-BE49-F238E27FC236}">
                  <a16:creationId xmlns:a16="http://schemas.microsoft.com/office/drawing/2014/main" id="{B2C77BF0-462D-49E7-881C-FFE35E4CE1FD}"/>
                </a:ext>
              </a:extLst>
            </p:cNvPr>
            <p:cNvSpPr/>
            <p:nvPr/>
          </p:nvSpPr>
          <p:spPr>
            <a:xfrm>
              <a:off x="8099101" y="807311"/>
              <a:ext cx="388448" cy="577645"/>
            </a:xfrm>
            <a:custGeom>
              <a:avLst/>
              <a:gdLst/>
              <a:ahLst/>
              <a:cxnLst/>
              <a:rect l="l" t="t" r="r" b="b"/>
              <a:pathLst>
                <a:path w="3675" h="5875" extrusionOk="0">
                  <a:moveTo>
                    <a:pt x="1696" y="1"/>
                  </a:moveTo>
                  <a:lnTo>
                    <a:pt x="0" y="5801"/>
                  </a:lnTo>
                  <a:lnTo>
                    <a:pt x="713" y="5874"/>
                  </a:lnTo>
                  <a:lnTo>
                    <a:pt x="3674" y="185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71;p47">
              <a:extLst>
                <a:ext uri="{FF2B5EF4-FFF2-40B4-BE49-F238E27FC236}">
                  <a16:creationId xmlns:a16="http://schemas.microsoft.com/office/drawing/2014/main" id="{3C9415A5-037D-4DB2-8B2B-EEE24D2929E3}"/>
                </a:ext>
              </a:extLst>
            </p:cNvPr>
            <p:cNvSpPr/>
            <p:nvPr/>
          </p:nvSpPr>
          <p:spPr>
            <a:xfrm>
              <a:off x="8119924" y="1156458"/>
              <a:ext cx="1270303" cy="1284387"/>
            </a:xfrm>
            <a:custGeom>
              <a:avLst/>
              <a:gdLst/>
              <a:ahLst/>
              <a:cxnLst/>
              <a:rect l="l" t="t" r="r" b="b"/>
              <a:pathLst>
                <a:path w="12018" h="13063" extrusionOk="0">
                  <a:moveTo>
                    <a:pt x="7729" y="0"/>
                  </a:moveTo>
                  <a:cubicBezTo>
                    <a:pt x="7729" y="0"/>
                    <a:pt x="7729" y="0"/>
                    <a:pt x="7729" y="1"/>
                  </a:cubicBezTo>
                  <a:cubicBezTo>
                    <a:pt x="7729" y="112"/>
                    <a:pt x="1597" y="1328"/>
                    <a:pt x="1597" y="1328"/>
                  </a:cubicBezTo>
                  <a:lnTo>
                    <a:pt x="0" y="13063"/>
                  </a:lnTo>
                  <a:lnTo>
                    <a:pt x="12017" y="12018"/>
                  </a:lnTo>
                  <a:cubicBezTo>
                    <a:pt x="12017" y="12018"/>
                    <a:pt x="7772" y="0"/>
                    <a:pt x="77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72;p47">
              <a:extLst>
                <a:ext uri="{FF2B5EF4-FFF2-40B4-BE49-F238E27FC236}">
                  <a16:creationId xmlns:a16="http://schemas.microsoft.com/office/drawing/2014/main" id="{78C8D2F9-8B81-4DF3-B55F-94CF1D1E3005}"/>
                </a:ext>
              </a:extLst>
            </p:cNvPr>
            <p:cNvSpPr/>
            <p:nvPr/>
          </p:nvSpPr>
          <p:spPr>
            <a:xfrm>
              <a:off x="7977017" y="1512880"/>
              <a:ext cx="39109" cy="147484"/>
            </a:xfrm>
            <a:custGeom>
              <a:avLst/>
              <a:gdLst/>
              <a:ahLst/>
              <a:cxnLst/>
              <a:rect l="l" t="t" r="r" b="b"/>
              <a:pathLst>
                <a:path w="370" h="1500" extrusionOk="0">
                  <a:moveTo>
                    <a:pt x="0" y="1"/>
                  </a:moveTo>
                  <a:lnTo>
                    <a:pt x="0" y="1500"/>
                  </a:lnTo>
                  <a:lnTo>
                    <a:pt x="369" y="1500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73;p47">
              <a:extLst>
                <a:ext uri="{FF2B5EF4-FFF2-40B4-BE49-F238E27FC236}">
                  <a16:creationId xmlns:a16="http://schemas.microsoft.com/office/drawing/2014/main" id="{8803C6EB-599F-4DE3-BD9A-1D9B6E75F4A8}"/>
                </a:ext>
              </a:extLst>
            </p:cNvPr>
            <p:cNvSpPr/>
            <p:nvPr/>
          </p:nvSpPr>
          <p:spPr>
            <a:xfrm>
              <a:off x="8209452" y="1512880"/>
              <a:ext cx="39109" cy="147484"/>
            </a:xfrm>
            <a:custGeom>
              <a:avLst/>
              <a:gdLst/>
              <a:ahLst/>
              <a:cxnLst/>
              <a:rect l="l" t="t" r="r" b="b"/>
              <a:pathLst>
                <a:path w="370" h="1500" extrusionOk="0">
                  <a:moveTo>
                    <a:pt x="1" y="1"/>
                  </a:moveTo>
                  <a:lnTo>
                    <a:pt x="1" y="1500"/>
                  </a:lnTo>
                  <a:lnTo>
                    <a:pt x="370" y="150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74;p47">
              <a:extLst>
                <a:ext uri="{FF2B5EF4-FFF2-40B4-BE49-F238E27FC236}">
                  <a16:creationId xmlns:a16="http://schemas.microsoft.com/office/drawing/2014/main" id="{829F238E-5023-43B7-97AF-1E4FFDD92B00}"/>
                </a:ext>
              </a:extLst>
            </p:cNvPr>
            <p:cNvSpPr/>
            <p:nvPr/>
          </p:nvSpPr>
          <p:spPr>
            <a:xfrm>
              <a:off x="7765300" y="3040041"/>
              <a:ext cx="106651" cy="196940"/>
            </a:xfrm>
            <a:custGeom>
              <a:avLst/>
              <a:gdLst/>
              <a:ahLst/>
              <a:cxnLst/>
              <a:rect l="l" t="t" r="r" b="b"/>
              <a:pathLst>
                <a:path w="1009" h="2003" extrusionOk="0">
                  <a:moveTo>
                    <a:pt x="431" y="0"/>
                  </a:moveTo>
                  <a:cubicBezTo>
                    <a:pt x="197" y="0"/>
                    <a:pt x="1" y="184"/>
                    <a:pt x="1" y="430"/>
                  </a:cubicBezTo>
                  <a:lnTo>
                    <a:pt x="1" y="1573"/>
                  </a:lnTo>
                  <a:cubicBezTo>
                    <a:pt x="1" y="1806"/>
                    <a:pt x="197" y="2003"/>
                    <a:pt x="431" y="2003"/>
                  </a:cubicBezTo>
                  <a:lnTo>
                    <a:pt x="578" y="2003"/>
                  </a:lnTo>
                  <a:cubicBezTo>
                    <a:pt x="812" y="2003"/>
                    <a:pt x="1008" y="1806"/>
                    <a:pt x="1008" y="1573"/>
                  </a:cubicBezTo>
                  <a:lnTo>
                    <a:pt x="1008" y="430"/>
                  </a:lnTo>
                  <a:cubicBezTo>
                    <a:pt x="1008" y="184"/>
                    <a:pt x="812" y="0"/>
                    <a:pt x="578" y="0"/>
                  </a:cubicBezTo>
                  <a:close/>
                </a:path>
              </a:pathLst>
            </a:custGeom>
            <a:solidFill>
              <a:srgbClr val="807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75;p47">
              <a:extLst>
                <a:ext uri="{FF2B5EF4-FFF2-40B4-BE49-F238E27FC236}">
                  <a16:creationId xmlns:a16="http://schemas.microsoft.com/office/drawing/2014/main" id="{F21BE088-66CE-4ADE-A2E7-0015568F3D7D}"/>
                </a:ext>
              </a:extLst>
            </p:cNvPr>
            <p:cNvSpPr/>
            <p:nvPr/>
          </p:nvSpPr>
          <p:spPr>
            <a:xfrm>
              <a:off x="8355001" y="3040041"/>
              <a:ext cx="105277" cy="196940"/>
            </a:xfrm>
            <a:custGeom>
              <a:avLst/>
              <a:gdLst/>
              <a:ahLst/>
              <a:cxnLst/>
              <a:rect l="l" t="t" r="r" b="b"/>
              <a:pathLst>
                <a:path w="996" h="2003" extrusionOk="0">
                  <a:moveTo>
                    <a:pt x="418" y="0"/>
                  </a:moveTo>
                  <a:cubicBezTo>
                    <a:pt x="184" y="0"/>
                    <a:pt x="0" y="184"/>
                    <a:pt x="0" y="430"/>
                  </a:cubicBezTo>
                  <a:lnTo>
                    <a:pt x="0" y="1573"/>
                  </a:lnTo>
                  <a:cubicBezTo>
                    <a:pt x="0" y="1806"/>
                    <a:pt x="184" y="2003"/>
                    <a:pt x="418" y="2003"/>
                  </a:cubicBezTo>
                  <a:lnTo>
                    <a:pt x="565" y="2003"/>
                  </a:lnTo>
                  <a:cubicBezTo>
                    <a:pt x="811" y="2003"/>
                    <a:pt x="995" y="1806"/>
                    <a:pt x="995" y="1573"/>
                  </a:cubicBezTo>
                  <a:lnTo>
                    <a:pt x="995" y="430"/>
                  </a:lnTo>
                  <a:cubicBezTo>
                    <a:pt x="995" y="184"/>
                    <a:pt x="811" y="0"/>
                    <a:pt x="565" y="0"/>
                  </a:cubicBezTo>
                  <a:close/>
                </a:path>
              </a:pathLst>
            </a:custGeom>
            <a:solidFill>
              <a:srgbClr val="807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76;p47">
              <a:extLst>
                <a:ext uri="{FF2B5EF4-FFF2-40B4-BE49-F238E27FC236}">
                  <a16:creationId xmlns:a16="http://schemas.microsoft.com/office/drawing/2014/main" id="{9EA903CA-60C1-43DB-AB6F-6FBE1834196D}"/>
                </a:ext>
              </a:extLst>
            </p:cNvPr>
            <p:cNvSpPr/>
            <p:nvPr/>
          </p:nvSpPr>
          <p:spPr>
            <a:xfrm>
              <a:off x="7547135" y="1620446"/>
              <a:ext cx="1131307" cy="1498140"/>
            </a:xfrm>
            <a:custGeom>
              <a:avLst/>
              <a:gdLst/>
              <a:ahLst/>
              <a:cxnLst/>
              <a:rect l="l" t="t" r="r" b="b"/>
              <a:pathLst>
                <a:path w="10703" h="15237" extrusionOk="0">
                  <a:moveTo>
                    <a:pt x="0" y="0"/>
                  </a:moveTo>
                  <a:lnTo>
                    <a:pt x="0" y="15237"/>
                  </a:lnTo>
                  <a:lnTo>
                    <a:pt x="10703" y="15237"/>
                  </a:lnTo>
                  <a:lnTo>
                    <a:pt x="10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77;p47">
              <a:extLst>
                <a:ext uri="{FF2B5EF4-FFF2-40B4-BE49-F238E27FC236}">
                  <a16:creationId xmlns:a16="http://schemas.microsoft.com/office/drawing/2014/main" id="{423076FE-FD68-4605-9CAF-F4FB27F2D0AF}"/>
                </a:ext>
              </a:extLst>
            </p:cNvPr>
            <p:cNvSpPr/>
            <p:nvPr/>
          </p:nvSpPr>
          <p:spPr>
            <a:xfrm>
              <a:off x="7814662" y="1868123"/>
              <a:ext cx="28645" cy="1045070"/>
            </a:xfrm>
            <a:custGeom>
              <a:avLst/>
              <a:gdLst/>
              <a:ahLst/>
              <a:cxnLst/>
              <a:rect l="l" t="t" r="r" b="b"/>
              <a:pathLst>
                <a:path w="271" h="10629" extrusionOk="0">
                  <a:moveTo>
                    <a:pt x="111" y="0"/>
                  </a:moveTo>
                  <a:cubicBezTo>
                    <a:pt x="50" y="0"/>
                    <a:pt x="1" y="62"/>
                    <a:pt x="1" y="123"/>
                  </a:cubicBezTo>
                  <a:lnTo>
                    <a:pt x="1" y="10518"/>
                  </a:lnTo>
                  <a:cubicBezTo>
                    <a:pt x="1" y="10580"/>
                    <a:pt x="50" y="10629"/>
                    <a:pt x="111" y="10629"/>
                  </a:cubicBezTo>
                  <a:lnTo>
                    <a:pt x="160" y="10629"/>
                  </a:lnTo>
                  <a:cubicBezTo>
                    <a:pt x="222" y="10629"/>
                    <a:pt x="271" y="10580"/>
                    <a:pt x="271" y="10518"/>
                  </a:cubicBezTo>
                  <a:lnTo>
                    <a:pt x="271" y="123"/>
                  </a:lnTo>
                  <a:cubicBezTo>
                    <a:pt x="271" y="62"/>
                    <a:pt x="222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78;p47">
              <a:extLst>
                <a:ext uri="{FF2B5EF4-FFF2-40B4-BE49-F238E27FC236}">
                  <a16:creationId xmlns:a16="http://schemas.microsoft.com/office/drawing/2014/main" id="{CB6CA31C-E9FC-4799-94ED-3E94C26CE343}"/>
                </a:ext>
              </a:extLst>
            </p:cNvPr>
            <p:cNvSpPr/>
            <p:nvPr/>
          </p:nvSpPr>
          <p:spPr>
            <a:xfrm>
              <a:off x="8097833" y="1868123"/>
              <a:ext cx="29913" cy="1045070"/>
            </a:xfrm>
            <a:custGeom>
              <a:avLst/>
              <a:gdLst/>
              <a:ahLst/>
              <a:cxnLst/>
              <a:rect l="l" t="t" r="r" b="b"/>
              <a:pathLst>
                <a:path w="283" h="10629" extrusionOk="0">
                  <a:moveTo>
                    <a:pt x="123" y="0"/>
                  </a:moveTo>
                  <a:cubicBezTo>
                    <a:pt x="62" y="0"/>
                    <a:pt x="0" y="62"/>
                    <a:pt x="0" y="123"/>
                  </a:cubicBezTo>
                  <a:lnTo>
                    <a:pt x="0" y="10518"/>
                  </a:lnTo>
                  <a:cubicBezTo>
                    <a:pt x="0" y="10580"/>
                    <a:pt x="62" y="10629"/>
                    <a:pt x="123" y="10629"/>
                  </a:cubicBezTo>
                  <a:lnTo>
                    <a:pt x="160" y="10629"/>
                  </a:lnTo>
                  <a:cubicBezTo>
                    <a:pt x="234" y="10629"/>
                    <a:pt x="283" y="10580"/>
                    <a:pt x="283" y="10518"/>
                  </a:cubicBezTo>
                  <a:lnTo>
                    <a:pt x="283" y="123"/>
                  </a:lnTo>
                  <a:cubicBezTo>
                    <a:pt x="283" y="62"/>
                    <a:pt x="234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79;p47">
              <a:extLst>
                <a:ext uri="{FF2B5EF4-FFF2-40B4-BE49-F238E27FC236}">
                  <a16:creationId xmlns:a16="http://schemas.microsoft.com/office/drawing/2014/main" id="{A16AA9D6-D0E8-4AC1-AC38-607B4840561C}"/>
                </a:ext>
              </a:extLst>
            </p:cNvPr>
            <p:cNvSpPr/>
            <p:nvPr/>
          </p:nvSpPr>
          <p:spPr>
            <a:xfrm>
              <a:off x="8382272" y="1868123"/>
              <a:ext cx="29913" cy="1045070"/>
            </a:xfrm>
            <a:custGeom>
              <a:avLst/>
              <a:gdLst/>
              <a:ahLst/>
              <a:cxnLst/>
              <a:rect l="l" t="t" r="r" b="b"/>
              <a:pathLst>
                <a:path w="283" h="10629" extrusionOk="0">
                  <a:moveTo>
                    <a:pt x="123" y="0"/>
                  </a:moveTo>
                  <a:cubicBezTo>
                    <a:pt x="49" y="0"/>
                    <a:pt x="0" y="62"/>
                    <a:pt x="0" y="123"/>
                  </a:cubicBezTo>
                  <a:lnTo>
                    <a:pt x="0" y="10518"/>
                  </a:lnTo>
                  <a:cubicBezTo>
                    <a:pt x="0" y="10580"/>
                    <a:pt x="49" y="10629"/>
                    <a:pt x="123" y="10629"/>
                  </a:cubicBezTo>
                  <a:lnTo>
                    <a:pt x="160" y="10629"/>
                  </a:lnTo>
                  <a:cubicBezTo>
                    <a:pt x="221" y="10629"/>
                    <a:pt x="283" y="10580"/>
                    <a:pt x="283" y="10518"/>
                  </a:cubicBezTo>
                  <a:lnTo>
                    <a:pt x="283" y="123"/>
                  </a:lnTo>
                  <a:cubicBezTo>
                    <a:pt x="283" y="62"/>
                    <a:pt x="221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80;p47">
              <a:extLst>
                <a:ext uri="{FF2B5EF4-FFF2-40B4-BE49-F238E27FC236}">
                  <a16:creationId xmlns:a16="http://schemas.microsoft.com/office/drawing/2014/main" id="{D9110C70-B65D-4517-8B13-8943CD966F39}"/>
                </a:ext>
              </a:extLst>
            </p:cNvPr>
            <p:cNvSpPr/>
            <p:nvPr/>
          </p:nvSpPr>
          <p:spPr>
            <a:xfrm>
              <a:off x="7914654" y="1482695"/>
              <a:ext cx="396269" cy="33921"/>
            </a:xfrm>
            <a:custGeom>
              <a:avLst/>
              <a:gdLst/>
              <a:ahLst/>
              <a:cxnLst/>
              <a:rect l="l" t="t" r="r" b="b"/>
              <a:pathLst>
                <a:path w="3749" h="345" extrusionOk="0">
                  <a:moveTo>
                    <a:pt x="1" y="1"/>
                  </a:moveTo>
                  <a:lnTo>
                    <a:pt x="1" y="345"/>
                  </a:lnTo>
                  <a:lnTo>
                    <a:pt x="3748" y="345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81;p47">
              <a:extLst>
                <a:ext uri="{FF2B5EF4-FFF2-40B4-BE49-F238E27FC236}">
                  <a16:creationId xmlns:a16="http://schemas.microsoft.com/office/drawing/2014/main" id="{C242C1E8-50FA-40BA-B3F4-F5EC6CD5A6F9}"/>
                </a:ext>
              </a:extLst>
            </p:cNvPr>
            <p:cNvSpPr/>
            <p:nvPr/>
          </p:nvSpPr>
          <p:spPr>
            <a:xfrm>
              <a:off x="8032827" y="1335308"/>
              <a:ext cx="148191" cy="193105"/>
            </a:xfrm>
            <a:custGeom>
              <a:avLst/>
              <a:gdLst/>
              <a:ahLst/>
              <a:cxnLst/>
              <a:rect l="l" t="t" r="r" b="b"/>
              <a:pathLst>
                <a:path w="1402" h="1964" extrusionOk="0">
                  <a:moveTo>
                    <a:pt x="1018" y="0"/>
                  </a:moveTo>
                  <a:cubicBezTo>
                    <a:pt x="768" y="0"/>
                    <a:pt x="446" y="319"/>
                    <a:pt x="234" y="775"/>
                  </a:cubicBezTo>
                  <a:cubicBezTo>
                    <a:pt x="1" y="1303"/>
                    <a:pt x="13" y="1831"/>
                    <a:pt x="271" y="1942"/>
                  </a:cubicBezTo>
                  <a:cubicBezTo>
                    <a:pt x="303" y="1956"/>
                    <a:pt x="338" y="1963"/>
                    <a:pt x="374" y="1963"/>
                  </a:cubicBezTo>
                  <a:cubicBezTo>
                    <a:pt x="619" y="1963"/>
                    <a:pt x="953" y="1652"/>
                    <a:pt x="1156" y="1192"/>
                  </a:cubicBezTo>
                  <a:cubicBezTo>
                    <a:pt x="1402" y="652"/>
                    <a:pt x="1377" y="136"/>
                    <a:pt x="1131" y="25"/>
                  </a:cubicBezTo>
                  <a:cubicBezTo>
                    <a:pt x="1096" y="8"/>
                    <a:pt x="1058" y="0"/>
                    <a:pt x="1018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82;p47">
              <a:extLst>
                <a:ext uri="{FF2B5EF4-FFF2-40B4-BE49-F238E27FC236}">
                  <a16:creationId xmlns:a16="http://schemas.microsoft.com/office/drawing/2014/main" id="{BBFD6584-93FA-4A71-888C-289FE2C7F5D6}"/>
                </a:ext>
              </a:extLst>
            </p:cNvPr>
            <p:cNvSpPr/>
            <p:nvPr/>
          </p:nvSpPr>
          <p:spPr>
            <a:xfrm>
              <a:off x="8267904" y="191216"/>
              <a:ext cx="757340" cy="1089807"/>
            </a:xfrm>
            <a:custGeom>
              <a:avLst/>
              <a:gdLst/>
              <a:ahLst/>
              <a:cxnLst/>
              <a:rect l="l" t="t" r="r" b="b"/>
              <a:pathLst>
                <a:path w="7165" h="11084" extrusionOk="0">
                  <a:moveTo>
                    <a:pt x="4375" y="0"/>
                  </a:moveTo>
                  <a:lnTo>
                    <a:pt x="1" y="799"/>
                  </a:lnTo>
                  <a:lnTo>
                    <a:pt x="50" y="11084"/>
                  </a:lnTo>
                  <a:lnTo>
                    <a:pt x="7164" y="10654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83;p47">
              <a:extLst>
                <a:ext uri="{FF2B5EF4-FFF2-40B4-BE49-F238E27FC236}">
                  <a16:creationId xmlns:a16="http://schemas.microsoft.com/office/drawing/2014/main" id="{1322AFE8-D0B6-4843-BC35-3822D631BEDF}"/>
                </a:ext>
              </a:extLst>
            </p:cNvPr>
            <p:cNvSpPr/>
            <p:nvPr/>
          </p:nvSpPr>
          <p:spPr>
            <a:xfrm>
              <a:off x="8447171" y="-263038"/>
              <a:ext cx="311815" cy="376968"/>
            </a:xfrm>
            <a:custGeom>
              <a:avLst/>
              <a:gdLst/>
              <a:ahLst/>
              <a:cxnLst/>
              <a:rect l="l" t="t" r="r" b="b"/>
              <a:pathLst>
                <a:path w="2950" h="3834" extrusionOk="0">
                  <a:moveTo>
                    <a:pt x="2274" y="0"/>
                  </a:moveTo>
                  <a:lnTo>
                    <a:pt x="713" y="381"/>
                  </a:lnTo>
                  <a:lnTo>
                    <a:pt x="480" y="996"/>
                  </a:lnTo>
                  <a:cubicBezTo>
                    <a:pt x="480" y="996"/>
                    <a:pt x="1" y="3834"/>
                    <a:pt x="37" y="3834"/>
                  </a:cubicBezTo>
                  <a:cubicBezTo>
                    <a:pt x="87" y="3834"/>
                    <a:pt x="2949" y="3736"/>
                    <a:pt x="2949" y="3736"/>
                  </a:cubicBezTo>
                  <a:lnTo>
                    <a:pt x="2274" y="0"/>
                  </a:ln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84;p47">
              <a:extLst>
                <a:ext uri="{FF2B5EF4-FFF2-40B4-BE49-F238E27FC236}">
                  <a16:creationId xmlns:a16="http://schemas.microsoft.com/office/drawing/2014/main" id="{1EB8044C-A6B8-4D15-879F-B9527B1E8888}"/>
                </a:ext>
              </a:extLst>
            </p:cNvPr>
            <p:cNvSpPr/>
            <p:nvPr/>
          </p:nvSpPr>
          <p:spPr>
            <a:xfrm>
              <a:off x="8434170" y="-235311"/>
              <a:ext cx="84560" cy="77478"/>
            </a:xfrm>
            <a:custGeom>
              <a:avLst/>
              <a:gdLst/>
              <a:ahLst/>
              <a:cxnLst/>
              <a:rect l="l" t="t" r="r" b="b"/>
              <a:pathLst>
                <a:path w="800" h="788" extrusionOk="0">
                  <a:moveTo>
                    <a:pt x="394" y="1"/>
                  </a:moveTo>
                  <a:cubicBezTo>
                    <a:pt x="185" y="1"/>
                    <a:pt x="1" y="173"/>
                    <a:pt x="1" y="394"/>
                  </a:cubicBezTo>
                  <a:cubicBezTo>
                    <a:pt x="1" y="603"/>
                    <a:pt x="185" y="787"/>
                    <a:pt x="394" y="787"/>
                  </a:cubicBezTo>
                  <a:cubicBezTo>
                    <a:pt x="615" y="787"/>
                    <a:pt x="799" y="603"/>
                    <a:pt x="799" y="394"/>
                  </a:cubicBezTo>
                  <a:cubicBezTo>
                    <a:pt x="799" y="173"/>
                    <a:pt x="615" y="1"/>
                    <a:pt x="394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85;p47">
              <a:extLst>
                <a:ext uri="{FF2B5EF4-FFF2-40B4-BE49-F238E27FC236}">
                  <a16:creationId xmlns:a16="http://schemas.microsoft.com/office/drawing/2014/main" id="{DB2897DA-123A-498E-A840-CCF73DFDC34F}"/>
                </a:ext>
              </a:extLst>
            </p:cNvPr>
            <p:cNvSpPr/>
            <p:nvPr/>
          </p:nvSpPr>
          <p:spPr>
            <a:xfrm>
              <a:off x="8257545" y="-426157"/>
              <a:ext cx="453347" cy="131752"/>
            </a:xfrm>
            <a:custGeom>
              <a:avLst/>
              <a:gdLst/>
              <a:ahLst/>
              <a:cxnLst/>
              <a:rect l="l" t="t" r="r" b="b"/>
              <a:pathLst>
                <a:path w="4289" h="1340" extrusionOk="0">
                  <a:moveTo>
                    <a:pt x="369" y="0"/>
                  </a:moveTo>
                  <a:lnTo>
                    <a:pt x="1" y="1340"/>
                  </a:lnTo>
                  <a:lnTo>
                    <a:pt x="4289" y="1340"/>
                  </a:lnTo>
                  <a:lnTo>
                    <a:pt x="3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86;p47">
              <a:extLst>
                <a:ext uri="{FF2B5EF4-FFF2-40B4-BE49-F238E27FC236}">
                  <a16:creationId xmlns:a16="http://schemas.microsoft.com/office/drawing/2014/main" id="{EF3507A4-9C21-4F65-BF49-0D3711F846ED}"/>
                </a:ext>
              </a:extLst>
            </p:cNvPr>
            <p:cNvSpPr/>
            <p:nvPr/>
          </p:nvSpPr>
          <p:spPr>
            <a:xfrm>
              <a:off x="8130282" y="-294502"/>
              <a:ext cx="702694" cy="52111"/>
            </a:xfrm>
            <a:custGeom>
              <a:avLst/>
              <a:gdLst/>
              <a:ahLst/>
              <a:cxnLst/>
              <a:rect l="l" t="t" r="r" b="b"/>
              <a:pathLst>
                <a:path w="6648" h="530" extrusionOk="0">
                  <a:moveTo>
                    <a:pt x="1205" y="1"/>
                  </a:moveTo>
                  <a:lnTo>
                    <a:pt x="0" y="505"/>
                  </a:lnTo>
                  <a:lnTo>
                    <a:pt x="6648" y="529"/>
                  </a:lnTo>
                  <a:lnTo>
                    <a:pt x="6648" y="529"/>
                  </a:lnTo>
                  <a:lnTo>
                    <a:pt x="5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87;p47">
              <a:extLst>
                <a:ext uri="{FF2B5EF4-FFF2-40B4-BE49-F238E27FC236}">
                  <a16:creationId xmlns:a16="http://schemas.microsoft.com/office/drawing/2014/main" id="{DE37FAB9-96D2-46A0-9421-F19206EDC908}"/>
                </a:ext>
              </a:extLst>
            </p:cNvPr>
            <p:cNvSpPr/>
            <p:nvPr/>
          </p:nvSpPr>
          <p:spPr>
            <a:xfrm>
              <a:off x="8257545" y="-330685"/>
              <a:ext cx="453347" cy="36281"/>
            </a:xfrm>
            <a:custGeom>
              <a:avLst/>
              <a:gdLst/>
              <a:ahLst/>
              <a:cxnLst/>
              <a:rect l="l" t="t" r="r" b="b"/>
              <a:pathLst>
                <a:path w="4289" h="369" extrusionOk="0">
                  <a:moveTo>
                    <a:pt x="62" y="0"/>
                  </a:moveTo>
                  <a:lnTo>
                    <a:pt x="1" y="369"/>
                  </a:lnTo>
                  <a:lnTo>
                    <a:pt x="4289" y="369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88;p47">
              <a:extLst>
                <a:ext uri="{FF2B5EF4-FFF2-40B4-BE49-F238E27FC236}">
                  <a16:creationId xmlns:a16="http://schemas.microsoft.com/office/drawing/2014/main" id="{BAC6BD81-59A1-417F-96FA-EAB74BBE7773}"/>
                </a:ext>
              </a:extLst>
            </p:cNvPr>
            <p:cNvSpPr/>
            <p:nvPr/>
          </p:nvSpPr>
          <p:spPr>
            <a:xfrm>
              <a:off x="8095190" y="628559"/>
              <a:ext cx="428719" cy="749119"/>
            </a:xfrm>
            <a:custGeom>
              <a:avLst/>
              <a:gdLst/>
              <a:ahLst/>
              <a:cxnLst/>
              <a:rect l="l" t="t" r="r" b="b"/>
              <a:pathLst>
                <a:path w="4056" h="7619" extrusionOk="0">
                  <a:moveTo>
                    <a:pt x="1647" y="0"/>
                  </a:moveTo>
                  <a:cubicBezTo>
                    <a:pt x="1623" y="13"/>
                    <a:pt x="1" y="7275"/>
                    <a:pt x="1" y="7275"/>
                  </a:cubicBezTo>
                  <a:lnTo>
                    <a:pt x="885" y="7619"/>
                  </a:lnTo>
                  <a:lnTo>
                    <a:pt x="4055" y="1942"/>
                  </a:lnTo>
                  <a:cubicBezTo>
                    <a:pt x="4055" y="1942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89;p47">
              <a:extLst>
                <a:ext uri="{FF2B5EF4-FFF2-40B4-BE49-F238E27FC236}">
                  <a16:creationId xmlns:a16="http://schemas.microsoft.com/office/drawing/2014/main" id="{8ABBA11E-F45C-4520-938B-3753E8C8D285}"/>
                </a:ext>
              </a:extLst>
            </p:cNvPr>
            <p:cNvSpPr/>
            <p:nvPr/>
          </p:nvSpPr>
          <p:spPr>
            <a:xfrm>
              <a:off x="8266636" y="377244"/>
              <a:ext cx="243004" cy="839772"/>
            </a:xfrm>
            <a:custGeom>
              <a:avLst/>
              <a:gdLst/>
              <a:ahLst/>
              <a:cxnLst/>
              <a:rect l="l" t="t" r="r" b="b"/>
              <a:pathLst>
                <a:path w="2299" h="8541" fill="none" extrusionOk="0">
                  <a:moveTo>
                    <a:pt x="1" y="8540"/>
                  </a:moveTo>
                  <a:cubicBezTo>
                    <a:pt x="160" y="8356"/>
                    <a:pt x="2298" y="2925"/>
                    <a:pt x="2298" y="2925"/>
                  </a:cubicBezTo>
                  <a:lnTo>
                    <a:pt x="1795" y="1"/>
                  </a:lnTo>
                </a:path>
              </a:pathLst>
            </a:custGeom>
            <a:noFill/>
            <a:ln w="4000" cap="flat" cmpd="sng">
              <a:solidFill>
                <a:schemeClr val="dk1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671;p40">
            <a:extLst>
              <a:ext uri="{FF2B5EF4-FFF2-40B4-BE49-F238E27FC236}">
                <a16:creationId xmlns:a16="http://schemas.microsoft.com/office/drawing/2014/main" id="{8552A3F3-4D01-481A-8E26-4504525ED85E}"/>
              </a:ext>
            </a:extLst>
          </p:cNvPr>
          <p:cNvGrpSpPr/>
          <p:nvPr/>
        </p:nvGrpSpPr>
        <p:grpSpPr>
          <a:xfrm flipH="1">
            <a:off x="3321471" y="206967"/>
            <a:ext cx="2501057" cy="948516"/>
            <a:chOff x="3682500" y="238150"/>
            <a:chExt cx="3697600" cy="1402300"/>
          </a:xfrm>
        </p:grpSpPr>
        <p:sp>
          <p:nvSpPr>
            <p:cNvPr id="43" name="Google Shape;1672;p40">
              <a:extLst>
                <a:ext uri="{FF2B5EF4-FFF2-40B4-BE49-F238E27FC236}">
                  <a16:creationId xmlns:a16="http://schemas.microsoft.com/office/drawing/2014/main" id="{33F920A5-5F08-4CA3-B540-EECABBD113B9}"/>
                </a:ext>
              </a:extLst>
            </p:cNvPr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73;p40">
              <a:extLst>
                <a:ext uri="{FF2B5EF4-FFF2-40B4-BE49-F238E27FC236}">
                  <a16:creationId xmlns:a16="http://schemas.microsoft.com/office/drawing/2014/main" id="{762CB3FF-C78E-41C2-8CA0-8ADA5EA02D42}"/>
                </a:ext>
              </a:extLst>
            </p:cNvPr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74;p40">
              <a:extLst>
                <a:ext uri="{FF2B5EF4-FFF2-40B4-BE49-F238E27FC236}">
                  <a16:creationId xmlns:a16="http://schemas.microsoft.com/office/drawing/2014/main" id="{EA039CDD-C31E-4CD7-86B8-4F9194C27CC1}"/>
                </a:ext>
              </a:extLst>
            </p:cNvPr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75;p40">
              <a:extLst>
                <a:ext uri="{FF2B5EF4-FFF2-40B4-BE49-F238E27FC236}">
                  <a16:creationId xmlns:a16="http://schemas.microsoft.com/office/drawing/2014/main" id="{0B57FF6C-0B4C-4B4B-BDC7-31EFB5CC1BC6}"/>
                </a:ext>
              </a:extLst>
            </p:cNvPr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76;p40">
              <a:extLst>
                <a:ext uri="{FF2B5EF4-FFF2-40B4-BE49-F238E27FC236}">
                  <a16:creationId xmlns:a16="http://schemas.microsoft.com/office/drawing/2014/main" id="{C5B512AB-BAE0-4A1D-A7D7-35CAEA2CDBB2}"/>
                </a:ext>
              </a:extLst>
            </p:cNvPr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77;p40">
              <a:extLst>
                <a:ext uri="{FF2B5EF4-FFF2-40B4-BE49-F238E27FC236}">
                  <a16:creationId xmlns:a16="http://schemas.microsoft.com/office/drawing/2014/main" id="{7B0CA74B-83C3-4181-AAD2-08B1BE95E029}"/>
                </a:ext>
              </a:extLst>
            </p:cNvPr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78;p40">
              <a:extLst>
                <a:ext uri="{FF2B5EF4-FFF2-40B4-BE49-F238E27FC236}">
                  <a16:creationId xmlns:a16="http://schemas.microsoft.com/office/drawing/2014/main" id="{E7AB67F9-0982-4A96-ACC3-BF72AD19C3A5}"/>
                </a:ext>
              </a:extLst>
            </p:cNvPr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79;p40">
              <a:extLst>
                <a:ext uri="{FF2B5EF4-FFF2-40B4-BE49-F238E27FC236}">
                  <a16:creationId xmlns:a16="http://schemas.microsoft.com/office/drawing/2014/main" id="{7FE5D021-8A79-41A4-89EC-D4331E6409C6}"/>
                </a:ext>
              </a:extLst>
            </p:cNvPr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80;p40">
              <a:extLst>
                <a:ext uri="{FF2B5EF4-FFF2-40B4-BE49-F238E27FC236}">
                  <a16:creationId xmlns:a16="http://schemas.microsoft.com/office/drawing/2014/main" id="{116A59F8-BC74-4B50-8DA1-C53FE961EC00}"/>
                </a:ext>
              </a:extLst>
            </p:cNvPr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81;p40">
              <a:extLst>
                <a:ext uri="{FF2B5EF4-FFF2-40B4-BE49-F238E27FC236}">
                  <a16:creationId xmlns:a16="http://schemas.microsoft.com/office/drawing/2014/main" id="{EC7B027D-0101-461F-8EF6-6C6753931C3B}"/>
                </a:ext>
              </a:extLst>
            </p:cNvPr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82;p40">
              <a:extLst>
                <a:ext uri="{FF2B5EF4-FFF2-40B4-BE49-F238E27FC236}">
                  <a16:creationId xmlns:a16="http://schemas.microsoft.com/office/drawing/2014/main" id="{51311C34-A169-42FD-9ACC-BB403567A377}"/>
                </a:ext>
              </a:extLst>
            </p:cNvPr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83;p40">
              <a:extLst>
                <a:ext uri="{FF2B5EF4-FFF2-40B4-BE49-F238E27FC236}">
                  <a16:creationId xmlns:a16="http://schemas.microsoft.com/office/drawing/2014/main" id="{B085FB25-2D2D-46CD-8243-89D14E0BF3EB}"/>
                </a:ext>
              </a:extLst>
            </p:cNvPr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84;p40">
              <a:extLst>
                <a:ext uri="{FF2B5EF4-FFF2-40B4-BE49-F238E27FC236}">
                  <a16:creationId xmlns:a16="http://schemas.microsoft.com/office/drawing/2014/main" id="{E6FF7454-DDA3-42AC-9002-E4E212BA84D2}"/>
                </a:ext>
              </a:extLst>
            </p:cNvPr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85;p40">
              <a:extLst>
                <a:ext uri="{FF2B5EF4-FFF2-40B4-BE49-F238E27FC236}">
                  <a16:creationId xmlns:a16="http://schemas.microsoft.com/office/drawing/2014/main" id="{3DBD9806-EA4D-4010-882E-4CDBEA860AB4}"/>
                </a:ext>
              </a:extLst>
            </p:cNvPr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86;p40">
              <a:extLst>
                <a:ext uri="{FF2B5EF4-FFF2-40B4-BE49-F238E27FC236}">
                  <a16:creationId xmlns:a16="http://schemas.microsoft.com/office/drawing/2014/main" id="{7A08F4C3-F5C8-4649-BA6E-73396647DEAE}"/>
                </a:ext>
              </a:extLst>
            </p:cNvPr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87;p40">
              <a:extLst>
                <a:ext uri="{FF2B5EF4-FFF2-40B4-BE49-F238E27FC236}">
                  <a16:creationId xmlns:a16="http://schemas.microsoft.com/office/drawing/2014/main" id="{6A3264BF-2C7A-4076-8E13-F996CEBD5B2D}"/>
                </a:ext>
              </a:extLst>
            </p:cNvPr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88;p40">
              <a:extLst>
                <a:ext uri="{FF2B5EF4-FFF2-40B4-BE49-F238E27FC236}">
                  <a16:creationId xmlns:a16="http://schemas.microsoft.com/office/drawing/2014/main" id="{A3786D7D-4379-4BB4-81E6-A8DA6CC6C1D7}"/>
                </a:ext>
              </a:extLst>
            </p:cNvPr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89;p40">
              <a:extLst>
                <a:ext uri="{FF2B5EF4-FFF2-40B4-BE49-F238E27FC236}">
                  <a16:creationId xmlns:a16="http://schemas.microsoft.com/office/drawing/2014/main" id="{62841118-7DCC-4515-8A75-7547932AD6E7}"/>
                </a:ext>
              </a:extLst>
            </p:cNvPr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90;p40">
              <a:extLst>
                <a:ext uri="{FF2B5EF4-FFF2-40B4-BE49-F238E27FC236}">
                  <a16:creationId xmlns:a16="http://schemas.microsoft.com/office/drawing/2014/main" id="{C5876D6A-660B-4789-96DC-04D583DB7953}"/>
                </a:ext>
              </a:extLst>
            </p:cNvPr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91;p40">
              <a:extLst>
                <a:ext uri="{FF2B5EF4-FFF2-40B4-BE49-F238E27FC236}">
                  <a16:creationId xmlns:a16="http://schemas.microsoft.com/office/drawing/2014/main" id="{5D51D384-B9DD-439C-A649-7768DB013782}"/>
                </a:ext>
              </a:extLst>
            </p:cNvPr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92;p40">
              <a:extLst>
                <a:ext uri="{FF2B5EF4-FFF2-40B4-BE49-F238E27FC236}">
                  <a16:creationId xmlns:a16="http://schemas.microsoft.com/office/drawing/2014/main" id="{9573F872-720A-4FEF-AC10-A93F09FFD792}"/>
                </a:ext>
              </a:extLst>
            </p:cNvPr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93;p40">
              <a:extLst>
                <a:ext uri="{FF2B5EF4-FFF2-40B4-BE49-F238E27FC236}">
                  <a16:creationId xmlns:a16="http://schemas.microsoft.com/office/drawing/2014/main" id="{F9C282E3-27C0-4B0A-AD1D-3B37D1890B2E}"/>
                </a:ext>
              </a:extLst>
            </p:cNvPr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94;p40">
              <a:extLst>
                <a:ext uri="{FF2B5EF4-FFF2-40B4-BE49-F238E27FC236}">
                  <a16:creationId xmlns:a16="http://schemas.microsoft.com/office/drawing/2014/main" id="{14EC5E2B-857C-432C-93DE-BC288C2CCBA6}"/>
                </a:ext>
              </a:extLst>
            </p:cNvPr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95;p40">
              <a:extLst>
                <a:ext uri="{FF2B5EF4-FFF2-40B4-BE49-F238E27FC236}">
                  <a16:creationId xmlns:a16="http://schemas.microsoft.com/office/drawing/2014/main" id="{7F5E4882-B715-4078-8902-7B67FA9003C5}"/>
                </a:ext>
              </a:extLst>
            </p:cNvPr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96;p40">
              <a:extLst>
                <a:ext uri="{FF2B5EF4-FFF2-40B4-BE49-F238E27FC236}">
                  <a16:creationId xmlns:a16="http://schemas.microsoft.com/office/drawing/2014/main" id="{AD71C2B3-190E-455E-9257-3345C7783F89}"/>
                </a:ext>
              </a:extLst>
            </p:cNvPr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97;p40">
              <a:extLst>
                <a:ext uri="{FF2B5EF4-FFF2-40B4-BE49-F238E27FC236}">
                  <a16:creationId xmlns:a16="http://schemas.microsoft.com/office/drawing/2014/main" id="{6088A47A-0823-4DFA-8B66-74D6215B252D}"/>
                </a:ext>
              </a:extLst>
            </p:cNvPr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98;p40">
              <a:extLst>
                <a:ext uri="{FF2B5EF4-FFF2-40B4-BE49-F238E27FC236}">
                  <a16:creationId xmlns:a16="http://schemas.microsoft.com/office/drawing/2014/main" id="{97223DD7-4292-433B-9736-A09A321C0D2C}"/>
                </a:ext>
              </a:extLst>
            </p:cNvPr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99;p40">
              <a:extLst>
                <a:ext uri="{FF2B5EF4-FFF2-40B4-BE49-F238E27FC236}">
                  <a16:creationId xmlns:a16="http://schemas.microsoft.com/office/drawing/2014/main" id="{EA9E67C1-6526-4BDF-8910-84F20F057FCF}"/>
                </a:ext>
              </a:extLst>
            </p:cNvPr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00;p40">
              <a:extLst>
                <a:ext uri="{FF2B5EF4-FFF2-40B4-BE49-F238E27FC236}">
                  <a16:creationId xmlns:a16="http://schemas.microsoft.com/office/drawing/2014/main" id="{4DB781EA-B918-4A20-8B28-683A375FEC1D}"/>
                </a:ext>
              </a:extLst>
            </p:cNvPr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01;p40">
              <a:extLst>
                <a:ext uri="{FF2B5EF4-FFF2-40B4-BE49-F238E27FC236}">
                  <a16:creationId xmlns:a16="http://schemas.microsoft.com/office/drawing/2014/main" id="{C3D9CE6E-C647-4B27-9EFF-90A2BF7747FD}"/>
                </a:ext>
              </a:extLst>
            </p:cNvPr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02;p40">
              <a:extLst>
                <a:ext uri="{FF2B5EF4-FFF2-40B4-BE49-F238E27FC236}">
                  <a16:creationId xmlns:a16="http://schemas.microsoft.com/office/drawing/2014/main" id="{B45F449C-3796-40C1-A793-1A382C6ECEE0}"/>
                </a:ext>
              </a:extLst>
            </p:cNvPr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03;p40">
              <a:extLst>
                <a:ext uri="{FF2B5EF4-FFF2-40B4-BE49-F238E27FC236}">
                  <a16:creationId xmlns:a16="http://schemas.microsoft.com/office/drawing/2014/main" id="{91EE55A2-EFD2-4645-9B67-65A414E94FF7}"/>
                </a:ext>
              </a:extLst>
            </p:cNvPr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04;p40">
              <a:extLst>
                <a:ext uri="{FF2B5EF4-FFF2-40B4-BE49-F238E27FC236}">
                  <a16:creationId xmlns:a16="http://schemas.microsoft.com/office/drawing/2014/main" id="{49968EBB-472C-4AD1-993C-25D7B44E16A8}"/>
                </a:ext>
              </a:extLst>
            </p:cNvPr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05;p40">
              <a:extLst>
                <a:ext uri="{FF2B5EF4-FFF2-40B4-BE49-F238E27FC236}">
                  <a16:creationId xmlns:a16="http://schemas.microsoft.com/office/drawing/2014/main" id="{5442AF03-51AA-4173-814B-EC8BC0DA4056}"/>
                </a:ext>
              </a:extLst>
            </p:cNvPr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06;p40">
              <a:extLst>
                <a:ext uri="{FF2B5EF4-FFF2-40B4-BE49-F238E27FC236}">
                  <a16:creationId xmlns:a16="http://schemas.microsoft.com/office/drawing/2014/main" id="{79F63BD8-4E28-47E7-8CE6-C9176252C8E1}"/>
                </a:ext>
              </a:extLst>
            </p:cNvPr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07;p40">
              <a:extLst>
                <a:ext uri="{FF2B5EF4-FFF2-40B4-BE49-F238E27FC236}">
                  <a16:creationId xmlns:a16="http://schemas.microsoft.com/office/drawing/2014/main" id="{05D5D6DF-6983-444D-808F-BEF3B6E55206}"/>
                </a:ext>
              </a:extLst>
            </p:cNvPr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08;p40">
              <a:extLst>
                <a:ext uri="{FF2B5EF4-FFF2-40B4-BE49-F238E27FC236}">
                  <a16:creationId xmlns:a16="http://schemas.microsoft.com/office/drawing/2014/main" id="{353C944C-D6B5-43F2-8395-9AA2739CD14F}"/>
                </a:ext>
              </a:extLst>
            </p:cNvPr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09;p40">
              <a:extLst>
                <a:ext uri="{FF2B5EF4-FFF2-40B4-BE49-F238E27FC236}">
                  <a16:creationId xmlns:a16="http://schemas.microsoft.com/office/drawing/2014/main" id="{99930CC1-084C-4C2B-BDB3-ECF94A25C8D5}"/>
                </a:ext>
              </a:extLst>
            </p:cNvPr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10;p40">
              <a:extLst>
                <a:ext uri="{FF2B5EF4-FFF2-40B4-BE49-F238E27FC236}">
                  <a16:creationId xmlns:a16="http://schemas.microsoft.com/office/drawing/2014/main" id="{54B7B8D8-54D9-4A1D-89F9-C0AD2363A545}"/>
                </a:ext>
              </a:extLst>
            </p:cNvPr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11;p40">
              <a:extLst>
                <a:ext uri="{FF2B5EF4-FFF2-40B4-BE49-F238E27FC236}">
                  <a16:creationId xmlns:a16="http://schemas.microsoft.com/office/drawing/2014/main" id="{A7BA7B38-BF23-4952-9525-D5EE82C37066}"/>
                </a:ext>
              </a:extLst>
            </p:cNvPr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12;p40">
              <a:extLst>
                <a:ext uri="{FF2B5EF4-FFF2-40B4-BE49-F238E27FC236}">
                  <a16:creationId xmlns:a16="http://schemas.microsoft.com/office/drawing/2014/main" id="{A31D2BBB-22E9-4415-8DEF-DEF06E064B8C}"/>
                </a:ext>
              </a:extLst>
            </p:cNvPr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13;p40">
              <a:extLst>
                <a:ext uri="{FF2B5EF4-FFF2-40B4-BE49-F238E27FC236}">
                  <a16:creationId xmlns:a16="http://schemas.microsoft.com/office/drawing/2014/main" id="{0203D3D1-F52B-42A6-8EFB-865C628A849F}"/>
                </a:ext>
              </a:extLst>
            </p:cNvPr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14;p40">
              <a:extLst>
                <a:ext uri="{FF2B5EF4-FFF2-40B4-BE49-F238E27FC236}">
                  <a16:creationId xmlns:a16="http://schemas.microsoft.com/office/drawing/2014/main" id="{4F6FCF6B-1231-4F87-9566-3F33EFB0811C}"/>
                </a:ext>
              </a:extLst>
            </p:cNvPr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15;p40">
              <a:extLst>
                <a:ext uri="{FF2B5EF4-FFF2-40B4-BE49-F238E27FC236}">
                  <a16:creationId xmlns:a16="http://schemas.microsoft.com/office/drawing/2014/main" id="{C738E24B-8DE8-4B51-B621-A4DD113BBC64}"/>
                </a:ext>
              </a:extLst>
            </p:cNvPr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16;p40">
              <a:extLst>
                <a:ext uri="{FF2B5EF4-FFF2-40B4-BE49-F238E27FC236}">
                  <a16:creationId xmlns:a16="http://schemas.microsoft.com/office/drawing/2014/main" id="{E4E8E21A-3E67-4153-8FAD-443F17C582E7}"/>
                </a:ext>
              </a:extLst>
            </p:cNvPr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17;p40">
              <a:extLst>
                <a:ext uri="{FF2B5EF4-FFF2-40B4-BE49-F238E27FC236}">
                  <a16:creationId xmlns:a16="http://schemas.microsoft.com/office/drawing/2014/main" id="{B194AA1C-7BCF-4255-B487-A6C26A85BC97}"/>
                </a:ext>
              </a:extLst>
            </p:cNvPr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18;p40">
              <a:extLst>
                <a:ext uri="{FF2B5EF4-FFF2-40B4-BE49-F238E27FC236}">
                  <a16:creationId xmlns:a16="http://schemas.microsoft.com/office/drawing/2014/main" id="{D9F531AB-AB68-40C2-94A7-5C1C6B19DDA1}"/>
                </a:ext>
              </a:extLst>
            </p:cNvPr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19;p40">
              <a:extLst>
                <a:ext uri="{FF2B5EF4-FFF2-40B4-BE49-F238E27FC236}">
                  <a16:creationId xmlns:a16="http://schemas.microsoft.com/office/drawing/2014/main" id="{50C09CA7-BFBA-4015-A242-2EBF12A2598F}"/>
                </a:ext>
              </a:extLst>
            </p:cNvPr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20;p40">
              <a:extLst>
                <a:ext uri="{FF2B5EF4-FFF2-40B4-BE49-F238E27FC236}">
                  <a16:creationId xmlns:a16="http://schemas.microsoft.com/office/drawing/2014/main" id="{1EF51A3F-998A-427B-B181-D092DA0EEE1B}"/>
                </a:ext>
              </a:extLst>
            </p:cNvPr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823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loud 181">
            <a:extLst>
              <a:ext uri="{FF2B5EF4-FFF2-40B4-BE49-F238E27FC236}">
                <a16:creationId xmlns:a16="http://schemas.microsoft.com/office/drawing/2014/main" id="{615E1FFB-DB2F-475E-A1BA-13C36724EFA1}"/>
              </a:ext>
            </a:extLst>
          </p:cNvPr>
          <p:cNvSpPr/>
          <p:nvPr/>
        </p:nvSpPr>
        <p:spPr>
          <a:xfrm>
            <a:off x="605122" y="3287270"/>
            <a:ext cx="1549338" cy="1139378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 dirty="0"/>
          </a:p>
        </p:txBody>
      </p:sp>
      <p:sp>
        <p:nvSpPr>
          <p:cNvPr id="183" name="Cloud 182">
            <a:extLst>
              <a:ext uri="{FF2B5EF4-FFF2-40B4-BE49-F238E27FC236}">
                <a16:creationId xmlns:a16="http://schemas.microsoft.com/office/drawing/2014/main" id="{DBE597E5-80D5-4BF2-AC47-3715C59CC925}"/>
              </a:ext>
            </a:extLst>
          </p:cNvPr>
          <p:cNvSpPr/>
          <p:nvPr/>
        </p:nvSpPr>
        <p:spPr>
          <a:xfrm>
            <a:off x="1474562" y="2057123"/>
            <a:ext cx="1549338" cy="1139378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 dirty="0"/>
          </a:p>
        </p:txBody>
      </p:sp>
      <p:sp>
        <p:nvSpPr>
          <p:cNvPr id="184" name="Cloud 183">
            <a:extLst>
              <a:ext uri="{FF2B5EF4-FFF2-40B4-BE49-F238E27FC236}">
                <a16:creationId xmlns:a16="http://schemas.microsoft.com/office/drawing/2014/main" id="{A769F0CD-C5CE-43DA-98E1-90A90FFD688A}"/>
              </a:ext>
            </a:extLst>
          </p:cNvPr>
          <p:cNvSpPr/>
          <p:nvPr/>
        </p:nvSpPr>
        <p:spPr>
          <a:xfrm>
            <a:off x="2476102" y="3099848"/>
            <a:ext cx="1549338" cy="1139378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 dirty="0"/>
          </a:p>
        </p:txBody>
      </p:sp>
      <p:sp>
        <p:nvSpPr>
          <p:cNvPr id="181" name="Cloud 180">
            <a:extLst>
              <a:ext uri="{FF2B5EF4-FFF2-40B4-BE49-F238E27FC236}">
                <a16:creationId xmlns:a16="http://schemas.microsoft.com/office/drawing/2014/main" id="{938980D7-B8E7-4ADB-8EEB-5B47C2CE3D08}"/>
              </a:ext>
            </a:extLst>
          </p:cNvPr>
          <p:cNvSpPr/>
          <p:nvPr/>
        </p:nvSpPr>
        <p:spPr>
          <a:xfrm>
            <a:off x="2798532" y="1220295"/>
            <a:ext cx="1549338" cy="1139378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 dirty="0"/>
          </a:p>
        </p:txBody>
      </p:sp>
      <p:sp>
        <p:nvSpPr>
          <p:cNvPr id="185" name="Cloud 184">
            <a:extLst>
              <a:ext uri="{FF2B5EF4-FFF2-40B4-BE49-F238E27FC236}">
                <a16:creationId xmlns:a16="http://schemas.microsoft.com/office/drawing/2014/main" id="{FDC98D62-0807-422B-9148-B09945FFA57B}"/>
              </a:ext>
            </a:extLst>
          </p:cNvPr>
          <p:cNvSpPr/>
          <p:nvPr/>
        </p:nvSpPr>
        <p:spPr>
          <a:xfrm>
            <a:off x="5001428" y="1032410"/>
            <a:ext cx="1549338" cy="1139378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 dirty="0"/>
          </a:p>
        </p:txBody>
      </p:sp>
      <p:sp>
        <p:nvSpPr>
          <p:cNvPr id="187" name="Cloud 186">
            <a:extLst>
              <a:ext uri="{FF2B5EF4-FFF2-40B4-BE49-F238E27FC236}">
                <a16:creationId xmlns:a16="http://schemas.microsoft.com/office/drawing/2014/main" id="{7A3B3E95-B7F7-4E0C-B22A-C711F9F4CF3D}"/>
              </a:ext>
            </a:extLst>
          </p:cNvPr>
          <p:cNvSpPr/>
          <p:nvPr/>
        </p:nvSpPr>
        <p:spPr>
          <a:xfrm>
            <a:off x="5330404" y="2380523"/>
            <a:ext cx="1549338" cy="1139378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 dirty="0"/>
          </a:p>
        </p:txBody>
      </p:sp>
      <p:sp>
        <p:nvSpPr>
          <p:cNvPr id="186" name="Cloud 185">
            <a:extLst>
              <a:ext uri="{FF2B5EF4-FFF2-40B4-BE49-F238E27FC236}">
                <a16:creationId xmlns:a16="http://schemas.microsoft.com/office/drawing/2014/main" id="{2A75B745-0DAA-4E26-9315-FA5C632A8CE9}"/>
              </a:ext>
            </a:extLst>
          </p:cNvPr>
          <p:cNvSpPr/>
          <p:nvPr/>
        </p:nvSpPr>
        <p:spPr>
          <a:xfrm>
            <a:off x="6962855" y="1212557"/>
            <a:ext cx="1549338" cy="1139378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 dirty="0"/>
          </a:p>
        </p:txBody>
      </p:sp>
      <p:sp>
        <p:nvSpPr>
          <p:cNvPr id="188" name="Cloud 187">
            <a:extLst>
              <a:ext uri="{FF2B5EF4-FFF2-40B4-BE49-F238E27FC236}">
                <a16:creationId xmlns:a16="http://schemas.microsoft.com/office/drawing/2014/main" id="{27C79EE3-34C1-41A3-8DA8-A4617D4C80CB}"/>
              </a:ext>
            </a:extLst>
          </p:cNvPr>
          <p:cNvSpPr/>
          <p:nvPr/>
        </p:nvSpPr>
        <p:spPr>
          <a:xfrm>
            <a:off x="7330791" y="2339141"/>
            <a:ext cx="1549338" cy="1139378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 dirty="0"/>
          </a:p>
        </p:txBody>
      </p:sp>
      <p:sp>
        <p:nvSpPr>
          <p:cNvPr id="189" name="Cloud 188">
            <a:extLst>
              <a:ext uri="{FF2B5EF4-FFF2-40B4-BE49-F238E27FC236}">
                <a16:creationId xmlns:a16="http://schemas.microsoft.com/office/drawing/2014/main" id="{966B4927-E337-46AB-B5BD-A3EACE34CA9C}"/>
              </a:ext>
            </a:extLst>
          </p:cNvPr>
          <p:cNvSpPr/>
          <p:nvPr/>
        </p:nvSpPr>
        <p:spPr>
          <a:xfrm>
            <a:off x="6571053" y="3568383"/>
            <a:ext cx="1549338" cy="1139378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 dirty="0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D791B9F1-6A42-4B11-84C5-2A57261B335F}"/>
              </a:ext>
            </a:extLst>
          </p:cNvPr>
          <p:cNvSpPr/>
          <p:nvPr/>
        </p:nvSpPr>
        <p:spPr>
          <a:xfrm>
            <a:off x="722375" y="989195"/>
            <a:ext cx="1549338" cy="1139378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 dirty="0"/>
          </a:p>
        </p:txBody>
      </p:sp>
      <p:sp>
        <p:nvSpPr>
          <p:cNvPr id="793" name="Google Shape;793;p30"/>
          <p:cNvSpPr txBox="1">
            <a:spLocks noGrp="1"/>
          </p:cNvSpPr>
          <p:nvPr>
            <p:ph type="title"/>
          </p:nvPr>
        </p:nvSpPr>
        <p:spPr>
          <a:xfrm>
            <a:off x="722375" y="4633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10 Airlines</a:t>
            </a:r>
            <a:endParaRPr dirty="0"/>
          </a:p>
        </p:txBody>
      </p:sp>
      <p:sp>
        <p:nvSpPr>
          <p:cNvPr id="798" name="Google Shape;798;p30"/>
          <p:cNvSpPr txBox="1">
            <a:spLocks noGrp="1"/>
          </p:cNvSpPr>
          <p:nvPr>
            <p:ph type="subTitle" idx="1"/>
          </p:nvPr>
        </p:nvSpPr>
        <p:spPr>
          <a:xfrm>
            <a:off x="435721" y="967697"/>
            <a:ext cx="2029425" cy="998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Singapore Airlines</a:t>
            </a:r>
            <a:endParaRPr sz="1800" b="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799" name="Google Shape;799;p30"/>
          <p:cNvSpPr txBox="1">
            <a:spLocks noGrp="1"/>
          </p:cNvSpPr>
          <p:nvPr>
            <p:ph type="subTitle" idx="6"/>
          </p:nvPr>
        </p:nvSpPr>
        <p:spPr>
          <a:xfrm>
            <a:off x="6877239" y="1479999"/>
            <a:ext cx="1670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Emirates</a:t>
            </a:r>
            <a:endParaRPr sz="1800" b="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00" name="Google Shape;800;p30"/>
          <p:cNvSpPr txBox="1">
            <a:spLocks noGrp="1"/>
          </p:cNvSpPr>
          <p:nvPr>
            <p:ph type="subTitle" idx="7"/>
          </p:nvPr>
        </p:nvSpPr>
        <p:spPr>
          <a:xfrm>
            <a:off x="1415030" y="2271027"/>
            <a:ext cx="1670700" cy="6662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Qatar Airways</a:t>
            </a:r>
            <a:endParaRPr sz="1800" b="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01" name="Google Shape;801;p30"/>
          <p:cNvSpPr txBox="1">
            <a:spLocks noGrp="1"/>
          </p:cNvSpPr>
          <p:nvPr>
            <p:ph type="subTitle" idx="8"/>
          </p:nvPr>
        </p:nvSpPr>
        <p:spPr>
          <a:xfrm>
            <a:off x="7209429" y="2480368"/>
            <a:ext cx="1670700" cy="704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Japan Airlines</a:t>
            </a:r>
            <a:endParaRPr sz="1800" b="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04" name="Google Shape;804;p30"/>
          <p:cNvSpPr txBox="1">
            <a:spLocks noGrp="1"/>
          </p:cNvSpPr>
          <p:nvPr>
            <p:ph type="subTitle" idx="14"/>
          </p:nvPr>
        </p:nvSpPr>
        <p:spPr>
          <a:xfrm>
            <a:off x="541155" y="3376411"/>
            <a:ext cx="1670700" cy="1022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All Nippon Airways</a:t>
            </a:r>
            <a:endParaRPr sz="1800" b="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05" name="Google Shape;805;p30"/>
          <p:cNvSpPr txBox="1">
            <a:spLocks noGrp="1"/>
          </p:cNvSpPr>
          <p:nvPr>
            <p:ph type="subTitle" idx="15"/>
          </p:nvPr>
        </p:nvSpPr>
        <p:spPr>
          <a:xfrm>
            <a:off x="6469810" y="3841878"/>
            <a:ext cx="1670700" cy="6698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Turkish Airlines</a:t>
            </a:r>
            <a:endParaRPr sz="1800" b="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06" name="Google Shape;806;p30"/>
          <p:cNvGrpSpPr/>
          <p:nvPr/>
        </p:nvGrpSpPr>
        <p:grpSpPr>
          <a:xfrm flipH="1">
            <a:off x="6789685" y="324602"/>
            <a:ext cx="2241485" cy="850074"/>
            <a:chOff x="3682500" y="238150"/>
            <a:chExt cx="3697600" cy="1402300"/>
          </a:xfrm>
        </p:grpSpPr>
        <p:sp>
          <p:nvSpPr>
            <p:cNvPr id="807" name="Google Shape;807;p30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30"/>
          <p:cNvGrpSpPr/>
          <p:nvPr/>
        </p:nvGrpSpPr>
        <p:grpSpPr>
          <a:xfrm flipH="1">
            <a:off x="3905948" y="2184474"/>
            <a:ext cx="1332104" cy="2761253"/>
            <a:chOff x="5874325" y="-496950"/>
            <a:chExt cx="1802820" cy="3736978"/>
          </a:xfrm>
        </p:grpSpPr>
        <p:sp>
          <p:nvSpPr>
            <p:cNvPr id="857" name="Google Shape;857;p30"/>
            <p:cNvSpPr/>
            <p:nvPr/>
          </p:nvSpPr>
          <p:spPr>
            <a:xfrm>
              <a:off x="6722357" y="83650"/>
              <a:ext cx="410539" cy="897783"/>
            </a:xfrm>
            <a:custGeom>
              <a:avLst/>
              <a:gdLst/>
              <a:ahLst/>
              <a:cxnLst/>
              <a:rect l="l" t="t" r="r" b="b"/>
              <a:pathLst>
                <a:path w="3884" h="9131" extrusionOk="0">
                  <a:moveTo>
                    <a:pt x="2778" y="1"/>
                  </a:moveTo>
                  <a:lnTo>
                    <a:pt x="1" y="382"/>
                  </a:lnTo>
                  <a:lnTo>
                    <a:pt x="1684" y="1918"/>
                  </a:lnTo>
                  <a:lnTo>
                    <a:pt x="1168" y="9130"/>
                  </a:lnTo>
                  <a:lnTo>
                    <a:pt x="2987" y="8565"/>
                  </a:lnTo>
                  <a:lnTo>
                    <a:pt x="3884" y="2053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rgbClr val="4F7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6884712" y="939064"/>
              <a:ext cx="214465" cy="654926"/>
            </a:xfrm>
            <a:custGeom>
              <a:avLst/>
              <a:gdLst/>
              <a:ahLst/>
              <a:cxnLst/>
              <a:rect l="l" t="t" r="r" b="b"/>
              <a:pathLst>
                <a:path w="2029" h="6661" extrusionOk="0">
                  <a:moveTo>
                    <a:pt x="2028" y="0"/>
                  </a:moveTo>
                  <a:lnTo>
                    <a:pt x="210" y="553"/>
                  </a:lnTo>
                  <a:lnTo>
                    <a:pt x="1" y="6488"/>
                  </a:lnTo>
                  <a:lnTo>
                    <a:pt x="1070" y="6660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6876996" y="1518976"/>
              <a:ext cx="128637" cy="53192"/>
            </a:xfrm>
            <a:custGeom>
              <a:avLst/>
              <a:gdLst/>
              <a:ahLst/>
              <a:cxnLst/>
              <a:rect l="l" t="t" r="r" b="b"/>
              <a:pathLst>
                <a:path w="1217" h="541" extrusionOk="0">
                  <a:moveTo>
                    <a:pt x="86" y="0"/>
                  </a:moveTo>
                  <a:lnTo>
                    <a:pt x="0" y="541"/>
                  </a:lnTo>
                  <a:lnTo>
                    <a:pt x="1180" y="541"/>
                  </a:lnTo>
                  <a:lnTo>
                    <a:pt x="1216" y="1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6726268" y="1075537"/>
              <a:ext cx="615702" cy="897783"/>
            </a:xfrm>
            <a:custGeom>
              <a:avLst/>
              <a:gdLst/>
              <a:ahLst/>
              <a:cxnLst/>
              <a:rect l="l" t="t" r="r" b="b"/>
              <a:pathLst>
                <a:path w="5825" h="9131" extrusionOk="0">
                  <a:moveTo>
                    <a:pt x="1" y="1"/>
                  </a:moveTo>
                  <a:lnTo>
                    <a:pt x="1008" y="419"/>
                  </a:lnTo>
                  <a:lnTo>
                    <a:pt x="3748" y="9130"/>
                  </a:lnTo>
                  <a:lnTo>
                    <a:pt x="5825" y="8369"/>
                  </a:lnTo>
                  <a:lnTo>
                    <a:pt x="5297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7122432" y="1897128"/>
              <a:ext cx="436435" cy="1066897"/>
            </a:xfrm>
            <a:custGeom>
              <a:avLst/>
              <a:gdLst/>
              <a:ahLst/>
              <a:cxnLst/>
              <a:rect l="l" t="t" r="r" b="b"/>
              <a:pathLst>
                <a:path w="4129" h="10851" extrusionOk="0">
                  <a:moveTo>
                    <a:pt x="2077" y="0"/>
                  </a:moveTo>
                  <a:lnTo>
                    <a:pt x="0" y="774"/>
                  </a:lnTo>
                  <a:lnTo>
                    <a:pt x="2740" y="10727"/>
                  </a:lnTo>
                  <a:lnTo>
                    <a:pt x="4129" y="10850"/>
                  </a:lnTo>
                  <a:cubicBezTo>
                    <a:pt x="4129" y="10850"/>
                    <a:pt x="4043" y="4682"/>
                    <a:pt x="3392" y="3207"/>
                  </a:cubicBezTo>
                  <a:cubicBezTo>
                    <a:pt x="2753" y="1733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6510640" y="833957"/>
              <a:ext cx="750893" cy="1123630"/>
            </a:xfrm>
            <a:custGeom>
              <a:avLst/>
              <a:gdLst/>
              <a:ahLst/>
              <a:cxnLst/>
              <a:rect l="l" t="t" r="r" b="b"/>
              <a:pathLst>
                <a:path w="7104" h="11428" extrusionOk="0">
                  <a:moveTo>
                    <a:pt x="5874" y="0"/>
                  </a:moveTo>
                  <a:lnTo>
                    <a:pt x="1832" y="492"/>
                  </a:lnTo>
                  <a:lnTo>
                    <a:pt x="1647" y="2163"/>
                  </a:lnTo>
                  <a:lnTo>
                    <a:pt x="1" y="11145"/>
                  </a:lnTo>
                  <a:lnTo>
                    <a:pt x="2200" y="11428"/>
                  </a:lnTo>
                  <a:lnTo>
                    <a:pt x="6550" y="3908"/>
                  </a:lnTo>
                  <a:cubicBezTo>
                    <a:pt x="7103" y="2937"/>
                    <a:pt x="7054" y="1745"/>
                    <a:pt x="6440" y="836"/>
                  </a:cubicBezTo>
                  <a:lnTo>
                    <a:pt x="58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6517193" y="1871761"/>
              <a:ext cx="388448" cy="1080171"/>
            </a:xfrm>
            <a:custGeom>
              <a:avLst/>
              <a:gdLst/>
              <a:ahLst/>
              <a:cxnLst/>
              <a:rect l="l" t="t" r="r" b="b"/>
              <a:pathLst>
                <a:path w="3675" h="10986" extrusionOk="0">
                  <a:moveTo>
                    <a:pt x="2138" y="0"/>
                  </a:moveTo>
                  <a:lnTo>
                    <a:pt x="0" y="578"/>
                  </a:lnTo>
                  <a:lnTo>
                    <a:pt x="1856" y="10727"/>
                  </a:lnTo>
                  <a:lnTo>
                    <a:pt x="3220" y="10985"/>
                  </a:lnTo>
                  <a:cubicBezTo>
                    <a:pt x="3220" y="10985"/>
                    <a:pt x="3674" y="4817"/>
                    <a:pt x="3171" y="3293"/>
                  </a:cubicBezTo>
                  <a:cubicBezTo>
                    <a:pt x="2654" y="1770"/>
                    <a:pt x="2138" y="0"/>
                    <a:pt x="2138" y="0"/>
                  </a:cubicBezTo>
                  <a:close/>
                </a:path>
              </a:pathLst>
            </a:custGeom>
            <a:solidFill>
              <a:srgbClr val="E8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6891266" y="685292"/>
              <a:ext cx="468885" cy="540184"/>
            </a:xfrm>
            <a:custGeom>
              <a:avLst/>
              <a:gdLst/>
              <a:ahLst/>
              <a:cxnLst/>
              <a:rect l="l" t="t" r="r" b="b"/>
              <a:pathLst>
                <a:path w="4436" h="5494" extrusionOk="0">
                  <a:moveTo>
                    <a:pt x="2728" y="1"/>
                  </a:moveTo>
                  <a:lnTo>
                    <a:pt x="0" y="2569"/>
                  </a:lnTo>
                  <a:lnTo>
                    <a:pt x="3760" y="5493"/>
                  </a:lnTo>
                  <a:lnTo>
                    <a:pt x="3920" y="5395"/>
                  </a:lnTo>
                  <a:cubicBezTo>
                    <a:pt x="4436" y="4854"/>
                    <a:pt x="3367" y="3024"/>
                    <a:pt x="2875" y="2458"/>
                  </a:cubicBezTo>
                  <a:lnTo>
                    <a:pt x="2728" y="1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6600273" y="-399610"/>
              <a:ext cx="311815" cy="373527"/>
            </a:xfrm>
            <a:custGeom>
              <a:avLst/>
              <a:gdLst/>
              <a:ahLst/>
              <a:cxnLst/>
              <a:rect l="l" t="t" r="r" b="b"/>
              <a:pathLst>
                <a:path w="2950" h="3799" extrusionOk="0">
                  <a:moveTo>
                    <a:pt x="1460" y="0"/>
                  </a:moveTo>
                  <a:cubicBezTo>
                    <a:pt x="1449" y="0"/>
                    <a:pt x="1438" y="0"/>
                    <a:pt x="1426" y="1"/>
                  </a:cubicBezTo>
                  <a:cubicBezTo>
                    <a:pt x="627" y="25"/>
                    <a:pt x="1" y="886"/>
                    <a:pt x="25" y="1942"/>
                  </a:cubicBezTo>
                  <a:cubicBezTo>
                    <a:pt x="62" y="2972"/>
                    <a:pt x="707" y="3798"/>
                    <a:pt x="1490" y="3798"/>
                  </a:cubicBezTo>
                  <a:cubicBezTo>
                    <a:pt x="1502" y="3798"/>
                    <a:pt x="1513" y="3798"/>
                    <a:pt x="1524" y="3798"/>
                  </a:cubicBezTo>
                  <a:cubicBezTo>
                    <a:pt x="2323" y="3773"/>
                    <a:pt x="2950" y="2913"/>
                    <a:pt x="2925" y="1856"/>
                  </a:cubicBezTo>
                  <a:cubicBezTo>
                    <a:pt x="2889" y="827"/>
                    <a:pt x="2244" y="0"/>
                    <a:pt x="1460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6704177" y="-121748"/>
              <a:ext cx="194911" cy="255049"/>
            </a:xfrm>
            <a:custGeom>
              <a:avLst/>
              <a:gdLst/>
              <a:ahLst/>
              <a:cxnLst/>
              <a:rect l="l" t="t" r="r" b="b"/>
              <a:pathLst>
                <a:path w="1844" h="2594" extrusionOk="0">
                  <a:moveTo>
                    <a:pt x="1107" y="1"/>
                  </a:moveTo>
                  <a:lnTo>
                    <a:pt x="1" y="370"/>
                  </a:lnTo>
                  <a:lnTo>
                    <a:pt x="738" y="2594"/>
                  </a:lnTo>
                  <a:lnTo>
                    <a:pt x="1844" y="2225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6589915" y="157393"/>
              <a:ext cx="762520" cy="1123630"/>
            </a:xfrm>
            <a:custGeom>
              <a:avLst/>
              <a:gdLst/>
              <a:ahLst/>
              <a:cxnLst/>
              <a:rect l="l" t="t" r="r" b="b"/>
              <a:pathLst>
                <a:path w="7214" h="11428" extrusionOk="0">
                  <a:moveTo>
                    <a:pt x="4633" y="0"/>
                  </a:moveTo>
                  <a:lnTo>
                    <a:pt x="0" y="1229"/>
                  </a:lnTo>
                  <a:lnTo>
                    <a:pt x="99" y="11428"/>
                  </a:lnTo>
                  <a:lnTo>
                    <a:pt x="7213" y="10998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6579556" y="13644"/>
              <a:ext cx="472796" cy="804671"/>
            </a:xfrm>
            <a:custGeom>
              <a:avLst/>
              <a:gdLst/>
              <a:ahLst/>
              <a:cxnLst/>
              <a:rect l="l" t="t" r="r" b="b"/>
              <a:pathLst>
                <a:path w="4473" h="8184" extrusionOk="0">
                  <a:moveTo>
                    <a:pt x="3097" y="0"/>
                  </a:moveTo>
                  <a:lnTo>
                    <a:pt x="3047" y="49"/>
                  </a:lnTo>
                  <a:cubicBezTo>
                    <a:pt x="2790" y="255"/>
                    <a:pt x="2478" y="360"/>
                    <a:pt x="2166" y="360"/>
                  </a:cubicBezTo>
                  <a:cubicBezTo>
                    <a:pt x="1882" y="360"/>
                    <a:pt x="1597" y="274"/>
                    <a:pt x="1352" y="98"/>
                  </a:cubicBezTo>
                  <a:lnTo>
                    <a:pt x="860" y="688"/>
                  </a:lnTo>
                  <a:cubicBezTo>
                    <a:pt x="111" y="1327"/>
                    <a:pt x="0" y="2765"/>
                    <a:pt x="246" y="3723"/>
                  </a:cubicBezTo>
                  <a:lnTo>
                    <a:pt x="1241" y="8073"/>
                  </a:lnTo>
                  <a:lnTo>
                    <a:pt x="3564" y="8184"/>
                  </a:lnTo>
                  <a:lnTo>
                    <a:pt x="2064" y="3011"/>
                  </a:lnTo>
                  <a:lnTo>
                    <a:pt x="4030" y="3428"/>
                  </a:lnTo>
                  <a:lnTo>
                    <a:pt x="4473" y="897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6280848" y="2909565"/>
              <a:ext cx="703962" cy="317188"/>
            </a:xfrm>
            <a:custGeom>
              <a:avLst/>
              <a:gdLst/>
              <a:ahLst/>
              <a:cxnLst/>
              <a:rect l="l" t="t" r="r" b="b"/>
              <a:pathLst>
                <a:path w="6660" h="3226" extrusionOk="0">
                  <a:moveTo>
                    <a:pt x="4043" y="0"/>
                  </a:moveTo>
                  <a:lnTo>
                    <a:pt x="2998" y="1143"/>
                  </a:lnTo>
                  <a:cubicBezTo>
                    <a:pt x="2838" y="1327"/>
                    <a:pt x="2630" y="1475"/>
                    <a:pt x="2396" y="1585"/>
                  </a:cubicBezTo>
                  <a:lnTo>
                    <a:pt x="0" y="2654"/>
                  </a:lnTo>
                  <a:lnTo>
                    <a:pt x="2765" y="3207"/>
                  </a:lnTo>
                  <a:cubicBezTo>
                    <a:pt x="2826" y="3220"/>
                    <a:pt x="2887" y="3226"/>
                    <a:pt x="2948" y="3226"/>
                  </a:cubicBezTo>
                  <a:cubicBezTo>
                    <a:pt x="3243" y="3226"/>
                    <a:pt x="3528" y="3083"/>
                    <a:pt x="3711" y="2839"/>
                  </a:cubicBezTo>
                  <a:lnTo>
                    <a:pt x="4620" y="1561"/>
                  </a:lnTo>
                  <a:lnTo>
                    <a:pt x="4940" y="2679"/>
                  </a:lnTo>
                  <a:lnTo>
                    <a:pt x="6660" y="2372"/>
                  </a:lnTo>
                  <a:lnTo>
                    <a:pt x="5566" y="86"/>
                  </a:lnTo>
                  <a:lnTo>
                    <a:pt x="4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7039246" y="2947027"/>
              <a:ext cx="637899" cy="293001"/>
            </a:xfrm>
            <a:custGeom>
              <a:avLst/>
              <a:gdLst/>
              <a:ahLst/>
              <a:cxnLst/>
              <a:rect l="l" t="t" r="r" b="b"/>
              <a:pathLst>
                <a:path w="6035" h="2980" extrusionOk="0">
                  <a:moveTo>
                    <a:pt x="3527" y="0"/>
                  </a:moveTo>
                  <a:lnTo>
                    <a:pt x="2643" y="1081"/>
                  </a:lnTo>
                  <a:cubicBezTo>
                    <a:pt x="2508" y="1266"/>
                    <a:pt x="2323" y="1413"/>
                    <a:pt x="2127" y="1511"/>
                  </a:cubicBezTo>
                  <a:lnTo>
                    <a:pt x="1" y="2617"/>
                  </a:lnTo>
                  <a:lnTo>
                    <a:pt x="2544" y="2974"/>
                  </a:lnTo>
                  <a:cubicBezTo>
                    <a:pt x="2578" y="2977"/>
                    <a:pt x="2612" y="2979"/>
                    <a:pt x="2645" y="2979"/>
                  </a:cubicBezTo>
                  <a:cubicBezTo>
                    <a:pt x="2940" y="2979"/>
                    <a:pt x="3214" y="2834"/>
                    <a:pt x="3380" y="2580"/>
                  </a:cubicBezTo>
                  <a:lnTo>
                    <a:pt x="4142" y="1389"/>
                  </a:lnTo>
                  <a:lnTo>
                    <a:pt x="4486" y="2384"/>
                  </a:lnTo>
                  <a:lnTo>
                    <a:pt x="6034" y="200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6474279" y="2875742"/>
              <a:ext cx="201464" cy="170393"/>
            </a:xfrm>
            <a:custGeom>
              <a:avLst/>
              <a:gdLst/>
              <a:ahLst/>
              <a:cxnLst/>
              <a:rect l="l" t="t" r="r" b="b"/>
              <a:pathLst>
                <a:path w="1906" h="1733" fill="none" extrusionOk="0">
                  <a:moveTo>
                    <a:pt x="1758" y="1032"/>
                  </a:moveTo>
                  <a:cubicBezTo>
                    <a:pt x="1451" y="885"/>
                    <a:pt x="1168" y="676"/>
                    <a:pt x="935" y="430"/>
                  </a:cubicBezTo>
                  <a:cubicBezTo>
                    <a:pt x="836" y="332"/>
                    <a:pt x="959" y="160"/>
                    <a:pt x="1094" y="209"/>
                  </a:cubicBezTo>
                  <a:cubicBezTo>
                    <a:pt x="1180" y="246"/>
                    <a:pt x="1254" y="307"/>
                    <a:pt x="1316" y="369"/>
                  </a:cubicBezTo>
                  <a:cubicBezTo>
                    <a:pt x="1463" y="516"/>
                    <a:pt x="1561" y="725"/>
                    <a:pt x="1647" y="922"/>
                  </a:cubicBezTo>
                  <a:cubicBezTo>
                    <a:pt x="1488" y="713"/>
                    <a:pt x="1377" y="479"/>
                    <a:pt x="1316" y="234"/>
                  </a:cubicBezTo>
                  <a:cubicBezTo>
                    <a:pt x="1303" y="172"/>
                    <a:pt x="1291" y="86"/>
                    <a:pt x="1340" y="37"/>
                  </a:cubicBezTo>
                  <a:cubicBezTo>
                    <a:pt x="1377" y="0"/>
                    <a:pt x="1451" y="0"/>
                    <a:pt x="1500" y="25"/>
                  </a:cubicBezTo>
                  <a:cubicBezTo>
                    <a:pt x="1549" y="49"/>
                    <a:pt x="1586" y="98"/>
                    <a:pt x="1623" y="148"/>
                  </a:cubicBezTo>
                  <a:cubicBezTo>
                    <a:pt x="1807" y="430"/>
                    <a:pt x="1905" y="774"/>
                    <a:pt x="1869" y="1118"/>
                  </a:cubicBezTo>
                  <a:cubicBezTo>
                    <a:pt x="1856" y="1241"/>
                    <a:pt x="1819" y="1389"/>
                    <a:pt x="1709" y="1438"/>
                  </a:cubicBezTo>
                  <a:cubicBezTo>
                    <a:pt x="1574" y="1511"/>
                    <a:pt x="1414" y="1425"/>
                    <a:pt x="1267" y="1376"/>
                  </a:cubicBezTo>
                  <a:cubicBezTo>
                    <a:pt x="984" y="1290"/>
                    <a:pt x="664" y="1352"/>
                    <a:pt x="443" y="1548"/>
                  </a:cubicBezTo>
                  <a:cubicBezTo>
                    <a:pt x="370" y="1610"/>
                    <a:pt x="308" y="1683"/>
                    <a:pt x="222" y="1708"/>
                  </a:cubicBezTo>
                  <a:cubicBezTo>
                    <a:pt x="136" y="1733"/>
                    <a:pt x="13" y="1683"/>
                    <a:pt x="1" y="1597"/>
                  </a:cubicBezTo>
                </a:path>
              </a:pathLst>
            </a:custGeom>
            <a:noFill/>
            <a:ln w="1850" cap="flat" cmpd="sng">
              <a:solidFill>
                <a:srgbClr val="07030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6574271" y="-452606"/>
              <a:ext cx="289829" cy="224667"/>
            </a:xfrm>
            <a:custGeom>
              <a:avLst/>
              <a:gdLst/>
              <a:ahLst/>
              <a:cxnLst/>
              <a:rect l="l" t="t" r="r" b="b"/>
              <a:pathLst>
                <a:path w="2742" h="2285" extrusionOk="0">
                  <a:moveTo>
                    <a:pt x="1963" y="0"/>
                  </a:moveTo>
                  <a:cubicBezTo>
                    <a:pt x="1147" y="0"/>
                    <a:pt x="0" y="339"/>
                    <a:pt x="136" y="2285"/>
                  </a:cubicBezTo>
                  <a:lnTo>
                    <a:pt x="2692" y="2113"/>
                  </a:lnTo>
                  <a:lnTo>
                    <a:pt x="2741" y="97"/>
                  </a:lnTo>
                  <a:cubicBezTo>
                    <a:pt x="2741" y="97"/>
                    <a:pt x="2399" y="0"/>
                    <a:pt x="1963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7265233" y="2907107"/>
              <a:ext cx="192374" cy="151122"/>
            </a:xfrm>
            <a:custGeom>
              <a:avLst/>
              <a:gdLst/>
              <a:ahLst/>
              <a:cxnLst/>
              <a:rect l="l" t="t" r="r" b="b"/>
              <a:pathLst>
                <a:path w="1820" h="1537" fill="none" extrusionOk="0">
                  <a:moveTo>
                    <a:pt x="1365" y="898"/>
                  </a:moveTo>
                  <a:cubicBezTo>
                    <a:pt x="1254" y="578"/>
                    <a:pt x="1009" y="308"/>
                    <a:pt x="714" y="148"/>
                  </a:cubicBezTo>
                  <a:lnTo>
                    <a:pt x="701" y="148"/>
                  </a:lnTo>
                  <a:cubicBezTo>
                    <a:pt x="468" y="25"/>
                    <a:pt x="222" y="308"/>
                    <a:pt x="394" y="517"/>
                  </a:cubicBezTo>
                  <a:cubicBezTo>
                    <a:pt x="542" y="701"/>
                    <a:pt x="738" y="848"/>
                    <a:pt x="972" y="898"/>
                  </a:cubicBezTo>
                  <a:cubicBezTo>
                    <a:pt x="1119" y="836"/>
                    <a:pt x="1181" y="689"/>
                    <a:pt x="1242" y="541"/>
                  </a:cubicBezTo>
                  <a:cubicBezTo>
                    <a:pt x="1291" y="406"/>
                    <a:pt x="1328" y="246"/>
                    <a:pt x="1439" y="148"/>
                  </a:cubicBezTo>
                  <a:lnTo>
                    <a:pt x="1451" y="136"/>
                  </a:lnTo>
                  <a:cubicBezTo>
                    <a:pt x="1598" y="1"/>
                    <a:pt x="1819" y="209"/>
                    <a:pt x="1709" y="381"/>
                  </a:cubicBezTo>
                  <a:cubicBezTo>
                    <a:pt x="1463" y="725"/>
                    <a:pt x="1082" y="959"/>
                    <a:pt x="677" y="1020"/>
                  </a:cubicBezTo>
                  <a:cubicBezTo>
                    <a:pt x="542" y="1033"/>
                    <a:pt x="406" y="1033"/>
                    <a:pt x="296" y="1094"/>
                  </a:cubicBezTo>
                  <a:cubicBezTo>
                    <a:pt x="136" y="1192"/>
                    <a:pt x="62" y="1364"/>
                    <a:pt x="1" y="1536"/>
                  </a:cubicBezTo>
                </a:path>
              </a:pathLst>
            </a:custGeom>
            <a:noFill/>
            <a:ln w="1850" cap="flat" cmpd="sng">
              <a:solidFill>
                <a:schemeClr val="dk1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6752270" y="-446215"/>
              <a:ext cx="258542" cy="359074"/>
            </a:xfrm>
            <a:custGeom>
              <a:avLst/>
              <a:gdLst/>
              <a:ahLst/>
              <a:cxnLst/>
              <a:rect l="l" t="t" r="r" b="b"/>
              <a:pathLst>
                <a:path w="2446" h="3652" extrusionOk="0">
                  <a:moveTo>
                    <a:pt x="548" y="1"/>
                  </a:moveTo>
                  <a:cubicBezTo>
                    <a:pt x="362" y="1"/>
                    <a:pt x="176" y="34"/>
                    <a:pt x="0" y="106"/>
                  </a:cubicBezTo>
                  <a:lnTo>
                    <a:pt x="381" y="1790"/>
                  </a:lnTo>
                  <a:cubicBezTo>
                    <a:pt x="602" y="1998"/>
                    <a:pt x="566" y="2355"/>
                    <a:pt x="529" y="2650"/>
                  </a:cubicBezTo>
                  <a:cubicBezTo>
                    <a:pt x="480" y="2945"/>
                    <a:pt x="455" y="3301"/>
                    <a:pt x="676" y="3510"/>
                  </a:cubicBezTo>
                  <a:cubicBezTo>
                    <a:pt x="776" y="3609"/>
                    <a:pt x="913" y="3652"/>
                    <a:pt x="1053" y="3652"/>
                  </a:cubicBezTo>
                  <a:cubicBezTo>
                    <a:pt x="1138" y="3652"/>
                    <a:pt x="1224" y="3636"/>
                    <a:pt x="1303" y="3608"/>
                  </a:cubicBezTo>
                  <a:cubicBezTo>
                    <a:pt x="1512" y="3522"/>
                    <a:pt x="1672" y="3362"/>
                    <a:pt x="1807" y="3190"/>
                  </a:cubicBezTo>
                  <a:cubicBezTo>
                    <a:pt x="2298" y="2551"/>
                    <a:pt x="2446" y="1618"/>
                    <a:pt x="2065" y="905"/>
                  </a:cubicBezTo>
                  <a:cubicBezTo>
                    <a:pt x="1773" y="359"/>
                    <a:pt x="1157" y="1"/>
                    <a:pt x="548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6743180" y="-270314"/>
              <a:ext cx="83186" cy="77380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4" y="1"/>
                  </a:moveTo>
                  <a:cubicBezTo>
                    <a:pt x="172" y="1"/>
                    <a:pt x="0" y="173"/>
                    <a:pt x="0" y="394"/>
                  </a:cubicBezTo>
                  <a:cubicBezTo>
                    <a:pt x="0" y="615"/>
                    <a:pt x="172" y="787"/>
                    <a:pt x="394" y="787"/>
                  </a:cubicBezTo>
                  <a:cubicBezTo>
                    <a:pt x="615" y="787"/>
                    <a:pt x="787" y="615"/>
                    <a:pt x="787" y="394"/>
                  </a:cubicBezTo>
                  <a:cubicBezTo>
                    <a:pt x="787" y="173"/>
                    <a:pt x="615" y="1"/>
                    <a:pt x="394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6304207" y="1512880"/>
              <a:ext cx="39003" cy="147484"/>
            </a:xfrm>
            <a:custGeom>
              <a:avLst/>
              <a:gdLst/>
              <a:ahLst/>
              <a:cxnLst/>
              <a:rect l="l" t="t" r="r" b="b"/>
              <a:pathLst>
                <a:path w="369" h="1500" extrusionOk="0">
                  <a:moveTo>
                    <a:pt x="0" y="1"/>
                  </a:moveTo>
                  <a:lnTo>
                    <a:pt x="0" y="1500"/>
                  </a:lnTo>
                  <a:lnTo>
                    <a:pt x="369" y="1500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6536642" y="1512880"/>
              <a:ext cx="39109" cy="147484"/>
            </a:xfrm>
            <a:custGeom>
              <a:avLst/>
              <a:gdLst/>
              <a:ahLst/>
              <a:cxnLst/>
              <a:rect l="l" t="t" r="r" b="b"/>
              <a:pathLst>
                <a:path w="370" h="1500" extrusionOk="0">
                  <a:moveTo>
                    <a:pt x="1" y="1"/>
                  </a:moveTo>
                  <a:lnTo>
                    <a:pt x="1" y="1500"/>
                  </a:lnTo>
                  <a:lnTo>
                    <a:pt x="369" y="1500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6092490" y="3040041"/>
              <a:ext cx="105277" cy="196940"/>
            </a:xfrm>
            <a:custGeom>
              <a:avLst/>
              <a:gdLst/>
              <a:ahLst/>
              <a:cxnLst/>
              <a:rect l="l" t="t" r="r" b="b"/>
              <a:pathLst>
                <a:path w="996" h="2003" extrusionOk="0">
                  <a:moveTo>
                    <a:pt x="430" y="0"/>
                  </a:moveTo>
                  <a:cubicBezTo>
                    <a:pt x="185" y="0"/>
                    <a:pt x="0" y="184"/>
                    <a:pt x="0" y="430"/>
                  </a:cubicBezTo>
                  <a:lnTo>
                    <a:pt x="0" y="1573"/>
                  </a:lnTo>
                  <a:cubicBezTo>
                    <a:pt x="0" y="1806"/>
                    <a:pt x="185" y="2003"/>
                    <a:pt x="430" y="2003"/>
                  </a:cubicBezTo>
                  <a:lnTo>
                    <a:pt x="578" y="2003"/>
                  </a:lnTo>
                  <a:cubicBezTo>
                    <a:pt x="811" y="2003"/>
                    <a:pt x="996" y="1806"/>
                    <a:pt x="996" y="1573"/>
                  </a:cubicBezTo>
                  <a:lnTo>
                    <a:pt x="996" y="430"/>
                  </a:lnTo>
                  <a:cubicBezTo>
                    <a:pt x="996" y="184"/>
                    <a:pt x="811" y="0"/>
                    <a:pt x="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6682085" y="3040041"/>
              <a:ext cx="105383" cy="196940"/>
            </a:xfrm>
            <a:custGeom>
              <a:avLst/>
              <a:gdLst/>
              <a:ahLst/>
              <a:cxnLst/>
              <a:rect l="l" t="t" r="r" b="b"/>
              <a:pathLst>
                <a:path w="997" h="2003" extrusionOk="0">
                  <a:moveTo>
                    <a:pt x="419" y="0"/>
                  </a:moveTo>
                  <a:cubicBezTo>
                    <a:pt x="185" y="0"/>
                    <a:pt x="1" y="184"/>
                    <a:pt x="1" y="430"/>
                  </a:cubicBezTo>
                  <a:lnTo>
                    <a:pt x="1" y="1573"/>
                  </a:lnTo>
                  <a:cubicBezTo>
                    <a:pt x="1" y="1806"/>
                    <a:pt x="185" y="2003"/>
                    <a:pt x="419" y="2003"/>
                  </a:cubicBezTo>
                  <a:lnTo>
                    <a:pt x="566" y="2003"/>
                  </a:lnTo>
                  <a:cubicBezTo>
                    <a:pt x="812" y="2003"/>
                    <a:pt x="996" y="1806"/>
                    <a:pt x="996" y="1573"/>
                  </a:cubicBezTo>
                  <a:lnTo>
                    <a:pt x="996" y="430"/>
                  </a:lnTo>
                  <a:cubicBezTo>
                    <a:pt x="996" y="184"/>
                    <a:pt x="812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5874325" y="1620446"/>
              <a:ext cx="1131307" cy="1498140"/>
            </a:xfrm>
            <a:custGeom>
              <a:avLst/>
              <a:gdLst/>
              <a:ahLst/>
              <a:cxnLst/>
              <a:rect l="l" t="t" r="r" b="b"/>
              <a:pathLst>
                <a:path w="10703" h="15237" extrusionOk="0">
                  <a:moveTo>
                    <a:pt x="0" y="0"/>
                  </a:moveTo>
                  <a:lnTo>
                    <a:pt x="0" y="15237"/>
                  </a:lnTo>
                  <a:lnTo>
                    <a:pt x="10702" y="15237"/>
                  </a:lnTo>
                  <a:lnTo>
                    <a:pt x="107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6140584" y="1868123"/>
              <a:ext cx="29913" cy="1045070"/>
            </a:xfrm>
            <a:custGeom>
              <a:avLst/>
              <a:gdLst/>
              <a:ahLst/>
              <a:cxnLst/>
              <a:rect l="l" t="t" r="r" b="b"/>
              <a:pathLst>
                <a:path w="283" h="10629" extrusionOk="0">
                  <a:moveTo>
                    <a:pt x="123" y="0"/>
                  </a:moveTo>
                  <a:cubicBezTo>
                    <a:pt x="61" y="0"/>
                    <a:pt x="0" y="62"/>
                    <a:pt x="0" y="123"/>
                  </a:cubicBezTo>
                  <a:lnTo>
                    <a:pt x="0" y="10518"/>
                  </a:lnTo>
                  <a:cubicBezTo>
                    <a:pt x="0" y="10580"/>
                    <a:pt x="61" y="10629"/>
                    <a:pt x="123" y="10629"/>
                  </a:cubicBezTo>
                  <a:lnTo>
                    <a:pt x="160" y="10629"/>
                  </a:lnTo>
                  <a:cubicBezTo>
                    <a:pt x="233" y="10629"/>
                    <a:pt x="283" y="10580"/>
                    <a:pt x="283" y="10518"/>
                  </a:cubicBezTo>
                  <a:lnTo>
                    <a:pt x="283" y="123"/>
                  </a:lnTo>
                  <a:cubicBezTo>
                    <a:pt x="283" y="62"/>
                    <a:pt x="233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6424917" y="1868123"/>
              <a:ext cx="30019" cy="1045070"/>
            </a:xfrm>
            <a:custGeom>
              <a:avLst/>
              <a:gdLst/>
              <a:ahLst/>
              <a:cxnLst/>
              <a:rect l="l" t="t" r="r" b="b"/>
              <a:pathLst>
                <a:path w="284" h="10629" extrusionOk="0">
                  <a:moveTo>
                    <a:pt x="124" y="0"/>
                  </a:moveTo>
                  <a:cubicBezTo>
                    <a:pt x="50" y="0"/>
                    <a:pt x="1" y="62"/>
                    <a:pt x="1" y="123"/>
                  </a:cubicBezTo>
                  <a:lnTo>
                    <a:pt x="1" y="10518"/>
                  </a:lnTo>
                  <a:cubicBezTo>
                    <a:pt x="1" y="10580"/>
                    <a:pt x="50" y="10629"/>
                    <a:pt x="124" y="10629"/>
                  </a:cubicBezTo>
                  <a:lnTo>
                    <a:pt x="161" y="10629"/>
                  </a:lnTo>
                  <a:cubicBezTo>
                    <a:pt x="234" y="10629"/>
                    <a:pt x="284" y="10580"/>
                    <a:pt x="284" y="10518"/>
                  </a:cubicBezTo>
                  <a:lnTo>
                    <a:pt x="284" y="123"/>
                  </a:lnTo>
                  <a:cubicBezTo>
                    <a:pt x="284" y="62"/>
                    <a:pt x="234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6709356" y="1868123"/>
              <a:ext cx="30019" cy="1045070"/>
            </a:xfrm>
            <a:custGeom>
              <a:avLst/>
              <a:gdLst/>
              <a:ahLst/>
              <a:cxnLst/>
              <a:rect l="l" t="t" r="r" b="b"/>
              <a:pathLst>
                <a:path w="284" h="10629" extrusionOk="0">
                  <a:moveTo>
                    <a:pt x="124" y="0"/>
                  </a:moveTo>
                  <a:cubicBezTo>
                    <a:pt x="50" y="0"/>
                    <a:pt x="1" y="62"/>
                    <a:pt x="1" y="123"/>
                  </a:cubicBezTo>
                  <a:lnTo>
                    <a:pt x="1" y="10518"/>
                  </a:lnTo>
                  <a:cubicBezTo>
                    <a:pt x="1" y="10580"/>
                    <a:pt x="50" y="10629"/>
                    <a:pt x="124" y="10629"/>
                  </a:cubicBezTo>
                  <a:lnTo>
                    <a:pt x="161" y="10629"/>
                  </a:lnTo>
                  <a:cubicBezTo>
                    <a:pt x="222" y="10629"/>
                    <a:pt x="284" y="10580"/>
                    <a:pt x="284" y="10518"/>
                  </a:cubicBezTo>
                  <a:lnTo>
                    <a:pt x="284" y="123"/>
                  </a:lnTo>
                  <a:cubicBezTo>
                    <a:pt x="284" y="62"/>
                    <a:pt x="222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6241844" y="1482695"/>
              <a:ext cx="396269" cy="33921"/>
            </a:xfrm>
            <a:custGeom>
              <a:avLst/>
              <a:gdLst/>
              <a:ahLst/>
              <a:cxnLst/>
              <a:rect l="l" t="t" r="r" b="b"/>
              <a:pathLst>
                <a:path w="3749" h="345" extrusionOk="0">
                  <a:moveTo>
                    <a:pt x="0" y="1"/>
                  </a:moveTo>
                  <a:lnTo>
                    <a:pt x="0" y="345"/>
                  </a:lnTo>
                  <a:lnTo>
                    <a:pt x="3748" y="345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6426291" y="807311"/>
              <a:ext cx="388448" cy="577645"/>
            </a:xfrm>
            <a:custGeom>
              <a:avLst/>
              <a:gdLst/>
              <a:ahLst/>
              <a:cxnLst/>
              <a:rect l="l" t="t" r="r" b="b"/>
              <a:pathLst>
                <a:path w="3675" h="5875" extrusionOk="0">
                  <a:moveTo>
                    <a:pt x="1696" y="1"/>
                  </a:moveTo>
                  <a:lnTo>
                    <a:pt x="0" y="5801"/>
                  </a:lnTo>
                  <a:lnTo>
                    <a:pt x="713" y="5874"/>
                  </a:lnTo>
                  <a:lnTo>
                    <a:pt x="3674" y="185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6360017" y="1335308"/>
              <a:ext cx="148191" cy="193105"/>
            </a:xfrm>
            <a:custGeom>
              <a:avLst/>
              <a:gdLst/>
              <a:ahLst/>
              <a:cxnLst/>
              <a:rect l="l" t="t" r="r" b="b"/>
              <a:pathLst>
                <a:path w="1402" h="1964" extrusionOk="0">
                  <a:moveTo>
                    <a:pt x="1017" y="0"/>
                  </a:moveTo>
                  <a:cubicBezTo>
                    <a:pt x="765" y="0"/>
                    <a:pt x="435" y="319"/>
                    <a:pt x="234" y="775"/>
                  </a:cubicBezTo>
                  <a:cubicBezTo>
                    <a:pt x="1" y="1303"/>
                    <a:pt x="13" y="1831"/>
                    <a:pt x="271" y="1942"/>
                  </a:cubicBezTo>
                  <a:cubicBezTo>
                    <a:pt x="303" y="1956"/>
                    <a:pt x="337" y="1963"/>
                    <a:pt x="374" y="1963"/>
                  </a:cubicBezTo>
                  <a:cubicBezTo>
                    <a:pt x="619" y="1963"/>
                    <a:pt x="952" y="1652"/>
                    <a:pt x="1156" y="1192"/>
                  </a:cubicBezTo>
                  <a:cubicBezTo>
                    <a:pt x="1401" y="652"/>
                    <a:pt x="1377" y="136"/>
                    <a:pt x="1131" y="25"/>
                  </a:cubicBezTo>
                  <a:cubicBezTo>
                    <a:pt x="1096" y="8"/>
                    <a:pt x="1057" y="0"/>
                    <a:pt x="1017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6422380" y="628559"/>
              <a:ext cx="428719" cy="749119"/>
            </a:xfrm>
            <a:custGeom>
              <a:avLst/>
              <a:gdLst/>
              <a:ahLst/>
              <a:cxnLst/>
              <a:rect l="l" t="t" r="r" b="b"/>
              <a:pathLst>
                <a:path w="4056" h="7619" extrusionOk="0">
                  <a:moveTo>
                    <a:pt x="1647" y="0"/>
                  </a:moveTo>
                  <a:cubicBezTo>
                    <a:pt x="1622" y="13"/>
                    <a:pt x="0" y="7275"/>
                    <a:pt x="0" y="7275"/>
                  </a:cubicBezTo>
                  <a:lnTo>
                    <a:pt x="885" y="7619"/>
                  </a:lnTo>
                  <a:lnTo>
                    <a:pt x="4055" y="1942"/>
                  </a:lnTo>
                  <a:cubicBezTo>
                    <a:pt x="4055" y="1942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6836725" y="-496950"/>
              <a:ext cx="457258" cy="901716"/>
            </a:xfrm>
            <a:custGeom>
              <a:avLst/>
              <a:gdLst/>
              <a:ahLst/>
              <a:cxnLst/>
              <a:rect l="l" t="t" r="r" b="b"/>
              <a:pathLst>
                <a:path w="4326" h="9171" extrusionOk="0">
                  <a:moveTo>
                    <a:pt x="1524" y="1"/>
                  </a:moveTo>
                  <a:cubicBezTo>
                    <a:pt x="905" y="1"/>
                    <a:pt x="288" y="288"/>
                    <a:pt x="0" y="819"/>
                  </a:cubicBezTo>
                  <a:lnTo>
                    <a:pt x="1241" y="2109"/>
                  </a:lnTo>
                  <a:cubicBezTo>
                    <a:pt x="1585" y="2170"/>
                    <a:pt x="1831" y="2490"/>
                    <a:pt x="1917" y="2822"/>
                  </a:cubicBezTo>
                  <a:cubicBezTo>
                    <a:pt x="2003" y="3153"/>
                    <a:pt x="1966" y="3510"/>
                    <a:pt x="1905" y="3854"/>
                  </a:cubicBezTo>
                  <a:cubicBezTo>
                    <a:pt x="1782" y="4628"/>
                    <a:pt x="1597" y="5402"/>
                    <a:pt x="1585" y="6176"/>
                  </a:cubicBezTo>
                  <a:cubicBezTo>
                    <a:pt x="1573" y="6963"/>
                    <a:pt x="1733" y="7786"/>
                    <a:pt x="2224" y="8400"/>
                  </a:cubicBezTo>
                  <a:cubicBezTo>
                    <a:pt x="2593" y="8862"/>
                    <a:pt x="3178" y="9171"/>
                    <a:pt x="3758" y="9171"/>
                  </a:cubicBezTo>
                  <a:cubicBezTo>
                    <a:pt x="3950" y="9171"/>
                    <a:pt x="4142" y="9137"/>
                    <a:pt x="4325" y="9064"/>
                  </a:cubicBezTo>
                  <a:cubicBezTo>
                    <a:pt x="3895" y="8978"/>
                    <a:pt x="3576" y="8609"/>
                    <a:pt x="3428" y="8204"/>
                  </a:cubicBezTo>
                  <a:cubicBezTo>
                    <a:pt x="3281" y="7798"/>
                    <a:pt x="3293" y="7343"/>
                    <a:pt x="3330" y="6913"/>
                  </a:cubicBezTo>
                  <a:cubicBezTo>
                    <a:pt x="3416" y="6090"/>
                    <a:pt x="3625" y="5279"/>
                    <a:pt x="3760" y="4456"/>
                  </a:cubicBezTo>
                  <a:cubicBezTo>
                    <a:pt x="3895" y="3633"/>
                    <a:pt x="3957" y="2772"/>
                    <a:pt x="3735" y="1974"/>
                  </a:cubicBezTo>
                  <a:cubicBezTo>
                    <a:pt x="3502" y="1163"/>
                    <a:pt x="2961" y="413"/>
                    <a:pt x="2187" y="118"/>
                  </a:cubicBezTo>
                  <a:cubicBezTo>
                    <a:pt x="1977" y="39"/>
                    <a:pt x="1750" y="1"/>
                    <a:pt x="1524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6606827" y="444891"/>
              <a:ext cx="250720" cy="782942"/>
            </a:xfrm>
            <a:custGeom>
              <a:avLst/>
              <a:gdLst/>
              <a:ahLst/>
              <a:cxnLst/>
              <a:rect l="l" t="t" r="r" b="b"/>
              <a:pathLst>
                <a:path w="2372" h="7963" fill="none" extrusionOk="0">
                  <a:moveTo>
                    <a:pt x="0" y="7963"/>
                  </a:moveTo>
                  <a:lnTo>
                    <a:pt x="2372" y="2372"/>
                  </a:lnTo>
                  <a:lnTo>
                    <a:pt x="1929" y="1"/>
                  </a:lnTo>
                </a:path>
              </a:pathLst>
            </a:custGeom>
            <a:noFill/>
            <a:ln w="4000" cap="flat" cmpd="sng">
              <a:solidFill>
                <a:schemeClr val="dk1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799;p30">
            <a:extLst>
              <a:ext uri="{FF2B5EF4-FFF2-40B4-BE49-F238E27FC236}">
                <a16:creationId xmlns:a16="http://schemas.microsoft.com/office/drawing/2014/main" id="{A067502F-9CB6-48CF-93DE-D4D2CC461059}"/>
              </a:ext>
            </a:extLst>
          </p:cNvPr>
          <p:cNvSpPr txBox="1">
            <a:spLocks/>
          </p:cNvSpPr>
          <p:nvPr/>
        </p:nvSpPr>
        <p:spPr>
          <a:xfrm>
            <a:off x="4935276" y="1219008"/>
            <a:ext cx="1682703" cy="61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Air France</a:t>
            </a:r>
          </a:p>
        </p:txBody>
      </p:sp>
      <p:sp>
        <p:nvSpPr>
          <p:cNvPr id="112" name="Google Shape;799;p30">
            <a:extLst>
              <a:ext uri="{FF2B5EF4-FFF2-40B4-BE49-F238E27FC236}">
                <a16:creationId xmlns:a16="http://schemas.microsoft.com/office/drawing/2014/main" id="{69CE710E-FC08-4021-907D-28367135B569}"/>
              </a:ext>
            </a:extLst>
          </p:cNvPr>
          <p:cNvSpPr txBox="1">
            <a:spLocks/>
          </p:cNvSpPr>
          <p:nvPr/>
        </p:nvSpPr>
        <p:spPr>
          <a:xfrm>
            <a:off x="5237622" y="2409111"/>
            <a:ext cx="1682703" cy="103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Cathay Pacific Airways</a:t>
            </a:r>
          </a:p>
        </p:txBody>
      </p:sp>
      <p:sp>
        <p:nvSpPr>
          <p:cNvPr id="113" name="Google Shape;799;p30">
            <a:extLst>
              <a:ext uri="{FF2B5EF4-FFF2-40B4-BE49-F238E27FC236}">
                <a16:creationId xmlns:a16="http://schemas.microsoft.com/office/drawing/2014/main" id="{D1B0529B-49F0-4D3D-932E-251990582961}"/>
              </a:ext>
            </a:extLst>
          </p:cNvPr>
          <p:cNvSpPr txBox="1">
            <a:spLocks/>
          </p:cNvSpPr>
          <p:nvPr/>
        </p:nvSpPr>
        <p:spPr>
          <a:xfrm>
            <a:off x="2661163" y="1554408"/>
            <a:ext cx="1682703" cy="37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EVA Air</a:t>
            </a:r>
          </a:p>
        </p:txBody>
      </p:sp>
      <p:sp>
        <p:nvSpPr>
          <p:cNvPr id="114" name="Google Shape;799;p30">
            <a:extLst>
              <a:ext uri="{FF2B5EF4-FFF2-40B4-BE49-F238E27FC236}">
                <a16:creationId xmlns:a16="http://schemas.microsoft.com/office/drawing/2014/main" id="{EF4FBEBA-2CCF-4DF0-9884-9BDE2B33C3B8}"/>
              </a:ext>
            </a:extLst>
          </p:cNvPr>
          <p:cNvSpPr txBox="1">
            <a:spLocks/>
          </p:cNvSpPr>
          <p:nvPr/>
        </p:nvSpPr>
        <p:spPr>
          <a:xfrm>
            <a:off x="2375855" y="3273085"/>
            <a:ext cx="1682703" cy="63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Korean Air</a:t>
            </a:r>
          </a:p>
        </p:txBody>
      </p:sp>
      <p:grpSp>
        <p:nvGrpSpPr>
          <p:cNvPr id="115" name="Google Shape;2170;p48">
            <a:extLst>
              <a:ext uri="{FF2B5EF4-FFF2-40B4-BE49-F238E27FC236}">
                <a16:creationId xmlns:a16="http://schemas.microsoft.com/office/drawing/2014/main" id="{19AF0CAB-9685-4D16-A23E-D164D4F9D7C1}"/>
              </a:ext>
            </a:extLst>
          </p:cNvPr>
          <p:cNvGrpSpPr/>
          <p:nvPr/>
        </p:nvGrpSpPr>
        <p:grpSpPr>
          <a:xfrm>
            <a:off x="102396" y="34882"/>
            <a:ext cx="333325" cy="437481"/>
            <a:chOff x="6954475" y="2858050"/>
            <a:chExt cx="333325" cy="437525"/>
          </a:xfrm>
        </p:grpSpPr>
        <p:sp>
          <p:nvSpPr>
            <p:cNvPr id="116" name="Google Shape;2171;p48">
              <a:extLst>
                <a:ext uri="{FF2B5EF4-FFF2-40B4-BE49-F238E27FC236}">
                  <a16:creationId xmlns:a16="http://schemas.microsoft.com/office/drawing/2014/main" id="{06F25DC8-CE1A-4A1C-A050-5478C4B354C7}"/>
                </a:ext>
              </a:extLst>
            </p:cNvPr>
            <p:cNvSpPr/>
            <p:nvPr/>
          </p:nvSpPr>
          <p:spPr>
            <a:xfrm>
              <a:off x="6974350" y="3177475"/>
              <a:ext cx="292275" cy="118100"/>
            </a:xfrm>
            <a:custGeom>
              <a:avLst/>
              <a:gdLst/>
              <a:ahLst/>
              <a:cxnLst/>
              <a:rect l="l" t="t" r="r" b="b"/>
              <a:pathLst>
                <a:path w="11691" h="4724" extrusionOk="0">
                  <a:moveTo>
                    <a:pt x="3927" y="1"/>
                  </a:moveTo>
                  <a:lnTo>
                    <a:pt x="400" y="1037"/>
                  </a:lnTo>
                  <a:cubicBezTo>
                    <a:pt x="258" y="1081"/>
                    <a:pt x="124" y="1138"/>
                    <a:pt x="1" y="1215"/>
                  </a:cubicBezTo>
                  <a:lnTo>
                    <a:pt x="1704" y="4723"/>
                  </a:lnTo>
                  <a:lnTo>
                    <a:pt x="5040" y="4723"/>
                  </a:lnTo>
                  <a:lnTo>
                    <a:pt x="5871" y="4176"/>
                  </a:lnTo>
                  <a:lnTo>
                    <a:pt x="6708" y="4723"/>
                  </a:lnTo>
                  <a:lnTo>
                    <a:pt x="10039" y="4723"/>
                  </a:lnTo>
                  <a:lnTo>
                    <a:pt x="11690" y="1185"/>
                  </a:lnTo>
                  <a:cubicBezTo>
                    <a:pt x="11581" y="1125"/>
                    <a:pt x="11466" y="1073"/>
                    <a:pt x="11343" y="1037"/>
                  </a:cubicBezTo>
                  <a:lnTo>
                    <a:pt x="78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72;p48">
              <a:extLst>
                <a:ext uri="{FF2B5EF4-FFF2-40B4-BE49-F238E27FC236}">
                  <a16:creationId xmlns:a16="http://schemas.microsoft.com/office/drawing/2014/main" id="{11C9BA00-9D97-432B-808B-35C7F4D3C940}"/>
                </a:ext>
              </a:extLst>
            </p:cNvPr>
            <p:cNvSpPr/>
            <p:nvPr/>
          </p:nvSpPr>
          <p:spPr>
            <a:xfrm>
              <a:off x="7100350" y="3212200"/>
              <a:ext cx="41725" cy="83375"/>
            </a:xfrm>
            <a:custGeom>
              <a:avLst/>
              <a:gdLst/>
              <a:ahLst/>
              <a:cxnLst/>
              <a:rect l="l" t="t" r="r" b="b"/>
              <a:pathLst>
                <a:path w="1669" h="3335" extrusionOk="0">
                  <a:moveTo>
                    <a:pt x="555" y="1"/>
                  </a:moveTo>
                  <a:lnTo>
                    <a:pt x="0" y="3334"/>
                  </a:lnTo>
                  <a:lnTo>
                    <a:pt x="1668" y="3334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73;p48">
              <a:extLst>
                <a:ext uri="{FF2B5EF4-FFF2-40B4-BE49-F238E27FC236}">
                  <a16:creationId xmlns:a16="http://schemas.microsoft.com/office/drawing/2014/main" id="{EFF92BFA-307D-4AC3-A9BB-07A3FB1025BE}"/>
                </a:ext>
              </a:extLst>
            </p:cNvPr>
            <p:cNvSpPr/>
            <p:nvPr/>
          </p:nvSpPr>
          <p:spPr>
            <a:xfrm>
              <a:off x="6954475" y="3207225"/>
              <a:ext cx="62500" cy="88350"/>
            </a:xfrm>
            <a:custGeom>
              <a:avLst/>
              <a:gdLst/>
              <a:ahLst/>
              <a:cxnLst/>
              <a:rect l="l" t="t" r="r" b="b"/>
              <a:pathLst>
                <a:path w="2500" h="3534" extrusionOk="0">
                  <a:moveTo>
                    <a:pt x="851" y="0"/>
                  </a:moveTo>
                  <a:cubicBezTo>
                    <a:pt x="337" y="290"/>
                    <a:pt x="0" y="837"/>
                    <a:pt x="0" y="1447"/>
                  </a:cubicBezTo>
                  <a:lnTo>
                    <a:pt x="0" y="2699"/>
                  </a:lnTo>
                  <a:cubicBezTo>
                    <a:pt x="0" y="3158"/>
                    <a:pt x="375" y="3533"/>
                    <a:pt x="834" y="3533"/>
                  </a:cubicBezTo>
                  <a:lnTo>
                    <a:pt x="2499" y="3533"/>
                  </a:lnTo>
                  <a:lnTo>
                    <a:pt x="2499" y="2710"/>
                  </a:lnTo>
                  <a:cubicBezTo>
                    <a:pt x="2499" y="2344"/>
                    <a:pt x="2379" y="1985"/>
                    <a:pt x="2155" y="1693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74;p48">
              <a:extLst>
                <a:ext uri="{FF2B5EF4-FFF2-40B4-BE49-F238E27FC236}">
                  <a16:creationId xmlns:a16="http://schemas.microsoft.com/office/drawing/2014/main" id="{51F81AB0-AFDB-44BB-BEE9-404FE44819BE}"/>
                </a:ext>
              </a:extLst>
            </p:cNvPr>
            <p:cNvSpPr/>
            <p:nvPr/>
          </p:nvSpPr>
          <p:spPr>
            <a:xfrm>
              <a:off x="7225300" y="3207225"/>
              <a:ext cx="62500" cy="88350"/>
            </a:xfrm>
            <a:custGeom>
              <a:avLst/>
              <a:gdLst/>
              <a:ahLst/>
              <a:cxnLst/>
              <a:rect l="l" t="t" r="r" b="b"/>
              <a:pathLst>
                <a:path w="2500" h="3534" extrusionOk="0">
                  <a:moveTo>
                    <a:pt x="1649" y="0"/>
                  </a:moveTo>
                  <a:lnTo>
                    <a:pt x="345" y="1693"/>
                  </a:lnTo>
                  <a:cubicBezTo>
                    <a:pt x="121" y="1985"/>
                    <a:pt x="1" y="2344"/>
                    <a:pt x="1" y="2710"/>
                  </a:cubicBezTo>
                  <a:lnTo>
                    <a:pt x="1" y="3533"/>
                  </a:lnTo>
                  <a:lnTo>
                    <a:pt x="1668" y="3533"/>
                  </a:lnTo>
                  <a:cubicBezTo>
                    <a:pt x="2128" y="3533"/>
                    <a:pt x="2500" y="3158"/>
                    <a:pt x="2500" y="2699"/>
                  </a:cubicBezTo>
                  <a:lnTo>
                    <a:pt x="2500" y="1447"/>
                  </a:lnTo>
                  <a:cubicBezTo>
                    <a:pt x="2500" y="837"/>
                    <a:pt x="2166" y="290"/>
                    <a:pt x="1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75;p48">
              <a:extLst>
                <a:ext uri="{FF2B5EF4-FFF2-40B4-BE49-F238E27FC236}">
                  <a16:creationId xmlns:a16="http://schemas.microsoft.com/office/drawing/2014/main" id="{D02C4172-FC6E-4F10-9122-9D3CD449F105}"/>
                </a:ext>
              </a:extLst>
            </p:cNvPr>
            <p:cNvSpPr/>
            <p:nvPr/>
          </p:nvSpPr>
          <p:spPr>
            <a:xfrm>
              <a:off x="6982225" y="2858050"/>
              <a:ext cx="277825" cy="180550"/>
            </a:xfrm>
            <a:custGeom>
              <a:avLst/>
              <a:gdLst/>
              <a:ahLst/>
              <a:cxnLst/>
              <a:rect l="l" t="t" r="r" b="b"/>
              <a:pathLst>
                <a:path w="11113" h="7222" extrusionOk="0">
                  <a:moveTo>
                    <a:pt x="5556" y="1"/>
                  </a:moveTo>
                  <a:cubicBezTo>
                    <a:pt x="2491" y="1"/>
                    <a:pt x="0" y="2492"/>
                    <a:pt x="0" y="5557"/>
                  </a:cubicBezTo>
                  <a:lnTo>
                    <a:pt x="0" y="6946"/>
                  </a:lnTo>
                  <a:cubicBezTo>
                    <a:pt x="0" y="7099"/>
                    <a:pt x="126" y="7222"/>
                    <a:pt x="279" y="7222"/>
                  </a:cubicBezTo>
                  <a:cubicBezTo>
                    <a:pt x="432" y="7222"/>
                    <a:pt x="555" y="7099"/>
                    <a:pt x="555" y="6946"/>
                  </a:cubicBezTo>
                  <a:lnTo>
                    <a:pt x="555" y="5557"/>
                  </a:lnTo>
                  <a:cubicBezTo>
                    <a:pt x="555" y="2798"/>
                    <a:pt x="2800" y="556"/>
                    <a:pt x="5556" y="556"/>
                  </a:cubicBezTo>
                  <a:cubicBezTo>
                    <a:pt x="8313" y="556"/>
                    <a:pt x="10557" y="2798"/>
                    <a:pt x="10557" y="5557"/>
                  </a:cubicBezTo>
                  <a:lnTo>
                    <a:pt x="10557" y="6946"/>
                  </a:lnTo>
                  <a:cubicBezTo>
                    <a:pt x="10557" y="7099"/>
                    <a:pt x="10681" y="7222"/>
                    <a:pt x="10834" y="7222"/>
                  </a:cubicBezTo>
                  <a:cubicBezTo>
                    <a:pt x="10987" y="7222"/>
                    <a:pt x="11113" y="7099"/>
                    <a:pt x="11113" y="6946"/>
                  </a:cubicBezTo>
                  <a:lnTo>
                    <a:pt x="11113" y="5557"/>
                  </a:lnTo>
                  <a:cubicBezTo>
                    <a:pt x="11113" y="2492"/>
                    <a:pt x="8619" y="1"/>
                    <a:pt x="5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76;p48">
              <a:extLst>
                <a:ext uri="{FF2B5EF4-FFF2-40B4-BE49-F238E27FC236}">
                  <a16:creationId xmlns:a16="http://schemas.microsoft.com/office/drawing/2014/main" id="{5E5ED336-B83A-4977-8192-2D3BED91CE73}"/>
                </a:ext>
              </a:extLst>
            </p:cNvPr>
            <p:cNvSpPr/>
            <p:nvPr/>
          </p:nvSpPr>
          <p:spPr>
            <a:xfrm>
              <a:off x="6975325" y="3024700"/>
              <a:ext cx="18075" cy="37775"/>
            </a:xfrm>
            <a:custGeom>
              <a:avLst/>
              <a:gdLst/>
              <a:ahLst/>
              <a:cxnLst/>
              <a:rect l="l" t="t" r="r" b="b"/>
              <a:pathLst>
                <a:path w="723" h="1511" extrusionOk="0">
                  <a:moveTo>
                    <a:pt x="555" y="1"/>
                  </a:moveTo>
                  <a:cubicBezTo>
                    <a:pt x="249" y="1"/>
                    <a:pt x="0" y="250"/>
                    <a:pt x="0" y="556"/>
                  </a:cubicBezTo>
                  <a:lnTo>
                    <a:pt x="0" y="1111"/>
                  </a:lnTo>
                  <a:lnTo>
                    <a:pt x="722" y="1510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77;p48">
              <a:extLst>
                <a:ext uri="{FF2B5EF4-FFF2-40B4-BE49-F238E27FC236}">
                  <a16:creationId xmlns:a16="http://schemas.microsoft.com/office/drawing/2014/main" id="{4CF8774D-2766-4CE4-AD07-075BD6E67066}"/>
                </a:ext>
              </a:extLst>
            </p:cNvPr>
            <p:cNvSpPr/>
            <p:nvPr/>
          </p:nvSpPr>
          <p:spPr>
            <a:xfrm>
              <a:off x="6975325" y="3024700"/>
              <a:ext cx="34750" cy="41675"/>
            </a:xfrm>
            <a:custGeom>
              <a:avLst/>
              <a:gdLst/>
              <a:ahLst/>
              <a:cxnLst/>
              <a:rect l="l" t="t" r="r" b="b"/>
              <a:pathLst>
                <a:path w="1390" h="1667" extrusionOk="0">
                  <a:moveTo>
                    <a:pt x="555" y="1"/>
                  </a:moveTo>
                  <a:lnTo>
                    <a:pt x="555" y="695"/>
                  </a:lnTo>
                  <a:cubicBezTo>
                    <a:pt x="555" y="925"/>
                    <a:pt x="369" y="1111"/>
                    <a:pt x="140" y="1111"/>
                  </a:cubicBezTo>
                  <a:lnTo>
                    <a:pt x="0" y="1111"/>
                  </a:lnTo>
                  <a:cubicBezTo>
                    <a:pt x="0" y="1420"/>
                    <a:pt x="249" y="1666"/>
                    <a:pt x="555" y="1666"/>
                  </a:cubicBezTo>
                  <a:lnTo>
                    <a:pt x="1389" y="1666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78;p48">
              <a:extLst>
                <a:ext uri="{FF2B5EF4-FFF2-40B4-BE49-F238E27FC236}">
                  <a16:creationId xmlns:a16="http://schemas.microsoft.com/office/drawing/2014/main" id="{F1D02306-E886-40D3-92A6-17DD66CAAE9E}"/>
                </a:ext>
              </a:extLst>
            </p:cNvPr>
            <p:cNvSpPr/>
            <p:nvPr/>
          </p:nvSpPr>
          <p:spPr>
            <a:xfrm>
              <a:off x="7072525" y="3151500"/>
              <a:ext cx="97225" cy="39900"/>
            </a:xfrm>
            <a:custGeom>
              <a:avLst/>
              <a:gdLst/>
              <a:ahLst/>
              <a:cxnLst/>
              <a:rect l="l" t="t" r="r" b="b"/>
              <a:pathLst>
                <a:path w="3889" h="1596" extrusionOk="0">
                  <a:moveTo>
                    <a:pt x="0" y="1"/>
                  </a:moveTo>
                  <a:lnTo>
                    <a:pt x="0" y="1595"/>
                  </a:lnTo>
                  <a:lnTo>
                    <a:pt x="3889" y="1595"/>
                  </a:lnTo>
                  <a:lnTo>
                    <a:pt x="3889" y="1"/>
                  </a:lnTo>
                  <a:close/>
                </a:path>
              </a:pathLst>
            </a:custGeom>
            <a:solidFill>
              <a:srgbClr val="C38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79;p48">
              <a:extLst>
                <a:ext uri="{FF2B5EF4-FFF2-40B4-BE49-F238E27FC236}">
                  <a16:creationId xmlns:a16="http://schemas.microsoft.com/office/drawing/2014/main" id="{B0B43D24-9AE1-4D32-B6EE-4706635C66AE}"/>
                </a:ext>
              </a:extLst>
            </p:cNvPr>
            <p:cNvSpPr/>
            <p:nvPr/>
          </p:nvSpPr>
          <p:spPr>
            <a:xfrm>
              <a:off x="7072525" y="3121900"/>
              <a:ext cx="97225" cy="41725"/>
            </a:xfrm>
            <a:custGeom>
              <a:avLst/>
              <a:gdLst/>
              <a:ahLst/>
              <a:cxnLst/>
              <a:rect l="l" t="t" r="r" b="b"/>
              <a:pathLst>
                <a:path w="3889" h="1669" extrusionOk="0">
                  <a:moveTo>
                    <a:pt x="0" y="1"/>
                  </a:moveTo>
                  <a:lnTo>
                    <a:pt x="0" y="1185"/>
                  </a:lnTo>
                  <a:cubicBezTo>
                    <a:pt x="580" y="1491"/>
                    <a:pt x="1242" y="1669"/>
                    <a:pt x="1944" y="1669"/>
                  </a:cubicBezTo>
                  <a:cubicBezTo>
                    <a:pt x="2647" y="1669"/>
                    <a:pt x="3309" y="1494"/>
                    <a:pt x="3889" y="1185"/>
                  </a:cubicBezTo>
                  <a:lnTo>
                    <a:pt x="3889" y="1"/>
                  </a:lnTo>
                  <a:close/>
                </a:path>
              </a:pathLst>
            </a:custGeom>
            <a:solidFill>
              <a:srgbClr val="B57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180;p48">
              <a:extLst>
                <a:ext uri="{FF2B5EF4-FFF2-40B4-BE49-F238E27FC236}">
                  <a16:creationId xmlns:a16="http://schemas.microsoft.com/office/drawing/2014/main" id="{786FF3A4-DF36-49C7-A97C-F88D96458417}"/>
                </a:ext>
              </a:extLst>
            </p:cNvPr>
            <p:cNvSpPr/>
            <p:nvPr/>
          </p:nvSpPr>
          <p:spPr>
            <a:xfrm>
              <a:off x="7045650" y="2962225"/>
              <a:ext cx="169775" cy="186800"/>
            </a:xfrm>
            <a:custGeom>
              <a:avLst/>
              <a:gdLst/>
              <a:ahLst/>
              <a:cxnLst/>
              <a:rect l="l" t="t" r="r" b="b"/>
              <a:pathLst>
                <a:path w="6791" h="7472" extrusionOk="0">
                  <a:moveTo>
                    <a:pt x="1" y="1"/>
                  </a:moveTo>
                  <a:lnTo>
                    <a:pt x="1" y="3889"/>
                  </a:lnTo>
                  <a:cubicBezTo>
                    <a:pt x="1" y="5882"/>
                    <a:pt x="1026" y="7465"/>
                    <a:pt x="3019" y="7465"/>
                  </a:cubicBezTo>
                  <a:cubicBezTo>
                    <a:pt x="3128" y="7465"/>
                    <a:pt x="3235" y="7471"/>
                    <a:pt x="3341" y="7471"/>
                  </a:cubicBezTo>
                  <a:cubicBezTo>
                    <a:pt x="3424" y="7471"/>
                    <a:pt x="3506" y="7468"/>
                    <a:pt x="3588" y="7454"/>
                  </a:cubicBezTo>
                  <a:cubicBezTo>
                    <a:pt x="5314" y="7184"/>
                    <a:pt x="6631" y="5691"/>
                    <a:pt x="6631" y="3889"/>
                  </a:cubicBezTo>
                  <a:lnTo>
                    <a:pt x="6790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181;p48">
              <a:extLst>
                <a:ext uri="{FF2B5EF4-FFF2-40B4-BE49-F238E27FC236}">
                  <a16:creationId xmlns:a16="http://schemas.microsoft.com/office/drawing/2014/main" id="{D0A14D15-1675-41BB-81EA-038461191311}"/>
                </a:ext>
              </a:extLst>
            </p:cNvPr>
            <p:cNvSpPr/>
            <p:nvPr/>
          </p:nvSpPr>
          <p:spPr>
            <a:xfrm>
              <a:off x="7024600" y="2962225"/>
              <a:ext cx="110700" cy="187525"/>
            </a:xfrm>
            <a:custGeom>
              <a:avLst/>
              <a:gdLst/>
              <a:ahLst/>
              <a:cxnLst/>
              <a:rect l="l" t="t" r="r" b="b"/>
              <a:pathLst>
                <a:path w="4428" h="7501" extrusionOk="0">
                  <a:moveTo>
                    <a:pt x="1362" y="1"/>
                  </a:moveTo>
                  <a:lnTo>
                    <a:pt x="1" y="1518"/>
                  </a:lnTo>
                  <a:lnTo>
                    <a:pt x="249" y="3889"/>
                  </a:lnTo>
                  <a:cubicBezTo>
                    <a:pt x="249" y="5882"/>
                    <a:pt x="1868" y="7501"/>
                    <a:pt x="3861" y="7501"/>
                  </a:cubicBezTo>
                  <a:cubicBezTo>
                    <a:pt x="4050" y="7501"/>
                    <a:pt x="4247" y="7484"/>
                    <a:pt x="4427" y="7454"/>
                  </a:cubicBezTo>
                  <a:cubicBezTo>
                    <a:pt x="2699" y="7186"/>
                    <a:pt x="1362" y="5693"/>
                    <a:pt x="1362" y="3889"/>
                  </a:cubicBezTo>
                  <a:lnTo>
                    <a:pt x="1362" y="1"/>
                  </a:lnTo>
                  <a:close/>
                </a:path>
              </a:pathLst>
            </a:custGeom>
            <a:solidFill>
              <a:srgbClr val="C38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182;p48">
              <a:extLst>
                <a:ext uri="{FF2B5EF4-FFF2-40B4-BE49-F238E27FC236}">
                  <a16:creationId xmlns:a16="http://schemas.microsoft.com/office/drawing/2014/main" id="{98617605-AB02-447F-807D-D46F1A6AEE06}"/>
                </a:ext>
              </a:extLst>
            </p:cNvPr>
            <p:cNvSpPr/>
            <p:nvPr/>
          </p:nvSpPr>
          <p:spPr>
            <a:xfrm>
              <a:off x="7093375" y="3191375"/>
              <a:ext cx="55600" cy="41700"/>
            </a:xfrm>
            <a:custGeom>
              <a:avLst/>
              <a:gdLst/>
              <a:ahLst/>
              <a:cxnLst/>
              <a:rect l="l" t="t" r="r" b="b"/>
              <a:pathLst>
                <a:path w="2224" h="1668" extrusionOk="0">
                  <a:moveTo>
                    <a:pt x="0" y="0"/>
                  </a:moveTo>
                  <a:lnTo>
                    <a:pt x="432" y="1288"/>
                  </a:lnTo>
                  <a:cubicBezTo>
                    <a:pt x="506" y="1515"/>
                    <a:pt x="719" y="1668"/>
                    <a:pt x="957" y="1668"/>
                  </a:cubicBezTo>
                  <a:lnTo>
                    <a:pt x="1269" y="1668"/>
                  </a:lnTo>
                  <a:cubicBezTo>
                    <a:pt x="1507" y="1668"/>
                    <a:pt x="1720" y="1515"/>
                    <a:pt x="1797" y="1288"/>
                  </a:cubicBez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83;p48">
              <a:extLst>
                <a:ext uri="{FF2B5EF4-FFF2-40B4-BE49-F238E27FC236}">
                  <a16:creationId xmlns:a16="http://schemas.microsoft.com/office/drawing/2014/main" id="{04D9333B-2454-4E8A-9080-935E6DEDD1D7}"/>
                </a:ext>
              </a:extLst>
            </p:cNvPr>
            <p:cNvSpPr/>
            <p:nvPr/>
          </p:nvSpPr>
          <p:spPr>
            <a:xfrm>
              <a:off x="7072600" y="3031625"/>
              <a:ext cx="13900" cy="20850"/>
            </a:xfrm>
            <a:custGeom>
              <a:avLst/>
              <a:gdLst/>
              <a:ahLst/>
              <a:cxnLst/>
              <a:rect l="l" t="t" r="r" b="b"/>
              <a:pathLst>
                <a:path w="556" h="834" extrusionOk="0">
                  <a:moveTo>
                    <a:pt x="279" y="0"/>
                  </a:moveTo>
                  <a:cubicBezTo>
                    <a:pt x="123" y="0"/>
                    <a:pt x="0" y="126"/>
                    <a:pt x="0" y="279"/>
                  </a:cubicBezTo>
                  <a:lnTo>
                    <a:pt x="0" y="558"/>
                  </a:lnTo>
                  <a:cubicBezTo>
                    <a:pt x="0" y="711"/>
                    <a:pt x="123" y="834"/>
                    <a:pt x="279" y="834"/>
                  </a:cubicBezTo>
                  <a:cubicBezTo>
                    <a:pt x="432" y="834"/>
                    <a:pt x="555" y="711"/>
                    <a:pt x="555" y="558"/>
                  </a:cubicBezTo>
                  <a:lnTo>
                    <a:pt x="555" y="279"/>
                  </a:lnTo>
                  <a:cubicBezTo>
                    <a:pt x="555" y="126"/>
                    <a:pt x="432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84;p48">
              <a:extLst>
                <a:ext uri="{FF2B5EF4-FFF2-40B4-BE49-F238E27FC236}">
                  <a16:creationId xmlns:a16="http://schemas.microsoft.com/office/drawing/2014/main" id="{A39E0B8F-FC39-4F27-9B83-6478F0210817}"/>
                </a:ext>
              </a:extLst>
            </p:cNvPr>
            <p:cNvSpPr/>
            <p:nvPr/>
          </p:nvSpPr>
          <p:spPr>
            <a:xfrm>
              <a:off x="7155925" y="3031625"/>
              <a:ext cx="13900" cy="20850"/>
            </a:xfrm>
            <a:custGeom>
              <a:avLst/>
              <a:gdLst/>
              <a:ahLst/>
              <a:cxnLst/>
              <a:rect l="l" t="t" r="r" b="b"/>
              <a:pathLst>
                <a:path w="556" h="834" extrusionOk="0">
                  <a:moveTo>
                    <a:pt x="279" y="0"/>
                  </a:moveTo>
                  <a:cubicBezTo>
                    <a:pt x="126" y="0"/>
                    <a:pt x="0" y="126"/>
                    <a:pt x="0" y="279"/>
                  </a:cubicBezTo>
                  <a:lnTo>
                    <a:pt x="0" y="558"/>
                  </a:lnTo>
                  <a:cubicBezTo>
                    <a:pt x="0" y="711"/>
                    <a:pt x="126" y="834"/>
                    <a:pt x="279" y="834"/>
                  </a:cubicBezTo>
                  <a:cubicBezTo>
                    <a:pt x="432" y="834"/>
                    <a:pt x="555" y="711"/>
                    <a:pt x="555" y="558"/>
                  </a:cubicBezTo>
                  <a:lnTo>
                    <a:pt x="555" y="279"/>
                  </a:lnTo>
                  <a:cubicBezTo>
                    <a:pt x="555" y="126"/>
                    <a:pt x="432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85;p48">
              <a:extLst>
                <a:ext uri="{FF2B5EF4-FFF2-40B4-BE49-F238E27FC236}">
                  <a16:creationId xmlns:a16="http://schemas.microsoft.com/office/drawing/2014/main" id="{5F622DAC-F564-4283-8398-70CC8F9FECCE}"/>
                </a:ext>
              </a:extLst>
            </p:cNvPr>
            <p:cNvSpPr/>
            <p:nvPr/>
          </p:nvSpPr>
          <p:spPr>
            <a:xfrm>
              <a:off x="7032950" y="2892725"/>
              <a:ext cx="192375" cy="138975"/>
            </a:xfrm>
            <a:custGeom>
              <a:avLst/>
              <a:gdLst/>
              <a:ahLst/>
              <a:cxnLst/>
              <a:rect l="l" t="t" r="r" b="b"/>
              <a:pathLst>
                <a:path w="7695" h="5559" extrusionOk="0">
                  <a:moveTo>
                    <a:pt x="3528" y="1"/>
                  </a:moveTo>
                  <a:cubicBezTo>
                    <a:pt x="3462" y="1"/>
                    <a:pt x="3395" y="2"/>
                    <a:pt x="3328" y="5"/>
                  </a:cubicBezTo>
                  <a:lnTo>
                    <a:pt x="3328" y="8"/>
                  </a:lnTo>
                  <a:cubicBezTo>
                    <a:pt x="1912" y="74"/>
                    <a:pt x="697" y="880"/>
                    <a:pt x="0" y="2021"/>
                  </a:cubicBezTo>
                  <a:lnTo>
                    <a:pt x="1028" y="3773"/>
                  </a:lnTo>
                  <a:cubicBezTo>
                    <a:pt x="1111" y="3729"/>
                    <a:pt x="1203" y="3704"/>
                    <a:pt x="1300" y="3704"/>
                  </a:cubicBezTo>
                  <a:cubicBezTo>
                    <a:pt x="1341" y="3704"/>
                    <a:pt x="1383" y="3709"/>
                    <a:pt x="1425" y="3719"/>
                  </a:cubicBezTo>
                  <a:cubicBezTo>
                    <a:pt x="1803" y="3805"/>
                    <a:pt x="2427" y="3912"/>
                    <a:pt x="3181" y="3912"/>
                  </a:cubicBezTo>
                  <a:cubicBezTo>
                    <a:pt x="3832" y="3912"/>
                    <a:pt x="4581" y="3832"/>
                    <a:pt x="5351" y="3590"/>
                  </a:cubicBezTo>
                  <a:cubicBezTo>
                    <a:pt x="5405" y="3573"/>
                    <a:pt x="5461" y="3565"/>
                    <a:pt x="5516" y="3565"/>
                  </a:cubicBezTo>
                  <a:cubicBezTo>
                    <a:pt x="5696" y="3565"/>
                    <a:pt x="5870" y="3654"/>
                    <a:pt x="5975" y="3812"/>
                  </a:cubicBezTo>
                  <a:lnTo>
                    <a:pt x="7139" y="5559"/>
                  </a:lnTo>
                  <a:lnTo>
                    <a:pt x="7695" y="4725"/>
                  </a:lnTo>
                  <a:lnTo>
                    <a:pt x="7695" y="4170"/>
                  </a:lnTo>
                  <a:cubicBezTo>
                    <a:pt x="7695" y="1868"/>
                    <a:pt x="5830" y="1"/>
                    <a:pt x="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86;p48">
              <a:extLst>
                <a:ext uri="{FF2B5EF4-FFF2-40B4-BE49-F238E27FC236}">
                  <a16:creationId xmlns:a16="http://schemas.microsoft.com/office/drawing/2014/main" id="{CF372B66-302F-4D73-99D5-1432191B9380}"/>
                </a:ext>
              </a:extLst>
            </p:cNvPr>
            <p:cNvSpPr/>
            <p:nvPr/>
          </p:nvSpPr>
          <p:spPr>
            <a:xfrm>
              <a:off x="7016950" y="2936600"/>
              <a:ext cx="41725" cy="108975"/>
            </a:xfrm>
            <a:custGeom>
              <a:avLst/>
              <a:gdLst/>
              <a:ahLst/>
              <a:cxnLst/>
              <a:rect l="l" t="t" r="r" b="b"/>
              <a:pathLst>
                <a:path w="1669" h="4359" extrusionOk="0">
                  <a:moveTo>
                    <a:pt x="1102" y="1"/>
                  </a:moveTo>
                  <a:cubicBezTo>
                    <a:pt x="926" y="1"/>
                    <a:pt x="749" y="83"/>
                    <a:pt x="638" y="266"/>
                  </a:cubicBezTo>
                  <a:cubicBezTo>
                    <a:pt x="233" y="930"/>
                    <a:pt x="0" y="1709"/>
                    <a:pt x="0" y="2532"/>
                  </a:cubicBezTo>
                  <a:lnTo>
                    <a:pt x="0" y="4359"/>
                  </a:lnTo>
                  <a:lnTo>
                    <a:pt x="555" y="4359"/>
                  </a:lnTo>
                  <a:lnTo>
                    <a:pt x="555" y="3804"/>
                  </a:lnTo>
                  <a:lnTo>
                    <a:pt x="1455" y="2229"/>
                  </a:lnTo>
                  <a:cubicBezTo>
                    <a:pt x="1507" y="2141"/>
                    <a:pt x="1584" y="2067"/>
                    <a:pt x="1668" y="2018"/>
                  </a:cubicBezTo>
                  <a:lnTo>
                    <a:pt x="1668" y="561"/>
                  </a:lnTo>
                  <a:cubicBezTo>
                    <a:pt x="1668" y="215"/>
                    <a:pt x="1387" y="1"/>
                    <a:pt x="1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87;p48">
              <a:extLst>
                <a:ext uri="{FF2B5EF4-FFF2-40B4-BE49-F238E27FC236}">
                  <a16:creationId xmlns:a16="http://schemas.microsoft.com/office/drawing/2014/main" id="{D2259F7E-1F95-4A2B-B41C-6CFCEF10F8B2}"/>
                </a:ext>
              </a:extLst>
            </p:cNvPr>
            <p:cNvSpPr/>
            <p:nvPr/>
          </p:nvSpPr>
          <p:spPr>
            <a:xfrm>
              <a:off x="7176700" y="3059425"/>
              <a:ext cx="76375" cy="76400"/>
            </a:xfrm>
            <a:custGeom>
              <a:avLst/>
              <a:gdLst/>
              <a:ahLst/>
              <a:cxnLst/>
              <a:rect l="l" t="t" r="r" b="b"/>
              <a:pathLst>
                <a:path w="3055" h="3056" extrusionOk="0">
                  <a:moveTo>
                    <a:pt x="2500" y="1"/>
                  </a:moveTo>
                  <a:lnTo>
                    <a:pt x="2500" y="835"/>
                  </a:lnTo>
                  <a:cubicBezTo>
                    <a:pt x="2500" y="1754"/>
                    <a:pt x="1753" y="2500"/>
                    <a:pt x="834" y="2500"/>
                  </a:cubicBezTo>
                  <a:lnTo>
                    <a:pt x="0" y="2500"/>
                  </a:lnTo>
                  <a:lnTo>
                    <a:pt x="0" y="3055"/>
                  </a:lnTo>
                  <a:lnTo>
                    <a:pt x="832" y="3055"/>
                  </a:lnTo>
                  <a:cubicBezTo>
                    <a:pt x="2059" y="3055"/>
                    <a:pt x="3055" y="2060"/>
                    <a:pt x="3055" y="835"/>
                  </a:cubicBezTo>
                  <a:lnTo>
                    <a:pt x="30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88;p48">
              <a:extLst>
                <a:ext uri="{FF2B5EF4-FFF2-40B4-BE49-F238E27FC236}">
                  <a16:creationId xmlns:a16="http://schemas.microsoft.com/office/drawing/2014/main" id="{0D0F5DD8-3D54-4689-AF39-0E16E05146B2}"/>
                </a:ext>
              </a:extLst>
            </p:cNvPr>
            <p:cNvSpPr/>
            <p:nvPr/>
          </p:nvSpPr>
          <p:spPr>
            <a:xfrm>
              <a:off x="7141975" y="3115000"/>
              <a:ext cx="41650" cy="27775"/>
            </a:xfrm>
            <a:custGeom>
              <a:avLst/>
              <a:gdLst/>
              <a:ahLst/>
              <a:cxnLst/>
              <a:rect l="l" t="t" r="r" b="b"/>
              <a:pathLst>
                <a:path w="1666" h="1111" extrusionOk="0">
                  <a:moveTo>
                    <a:pt x="555" y="1"/>
                  </a:moveTo>
                  <a:cubicBezTo>
                    <a:pt x="249" y="1"/>
                    <a:pt x="0" y="250"/>
                    <a:pt x="0" y="556"/>
                  </a:cubicBezTo>
                  <a:cubicBezTo>
                    <a:pt x="0" y="862"/>
                    <a:pt x="249" y="1111"/>
                    <a:pt x="555" y="1111"/>
                  </a:cubicBezTo>
                  <a:lnTo>
                    <a:pt x="1111" y="1111"/>
                  </a:lnTo>
                  <a:cubicBezTo>
                    <a:pt x="1417" y="1111"/>
                    <a:pt x="1666" y="862"/>
                    <a:pt x="1666" y="556"/>
                  </a:cubicBezTo>
                  <a:cubicBezTo>
                    <a:pt x="1666" y="250"/>
                    <a:pt x="1420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89;p48">
              <a:extLst>
                <a:ext uri="{FF2B5EF4-FFF2-40B4-BE49-F238E27FC236}">
                  <a16:creationId xmlns:a16="http://schemas.microsoft.com/office/drawing/2014/main" id="{533C3988-05AB-40A7-98FA-E37529E492C5}"/>
                </a:ext>
              </a:extLst>
            </p:cNvPr>
            <p:cNvSpPr/>
            <p:nvPr/>
          </p:nvSpPr>
          <p:spPr>
            <a:xfrm>
              <a:off x="7092475" y="3080250"/>
              <a:ext cx="57325" cy="20850"/>
            </a:xfrm>
            <a:custGeom>
              <a:avLst/>
              <a:gdLst/>
              <a:ahLst/>
              <a:cxnLst/>
              <a:rect l="l" t="t" r="r" b="b"/>
              <a:pathLst>
                <a:path w="2293" h="834" extrusionOk="0">
                  <a:moveTo>
                    <a:pt x="313" y="0"/>
                  </a:moveTo>
                  <a:cubicBezTo>
                    <a:pt x="233" y="0"/>
                    <a:pt x="154" y="34"/>
                    <a:pt x="99" y="100"/>
                  </a:cubicBezTo>
                  <a:cubicBezTo>
                    <a:pt x="1" y="221"/>
                    <a:pt x="17" y="396"/>
                    <a:pt x="138" y="491"/>
                  </a:cubicBezTo>
                  <a:cubicBezTo>
                    <a:pt x="403" y="713"/>
                    <a:pt x="761" y="833"/>
                    <a:pt x="1146" y="833"/>
                  </a:cubicBezTo>
                  <a:cubicBezTo>
                    <a:pt x="1532" y="833"/>
                    <a:pt x="1890" y="713"/>
                    <a:pt x="2158" y="491"/>
                  </a:cubicBezTo>
                  <a:cubicBezTo>
                    <a:pt x="2276" y="396"/>
                    <a:pt x="2292" y="221"/>
                    <a:pt x="2194" y="100"/>
                  </a:cubicBezTo>
                  <a:cubicBezTo>
                    <a:pt x="2139" y="34"/>
                    <a:pt x="2059" y="0"/>
                    <a:pt x="1980" y="0"/>
                  </a:cubicBezTo>
                  <a:cubicBezTo>
                    <a:pt x="1917" y="0"/>
                    <a:pt x="1854" y="21"/>
                    <a:pt x="1803" y="65"/>
                  </a:cubicBezTo>
                  <a:cubicBezTo>
                    <a:pt x="1639" y="201"/>
                    <a:pt x="1393" y="270"/>
                    <a:pt x="1146" y="270"/>
                  </a:cubicBezTo>
                  <a:cubicBezTo>
                    <a:pt x="900" y="270"/>
                    <a:pt x="654" y="201"/>
                    <a:pt x="490" y="65"/>
                  </a:cubicBezTo>
                  <a:cubicBezTo>
                    <a:pt x="439" y="21"/>
                    <a:pt x="376" y="0"/>
                    <a:pt x="313" y="0"/>
                  </a:cubicBezTo>
                  <a:close/>
                </a:path>
              </a:pathLst>
            </a:custGeom>
            <a:solidFill>
              <a:srgbClr val="9F6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90;p48">
              <a:extLst>
                <a:ext uri="{FF2B5EF4-FFF2-40B4-BE49-F238E27FC236}">
                  <a16:creationId xmlns:a16="http://schemas.microsoft.com/office/drawing/2014/main" id="{3A8B3F4A-1C34-4D08-9BFE-AF13A01D23A0}"/>
                </a:ext>
              </a:extLst>
            </p:cNvPr>
            <p:cNvSpPr/>
            <p:nvPr/>
          </p:nvSpPr>
          <p:spPr>
            <a:xfrm>
              <a:off x="6968900" y="3179950"/>
              <a:ext cx="61400" cy="27375"/>
            </a:xfrm>
            <a:custGeom>
              <a:avLst/>
              <a:gdLst/>
              <a:ahLst/>
              <a:cxnLst/>
              <a:rect l="l" t="t" r="r" b="b"/>
              <a:pathLst>
                <a:path w="2456" h="1095" extrusionOk="0">
                  <a:moveTo>
                    <a:pt x="1923" y="0"/>
                  </a:moveTo>
                  <a:cubicBezTo>
                    <a:pt x="1871" y="0"/>
                    <a:pt x="1819" y="7"/>
                    <a:pt x="1767" y="22"/>
                  </a:cubicBezTo>
                  <a:lnTo>
                    <a:pt x="462" y="405"/>
                  </a:lnTo>
                  <a:cubicBezTo>
                    <a:pt x="170" y="493"/>
                    <a:pt x="0" y="802"/>
                    <a:pt x="88" y="1094"/>
                  </a:cubicBezTo>
                  <a:lnTo>
                    <a:pt x="1384" y="1069"/>
                  </a:lnTo>
                  <a:lnTo>
                    <a:pt x="2456" y="397"/>
                  </a:lnTo>
                  <a:cubicBezTo>
                    <a:pt x="2386" y="156"/>
                    <a:pt x="2164" y="0"/>
                    <a:pt x="1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91;p48">
              <a:extLst>
                <a:ext uri="{FF2B5EF4-FFF2-40B4-BE49-F238E27FC236}">
                  <a16:creationId xmlns:a16="http://schemas.microsoft.com/office/drawing/2014/main" id="{C295DBE0-5AA7-490F-849A-CF8FC80F33CB}"/>
                </a:ext>
              </a:extLst>
            </p:cNvPr>
            <p:cNvSpPr/>
            <p:nvPr/>
          </p:nvSpPr>
          <p:spPr>
            <a:xfrm>
              <a:off x="7211975" y="3179950"/>
              <a:ext cx="61400" cy="27425"/>
            </a:xfrm>
            <a:custGeom>
              <a:avLst/>
              <a:gdLst/>
              <a:ahLst/>
              <a:cxnLst/>
              <a:rect l="l" t="t" r="r" b="b"/>
              <a:pathLst>
                <a:path w="2456" h="1097" extrusionOk="0">
                  <a:moveTo>
                    <a:pt x="535" y="0"/>
                  </a:moveTo>
                  <a:cubicBezTo>
                    <a:pt x="295" y="0"/>
                    <a:pt x="72" y="156"/>
                    <a:pt x="0" y="400"/>
                  </a:cubicBezTo>
                  <a:lnTo>
                    <a:pt x="1100" y="1026"/>
                  </a:lnTo>
                  <a:lnTo>
                    <a:pt x="2371" y="1097"/>
                  </a:lnTo>
                  <a:cubicBezTo>
                    <a:pt x="2456" y="802"/>
                    <a:pt x="2289" y="493"/>
                    <a:pt x="1994" y="405"/>
                  </a:cubicBezTo>
                  <a:lnTo>
                    <a:pt x="689" y="22"/>
                  </a:lnTo>
                  <a:cubicBezTo>
                    <a:pt x="638" y="7"/>
                    <a:pt x="586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92;p48">
              <a:extLst>
                <a:ext uri="{FF2B5EF4-FFF2-40B4-BE49-F238E27FC236}">
                  <a16:creationId xmlns:a16="http://schemas.microsoft.com/office/drawing/2014/main" id="{DF6E78A9-090E-49A1-B8FD-B5FC954870CF}"/>
                </a:ext>
              </a:extLst>
            </p:cNvPr>
            <p:cNvSpPr/>
            <p:nvPr/>
          </p:nvSpPr>
          <p:spPr>
            <a:xfrm>
              <a:off x="7010050" y="3010825"/>
              <a:ext cx="20875" cy="62500"/>
            </a:xfrm>
            <a:custGeom>
              <a:avLst/>
              <a:gdLst/>
              <a:ahLst/>
              <a:cxnLst/>
              <a:rect l="l" t="t" r="r" b="b"/>
              <a:pathLst>
                <a:path w="835" h="2500" extrusionOk="0">
                  <a:moveTo>
                    <a:pt x="276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2221"/>
                  </a:lnTo>
                  <a:cubicBezTo>
                    <a:pt x="0" y="2377"/>
                    <a:pt x="123" y="2500"/>
                    <a:pt x="276" y="2500"/>
                  </a:cubicBezTo>
                  <a:lnTo>
                    <a:pt x="555" y="2500"/>
                  </a:lnTo>
                  <a:cubicBezTo>
                    <a:pt x="708" y="2500"/>
                    <a:pt x="834" y="2377"/>
                    <a:pt x="834" y="2221"/>
                  </a:cubicBezTo>
                  <a:lnTo>
                    <a:pt x="834" y="277"/>
                  </a:lnTo>
                  <a:cubicBezTo>
                    <a:pt x="834" y="124"/>
                    <a:pt x="708" y="1"/>
                    <a:pt x="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93;p48">
              <a:extLst>
                <a:ext uri="{FF2B5EF4-FFF2-40B4-BE49-F238E27FC236}">
                  <a16:creationId xmlns:a16="http://schemas.microsoft.com/office/drawing/2014/main" id="{DCB403A5-8E2C-478F-80C4-299915F1052B}"/>
                </a:ext>
              </a:extLst>
            </p:cNvPr>
            <p:cNvSpPr/>
            <p:nvPr/>
          </p:nvSpPr>
          <p:spPr>
            <a:xfrm>
              <a:off x="7003075" y="3010825"/>
              <a:ext cx="27850" cy="69475"/>
            </a:xfrm>
            <a:custGeom>
              <a:avLst/>
              <a:gdLst/>
              <a:ahLst/>
              <a:cxnLst/>
              <a:rect l="l" t="t" r="r" b="b"/>
              <a:pathLst>
                <a:path w="1114" h="2779" extrusionOk="0">
                  <a:moveTo>
                    <a:pt x="279" y="1"/>
                  </a:moveTo>
                  <a:cubicBezTo>
                    <a:pt x="126" y="1"/>
                    <a:pt x="0" y="124"/>
                    <a:pt x="0" y="280"/>
                  </a:cubicBezTo>
                  <a:lnTo>
                    <a:pt x="0" y="2500"/>
                  </a:lnTo>
                  <a:cubicBezTo>
                    <a:pt x="0" y="2653"/>
                    <a:pt x="126" y="2779"/>
                    <a:pt x="279" y="2779"/>
                  </a:cubicBezTo>
                  <a:lnTo>
                    <a:pt x="834" y="2779"/>
                  </a:lnTo>
                  <a:cubicBezTo>
                    <a:pt x="987" y="2779"/>
                    <a:pt x="1113" y="2653"/>
                    <a:pt x="1113" y="2500"/>
                  </a:cubicBezTo>
                  <a:lnTo>
                    <a:pt x="1113" y="2224"/>
                  </a:lnTo>
                  <a:cubicBezTo>
                    <a:pt x="804" y="2224"/>
                    <a:pt x="555" y="1975"/>
                    <a:pt x="555" y="1666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94;p48">
              <a:extLst>
                <a:ext uri="{FF2B5EF4-FFF2-40B4-BE49-F238E27FC236}">
                  <a16:creationId xmlns:a16="http://schemas.microsoft.com/office/drawing/2014/main" id="{2486CD92-7C2B-48B0-86D3-0666705A935B}"/>
                </a:ext>
              </a:extLst>
            </p:cNvPr>
            <p:cNvSpPr/>
            <p:nvPr/>
          </p:nvSpPr>
          <p:spPr>
            <a:xfrm>
              <a:off x="7246825" y="3024700"/>
              <a:ext cx="20125" cy="36600"/>
            </a:xfrm>
            <a:custGeom>
              <a:avLst/>
              <a:gdLst/>
              <a:ahLst/>
              <a:cxnLst/>
              <a:rect l="l" t="t" r="r" b="b"/>
              <a:pathLst>
                <a:path w="805" h="1464" extrusionOk="0">
                  <a:moveTo>
                    <a:pt x="250" y="1"/>
                  </a:moveTo>
                  <a:lnTo>
                    <a:pt x="1" y="466"/>
                  </a:lnTo>
                  <a:lnTo>
                    <a:pt x="1" y="1464"/>
                  </a:lnTo>
                  <a:lnTo>
                    <a:pt x="805" y="1111"/>
                  </a:lnTo>
                  <a:lnTo>
                    <a:pt x="805" y="556"/>
                  </a:lnTo>
                  <a:cubicBezTo>
                    <a:pt x="805" y="250"/>
                    <a:pt x="556" y="1"/>
                    <a:pt x="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95;p48">
              <a:extLst>
                <a:ext uri="{FF2B5EF4-FFF2-40B4-BE49-F238E27FC236}">
                  <a16:creationId xmlns:a16="http://schemas.microsoft.com/office/drawing/2014/main" id="{8617376C-265F-4094-B1EC-679F3227419B}"/>
                </a:ext>
              </a:extLst>
            </p:cNvPr>
            <p:cNvSpPr/>
            <p:nvPr/>
          </p:nvSpPr>
          <p:spPr>
            <a:xfrm>
              <a:off x="7232275" y="3024700"/>
              <a:ext cx="34675" cy="41675"/>
            </a:xfrm>
            <a:custGeom>
              <a:avLst/>
              <a:gdLst/>
              <a:ahLst/>
              <a:cxnLst/>
              <a:rect l="l" t="t" r="r" b="b"/>
              <a:pathLst>
                <a:path w="1387" h="1667" extrusionOk="0">
                  <a:moveTo>
                    <a:pt x="0" y="1"/>
                  </a:moveTo>
                  <a:lnTo>
                    <a:pt x="0" y="1666"/>
                  </a:lnTo>
                  <a:lnTo>
                    <a:pt x="832" y="1666"/>
                  </a:lnTo>
                  <a:cubicBezTo>
                    <a:pt x="1138" y="1666"/>
                    <a:pt x="1387" y="1417"/>
                    <a:pt x="1387" y="1111"/>
                  </a:cubicBezTo>
                  <a:lnTo>
                    <a:pt x="1250" y="1111"/>
                  </a:lnTo>
                  <a:cubicBezTo>
                    <a:pt x="1020" y="1111"/>
                    <a:pt x="832" y="925"/>
                    <a:pt x="832" y="695"/>
                  </a:cubicBezTo>
                  <a:lnTo>
                    <a:pt x="8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96;p48">
              <a:extLst>
                <a:ext uri="{FF2B5EF4-FFF2-40B4-BE49-F238E27FC236}">
                  <a16:creationId xmlns:a16="http://schemas.microsoft.com/office/drawing/2014/main" id="{08B7D431-0CC0-490D-8331-2D047E2BBBA8}"/>
                </a:ext>
              </a:extLst>
            </p:cNvPr>
            <p:cNvSpPr/>
            <p:nvPr/>
          </p:nvSpPr>
          <p:spPr>
            <a:xfrm>
              <a:off x="7218325" y="3010825"/>
              <a:ext cx="20875" cy="62500"/>
            </a:xfrm>
            <a:custGeom>
              <a:avLst/>
              <a:gdLst/>
              <a:ahLst/>
              <a:cxnLst/>
              <a:rect l="l" t="t" r="r" b="b"/>
              <a:pathLst>
                <a:path w="835" h="2500" extrusionOk="0">
                  <a:moveTo>
                    <a:pt x="280" y="1"/>
                  </a:moveTo>
                  <a:cubicBezTo>
                    <a:pt x="126" y="1"/>
                    <a:pt x="1" y="124"/>
                    <a:pt x="1" y="277"/>
                  </a:cubicBezTo>
                  <a:lnTo>
                    <a:pt x="1" y="2221"/>
                  </a:lnTo>
                  <a:cubicBezTo>
                    <a:pt x="1" y="2377"/>
                    <a:pt x="126" y="2500"/>
                    <a:pt x="280" y="2500"/>
                  </a:cubicBezTo>
                  <a:lnTo>
                    <a:pt x="558" y="2500"/>
                  </a:lnTo>
                  <a:cubicBezTo>
                    <a:pt x="712" y="2500"/>
                    <a:pt x="835" y="2377"/>
                    <a:pt x="835" y="2221"/>
                  </a:cubicBezTo>
                  <a:lnTo>
                    <a:pt x="835" y="277"/>
                  </a:lnTo>
                  <a:cubicBezTo>
                    <a:pt x="835" y="124"/>
                    <a:pt x="712" y="1"/>
                    <a:pt x="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97;p48">
              <a:extLst>
                <a:ext uri="{FF2B5EF4-FFF2-40B4-BE49-F238E27FC236}">
                  <a16:creationId xmlns:a16="http://schemas.microsoft.com/office/drawing/2014/main" id="{F02558FF-0EC3-4868-A65E-5D288B7D4BA8}"/>
                </a:ext>
              </a:extLst>
            </p:cNvPr>
            <p:cNvSpPr/>
            <p:nvPr/>
          </p:nvSpPr>
          <p:spPr>
            <a:xfrm>
              <a:off x="7211425" y="3010825"/>
              <a:ext cx="27775" cy="69475"/>
            </a:xfrm>
            <a:custGeom>
              <a:avLst/>
              <a:gdLst/>
              <a:ahLst/>
              <a:cxnLst/>
              <a:rect l="l" t="t" r="r" b="b"/>
              <a:pathLst>
                <a:path w="1111" h="2779" extrusionOk="0">
                  <a:moveTo>
                    <a:pt x="277" y="1"/>
                  </a:moveTo>
                  <a:cubicBezTo>
                    <a:pt x="124" y="1"/>
                    <a:pt x="0" y="124"/>
                    <a:pt x="0" y="280"/>
                  </a:cubicBezTo>
                  <a:lnTo>
                    <a:pt x="0" y="2500"/>
                  </a:lnTo>
                  <a:cubicBezTo>
                    <a:pt x="0" y="2653"/>
                    <a:pt x="124" y="2779"/>
                    <a:pt x="277" y="2779"/>
                  </a:cubicBezTo>
                  <a:lnTo>
                    <a:pt x="834" y="2779"/>
                  </a:lnTo>
                  <a:cubicBezTo>
                    <a:pt x="988" y="2779"/>
                    <a:pt x="1111" y="2653"/>
                    <a:pt x="1111" y="2500"/>
                  </a:cubicBezTo>
                  <a:lnTo>
                    <a:pt x="1111" y="2224"/>
                  </a:lnTo>
                  <a:cubicBezTo>
                    <a:pt x="804" y="2224"/>
                    <a:pt x="556" y="1975"/>
                    <a:pt x="556" y="1666"/>
                  </a:cubicBezTo>
                  <a:lnTo>
                    <a:pt x="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98;p48">
              <a:extLst>
                <a:ext uri="{FF2B5EF4-FFF2-40B4-BE49-F238E27FC236}">
                  <a16:creationId xmlns:a16="http://schemas.microsoft.com/office/drawing/2014/main" id="{2EDE5F66-F3EB-4D3F-8769-199A86C5BEFB}"/>
                </a:ext>
              </a:extLst>
            </p:cNvPr>
            <p:cNvSpPr/>
            <p:nvPr/>
          </p:nvSpPr>
          <p:spPr>
            <a:xfrm>
              <a:off x="6971075" y="3189925"/>
              <a:ext cx="61425" cy="27375"/>
            </a:xfrm>
            <a:custGeom>
              <a:avLst/>
              <a:gdLst/>
              <a:ahLst/>
              <a:cxnLst/>
              <a:rect l="l" t="t" r="r" b="b"/>
              <a:pathLst>
                <a:path w="2457" h="1095" extrusionOk="0">
                  <a:moveTo>
                    <a:pt x="2369" y="1"/>
                  </a:moveTo>
                  <a:lnTo>
                    <a:pt x="1" y="698"/>
                  </a:lnTo>
                  <a:cubicBezTo>
                    <a:pt x="72" y="938"/>
                    <a:pt x="293" y="1094"/>
                    <a:pt x="534" y="1094"/>
                  </a:cubicBezTo>
                  <a:cubicBezTo>
                    <a:pt x="586" y="1094"/>
                    <a:pt x="638" y="1089"/>
                    <a:pt x="690" y="1072"/>
                  </a:cubicBezTo>
                  <a:lnTo>
                    <a:pt x="1994" y="690"/>
                  </a:lnTo>
                  <a:cubicBezTo>
                    <a:pt x="2287" y="602"/>
                    <a:pt x="2456" y="293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99;p48">
              <a:extLst>
                <a:ext uri="{FF2B5EF4-FFF2-40B4-BE49-F238E27FC236}">
                  <a16:creationId xmlns:a16="http://schemas.microsoft.com/office/drawing/2014/main" id="{D286C347-FBFA-4AA1-B7CD-A8566F7269BA}"/>
                </a:ext>
              </a:extLst>
            </p:cNvPr>
            <p:cNvSpPr/>
            <p:nvPr/>
          </p:nvSpPr>
          <p:spPr>
            <a:xfrm>
              <a:off x="7209775" y="3189850"/>
              <a:ext cx="61475" cy="27450"/>
            </a:xfrm>
            <a:custGeom>
              <a:avLst/>
              <a:gdLst/>
              <a:ahLst/>
              <a:cxnLst/>
              <a:rect l="l" t="t" r="r" b="b"/>
              <a:pathLst>
                <a:path w="2459" h="1098" extrusionOk="0">
                  <a:moveTo>
                    <a:pt x="88" y="1"/>
                  </a:moveTo>
                  <a:lnTo>
                    <a:pt x="88" y="4"/>
                  </a:lnTo>
                  <a:cubicBezTo>
                    <a:pt x="1" y="296"/>
                    <a:pt x="170" y="605"/>
                    <a:pt x="466" y="693"/>
                  </a:cubicBezTo>
                  <a:lnTo>
                    <a:pt x="1767" y="1075"/>
                  </a:lnTo>
                  <a:cubicBezTo>
                    <a:pt x="1819" y="1089"/>
                    <a:pt x="1874" y="1097"/>
                    <a:pt x="1926" y="1097"/>
                  </a:cubicBezTo>
                  <a:cubicBezTo>
                    <a:pt x="2166" y="1097"/>
                    <a:pt x="2388" y="941"/>
                    <a:pt x="2459" y="698"/>
                  </a:cubicBezTo>
                  <a:lnTo>
                    <a:pt x="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00;p48">
              <a:extLst>
                <a:ext uri="{FF2B5EF4-FFF2-40B4-BE49-F238E27FC236}">
                  <a16:creationId xmlns:a16="http://schemas.microsoft.com/office/drawing/2014/main" id="{6D905518-6B29-4B88-9CB9-9CB2F93AEE00}"/>
                </a:ext>
              </a:extLst>
            </p:cNvPr>
            <p:cNvSpPr/>
            <p:nvPr/>
          </p:nvSpPr>
          <p:spPr>
            <a:xfrm>
              <a:off x="7121125" y="3159275"/>
              <a:ext cx="75775" cy="69975"/>
            </a:xfrm>
            <a:custGeom>
              <a:avLst/>
              <a:gdLst/>
              <a:ahLst/>
              <a:cxnLst/>
              <a:rect l="l" t="t" r="r" b="b"/>
              <a:pathLst>
                <a:path w="3031" h="2799" extrusionOk="0">
                  <a:moveTo>
                    <a:pt x="2383" y="1"/>
                  </a:moveTo>
                  <a:cubicBezTo>
                    <a:pt x="2337" y="1"/>
                    <a:pt x="2291" y="12"/>
                    <a:pt x="2248" y="37"/>
                  </a:cubicBezTo>
                  <a:lnTo>
                    <a:pt x="0" y="1284"/>
                  </a:lnTo>
                  <a:lnTo>
                    <a:pt x="1690" y="2733"/>
                  </a:lnTo>
                  <a:cubicBezTo>
                    <a:pt x="1742" y="2778"/>
                    <a:pt x="1806" y="2799"/>
                    <a:pt x="1869" y="2799"/>
                  </a:cubicBezTo>
                  <a:cubicBezTo>
                    <a:pt x="1965" y="2799"/>
                    <a:pt x="2060" y="2750"/>
                    <a:pt x="2111" y="2659"/>
                  </a:cubicBezTo>
                  <a:lnTo>
                    <a:pt x="2984" y="1136"/>
                  </a:lnTo>
                  <a:cubicBezTo>
                    <a:pt x="3030" y="1054"/>
                    <a:pt x="3030" y="956"/>
                    <a:pt x="2989" y="874"/>
                  </a:cubicBezTo>
                  <a:lnTo>
                    <a:pt x="2631" y="155"/>
                  </a:lnTo>
                  <a:cubicBezTo>
                    <a:pt x="2582" y="57"/>
                    <a:pt x="2484" y="1"/>
                    <a:pt x="2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01;p48">
              <a:extLst>
                <a:ext uri="{FF2B5EF4-FFF2-40B4-BE49-F238E27FC236}">
                  <a16:creationId xmlns:a16="http://schemas.microsoft.com/office/drawing/2014/main" id="{142CFC55-1337-49C2-9CC0-E476B77947E1}"/>
                </a:ext>
              </a:extLst>
            </p:cNvPr>
            <p:cNvSpPr/>
            <p:nvPr/>
          </p:nvSpPr>
          <p:spPr>
            <a:xfrm>
              <a:off x="7045375" y="3159300"/>
              <a:ext cx="75775" cy="69950"/>
            </a:xfrm>
            <a:custGeom>
              <a:avLst/>
              <a:gdLst/>
              <a:ahLst/>
              <a:cxnLst/>
              <a:rect l="l" t="t" r="r" b="b"/>
              <a:pathLst>
                <a:path w="3031" h="2798" extrusionOk="0">
                  <a:moveTo>
                    <a:pt x="649" y="1"/>
                  </a:moveTo>
                  <a:cubicBezTo>
                    <a:pt x="547" y="1"/>
                    <a:pt x="449" y="56"/>
                    <a:pt x="400" y="154"/>
                  </a:cubicBezTo>
                  <a:lnTo>
                    <a:pt x="42" y="873"/>
                  </a:lnTo>
                  <a:cubicBezTo>
                    <a:pt x="1" y="955"/>
                    <a:pt x="4" y="1053"/>
                    <a:pt x="50" y="1135"/>
                  </a:cubicBezTo>
                  <a:lnTo>
                    <a:pt x="920" y="2658"/>
                  </a:lnTo>
                  <a:cubicBezTo>
                    <a:pt x="972" y="2749"/>
                    <a:pt x="1067" y="2798"/>
                    <a:pt x="1162" y="2798"/>
                  </a:cubicBezTo>
                  <a:cubicBezTo>
                    <a:pt x="1225" y="2798"/>
                    <a:pt x="1289" y="2777"/>
                    <a:pt x="1341" y="2732"/>
                  </a:cubicBezTo>
                  <a:lnTo>
                    <a:pt x="3030" y="1283"/>
                  </a:lnTo>
                  <a:lnTo>
                    <a:pt x="786" y="36"/>
                  </a:lnTo>
                  <a:cubicBezTo>
                    <a:pt x="742" y="12"/>
                    <a:pt x="695" y="1"/>
                    <a:pt x="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306;p48">
            <a:extLst>
              <a:ext uri="{FF2B5EF4-FFF2-40B4-BE49-F238E27FC236}">
                <a16:creationId xmlns:a16="http://schemas.microsoft.com/office/drawing/2014/main" id="{68694B68-9B37-4823-9839-5B054919CCE4}"/>
              </a:ext>
            </a:extLst>
          </p:cNvPr>
          <p:cNvGrpSpPr/>
          <p:nvPr/>
        </p:nvGrpSpPr>
        <p:grpSpPr>
          <a:xfrm>
            <a:off x="523414" y="38310"/>
            <a:ext cx="305575" cy="437500"/>
            <a:chOff x="6876400" y="2208400"/>
            <a:chExt cx="305575" cy="437500"/>
          </a:xfrm>
        </p:grpSpPr>
        <p:sp>
          <p:nvSpPr>
            <p:cNvPr id="229" name="Google Shape;2307;p48">
              <a:extLst>
                <a:ext uri="{FF2B5EF4-FFF2-40B4-BE49-F238E27FC236}">
                  <a16:creationId xmlns:a16="http://schemas.microsoft.com/office/drawing/2014/main" id="{218F2EB7-6BED-4207-961C-D3CAB4B447BB}"/>
                </a:ext>
              </a:extLst>
            </p:cNvPr>
            <p:cNvSpPr/>
            <p:nvPr/>
          </p:nvSpPr>
          <p:spPr>
            <a:xfrm>
              <a:off x="6896775" y="2534800"/>
              <a:ext cx="264850" cy="111100"/>
            </a:xfrm>
            <a:custGeom>
              <a:avLst/>
              <a:gdLst/>
              <a:ahLst/>
              <a:cxnLst/>
              <a:rect l="l" t="t" r="r" b="b"/>
              <a:pathLst>
                <a:path w="10594" h="4444" extrusionOk="0">
                  <a:moveTo>
                    <a:pt x="8351" y="0"/>
                  </a:moveTo>
                  <a:lnTo>
                    <a:pt x="8352" y="0"/>
                  </a:lnTo>
                  <a:lnTo>
                    <a:pt x="8352" y="0"/>
                  </a:lnTo>
                  <a:lnTo>
                    <a:pt x="8354" y="0"/>
                  </a:lnTo>
                  <a:close/>
                  <a:moveTo>
                    <a:pt x="2243" y="0"/>
                  </a:moveTo>
                  <a:lnTo>
                    <a:pt x="1" y="1020"/>
                  </a:lnTo>
                  <a:lnTo>
                    <a:pt x="1685" y="4443"/>
                  </a:lnTo>
                  <a:lnTo>
                    <a:pt x="4466" y="4443"/>
                  </a:lnTo>
                  <a:lnTo>
                    <a:pt x="5297" y="4085"/>
                  </a:lnTo>
                  <a:lnTo>
                    <a:pt x="6134" y="4443"/>
                  </a:lnTo>
                  <a:lnTo>
                    <a:pt x="8909" y="4443"/>
                  </a:lnTo>
                  <a:lnTo>
                    <a:pt x="10593" y="1020"/>
                  </a:lnTo>
                  <a:lnTo>
                    <a:pt x="8352" y="0"/>
                  </a:lnTo>
                  <a:lnTo>
                    <a:pt x="8352" y="0"/>
                  </a:lnTo>
                  <a:lnTo>
                    <a:pt x="5297" y="279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8;p48">
              <a:extLst>
                <a:ext uri="{FF2B5EF4-FFF2-40B4-BE49-F238E27FC236}">
                  <a16:creationId xmlns:a16="http://schemas.microsoft.com/office/drawing/2014/main" id="{4F006F3B-A65F-425B-9405-C43348F08D13}"/>
                </a:ext>
              </a:extLst>
            </p:cNvPr>
            <p:cNvSpPr/>
            <p:nvPr/>
          </p:nvSpPr>
          <p:spPr>
            <a:xfrm>
              <a:off x="7008400" y="2562550"/>
              <a:ext cx="41725" cy="83350"/>
            </a:xfrm>
            <a:custGeom>
              <a:avLst/>
              <a:gdLst/>
              <a:ahLst/>
              <a:cxnLst/>
              <a:rect l="l" t="t" r="r" b="b"/>
              <a:pathLst>
                <a:path w="1669" h="3334" extrusionOk="0">
                  <a:moveTo>
                    <a:pt x="556" y="0"/>
                  </a:moveTo>
                  <a:lnTo>
                    <a:pt x="1" y="3333"/>
                  </a:lnTo>
                  <a:lnTo>
                    <a:pt x="1669" y="3333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09;p48">
              <a:extLst>
                <a:ext uri="{FF2B5EF4-FFF2-40B4-BE49-F238E27FC236}">
                  <a16:creationId xmlns:a16="http://schemas.microsoft.com/office/drawing/2014/main" id="{10592408-AD18-4192-9235-2EA2D6824D19}"/>
                </a:ext>
              </a:extLst>
            </p:cNvPr>
            <p:cNvSpPr/>
            <p:nvPr/>
          </p:nvSpPr>
          <p:spPr>
            <a:xfrm>
              <a:off x="7001425" y="2541775"/>
              <a:ext cx="55600" cy="41650"/>
            </a:xfrm>
            <a:custGeom>
              <a:avLst/>
              <a:gdLst/>
              <a:ahLst/>
              <a:cxnLst/>
              <a:rect l="l" t="t" r="r" b="b"/>
              <a:pathLst>
                <a:path w="2224" h="1666" extrusionOk="0">
                  <a:moveTo>
                    <a:pt x="1" y="0"/>
                  </a:moveTo>
                  <a:lnTo>
                    <a:pt x="433" y="1285"/>
                  </a:lnTo>
                  <a:cubicBezTo>
                    <a:pt x="507" y="1512"/>
                    <a:pt x="720" y="1665"/>
                    <a:pt x="958" y="1665"/>
                  </a:cubicBezTo>
                  <a:lnTo>
                    <a:pt x="1269" y="1665"/>
                  </a:lnTo>
                  <a:cubicBezTo>
                    <a:pt x="1507" y="1665"/>
                    <a:pt x="1721" y="1512"/>
                    <a:pt x="1797" y="1285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10;p48">
              <a:extLst>
                <a:ext uri="{FF2B5EF4-FFF2-40B4-BE49-F238E27FC236}">
                  <a16:creationId xmlns:a16="http://schemas.microsoft.com/office/drawing/2014/main" id="{8CF602FB-B050-4F8B-851D-F6878F160FFA}"/>
                </a:ext>
              </a:extLst>
            </p:cNvPr>
            <p:cNvSpPr/>
            <p:nvPr/>
          </p:nvSpPr>
          <p:spPr>
            <a:xfrm>
              <a:off x="6876400" y="2559275"/>
              <a:ext cx="62500" cy="86625"/>
            </a:xfrm>
            <a:custGeom>
              <a:avLst/>
              <a:gdLst/>
              <a:ahLst/>
              <a:cxnLst/>
              <a:rect l="l" t="t" r="r" b="b"/>
              <a:pathLst>
                <a:path w="2500" h="3465" extrusionOk="0">
                  <a:moveTo>
                    <a:pt x="903" y="0"/>
                  </a:moveTo>
                  <a:lnTo>
                    <a:pt x="816" y="38"/>
                  </a:lnTo>
                  <a:cubicBezTo>
                    <a:pt x="321" y="265"/>
                    <a:pt x="1" y="760"/>
                    <a:pt x="1" y="1304"/>
                  </a:cubicBezTo>
                  <a:lnTo>
                    <a:pt x="1" y="2631"/>
                  </a:lnTo>
                  <a:cubicBezTo>
                    <a:pt x="1" y="3093"/>
                    <a:pt x="375" y="3464"/>
                    <a:pt x="835" y="3464"/>
                  </a:cubicBezTo>
                  <a:lnTo>
                    <a:pt x="2500" y="3464"/>
                  </a:lnTo>
                  <a:lnTo>
                    <a:pt x="2500" y="2644"/>
                  </a:lnTo>
                  <a:cubicBezTo>
                    <a:pt x="2500" y="2275"/>
                    <a:pt x="2380" y="1917"/>
                    <a:pt x="2155" y="1627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11;p48">
              <a:extLst>
                <a:ext uri="{FF2B5EF4-FFF2-40B4-BE49-F238E27FC236}">
                  <a16:creationId xmlns:a16="http://schemas.microsoft.com/office/drawing/2014/main" id="{15FF47C3-8E58-458A-AAFA-E270D69B6D2E}"/>
                </a:ext>
              </a:extLst>
            </p:cNvPr>
            <p:cNvSpPr/>
            <p:nvPr/>
          </p:nvSpPr>
          <p:spPr>
            <a:xfrm>
              <a:off x="7119475" y="2559275"/>
              <a:ext cx="62500" cy="86625"/>
            </a:xfrm>
            <a:custGeom>
              <a:avLst/>
              <a:gdLst/>
              <a:ahLst/>
              <a:cxnLst/>
              <a:rect l="l" t="t" r="r" b="b"/>
              <a:pathLst>
                <a:path w="2500" h="3465" extrusionOk="0">
                  <a:moveTo>
                    <a:pt x="1598" y="0"/>
                  </a:moveTo>
                  <a:lnTo>
                    <a:pt x="345" y="1627"/>
                  </a:lnTo>
                  <a:cubicBezTo>
                    <a:pt x="121" y="1917"/>
                    <a:pt x="1" y="2275"/>
                    <a:pt x="1" y="2644"/>
                  </a:cubicBezTo>
                  <a:lnTo>
                    <a:pt x="1" y="3464"/>
                  </a:lnTo>
                  <a:lnTo>
                    <a:pt x="1666" y="3464"/>
                  </a:lnTo>
                  <a:cubicBezTo>
                    <a:pt x="2125" y="3464"/>
                    <a:pt x="2500" y="3093"/>
                    <a:pt x="2500" y="2631"/>
                  </a:cubicBezTo>
                  <a:lnTo>
                    <a:pt x="2500" y="1304"/>
                  </a:lnTo>
                  <a:cubicBezTo>
                    <a:pt x="2500" y="760"/>
                    <a:pt x="2183" y="265"/>
                    <a:pt x="1685" y="38"/>
                  </a:cubicBez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12;p48">
              <a:extLst>
                <a:ext uri="{FF2B5EF4-FFF2-40B4-BE49-F238E27FC236}">
                  <a16:creationId xmlns:a16="http://schemas.microsoft.com/office/drawing/2014/main" id="{CF73122C-AE3E-4B6E-95E2-F79802A43C32}"/>
                </a:ext>
              </a:extLst>
            </p:cNvPr>
            <p:cNvSpPr/>
            <p:nvPr/>
          </p:nvSpPr>
          <p:spPr>
            <a:xfrm>
              <a:off x="6906625" y="2411750"/>
              <a:ext cx="122575" cy="116100"/>
            </a:xfrm>
            <a:custGeom>
              <a:avLst/>
              <a:gdLst/>
              <a:ahLst/>
              <a:cxnLst/>
              <a:rect l="l" t="t" r="r" b="b"/>
              <a:pathLst>
                <a:path w="4903" h="4644" extrusionOk="0">
                  <a:moveTo>
                    <a:pt x="736" y="1"/>
                  </a:moveTo>
                  <a:lnTo>
                    <a:pt x="736" y="479"/>
                  </a:lnTo>
                  <a:cubicBezTo>
                    <a:pt x="736" y="1215"/>
                    <a:pt x="372" y="2070"/>
                    <a:pt x="123" y="2565"/>
                  </a:cubicBezTo>
                  <a:cubicBezTo>
                    <a:pt x="0" y="2817"/>
                    <a:pt x="77" y="3120"/>
                    <a:pt x="312" y="3276"/>
                  </a:cubicBezTo>
                  <a:cubicBezTo>
                    <a:pt x="1034" y="3757"/>
                    <a:pt x="2672" y="4643"/>
                    <a:pt x="4903" y="4643"/>
                  </a:cubicBezTo>
                  <a:lnTo>
                    <a:pt x="4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13;p48">
              <a:extLst>
                <a:ext uri="{FF2B5EF4-FFF2-40B4-BE49-F238E27FC236}">
                  <a16:creationId xmlns:a16="http://schemas.microsoft.com/office/drawing/2014/main" id="{2EB991AE-FB37-45F1-951D-9937F5908B85}"/>
                </a:ext>
              </a:extLst>
            </p:cNvPr>
            <p:cNvSpPr/>
            <p:nvPr/>
          </p:nvSpPr>
          <p:spPr>
            <a:xfrm>
              <a:off x="7029175" y="2411750"/>
              <a:ext cx="122675" cy="116100"/>
            </a:xfrm>
            <a:custGeom>
              <a:avLst/>
              <a:gdLst/>
              <a:ahLst/>
              <a:cxnLst/>
              <a:rect l="l" t="t" r="r" b="b"/>
              <a:pathLst>
                <a:path w="4907" h="4644" extrusionOk="0">
                  <a:moveTo>
                    <a:pt x="1" y="1"/>
                  </a:moveTo>
                  <a:lnTo>
                    <a:pt x="1" y="4643"/>
                  </a:lnTo>
                  <a:cubicBezTo>
                    <a:pt x="2232" y="4643"/>
                    <a:pt x="3870" y="3755"/>
                    <a:pt x="4592" y="3276"/>
                  </a:cubicBezTo>
                  <a:cubicBezTo>
                    <a:pt x="4827" y="3120"/>
                    <a:pt x="4906" y="2817"/>
                    <a:pt x="4780" y="2565"/>
                  </a:cubicBezTo>
                  <a:cubicBezTo>
                    <a:pt x="4534" y="2070"/>
                    <a:pt x="4168" y="1212"/>
                    <a:pt x="4168" y="47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14;p48">
              <a:extLst>
                <a:ext uri="{FF2B5EF4-FFF2-40B4-BE49-F238E27FC236}">
                  <a16:creationId xmlns:a16="http://schemas.microsoft.com/office/drawing/2014/main" id="{94B680AA-8CA5-4DA0-A468-49A82CAEB9D0}"/>
                </a:ext>
              </a:extLst>
            </p:cNvPr>
            <p:cNvSpPr/>
            <p:nvPr/>
          </p:nvSpPr>
          <p:spPr>
            <a:xfrm>
              <a:off x="6987550" y="2505275"/>
              <a:ext cx="83350" cy="36525"/>
            </a:xfrm>
            <a:custGeom>
              <a:avLst/>
              <a:gdLst/>
              <a:ahLst/>
              <a:cxnLst/>
              <a:rect l="l" t="t" r="r" b="b"/>
              <a:pathLst>
                <a:path w="3334" h="1461" extrusionOk="0">
                  <a:moveTo>
                    <a:pt x="1" y="0"/>
                  </a:moveTo>
                  <a:lnTo>
                    <a:pt x="1" y="1460"/>
                  </a:lnTo>
                  <a:lnTo>
                    <a:pt x="3334" y="1460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rgbClr val="E2A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15;p48">
              <a:extLst>
                <a:ext uri="{FF2B5EF4-FFF2-40B4-BE49-F238E27FC236}">
                  <a16:creationId xmlns:a16="http://schemas.microsoft.com/office/drawing/2014/main" id="{25C3BEE5-8D43-4045-9135-98B589DD82BF}"/>
                </a:ext>
              </a:extLst>
            </p:cNvPr>
            <p:cNvSpPr/>
            <p:nvPr/>
          </p:nvSpPr>
          <p:spPr>
            <a:xfrm>
              <a:off x="6987550" y="2465350"/>
              <a:ext cx="83350" cy="48625"/>
            </a:xfrm>
            <a:custGeom>
              <a:avLst/>
              <a:gdLst/>
              <a:ahLst/>
              <a:cxnLst/>
              <a:rect l="l" t="t" r="r" b="b"/>
              <a:pathLst>
                <a:path w="3334" h="1945" extrusionOk="0">
                  <a:moveTo>
                    <a:pt x="1" y="0"/>
                  </a:moveTo>
                  <a:lnTo>
                    <a:pt x="1" y="1597"/>
                  </a:lnTo>
                  <a:cubicBezTo>
                    <a:pt x="509" y="1819"/>
                    <a:pt x="1073" y="1944"/>
                    <a:pt x="1666" y="1944"/>
                  </a:cubicBezTo>
                  <a:cubicBezTo>
                    <a:pt x="2259" y="1944"/>
                    <a:pt x="2822" y="1819"/>
                    <a:pt x="3334" y="1597"/>
                  </a:cubicBezTo>
                  <a:lnTo>
                    <a:pt x="3334" y="0"/>
                  </a:lnTo>
                  <a:close/>
                </a:path>
              </a:pathLst>
            </a:custGeom>
            <a:solidFill>
              <a:srgbClr val="D1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16;p48">
              <a:extLst>
                <a:ext uri="{FF2B5EF4-FFF2-40B4-BE49-F238E27FC236}">
                  <a16:creationId xmlns:a16="http://schemas.microsoft.com/office/drawing/2014/main" id="{C47C293A-CC55-4F0E-AD86-78F4F1B19A80}"/>
                </a:ext>
              </a:extLst>
            </p:cNvPr>
            <p:cNvSpPr/>
            <p:nvPr/>
          </p:nvSpPr>
          <p:spPr>
            <a:xfrm>
              <a:off x="6947575" y="2333425"/>
              <a:ext cx="177600" cy="165850"/>
            </a:xfrm>
            <a:custGeom>
              <a:avLst/>
              <a:gdLst/>
              <a:ahLst/>
              <a:cxnLst/>
              <a:rect l="l" t="t" r="r" b="b"/>
              <a:pathLst>
                <a:path w="7104" h="6634" extrusionOk="0">
                  <a:moveTo>
                    <a:pt x="0" y="0"/>
                  </a:moveTo>
                  <a:lnTo>
                    <a:pt x="0" y="3054"/>
                  </a:lnTo>
                  <a:cubicBezTo>
                    <a:pt x="0" y="5050"/>
                    <a:pt x="1272" y="6620"/>
                    <a:pt x="3265" y="6620"/>
                  </a:cubicBezTo>
                  <a:cubicBezTo>
                    <a:pt x="3396" y="6620"/>
                    <a:pt x="3527" y="6634"/>
                    <a:pt x="3655" y="6634"/>
                  </a:cubicBezTo>
                  <a:cubicBezTo>
                    <a:pt x="3713" y="6634"/>
                    <a:pt x="3771" y="6631"/>
                    <a:pt x="3828" y="6622"/>
                  </a:cubicBezTo>
                  <a:cubicBezTo>
                    <a:pt x="5556" y="6352"/>
                    <a:pt x="6877" y="4859"/>
                    <a:pt x="6877" y="3054"/>
                  </a:cubicBezTo>
                  <a:lnTo>
                    <a:pt x="7104" y="0"/>
                  </a:lnTo>
                  <a:close/>
                </a:path>
              </a:pathLst>
            </a:custGeom>
            <a:solidFill>
              <a:srgbClr val="ECB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17;p48">
              <a:extLst>
                <a:ext uri="{FF2B5EF4-FFF2-40B4-BE49-F238E27FC236}">
                  <a16:creationId xmlns:a16="http://schemas.microsoft.com/office/drawing/2014/main" id="{7A040004-A79D-4540-91E6-03D4CEC96CCC}"/>
                </a:ext>
              </a:extLst>
            </p:cNvPr>
            <p:cNvSpPr/>
            <p:nvPr/>
          </p:nvSpPr>
          <p:spPr>
            <a:xfrm>
              <a:off x="6934775" y="2327600"/>
              <a:ext cx="163675" cy="172500"/>
            </a:xfrm>
            <a:custGeom>
              <a:avLst/>
              <a:gdLst/>
              <a:ahLst/>
              <a:cxnLst/>
              <a:rect l="l" t="t" r="r" b="b"/>
              <a:pathLst>
                <a:path w="6547" h="6900" extrusionOk="0">
                  <a:moveTo>
                    <a:pt x="1" y="1"/>
                  </a:moveTo>
                  <a:lnTo>
                    <a:pt x="165" y="3287"/>
                  </a:lnTo>
                  <a:cubicBezTo>
                    <a:pt x="165" y="5283"/>
                    <a:pt x="1784" y="6899"/>
                    <a:pt x="3777" y="6899"/>
                  </a:cubicBezTo>
                  <a:cubicBezTo>
                    <a:pt x="3966" y="6899"/>
                    <a:pt x="4160" y="6883"/>
                    <a:pt x="4340" y="6855"/>
                  </a:cubicBezTo>
                  <a:cubicBezTo>
                    <a:pt x="2612" y="6588"/>
                    <a:pt x="1278" y="5095"/>
                    <a:pt x="1278" y="3287"/>
                  </a:cubicBezTo>
                  <a:lnTo>
                    <a:pt x="1278" y="2937"/>
                  </a:lnTo>
                  <a:cubicBezTo>
                    <a:pt x="1278" y="2557"/>
                    <a:pt x="1532" y="2226"/>
                    <a:pt x="1898" y="2131"/>
                  </a:cubicBezTo>
                  <a:cubicBezTo>
                    <a:pt x="3244" y="1786"/>
                    <a:pt x="5029" y="1179"/>
                    <a:pt x="6547" y="2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2A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318;p48">
              <a:extLst>
                <a:ext uri="{FF2B5EF4-FFF2-40B4-BE49-F238E27FC236}">
                  <a16:creationId xmlns:a16="http://schemas.microsoft.com/office/drawing/2014/main" id="{A0BD7C69-FC66-4F49-8DBE-52AB9DA5B0CA}"/>
                </a:ext>
              </a:extLst>
            </p:cNvPr>
            <p:cNvSpPr/>
            <p:nvPr/>
          </p:nvSpPr>
          <p:spPr>
            <a:xfrm>
              <a:off x="7029175" y="2509650"/>
              <a:ext cx="76450" cy="69975"/>
            </a:xfrm>
            <a:custGeom>
              <a:avLst/>
              <a:gdLst/>
              <a:ahLst/>
              <a:cxnLst/>
              <a:rect l="l" t="t" r="r" b="b"/>
              <a:pathLst>
                <a:path w="3058" h="2799" extrusionOk="0">
                  <a:moveTo>
                    <a:pt x="2381" y="1"/>
                  </a:moveTo>
                  <a:cubicBezTo>
                    <a:pt x="2336" y="1"/>
                    <a:pt x="2290" y="12"/>
                    <a:pt x="2248" y="36"/>
                  </a:cubicBezTo>
                  <a:lnTo>
                    <a:pt x="1" y="1285"/>
                  </a:lnTo>
                  <a:lnTo>
                    <a:pt x="1691" y="2732"/>
                  </a:lnTo>
                  <a:cubicBezTo>
                    <a:pt x="1743" y="2776"/>
                    <a:pt x="1807" y="2798"/>
                    <a:pt x="1871" y="2798"/>
                  </a:cubicBezTo>
                  <a:cubicBezTo>
                    <a:pt x="1966" y="2798"/>
                    <a:pt x="2059" y="2750"/>
                    <a:pt x="2112" y="2658"/>
                  </a:cubicBezTo>
                  <a:lnTo>
                    <a:pt x="3058" y="1006"/>
                  </a:lnTo>
                  <a:lnTo>
                    <a:pt x="2631" y="153"/>
                  </a:lnTo>
                  <a:lnTo>
                    <a:pt x="2631" y="156"/>
                  </a:lnTo>
                  <a:cubicBezTo>
                    <a:pt x="2582" y="57"/>
                    <a:pt x="2483" y="1"/>
                    <a:pt x="2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319;p48">
              <a:extLst>
                <a:ext uri="{FF2B5EF4-FFF2-40B4-BE49-F238E27FC236}">
                  <a16:creationId xmlns:a16="http://schemas.microsoft.com/office/drawing/2014/main" id="{84D8FB7E-9585-40F8-99F5-41E01A591D39}"/>
                </a:ext>
              </a:extLst>
            </p:cNvPr>
            <p:cNvSpPr/>
            <p:nvPr/>
          </p:nvSpPr>
          <p:spPr>
            <a:xfrm>
              <a:off x="6952825" y="2509650"/>
              <a:ext cx="76375" cy="70000"/>
            </a:xfrm>
            <a:custGeom>
              <a:avLst/>
              <a:gdLst/>
              <a:ahLst/>
              <a:cxnLst/>
              <a:rect l="l" t="t" r="r" b="b"/>
              <a:pathLst>
                <a:path w="3055" h="2800" extrusionOk="0">
                  <a:moveTo>
                    <a:pt x="675" y="1"/>
                  </a:moveTo>
                  <a:cubicBezTo>
                    <a:pt x="573" y="1"/>
                    <a:pt x="474" y="57"/>
                    <a:pt x="424" y="156"/>
                  </a:cubicBezTo>
                  <a:lnTo>
                    <a:pt x="1" y="1006"/>
                  </a:lnTo>
                  <a:lnTo>
                    <a:pt x="944" y="2658"/>
                  </a:lnTo>
                  <a:cubicBezTo>
                    <a:pt x="997" y="2750"/>
                    <a:pt x="1091" y="2799"/>
                    <a:pt x="1186" y="2799"/>
                  </a:cubicBezTo>
                  <a:cubicBezTo>
                    <a:pt x="1249" y="2799"/>
                    <a:pt x="1313" y="2777"/>
                    <a:pt x="1365" y="2732"/>
                  </a:cubicBezTo>
                  <a:lnTo>
                    <a:pt x="3055" y="1285"/>
                  </a:lnTo>
                  <a:lnTo>
                    <a:pt x="810" y="36"/>
                  </a:lnTo>
                  <a:cubicBezTo>
                    <a:pt x="767" y="12"/>
                    <a:pt x="721" y="1"/>
                    <a:pt x="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320;p48">
              <a:extLst>
                <a:ext uri="{FF2B5EF4-FFF2-40B4-BE49-F238E27FC236}">
                  <a16:creationId xmlns:a16="http://schemas.microsoft.com/office/drawing/2014/main" id="{1B467D4A-B2F5-4DE6-BE03-A8E6E5BD452A}"/>
                </a:ext>
              </a:extLst>
            </p:cNvPr>
            <p:cNvSpPr/>
            <p:nvPr/>
          </p:nvSpPr>
          <p:spPr>
            <a:xfrm>
              <a:off x="6980650" y="2382025"/>
              <a:ext cx="13900" cy="20875"/>
            </a:xfrm>
            <a:custGeom>
              <a:avLst/>
              <a:gdLst/>
              <a:ahLst/>
              <a:cxnLst/>
              <a:rect l="l" t="t" r="r" b="b"/>
              <a:pathLst>
                <a:path w="556" h="835" extrusionOk="0">
                  <a:moveTo>
                    <a:pt x="279" y="0"/>
                  </a:moveTo>
                  <a:cubicBezTo>
                    <a:pt x="124" y="0"/>
                    <a:pt x="1" y="123"/>
                    <a:pt x="1" y="276"/>
                  </a:cubicBezTo>
                  <a:lnTo>
                    <a:pt x="1" y="555"/>
                  </a:lnTo>
                  <a:cubicBezTo>
                    <a:pt x="1" y="708"/>
                    <a:pt x="124" y="834"/>
                    <a:pt x="279" y="834"/>
                  </a:cubicBezTo>
                  <a:cubicBezTo>
                    <a:pt x="433" y="834"/>
                    <a:pt x="556" y="708"/>
                    <a:pt x="556" y="555"/>
                  </a:cubicBezTo>
                  <a:lnTo>
                    <a:pt x="556" y="276"/>
                  </a:lnTo>
                  <a:cubicBezTo>
                    <a:pt x="556" y="123"/>
                    <a:pt x="433" y="0"/>
                    <a:pt x="279" y="0"/>
                  </a:cubicBezTo>
                  <a:close/>
                </a:path>
              </a:pathLst>
            </a:custGeom>
            <a:solidFill>
              <a:srgbClr val="6E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321;p48">
              <a:extLst>
                <a:ext uri="{FF2B5EF4-FFF2-40B4-BE49-F238E27FC236}">
                  <a16:creationId xmlns:a16="http://schemas.microsoft.com/office/drawing/2014/main" id="{18400159-C92A-496C-A762-C62AFFCE9E1F}"/>
                </a:ext>
              </a:extLst>
            </p:cNvPr>
            <p:cNvSpPr/>
            <p:nvPr/>
          </p:nvSpPr>
          <p:spPr>
            <a:xfrm>
              <a:off x="7063975" y="2382025"/>
              <a:ext cx="13900" cy="20875"/>
            </a:xfrm>
            <a:custGeom>
              <a:avLst/>
              <a:gdLst/>
              <a:ahLst/>
              <a:cxnLst/>
              <a:rect l="l" t="t" r="r" b="b"/>
              <a:pathLst>
                <a:path w="556" h="835" extrusionOk="0">
                  <a:moveTo>
                    <a:pt x="280" y="0"/>
                  </a:moveTo>
                  <a:cubicBezTo>
                    <a:pt x="126" y="0"/>
                    <a:pt x="1" y="123"/>
                    <a:pt x="1" y="276"/>
                  </a:cubicBezTo>
                  <a:lnTo>
                    <a:pt x="1" y="555"/>
                  </a:lnTo>
                  <a:cubicBezTo>
                    <a:pt x="1" y="708"/>
                    <a:pt x="126" y="834"/>
                    <a:pt x="280" y="834"/>
                  </a:cubicBezTo>
                  <a:cubicBezTo>
                    <a:pt x="433" y="834"/>
                    <a:pt x="556" y="708"/>
                    <a:pt x="556" y="555"/>
                  </a:cubicBezTo>
                  <a:lnTo>
                    <a:pt x="556" y="276"/>
                  </a:lnTo>
                  <a:cubicBezTo>
                    <a:pt x="556" y="123"/>
                    <a:pt x="433" y="0"/>
                    <a:pt x="280" y="0"/>
                  </a:cubicBezTo>
                  <a:close/>
                </a:path>
              </a:pathLst>
            </a:custGeom>
            <a:solidFill>
              <a:srgbClr val="6E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322;p48">
              <a:extLst>
                <a:ext uri="{FF2B5EF4-FFF2-40B4-BE49-F238E27FC236}">
                  <a16:creationId xmlns:a16="http://schemas.microsoft.com/office/drawing/2014/main" id="{164A1B53-957F-465B-A87E-F92FF6FC46C4}"/>
                </a:ext>
              </a:extLst>
            </p:cNvPr>
            <p:cNvSpPr/>
            <p:nvPr/>
          </p:nvSpPr>
          <p:spPr>
            <a:xfrm>
              <a:off x="6998500" y="2433350"/>
              <a:ext cx="61400" cy="25050"/>
            </a:xfrm>
            <a:custGeom>
              <a:avLst/>
              <a:gdLst/>
              <a:ahLst/>
              <a:cxnLst/>
              <a:rect l="l" t="t" r="r" b="b"/>
              <a:pathLst>
                <a:path w="2456" h="1002" extrusionOk="0">
                  <a:moveTo>
                    <a:pt x="367" y="1"/>
                  </a:moveTo>
                  <a:cubicBezTo>
                    <a:pt x="134" y="1"/>
                    <a:pt x="0" y="279"/>
                    <a:pt x="156" y="454"/>
                  </a:cubicBezTo>
                  <a:cubicBezTo>
                    <a:pt x="457" y="799"/>
                    <a:pt x="826" y="1001"/>
                    <a:pt x="1228" y="1001"/>
                  </a:cubicBezTo>
                  <a:cubicBezTo>
                    <a:pt x="1630" y="1001"/>
                    <a:pt x="1999" y="799"/>
                    <a:pt x="2300" y="454"/>
                  </a:cubicBezTo>
                  <a:cubicBezTo>
                    <a:pt x="2456" y="279"/>
                    <a:pt x="2322" y="1"/>
                    <a:pt x="2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323;p48">
              <a:extLst>
                <a:ext uri="{FF2B5EF4-FFF2-40B4-BE49-F238E27FC236}">
                  <a16:creationId xmlns:a16="http://schemas.microsoft.com/office/drawing/2014/main" id="{34B8C984-3AEB-4117-8385-0AF36A516781}"/>
                </a:ext>
              </a:extLst>
            </p:cNvPr>
            <p:cNvSpPr/>
            <p:nvPr/>
          </p:nvSpPr>
          <p:spPr>
            <a:xfrm>
              <a:off x="6890825" y="2530275"/>
              <a:ext cx="61425" cy="27450"/>
            </a:xfrm>
            <a:custGeom>
              <a:avLst/>
              <a:gdLst/>
              <a:ahLst/>
              <a:cxnLst/>
              <a:rect l="l" t="t" r="r" b="b"/>
              <a:pathLst>
                <a:path w="2457" h="1098" extrusionOk="0">
                  <a:moveTo>
                    <a:pt x="1923" y="1"/>
                  </a:moveTo>
                  <a:cubicBezTo>
                    <a:pt x="1871" y="1"/>
                    <a:pt x="1819" y="8"/>
                    <a:pt x="1767" y="23"/>
                  </a:cubicBezTo>
                  <a:lnTo>
                    <a:pt x="463" y="408"/>
                  </a:lnTo>
                  <a:cubicBezTo>
                    <a:pt x="170" y="493"/>
                    <a:pt x="1" y="802"/>
                    <a:pt x="88" y="1097"/>
                  </a:cubicBezTo>
                  <a:lnTo>
                    <a:pt x="1458" y="1059"/>
                  </a:lnTo>
                  <a:lnTo>
                    <a:pt x="2456" y="400"/>
                  </a:lnTo>
                  <a:cubicBezTo>
                    <a:pt x="2386" y="157"/>
                    <a:pt x="2164" y="1"/>
                    <a:pt x="19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324;p48">
              <a:extLst>
                <a:ext uri="{FF2B5EF4-FFF2-40B4-BE49-F238E27FC236}">
                  <a16:creationId xmlns:a16="http://schemas.microsoft.com/office/drawing/2014/main" id="{3EA171BF-2458-4463-901C-18ECA48B4CAA}"/>
                </a:ext>
              </a:extLst>
            </p:cNvPr>
            <p:cNvSpPr/>
            <p:nvPr/>
          </p:nvSpPr>
          <p:spPr>
            <a:xfrm>
              <a:off x="7106150" y="2530275"/>
              <a:ext cx="61425" cy="27450"/>
            </a:xfrm>
            <a:custGeom>
              <a:avLst/>
              <a:gdLst/>
              <a:ahLst/>
              <a:cxnLst/>
              <a:rect l="l" t="t" r="r" b="b"/>
              <a:pathLst>
                <a:path w="2457" h="1098" extrusionOk="0">
                  <a:moveTo>
                    <a:pt x="534" y="1"/>
                  </a:moveTo>
                  <a:cubicBezTo>
                    <a:pt x="293" y="1"/>
                    <a:pt x="73" y="157"/>
                    <a:pt x="1" y="400"/>
                  </a:cubicBezTo>
                  <a:lnTo>
                    <a:pt x="1001" y="1037"/>
                  </a:lnTo>
                  <a:lnTo>
                    <a:pt x="2369" y="1097"/>
                  </a:lnTo>
                  <a:cubicBezTo>
                    <a:pt x="2456" y="802"/>
                    <a:pt x="2287" y="496"/>
                    <a:pt x="1994" y="408"/>
                  </a:cubicBezTo>
                  <a:lnTo>
                    <a:pt x="690" y="23"/>
                  </a:lnTo>
                  <a:cubicBezTo>
                    <a:pt x="638" y="8"/>
                    <a:pt x="585" y="1"/>
                    <a:pt x="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325;p48">
              <a:extLst>
                <a:ext uri="{FF2B5EF4-FFF2-40B4-BE49-F238E27FC236}">
                  <a16:creationId xmlns:a16="http://schemas.microsoft.com/office/drawing/2014/main" id="{468163F4-356F-497F-A102-82949A17C942}"/>
                </a:ext>
              </a:extLst>
            </p:cNvPr>
            <p:cNvSpPr/>
            <p:nvPr/>
          </p:nvSpPr>
          <p:spPr>
            <a:xfrm>
              <a:off x="7050025" y="2298000"/>
              <a:ext cx="83350" cy="97925"/>
            </a:xfrm>
            <a:custGeom>
              <a:avLst/>
              <a:gdLst/>
              <a:ahLst/>
              <a:cxnLst/>
              <a:rect l="l" t="t" r="r" b="b"/>
              <a:pathLst>
                <a:path w="3334" h="3917" extrusionOk="0">
                  <a:moveTo>
                    <a:pt x="2836" y="1"/>
                  </a:moveTo>
                  <a:lnTo>
                    <a:pt x="1" y="583"/>
                  </a:lnTo>
                  <a:lnTo>
                    <a:pt x="3334" y="3916"/>
                  </a:lnTo>
                  <a:lnTo>
                    <a:pt x="3334" y="1972"/>
                  </a:lnTo>
                  <a:cubicBezTo>
                    <a:pt x="3334" y="1258"/>
                    <a:pt x="3153" y="586"/>
                    <a:pt x="2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326;p48">
              <a:extLst>
                <a:ext uri="{FF2B5EF4-FFF2-40B4-BE49-F238E27FC236}">
                  <a16:creationId xmlns:a16="http://schemas.microsoft.com/office/drawing/2014/main" id="{7822FD63-F671-4974-B45E-E62EC4861201}"/>
                </a:ext>
              </a:extLst>
            </p:cNvPr>
            <p:cNvSpPr/>
            <p:nvPr/>
          </p:nvSpPr>
          <p:spPr>
            <a:xfrm>
              <a:off x="6925000" y="2243125"/>
              <a:ext cx="196000" cy="134875"/>
            </a:xfrm>
            <a:custGeom>
              <a:avLst/>
              <a:gdLst/>
              <a:ahLst/>
              <a:cxnLst/>
              <a:rect l="l" t="t" r="r" b="b"/>
              <a:pathLst>
                <a:path w="7840" h="5395" extrusionOk="0">
                  <a:moveTo>
                    <a:pt x="4168" y="0"/>
                  </a:moveTo>
                  <a:cubicBezTo>
                    <a:pt x="1866" y="0"/>
                    <a:pt x="1" y="1868"/>
                    <a:pt x="1" y="4167"/>
                  </a:cubicBezTo>
                  <a:lnTo>
                    <a:pt x="1" y="5395"/>
                  </a:lnTo>
                  <a:cubicBezTo>
                    <a:pt x="1" y="5395"/>
                    <a:pt x="5005" y="4807"/>
                    <a:pt x="7840" y="2196"/>
                  </a:cubicBezTo>
                  <a:cubicBezTo>
                    <a:pt x="7135" y="889"/>
                    <a:pt x="5756" y="0"/>
                    <a:pt x="4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327;p48">
              <a:extLst>
                <a:ext uri="{FF2B5EF4-FFF2-40B4-BE49-F238E27FC236}">
                  <a16:creationId xmlns:a16="http://schemas.microsoft.com/office/drawing/2014/main" id="{E692BEE0-529D-4ACE-81A8-3DCB64925001}"/>
                </a:ext>
              </a:extLst>
            </p:cNvPr>
            <p:cNvSpPr/>
            <p:nvPr/>
          </p:nvSpPr>
          <p:spPr>
            <a:xfrm>
              <a:off x="6893025" y="2540250"/>
              <a:ext cx="61400" cy="27450"/>
            </a:xfrm>
            <a:custGeom>
              <a:avLst/>
              <a:gdLst/>
              <a:ahLst/>
              <a:cxnLst/>
              <a:rect l="l" t="t" r="r" b="b"/>
              <a:pathLst>
                <a:path w="2456" h="1098" extrusionOk="0">
                  <a:moveTo>
                    <a:pt x="2368" y="1"/>
                  </a:moveTo>
                  <a:lnTo>
                    <a:pt x="0" y="698"/>
                  </a:lnTo>
                  <a:cubicBezTo>
                    <a:pt x="71" y="942"/>
                    <a:pt x="293" y="1097"/>
                    <a:pt x="533" y="1097"/>
                  </a:cubicBezTo>
                  <a:cubicBezTo>
                    <a:pt x="585" y="1097"/>
                    <a:pt x="637" y="1089"/>
                    <a:pt x="689" y="1076"/>
                  </a:cubicBezTo>
                  <a:lnTo>
                    <a:pt x="1993" y="690"/>
                  </a:lnTo>
                  <a:cubicBezTo>
                    <a:pt x="2289" y="605"/>
                    <a:pt x="2456" y="296"/>
                    <a:pt x="2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328;p48">
              <a:extLst>
                <a:ext uri="{FF2B5EF4-FFF2-40B4-BE49-F238E27FC236}">
                  <a16:creationId xmlns:a16="http://schemas.microsoft.com/office/drawing/2014/main" id="{575CD2AD-3F5B-45E0-8693-083956FE7AA9}"/>
                </a:ext>
              </a:extLst>
            </p:cNvPr>
            <p:cNvSpPr/>
            <p:nvPr/>
          </p:nvSpPr>
          <p:spPr>
            <a:xfrm>
              <a:off x="7103975" y="2540250"/>
              <a:ext cx="61400" cy="27450"/>
            </a:xfrm>
            <a:custGeom>
              <a:avLst/>
              <a:gdLst/>
              <a:ahLst/>
              <a:cxnLst/>
              <a:rect l="l" t="t" r="r" b="b"/>
              <a:pathLst>
                <a:path w="2456" h="1098" extrusionOk="0">
                  <a:moveTo>
                    <a:pt x="88" y="1"/>
                  </a:moveTo>
                  <a:lnTo>
                    <a:pt x="88" y="1"/>
                  </a:lnTo>
                  <a:cubicBezTo>
                    <a:pt x="0" y="296"/>
                    <a:pt x="170" y="605"/>
                    <a:pt x="462" y="690"/>
                  </a:cubicBezTo>
                  <a:lnTo>
                    <a:pt x="1767" y="1076"/>
                  </a:lnTo>
                  <a:cubicBezTo>
                    <a:pt x="1818" y="1089"/>
                    <a:pt x="1873" y="1097"/>
                    <a:pt x="1925" y="1097"/>
                  </a:cubicBezTo>
                  <a:cubicBezTo>
                    <a:pt x="2163" y="1097"/>
                    <a:pt x="2384" y="939"/>
                    <a:pt x="2456" y="698"/>
                  </a:cubicBezTo>
                  <a:lnTo>
                    <a:pt x="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329;p48">
              <a:extLst>
                <a:ext uri="{FF2B5EF4-FFF2-40B4-BE49-F238E27FC236}">
                  <a16:creationId xmlns:a16="http://schemas.microsoft.com/office/drawing/2014/main" id="{19DC70C7-88EF-4FC7-BC43-7C108EFC92F2}"/>
                </a:ext>
              </a:extLst>
            </p:cNvPr>
            <p:cNvSpPr/>
            <p:nvPr/>
          </p:nvSpPr>
          <p:spPr>
            <a:xfrm>
              <a:off x="6890275" y="2208400"/>
              <a:ext cx="277825" cy="180625"/>
            </a:xfrm>
            <a:custGeom>
              <a:avLst/>
              <a:gdLst/>
              <a:ahLst/>
              <a:cxnLst/>
              <a:rect l="l" t="t" r="r" b="b"/>
              <a:pathLst>
                <a:path w="11113" h="7225" extrusionOk="0">
                  <a:moveTo>
                    <a:pt x="5557" y="0"/>
                  </a:moveTo>
                  <a:cubicBezTo>
                    <a:pt x="2494" y="0"/>
                    <a:pt x="1" y="2494"/>
                    <a:pt x="1" y="5556"/>
                  </a:cubicBezTo>
                  <a:lnTo>
                    <a:pt x="1" y="6945"/>
                  </a:lnTo>
                  <a:cubicBezTo>
                    <a:pt x="1" y="7098"/>
                    <a:pt x="127" y="7224"/>
                    <a:pt x="280" y="7224"/>
                  </a:cubicBezTo>
                  <a:cubicBezTo>
                    <a:pt x="433" y="7224"/>
                    <a:pt x="556" y="7098"/>
                    <a:pt x="556" y="6945"/>
                  </a:cubicBezTo>
                  <a:lnTo>
                    <a:pt x="556" y="5556"/>
                  </a:lnTo>
                  <a:cubicBezTo>
                    <a:pt x="556" y="2800"/>
                    <a:pt x="2801" y="555"/>
                    <a:pt x="5557" y="555"/>
                  </a:cubicBezTo>
                  <a:cubicBezTo>
                    <a:pt x="8313" y="555"/>
                    <a:pt x="10558" y="2800"/>
                    <a:pt x="10558" y="5556"/>
                  </a:cubicBezTo>
                  <a:lnTo>
                    <a:pt x="10558" y="6945"/>
                  </a:lnTo>
                  <a:cubicBezTo>
                    <a:pt x="10558" y="7098"/>
                    <a:pt x="10681" y="7224"/>
                    <a:pt x="10834" y="7224"/>
                  </a:cubicBezTo>
                  <a:cubicBezTo>
                    <a:pt x="10987" y="7224"/>
                    <a:pt x="11113" y="7098"/>
                    <a:pt x="11113" y="6945"/>
                  </a:cubicBezTo>
                  <a:lnTo>
                    <a:pt x="11113" y="5556"/>
                  </a:lnTo>
                  <a:cubicBezTo>
                    <a:pt x="11113" y="2494"/>
                    <a:pt x="8619" y="0"/>
                    <a:pt x="5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330;p48">
              <a:extLst>
                <a:ext uri="{FF2B5EF4-FFF2-40B4-BE49-F238E27FC236}">
                  <a16:creationId xmlns:a16="http://schemas.microsoft.com/office/drawing/2014/main" id="{E6E4F6E3-36B2-4F3B-9F38-C472FBE6B3B7}"/>
                </a:ext>
              </a:extLst>
            </p:cNvPr>
            <p:cNvSpPr/>
            <p:nvPr/>
          </p:nvSpPr>
          <p:spPr>
            <a:xfrm>
              <a:off x="6883375" y="2375050"/>
              <a:ext cx="18075" cy="37825"/>
            </a:xfrm>
            <a:custGeom>
              <a:avLst/>
              <a:gdLst/>
              <a:ahLst/>
              <a:cxnLst/>
              <a:rect l="l" t="t" r="r" b="b"/>
              <a:pathLst>
                <a:path w="723" h="1513" extrusionOk="0">
                  <a:moveTo>
                    <a:pt x="556" y="0"/>
                  </a:moveTo>
                  <a:cubicBezTo>
                    <a:pt x="249" y="0"/>
                    <a:pt x="1" y="249"/>
                    <a:pt x="1" y="558"/>
                  </a:cubicBezTo>
                  <a:lnTo>
                    <a:pt x="1" y="1113"/>
                  </a:lnTo>
                  <a:lnTo>
                    <a:pt x="722" y="1512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331;p48">
              <a:extLst>
                <a:ext uri="{FF2B5EF4-FFF2-40B4-BE49-F238E27FC236}">
                  <a16:creationId xmlns:a16="http://schemas.microsoft.com/office/drawing/2014/main" id="{B7AD3AA1-70AB-4052-A7CD-BF84664CA06D}"/>
                </a:ext>
              </a:extLst>
            </p:cNvPr>
            <p:cNvSpPr/>
            <p:nvPr/>
          </p:nvSpPr>
          <p:spPr>
            <a:xfrm>
              <a:off x="6883375" y="2375050"/>
              <a:ext cx="34750" cy="41725"/>
            </a:xfrm>
            <a:custGeom>
              <a:avLst/>
              <a:gdLst/>
              <a:ahLst/>
              <a:cxnLst/>
              <a:rect l="l" t="t" r="r" b="b"/>
              <a:pathLst>
                <a:path w="1390" h="1669" extrusionOk="0">
                  <a:moveTo>
                    <a:pt x="556" y="0"/>
                  </a:moveTo>
                  <a:lnTo>
                    <a:pt x="556" y="695"/>
                  </a:lnTo>
                  <a:cubicBezTo>
                    <a:pt x="556" y="927"/>
                    <a:pt x="370" y="1113"/>
                    <a:pt x="140" y="1113"/>
                  </a:cubicBezTo>
                  <a:lnTo>
                    <a:pt x="1" y="1113"/>
                  </a:lnTo>
                  <a:cubicBezTo>
                    <a:pt x="1" y="1419"/>
                    <a:pt x="249" y="1668"/>
                    <a:pt x="556" y="1668"/>
                  </a:cubicBezTo>
                  <a:lnTo>
                    <a:pt x="1390" y="1668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332;p48">
              <a:extLst>
                <a:ext uri="{FF2B5EF4-FFF2-40B4-BE49-F238E27FC236}">
                  <a16:creationId xmlns:a16="http://schemas.microsoft.com/office/drawing/2014/main" id="{DEE467AD-9F5B-4D3C-82DE-6266F74123BD}"/>
                </a:ext>
              </a:extLst>
            </p:cNvPr>
            <p:cNvSpPr/>
            <p:nvPr/>
          </p:nvSpPr>
          <p:spPr>
            <a:xfrm>
              <a:off x="7084750" y="2409775"/>
              <a:ext cx="76400" cy="76450"/>
            </a:xfrm>
            <a:custGeom>
              <a:avLst/>
              <a:gdLst/>
              <a:ahLst/>
              <a:cxnLst/>
              <a:rect l="l" t="t" r="r" b="b"/>
              <a:pathLst>
                <a:path w="3056" h="3058" extrusionOk="0">
                  <a:moveTo>
                    <a:pt x="2500" y="0"/>
                  </a:moveTo>
                  <a:lnTo>
                    <a:pt x="2500" y="834"/>
                  </a:lnTo>
                  <a:cubicBezTo>
                    <a:pt x="2500" y="1753"/>
                    <a:pt x="1754" y="2502"/>
                    <a:pt x="835" y="2502"/>
                  </a:cubicBezTo>
                  <a:lnTo>
                    <a:pt x="1" y="2502"/>
                  </a:lnTo>
                  <a:lnTo>
                    <a:pt x="1" y="3057"/>
                  </a:lnTo>
                  <a:lnTo>
                    <a:pt x="832" y="3057"/>
                  </a:lnTo>
                  <a:cubicBezTo>
                    <a:pt x="2060" y="3057"/>
                    <a:pt x="3055" y="2059"/>
                    <a:pt x="3055" y="834"/>
                  </a:cubicBezTo>
                  <a:lnTo>
                    <a:pt x="30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333;p48">
              <a:extLst>
                <a:ext uri="{FF2B5EF4-FFF2-40B4-BE49-F238E27FC236}">
                  <a16:creationId xmlns:a16="http://schemas.microsoft.com/office/drawing/2014/main" id="{F904D5BB-9DA4-439D-8529-6F02D94FA301}"/>
                </a:ext>
              </a:extLst>
            </p:cNvPr>
            <p:cNvSpPr/>
            <p:nvPr/>
          </p:nvSpPr>
          <p:spPr>
            <a:xfrm>
              <a:off x="7050025" y="2465350"/>
              <a:ext cx="41650" cy="27775"/>
            </a:xfrm>
            <a:custGeom>
              <a:avLst/>
              <a:gdLst/>
              <a:ahLst/>
              <a:cxnLst/>
              <a:rect l="l" t="t" r="r" b="b"/>
              <a:pathLst>
                <a:path w="1666" h="1111" extrusionOk="0">
                  <a:moveTo>
                    <a:pt x="556" y="0"/>
                  </a:moveTo>
                  <a:cubicBezTo>
                    <a:pt x="250" y="0"/>
                    <a:pt x="1" y="249"/>
                    <a:pt x="1" y="555"/>
                  </a:cubicBezTo>
                  <a:cubicBezTo>
                    <a:pt x="1" y="862"/>
                    <a:pt x="250" y="1110"/>
                    <a:pt x="556" y="1110"/>
                  </a:cubicBezTo>
                  <a:lnTo>
                    <a:pt x="1111" y="1110"/>
                  </a:lnTo>
                  <a:cubicBezTo>
                    <a:pt x="1417" y="1110"/>
                    <a:pt x="1666" y="862"/>
                    <a:pt x="1666" y="555"/>
                  </a:cubicBezTo>
                  <a:cubicBezTo>
                    <a:pt x="1666" y="249"/>
                    <a:pt x="1417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334;p48">
              <a:extLst>
                <a:ext uri="{FF2B5EF4-FFF2-40B4-BE49-F238E27FC236}">
                  <a16:creationId xmlns:a16="http://schemas.microsoft.com/office/drawing/2014/main" id="{E527BE4C-CBEE-4B1F-9FF8-8B88D8489353}"/>
                </a:ext>
              </a:extLst>
            </p:cNvPr>
            <p:cNvSpPr/>
            <p:nvPr/>
          </p:nvSpPr>
          <p:spPr>
            <a:xfrm>
              <a:off x="6918100" y="2361175"/>
              <a:ext cx="20875" cy="62500"/>
            </a:xfrm>
            <a:custGeom>
              <a:avLst/>
              <a:gdLst/>
              <a:ahLst/>
              <a:cxnLst/>
              <a:rect l="l" t="t" r="r" b="b"/>
              <a:pathLst>
                <a:path w="835" h="2500" extrusionOk="0">
                  <a:moveTo>
                    <a:pt x="277" y="0"/>
                  </a:moveTo>
                  <a:cubicBezTo>
                    <a:pt x="124" y="0"/>
                    <a:pt x="1" y="126"/>
                    <a:pt x="1" y="279"/>
                  </a:cubicBezTo>
                  <a:lnTo>
                    <a:pt x="1" y="2223"/>
                  </a:lnTo>
                  <a:cubicBezTo>
                    <a:pt x="1" y="2376"/>
                    <a:pt x="124" y="2499"/>
                    <a:pt x="277" y="2499"/>
                  </a:cubicBezTo>
                  <a:lnTo>
                    <a:pt x="556" y="2499"/>
                  </a:lnTo>
                  <a:cubicBezTo>
                    <a:pt x="709" y="2499"/>
                    <a:pt x="835" y="2376"/>
                    <a:pt x="835" y="2223"/>
                  </a:cubicBezTo>
                  <a:lnTo>
                    <a:pt x="835" y="279"/>
                  </a:lnTo>
                  <a:cubicBezTo>
                    <a:pt x="835" y="126"/>
                    <a:pt x="709" y="0"/>
                    <a:pt x="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335;p48">
              <a:extLst>
                <a:ext uri="{FF2B5EF4-FFF2-40B4-BE49-F238E27FC236}">
                  <a16:creationId xmlns:a16="http://schemas.microsoft.com/office/drawing/2014/main" id="{446C003A-A1BD-4782-B4FA-BCC755BBAA2F}"/>
                </a:ext>
              </a:extLst>
            </p:cNvPr>
            <p:cNvSpPr/>
            <p:nvPr/>
          </p:nvSpPr>
          <p:spPr>
            <a:xfrm>
              <a:off x="6911125" y="2361175"/>
              <a:ext cx="27775" cy="69475"/>
            </a:xfrm>
            <a:custGeom>
              <a:avLst/>
              <a:gdLst/>
              <a:ahLst/>
              <a:cxnLst/>
              <a:rect l="l" t="t" r="r" b="b"/>
              <a:pathLst>
                <a:path w="1111" h="2779" extrusionOk="0">
                  <a:moveTo>
                    <a:pt x="280" y="0"/>
                  </a:moveTo>
                  <a:cubicBezTo>
                    <a:pt x="126" y="0"/>
                    <a:pt x="1" y="126"/>
                    <a:pt x="1" y="279"/>
                  </a:cubicBezTo>
                  <a:lnTo>
                    <a:pt x="1" y="2502"/>
                  </a:lnTo>
                  <a:cubicBezTo>
                    <a:pt x="1" y="2655"/>
                    <a:pt x="126" y="2778"/>
                    <a:pt x="280" y="2778"/>
                  </a:cubicBezTo>
                  <a:lnTo>
                    <a:pt x="835" y="2778"/>
                  </a:lnTo>
                  <a:cubicBezTo>
                    <a:pt x="988" y="2778"/>
                    <a:pt x="1111" y="2655"/>
                    <a:pt x="1111" y="2502"/>
                  </a:cubicBezTo>
                  <a:lnTo>
                    <a:pt x="1111" y="2223"/>
                  </a:lnTo>
                  <a:cubicBezTo>
                    <a:pt x="805" y="2223"/>
                    <a:pt x="556" y="1974"/>
                    <a:pt x="556" y="1668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336;p48">
              <a:extLst>
                <a:ext uri="{FF2B5EF4-FFF2-40B4-BE49-F238E27FC236}">
                  <a16:creationId xmlns:a16="http://schemas.microsoft.com/office/drawing/2014/main" id="{2162FA7C-84A2-4024-A5E0-504556B0347B}"/>
                </a:ext>
              </a:extLst>
            </p:cNvPr>
            <p:cNvSpPr/>
            <p:nvPr/>
          </p:nvSpPr>
          <p:spPr>
            <a:xfrm>
              <a:off x="7154900" y="2375100"/>
              <a:ext cx="20125" cy="36600"/>
            </a:xfrm>
            <a:custGeom>
              <a:avLst/>
              <a:gdLst/>
              <a:ahLst/>
              <a:cxnLst/>
              <a:rect l="l" t="t" r="r" b="b"/>
              <a:pathLst>
                <a:path w="805" h="1464" extrusionOk="0">
                  <a:moveTo>
                    <a:pt x="249" y="1"/>
                  </a:moveTo>
                  <a:lnTo>
                    <a:pt x="0" y="466"/>
                  </a:lnTo>
                  <a:lnTo>
                    <a:pt x="0" y="1464"/>
                  </a:lnTo>
                  <a:lnTo>
                    <a:pt x="804" y="1111"/>
                  </a:lnTo>
                  <a:lnTo>
                    <a:pt x="804" y="556"/>
                  </a:lnTo>
                  <a:cubicBezTo>
                    <a:pt x="804" y="247"/>
                    <a:pt x="555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337;p48">
              <a:extLst>
                <a:ext uri="{FF2B5EF4-FFF2-40B4-BE49-F238E27FC236}">
                  <a16:creationId xmlns:a16="http://schemas.microsoft.com/office/drawing/2014/main" id="{B24ADA03-0DD0-4662-AB69-2B2393BCE686}"/>
                </a:ext>
              </a:extLst>
            </p:cNvPr>
            <p:cNvSpPr/>
            <p:nvPr/>
          </p:nvSpPr>
          <p:spPr>
            <a:xfrm>
              <a:off x="7140325" y="2375050"/>
              <a:ext cx="34700" cy="41725"/>
            </a:xfrm>
            <a:custGeom>
              <a:avLst/>
              <a:gdLst/>
              <a:ahLst/>
              <a:cxnLst/>
              <a:rect l="l" t="t" r="r" b="b"/>
              <a:pathLst>
                <a:path w="1388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832" y="1668"/>
                  </a:lnTo>
                  <a:cubicBezTo>
                    <a:pt x="1141" y="1668"/>
                    <a:pt x="1387" y="1419"/>
                    <a:pt x="1387" y="1113"/>
                  </a:cubicBezTo>
                  <a:lnTo>
                    <a:pt x="1250" y="1113"/>
                  </a:lnTo>
                  <a:cubicBezTo>
                    <a:pt x="1021" y="1113"/>
                    <a:pt x="832" y="927"/>
                    <a:pt x="832" y="695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338;p48">
              <a:extLst>
                <a:ext uri="{FF2B5EF4-FFF2-40B4-BE49-F238E27FC236}">
                  <a16:creationId xmlns:a16="http://schemas.microsoft.com/office/drawing/2014/main" id="{7D7D0631-7420-40CC-8037-16D00F398726}"/>
                </a:ext>
              </a:extLst>
            </p:cNvPr>
            <p:cNvSpPr/>
            <p:nvPr/>
          </p:nvSpPr>
          <p:spPr>
            <a:xfrm>
              <a:off x="7126400" y="2361175"/>
              <a:ext cx="20850" cy="62500"/>
            </a:xfrm>
            <a:custGeom>
              <a:avLst/>
              <a:gdLst/>
              <a:ahLst/>
              <a:cxnLst/>
              <a:rect l="l" t="t" r="r" b="b"/>
              <a:pathLst>
                <a:path w="834" h="2500" extrusionOk="0">
                  <a:moveTo>
                    <a:pt x="279" y="0"/>
                  </a:moveTo>
                  <a:cubicBezTo>
                    <a:pt x="126" y="0"/>
                    <a:pt x="0" y="126"/>
                    <a:pt x="0" y="279"/>
                  </a:cubicBezTo>
                  <a:lnTo>
                    <a:pt x="0" y="2223"/>
                  </a:lnTo>
                  <a:cubicBezTo>
                    <a:pt x="0" y="2376"/>
                    <a:pt x="126" y="2499"/>
                    <a:pt x="279" y="2499"/>
                  </a:cubicBezTo>
                  <a:lnTo>
                    <a:pt x="558" y="2499"/>
                  </a:lnTo>
                  <a:cubicBezTo>
                    <a:pt x="711" y="2499"/>
                    <a:pt x="834" y="2376"/>
                    <a:pt x="834" y="2223"/>
                  </a:cubicBezTo>
                  <a:lnTo>
                    <a:pt x="834" y="279"/>
                  </a:lnTo>
                  <a:cubicBezTo>
                    <a:pt x="834" y="126"/>
                    <a:pt x="711" y="0"/>
                    <a:pt x="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339;p48">
              <a:extLst>
                <a:ext uri="{FF2B5EF4-FFF2-40B4-BE49-F238E27FC236}">
                  <a16:creationId xmlns:a16="http://schemas.microsoft.com/office/drawing/2014/main" id="{5B34B42A-3523-426A-B73E-39CBE3DE659E}"/>
                </a:ext>
              </a:extLst>
            </p:cNvPr>
            <p:cNvSpPr/>
            <p:nvPr/>
          </p:nvSpPr>
          <p:spPr>
            <a:xfrm>
              <a:off x="7119475" y="2361175"/>
              <a:ext cx="27775" cy="69475"/>
            </a:xfrm>
            <a:custGeom>
              <a:avLst/>
              <a:gdLst/>
              <a:ahLst/>
              <a:cxnLst/>
              <a:rect l="l" t="t" r="r" b="b"/>
              <a:pathLst>
                <a:path w="1111" h="2779" extrusionOk="0">
                  <a:moveTo>
                    <a:pt x="277" y="0"/>
                  </a:moveTo>
                  <a:cubicBezTo>
                    <a:pt x="124" y="0"/>
                    <a:pt x="1" y="126"/>
                    <a:pt x="1" y="279"/>
                  </a:cubicBezTo>
                  <a:lnTo>
                    <a:pt x="1" y="2502"/>
                  </a:lnTo>
                  <a:cubicBezTo>
                    <a:pt x="1" y="2655"/>
                    <a:pt x="124" y="2778"/>
                    <a:pt x="277" y="2778"/>
                  </a:cubicBezTo>
                  <a:lnTo>
                    <a:pt x="832" y="2778"/>
                  </a:lnTo>
                  <a:cubicBezTo>
                    <a:pt x="988" y="2778"/>
                    <a:pt x="1111" y="2655"/>
                    <a:pt x="1111" y="2502"/>
                  </a:cubicBezTo>
                  <a:lnTo>
                    <a:pt x="1111" y="2223"/>
                  </a:lnTo>
                  <a:cubicBezTo>
                    <a:pt x="805" y="2223"/>
                    <a:pt x="556" y="1974"/>
                    <a:pt x="556" y="1668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164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1"/>
          <p:cNvSpPr txBox="1">
            <a:spLocks noGrp="1"/>
          </p:cNvSpPr>
          <p:nvPr>
            <p:ph type="title"/>
          </p:nvPr>
        </p:nvSpPr>
        <p:spPr>
          <a:xfrm>
            <a:off x="707778" y="1425073"/>
            <a:ext cx="3832134" cy="2063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b="0" dirty="0">
                <a:latin typeface="Comic Sans MS" panose="030F0702030302020204" pitchFamily="66" charset="0"/>
              </a:rPr>
              <a:t>Seat Comfort</a:t>
            </a:r>
            <a:br>
              <a:rPr lang="en-US" sz="2000" b="0" dirty="0">
                <a:latin typeface="Comic Sans MS" panose="030F0702030302020204" pitchFamily="66" charset="0"/>
              </a:rPr>
            </a:br>
            <a:r>
              <a:rPr lang="en-US" sz="2000" b="0" dirty="0">
                <a:latin typeface="Comic Sans MS" panose="030F0702030302020204" pitchFamily="66" charset="0"/>
              </a:rPr>
              <a:t>Staff Service</a:t>
            </a:r>
            <a:br>
              <a:rPr lang="en-US" sz="2000" b="0" dirty="0">
                <a:latin typeface="Comic Sans MS" panose="030F0702030302020204" pitchFamily="66" charset="0"/>
              </a:rPr>
            </a:br>
            <a:r>
              <a:rPr lang="en-US" sz="2000" b="0" dirty="0">
                <a:latin typeface="Comic Sans MS" panose="030F0702030302020204" pitchFamily="66" charset="0"/>
              </a:rPr>
              <a:t>Food &amp; Beverages</a:t>
            </a:r>
            <a:br>
              <a:rPr lang="en-US" sz="2000" b="0" dirty="0">
                <a:latin typeface="Comic Sans MS" panose="030F0702030302020204" pitchFamily="66" charset="0"/>
              </a:rPr>
            </a:br>
            <a:r>
              <a:rPr lang="en-US" sz="2000" b="0" dirty="0">
                <a:latin typeface="Comic Sans MS" panose="030F0702030302020204" pitchFamily="66" charset="0"/>
              </a:rPr>
              <a:t>Inflight Entertainment</a:t>
            </a:r>
            <a:br>
              <a:rPr lang="en-US" sz="2000" b="0" dirty="0">
                <a:latin typeface="Comic Sans MS" panose="030F0702030302020204" pitchFamily="66" charset="0"/>
              </a:rPr>
            </a:br>
            <a:r>
              <a:rPr lang="en-US" sz="2000" b="0" dirty="0">
                <a:latin typeface="Comic Sans MS" panose="030F0702030302020204" pitchFamily="66" charset="0"/>
              </a:rPr>
              <a:t>Value For Money</a:t>
            </a:r>
            <a:br>
              <a:rPr lang="en-US" sz="2000" b="0" dirty="0">
                <a:latin typeface="Comic Sans MS" panose="030F0702030302020204" pitchFamily="66" charset="0"/>
              </a:rPr>
            </a:br>
            <a:r>
              <a:rPr lang="en-US" sz="2000" b="0" dirty="0">
                <a:latin typeface="Comic Sans MS" panose="030F0702030302020204" pitchFamily="66" charset="0"/>
              </a:rPr>
              <a:t>Overall Rating</a:t>
            </a:r>
          </a:p>
        </p:txBody>
      </p:sp>
      <p:sp>
        <p:nvSpPr>
          <p:cNvPr id="895" name="Google Shape;895;p31"/>
          <p:cNvSpPr txBox="1">
            <a:spLocks noGrp="1"/>
          </p:cNvSpPr>
          <p:nvPr>
            <p:ph type="title" idx="2"/>
          </p:nvPr>
        </p:nvSpPr>
        <p:spPr>
          <a:xfrm>
            <a:off x="722374" y="539488"/>
            <a:ext cx="6773949" cy="6762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mic Sans MS" panose="030F0702030302020204" pitchFamily="66" charset="0"/>
              </a:rPr>
              <a:t>A</a:t>
            </a:r>
            <a:r>
              <a:rPr lang="en" sz="4000" dirty="0">
                <a:latin typeface="Comic Sans MS" panose="030F0702030302020204" pitchFamily="66" charset="0"/>
              </a:rPr>
              <a:t>irline </a:t>
            </a:r>
            <a:r>
              <a:rPr lang="en-US" sz="4000" dirty="0">
                <a:latin typeface="Comic Sans MS" panose="030F0702030302020204" pitchFamily="66" charset="0"/>
              </a:rPr>
              <a:t>R</a:t>
            </a:r>
            <a:r>
              <a:rPr lang="en" sz="4000" dirty="0">
                <a:latin typeface="Comic Sans MS" panose="030F0702030302020204" pitchFamily="66" charset="0"/>
              </a:rPr>
              <a:t>ating</a:t>
            </a:r>
            <a:endParaRPr sz="4000" dirty="0">
              <a:latin typeface="Comic Sans MS" panose="030F0702030302020204" pitchFamily="66" charset="0"/>
            </a:endParaRPr>
          </a:p>
        </p:txBody>
      </p:sp>
      <p:grpSp>
        <p:nvGrpSpPr>
          <p:cNvPr id="896" name="Google Shape;896;p31"/>
          <p:cNvGrpSpPr/>
          <p:nvPr/>
        </p:nvGrpSpPr>
        <p:grpSpPr>
          <a:xfrm>
            <a:off x="7168999" y="2158887"/>
            <a:ext cx="1608507" cy="2538141"/>
            <a:chOff x="10584956" y="-228134"/>
            <a:chExt cx="2176894" cy="3435027"/>
          </a:xfrm>
        </p:grpSpPr>
        <p:sp>
          <p:nvSpPr>
            <p:cNvPr id="897" name="Google Shape;897;p31"/>
            <p:cNvSpPr/>
            <p:nvPr/>
          </p:nvSpPr>
          <p:spPr>
            <a:xfrm>
              <a:off x="12469483" y="3076224"/>
              <a:ext cx="109188" cy="102845"/>
            </a:xfrm>
            <a:custGeom>
              <a:avLst/>
              <a:gdLst/>
              <a:ahLst/>
              <a:cxnLst/>
              <a:rect l="l" t="t" r="r" b="b"/>
              <a:pathLst>
                <a:path w="1033" h="1046" extrusionOk="0">
                  <a:moveTo>
                    <a:pt x="517" y="1"/>
                  </a:moveTo>
                  <a:cubicBezTo>
                    <a:pt x="234" y="1"/>
                    <a:pt x="1" y="234"/>
                    <a:pt x="1" y="517"/>
                  </a:cubicBezTo>
                  <a:cubicBezTo>
                    <a:pt x="1" y="812"/>
                    <a:pt x="234" y="1045"/>
                    <a:pt x="517" y="1045"/>
                  </a:cubicBezTo>
                  <a:cubicBezTo>
                    <a:pt x="799" y="1045"/>
                    <a:pt x="1033" y="812"/>
                    <a:pt x="1033" y="517"/>
                  </a:cubicBezTo>
                  <a:cubicBezTo>
                    <a:pt x="1033" y="234"/>
                    <a:pt x="799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12503308" y="3107687"/>
              <a:ext cx="41646" cy="39919"/>
            </a:xfrm>
            <a:custGeom>
              <a:avLst/>
              <a:gdLst/>
              <a:ahLst/>
              <a:cxnLst/>
              <a:rect l="l" t="t" r="r" b="b"/>
              <a:pathLst>
                <a:path w="394" h="406" extrusionOk="0">
                  <a:moveTo>
                    <a:pt x="197" y="0"/>
                  </a:moveTo>
                  <a:cubicBezTo>
                    <a:pt x="86" y="0"/>
                    <a:pt x="0" y="99"/>
                    <a:pt x="0" y="197"/>
                  </a:cubicBezTo>
                  <a:cubicBezTo>
                    <a:pt x="0" y="307"/>
                    <a:pt x="86" y="406"/>
                    <a:pt x="197" y="406"/>
                  </a:cubicBezTo>
                  <a:cubicBezTo>
                    <a:pt x="307" y="406"/>
                    <a:pt x="393" y="307"/>
                    <a:pt x="393" y="197"/>
                  </a:cubicBezTo>
                  <a:cubicBezTo>
                    <a:pt x="393" y="99"/>
                    <a:pt x="307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12651288" y="2933655"/>
              <a:ext cx="110562" cy="102845"/>
            </a:xfrm>
            <a:custGeom>
              <a:avLst/>
              <a:gdLst/>
              <a:ahLst/>
              <a:cxnLst/>
              <a:rect l="l" t="t" r="r" b="b"/>
              <a:pathLst>
                <a:path w="1046" h="1046" extrusionOk="0">
                  <a:moveTo>
                    <a:pt x="517" y="1"/>
                  </a:moveTo>
                  <a:cubicBezTo>
                    <a:pt x="234" y="1"/>
                    <a:pt x="1" y="234"/>
                    <a:pt x="1" y="529"/>
                  </a:cubicBezTo>
                  <a:cubicBezTo>
                    <a:pt x="1" y="812"/>
                    <a:pt x="234" y="1045"/>
                    <a:pt x="517" y="1045"/>
                  </a:cubicBezTo>
                  <a:cubicBezTo>
                    <a:pt x="812" y="1045"/>
                    <a:pt x="1045" y="812"/>
                    <a:pt x="1045" y="529"/>
                  </a:cubicBezTo>
                  <a:cubicBezTo>
                    <a:pt x="1045" y="234"/>
                    <a:pt x="812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12685112" y="2965118"/>
              <a:ext cx="42914" cy="399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7" y="0"/>
                  </a:moveTo>
                  <a:cubicBezTo>
                    <a:pt x="99" y="0"/>
                    <a:pt x="0" y="99"/>
                    <a:pt x="0" y="209"/>
                  </a:cubicBezTo>
                  <a:cubicBezTo>
                    <a:pt x="0" y="320"/>
                    <a:pt x="99" y="406"/>
                    <a:pt x="197" y="406"/>
                  </a:cubicBezTo>
                  <a:cubicBezTo>
                    <a:pt x="308" y="406"/>
                    <a:pt x="406" y="320"/>
                    <a:pt x="406" y="209"/>
                  </a:cubicBezTo>
                  <a:cubicBezTo>
                    <a:pt x="406" y="99"/>
                    <a:pt x="308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0584956" y="1494985"/>
              <a:ext cx="135190" cy="174916"/>
            </a:xfrm>
            <a:custGeom>
              <a:avLst/>
              <a:gdLst/>
              <a:ahLst/>
              <a:cxnLst/>
              <a:rect l="l" t="t" r="r" b="b"/>
              <a:pathLst>
                <a:path w="1279" h="1779" extrusionOk="0">
                  <a:moveTo>
                    <a:pt x="929" y="1"/>
                  </a:moveTo>
                  <a:cubicBezTo>
                    <a:pt x="701" y="1"/>
                    <a:pt x="402" y="286"/>
                    <a:pt x="222" y="699"/>
                  </a:cubicBezTo>
                  <a:cubicBezTo>
                    <a:pt x="1" y="1178"/>
                    <a:pt x="13" y="1657"/>
                    <a:pt x="246" y="1756"/>
                  </a:cubicBezTo>
                  <a:cubicBezTo>
                    <a:pt x="279" y="1771"/>
                    <a:pt x="313" y="1778"/>
                    <a:pt x="349" y="1778"/>
                  </a:cubicBezTo>
                  <a:cubicBezTo>
                    <a:pt x="576" y="1778"/>
                    <a:pt x="867" y="1493"/>
                    <a:pt x="1057" y="1080"/>
                  </a:cubicBezTo>
                  <a:cubicBezTo>
                    <a:pt x="1279" y="601"/>
                    <a:pt x="1266" y="121"/>
                    <a:pt x="1033" y="23"/>
                  </a:cubicBezTo>
                  <a:cubicBezTo>
                    <a:pt x="1001" y="8"/>
                    <a:pt x="966" y="1"/>
                    <a:pt x="929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11377179" y="1518976"/>
              <a:ext cx="604076" cy="757575"/>
            </a:xfrm>
            <a:custGeom>
              <a:avLst/>
              <a:gdLst/>
              <a:ahLst/>
              <a:cxnLst/>
              <a:rect l="l" t="t" r="r" b="b"/>
              <a:pathLst>
                <a:path w="5715" h="7705" extrusionOk="0">
                  <a:moveTo>
                    <a:pt x="198" y="0"/>
                  </a:moveTo>
                  <a:lnTo>
                    <a:pt x="1" y="148"/>
                  </a:lnTo>
                  <a:lnTo>
                    <a:pt x="5518" y="7704"/>
                  </a:lnTo>
                  <a:lnTo>
                    <a:pt x="5715" y="7557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11755162" y="2187871"/>
              <a:ext cx="1001507" cy="976637"/>
            </a:xfrm>
            <a:custGeom>
              <a:avLst/>
              <a:gdLst/>
              <a:ahLst/>
              <a:cxnLst/>
              <a:rect l="l" t="t" r="r" b="b"/>
              <a:pathLst>
                <a:path w="9475" h="9933" extrusionOk="0">
                  <a:moveTo>
                    <a:pt x="2786" y="0"/>
                  </a:moveTo>
                  <a:cubicBezTo>
                    <a:pt x="2515" y="0"/>
                    <a:pt x="2243" y="90"/>
                    <a:pt x="2016" y="275"/>
                  </a:cubicBezTo>
                  <a:lnTo>
                    <a:pt x="1" y="1909"/>
                  </a:lnTo>
                  <a:lnTo>
                    <a:pt x="6501" y="9933"/>
                  </a:lnTo>
                  <a:lnTo>
                    <a:pt x="9474" y="7524"/>
                  </a:lnTo>
                  <a:lnTo>
                    <a:pt x="3748" y="459"/>
                  </a:lnTo>
                  <a:cubicBezTo>
                    <a:pt x="3503" y="158"/>
                    <a:pt x="3146" y="0"/>
                    <a:pt x="2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11056379" y="1644634"/>
              <a:ext cx="117010" cy="48375"/>
            </a:xfrm>
            <a:custGeom>
              <a:avLst/>
              <a:gdLst/>
              <a:ahLst/>
              <a:cxnLst/>
              <a:rect l="l" t="t" r="r" b="b"/>
              <a:pathLst>
                <a:path w="1107" h="492" extrusionOk="0">
                  <a:moveTo>
                    <a:pt x="75" y="0"/>
                  </a:moveTo>
                  <a:lnTo>
                    <a:pt x="1" y="492"/>
                  </a:lnTo>
                  <a:lnTo>
                    <a:pt x="1070" y="479"/>
                  </a:lnTo>
                  <a:lnTo>
                    <a:pt x="1107" y="1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10918757" y="1242294"/>
              <a:ext cx="559893" cy="813127"/>
            </a:xfrm>
            <a:custGeom>
              <a:avLst/>
              <a:gdLst/>
              <a:ahLst/>
              <a:cxnLst/>
              <a:rect l="l" t="t" r="r" b="b"/>
              <a:pathLst>
                <a:path w="5297" h="8270" extrusionOk="0">
                  <a:moveTo>
                    <a:pt x="0" y="0"/>
                  </a:moveTo>
                  <a:lnTo>
                    <a:pt x="922" y="381"/>
                  </a:lnTo>
                  <a:lnTo>
                    <a:pt x="3404" y="8270"/>
                  </a:lnTo>
                  <a:lnTo>
                    <a:pt x="5296" y="7582"/>
                  </a:lnTo>
                  <a:lnTo>
                    <a:pt x="4805" y="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11278560" y="1987684"/>
              <a:ext cx="407896" cy="1060900"/>
            </a:xfrm>
            <a:custGeom>
              <a:avLst/>
              <a:gdLst/>
              <a:ahLst/>
              <a:cxnLst/>
              <a:rect l="l" t="t" r="r" b="b"/>
              <a:pathLst>
                <a:path w="3859" h="10790" extrusionOk="0">
                  <a:moveTo>
                    <a:pt x="1892" y="1"/>
                  </a:moveTo>
                  <a:lnTo>
                    <a:pt x="0" y="689"/>
                  </a:lnTo>
                  <a:lnTo>
                    <a:pt x="2826" y="10789"/>
                  </a:lnTo>
                  <a:lnTo>
                    <a:pt x="3858" y="10482"/>
                  </a:lnTo>
                  <a:cubicBezTo>
                    <a:pt x="3858" y="10482"/>
                    <a:pt x="3821" y="4572"/>
                    <a:pt x="3084" y="2901"/>
                  </a:cubicBezTo>
                  <a:cubicBezTo>
                    <a:pt x="2494" y="1561"/>
                    <a:pt x="1892" y="1"/>
                    <a:pt x="1892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10725220" y="1022443"/>
              <a:ext cx="679334" cy="1019703"/>
            </a:xfrm>
            <a:custGeom>
              <a:avLst/>
              <a:gdLst/>
              <a:ahLst/>
              <a:cxnLst/>
              <a:rect l="l" t="t" r="r" b="b"/>
              <a:pathLst>
                <a:path w="6427" h="10371" extrusionOk="0">
                  <a:moveTo>
                    <a:pt x="5309" y="0"/>
                  </a:moveTo>
                  <a:lnTo>
                    <a:pt x="1647" y="455"/>
                  </a:lnTo>
                  <a:lnTo>
                    <a:pt x="1487" y="1966"/>
                  </a:lnTo>
                  <a:lnTo>
                    <a:pt x="1" y="10100"/>
                  </a:lnTo>
                  <a:lnTo>
                    <a:pt x="1991" y="10371"/>
                  </a:lnTo>
                  <a:lnTo>
                    <a:pt x="5923" y="3551"/>
                  </a:lnTo>
                  <a:cubicBezTo>
                    <a:pt x="6427" y="2679"/>
                    <a:pt x="6390" y="1597"/>
                    <a:pt x="5825" y="762"/>
                  </a:cubicBezTo>
                  <a:lnTo>
                    <a:pt x="5309" y="0"/>
                  </a:lnTo>
                  <a:close/>
                </a:path>
              </a:pathLst>
            </a:custGeom>
            <a:solidFill>
              <a:srgbClr val="E8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10730400" y="1963595"/>
              <a:ext cx="352087" cy="1058343"/>
            </a:xfrm>
            <a:custGeom>
              <a:avLst/>
              <a:gdLst/>
              <a:ahLst/>
              <a:cxnLst/>
              <a:rect l="l" t="t" r="r" b="b"/>
              <a:pathLst>
                <a:path w="3331" h="10764" extrusionOk="0">
                  <a:moveTo>
                    <a:pt x="1942" y="0"/>
                  </a:moveTo>
                  <a:lnTo>
                    <a:pt x="1" y="528"/>
                  </a:lnTo>
                  <a:lnTo>
                    <a:pt x="1660" y="10764"/>
                  </a:lnTo>
                  <a:lnTo>
                    <a:pt x="2790" y="10555"/>
                  </a:lnTo>
                  <a:cubicBezTo>
                    <a:pt x="2790" y="10555"/>
                    <a:pt x="3331" y="4374"/>
                    <a:pt x="2864" y="2986"/>
                  </a:cubicBezTo>
                  <a:cubicBezTo>
                    <a:pt x="2409" y="1610"/>
                    <a:pt x="1942" y="0"/>
                    <a:pt x="1942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11069380" y="888330"/>
              <a:ext cx="424808" cy="489351"/>
            </a:xfrm>
            <a:custGeom>
              <a:avLst/>
              <a:gdLst/>
              <a:ahLst/>
              <a:cxnLst/>
              <a:rect l="l" t="t" r="r" b="b"/>
              <a:pathLst>
                <a:path w="4019" h="4977" extrusionOk="0">
                  <a:moveTo>
                    <a:pt x="2471" y="0"/>
                  </a:moveTo>
                  <a:lnTo>
                    <a:pt x="1" y="2323"/>
                  </a:lnTo>
                  <a:lnTo>
                    <a:pt x="3404" y="4977"/>
                  </a:lnTo>
                  <a:lnTo>
                    <a:pt x="3552" y="4891"/>
                  </a:lnTo>
                  <a:cubicBezTo>
                    <a:pt x="4019" y="4399"/>
                    <a:pt x="3048" y="2753"/>
                    <a:pt x="2606" y="2224"/>
                  </a:cubicBezTo>
                  <a:lnTo>
                    <a:pt x="2471" y="0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10822676" y="-109654"/>
              <a:ext cx="281902" cy="338426"/>
            </a:xfrm>
            <a:custGeom>
              <a:avLst/>
              <a:gdLst/>
              <a:ahLst/>
              <a:cxnLst/>
              <a:rect l="l" t="t" r="r" b="b"/>
              <a:pathLst>
                <a:path w="2667" h="3442" extrusionOk="0">
                  <a:moveTo>
                    <a:pt x="1324" y="0"/>
                  </a:moveTo>
                  <a:cubicBezTo>
                    <a:pt x="1313" y="0"/>
                    <a:pt x="1302" y="0"/>
                    <a:pt x="1290" y="1"/>
                  </a:cubicBezTo>
                  <a:cubicBezTo>
                    <a:pt x="565" y="25"/>
                    <a:pt x="0" y="812"/>
                    <a:pt x="25" y="1758"/>
                  </a:cubicBezTo>
                  <a:cubicBezTo>
                    <a:pt x="49" y="2701"/>
                    <a:pt x="632" y="3442"/>
                    <a:pt x="1342" y="3442"/>
                  </a:cubicBezTo>
                  <a:cubicBezTo>
                    <a:pt x="1353" y="3442"/>
                    <a:pt x="1365" y="3442"/>
                    <a:pt x="1376" y="3441"/>
                  </a:cubicBezTo>
                  <a:cubicBezTo>
                    <a:pt x="2101" y="3429"/>
                    <a:pt x="2667" y="2643"/>
                    <a:pt x="2642" y="1684"/>
                  </a:cubicBezTo>
                  <a:cubicBezTo>
                    <a:pt x="2618" y="753"/>
                    <a:pt x="2034" y="0"/>
                    <a:pt x="1324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10916115" y="142841"/>
              <a:ext cx="176730" cy="230861"/>
            </a:xfrm>
            <a:custGeom>
              <a:avLst/>
              <a:gdLst/>
              <a:ahLst/>
              <a:cxnLst/>
              <a:rect l="l" t="t" r="r" b="b"/>
              <a:pathLst>
                <a:path w="1672" h="2348" extrusionOk="0">
                  <a:moveTo>
                    <a:pt x="1008" y="1"/>
                  </a:moveTo>
                  <a:lnTo>
                    <a:pt x="1" y="333"/>
                  </a:lnTo>
                  <a:lnTo>
                    <a:pt x="677" y="2348"/>
                  </a:lnTo>
                  <a:lnTo>
                    <a:pt x="1672" y="2004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10713593" y="280592"/>
              <a:ext cx="940413" cy="1757908"/>
            </a:xfrm>
            <a:custGeom>
              <a:avLst/>
              <a:gdLst/>
              <a:ahLst/>
              <a:cxnLst/>
              <a:rect l="l" t="t" r="r" b="b"/>
              <a:pathLst>
                <a:path w="8897" h="17879" extrusionOk="0">
                  <a:moveTo>
                    <a:pt x="3502" y="1"/>
                  </a:moveTo>
                  <a:lnTo>
                    <a:pt x="3453" y="38"/>
                  </a:lnTo>
                  <a:cubicBezTo>
                    <a:pt x="3220" y="225"/>
                    <a:pt x="2936" y="321"/>
                    <a:pt x="2651" y="321"/>
                  </a:cubicBezTo>
                  <a:cubicBezTo>
                    <a:pt x="2395" y="321"/>
                    <a:pt x="2138" y="244"/>
                    <a:pt x="1917" y="87"/>
                  </a:cubicBezTo>
                  <a:lnTo>
                    <a:pt x="1475" y="615"/>
                  </a:lnTo>
                  <a:cubicBezTo>
                    <a:pt x="1008" y="1008"/>
                    <a:pt x="811" y="1733"/>
                    <a:pt x="811" y="2421"/>
                  </a:cubicBezTo>
                  <a:lnTo>
                    <a:pt x="786" y="2434"/>
                  </a:lnTo>
                  <a:lnTo>
                    <a:pt x="0" y="17879"/>
                  </a:lnTo>
                  <a:lnTo>
                    <a:pt x="8896" y="17842"/>
                  </a:lnTo>
                  <a:lnTo>
                    <a:pt x="5099" y="2249"/>
                  </a:lnTo>
                  <a:lnTo>
                    <a:pt x="5099" y="2237"/>
                  </a:lnTo>
                  <a:cubicBezTo>
                    <a:pt x="4866" y="1315"/>
                    <a:pt x="4301" y="517"/>
                    <a:pt x="35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10812106" y="-156947"/>
              <a:ext cx="262559" cy="203233"/>
            </a:xfrm>
            <a:custGeom>
              <a:avLst/>
              <a:gdLst/>
              <a:ahLst/>
              <a:cxnLst/>
              <a:rect l="l" t="t" r="r" b="b"/>
              <a:pathLst>
                <a:path w="2484" h="2067" extrusionOk="0">
                  <a:moveTo>
                    <a:pt x="1778" y="0"/>
                  </a:moveTo>
                  <a:cubicBezTo>
                    <a:pt x="1039" y="0"/>
                    <a:pt x="1" y="307"/>
                    <a:pt x="113" y="2067"/>
                  </a:cubicBezTo>
                  <a:lnTo>
                    <a:pt x="2435" y="1907"/>
                  </a:lnTo>
                  <a:lnTo>
                    <a:pt x="2484" y="89"/>
                  </a:lnTo>
                  <a:cubicBezTo>
                    <a:pt x="2484" y="89"/>
                    <a:pt x="2174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10960297" y="-151736"/>
              <a:ext cx="233914" cy="325349"/>
            </a:xfrm>
            <a:custGeom>
              <a:avLst/>
              <a:gdLst/>
              <a:ahLst/>
              <a:cxnLst/>
              <a:rect l="l" t="t" r="r" b="b"/>
              <a:pathLst>
                <a:path w="2213" h="3309" extrusionOk="0">
                  <a:moveTo>
                    <a:pt x="492" y="1"/>
                  </a:moveTo>
                  <a:cubicBezTo>
                    <a:pt x="325" y="1"/>
                    <a:pt x="158" y="31"/>
                    <a:pt x="1" y="97"/>
                  </a:cubicBezTo>
                  <a:lnTo>
                    <a:pt x="345" y="1621"/>
                  </a:lnTo>
                  <a:cubicBezTo>
                    <a:pt x="541" y="1805"/>
                    <a:pt x="517" y="2124"/>
                    <a:pt x="468" y="2395"/>
                  </a:cubicBezTo>
                  <a:cubicBezTo>
                    <a:pt x="431" y="2677"/>
                    <a:pt x="406" y="2997"/>
                    <a:pt x="603" y="3181"/>
                  </a:cubicBezTo>
                  <a:cubicBezTo>
                    <a:pt x="696" y="3267"/>
                    <a:pt x="824" y="3308"/>
                    <a:pt x="955" y="3308"/>
                  </a:cubicBezTo>
                  <a:cubicBezTo>
                    <a:pt x="1031" y="3308"/>
                    <a:pt x="1108" y="3294"/>
                    <a:pt x="1180" y="3267"/>
                  </a:cubicBezTo>
                  <a:cubicBezTo>
                    <a:pt x="1365" y="3193"/>
                    <a:pt x="1512" y="3046"/>
                    <a:pt x="1635" y="2886"/>
                  </a:cubicBezTo>
                  <a:cubicBezTo>
                    <a:pt x="2077" y="2309"/>
                    <a:pt x="2212" y="1473"/>
                    <a:pt x="1868" y="822"/>
                  </a:cubicBezTo>
                  <a:cubicBezTo>
                    <a:pt x="1604" y="332"/>
                    <a:pt x="1044" y="1"/>
                    <a:pt x="492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10648588" y="998255"/>
              <a:ext cx="350818" cy="524452"/>
            </a:xfrm>
            <a:custGeom>
              <a:avLst/>
              <a:gdLst/>
              <a:ahLst/>
              <a:cxnLst/>
              <a:rect l="l" t="t" r="r" b="b"/>
              <a:pathLst>
                <a:path w="3319" h="5334" extrusionOk="0">
                  <a:moveTo>
                    <a:pt x="1524" y="0"/>
                  </a:moveTo>
                  <a:lnTo>
                    <a:pt x="1" y="5259"/>
                  </a:lnTo>
                  <a:lnTo>
                    <a:pt x="640" y="5333"/>
                  </a:lnTo>
                  <a:lnTo>
                    <a:pt x="3318" y="185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10644677" y="837595"/>
              <a:ext cx="388448" cy="677835"/>
            </a:xfrm>
            <a:custGeom>
              <a:avLst/>
              <a:gdLst/>
              <a:ahLst/>
              <a:cxnLst/>
              <a:rect l="l" t="t" r="r" b="b"/>
              <a:pathLst>
                <a:path w="3675" h="6894" extrusionOk="0">
                  <a:moveTo>
                    <a:pt x="1488" y="0"/>
                  </a:moveTo>
                  <a:cubicBezTo>
                    <a:pt x="1488" y="0"/>
                    <a:pt x="1488" y="0"/>
                    <a:pt x="1488" y="0"/>
                  </a:cubicBezTo>
                  <a:cubicBezTo>
                    <a:pt x="1463" y="0"/>
                    <a:pt x="1" y="6586"/>
                    <a:pt x="1" y="6586"/>
                  </a:cubicBezTo>
                  <a:lnTo>
                    <a:pt x="800" y="6893"/>
                  </a:lnTo>
                  <a:lnTo>
                    <a:pt x="3675" y="1745"/>
                  </a:lnTo>
                  <a:cubicBezTo>
                    <a:pt x="3675" y="1745"/>
                    <a:pt x="1527" y="0"/>
                    <a:pt x="1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10668142" y="2986848"/>
              <a:ext cx="422166" cy="165673"/>
            </a:xfrm>
            <a:custGeom>
              <a:avLst/>
              <a:gdLst/>
              <a:ahLst/>
              <a:cxnLst/>
              <a:rect l="l" t="t" r="r" b="b"/>
              <a:pathLst>
                <a:path w="3994" h="1685" extrusionOk="0">
                  <a:moveTo>
                    <a:pt x="3539" y="1"/>
                  </a:moveTo>
                  <a:cubicBezTo>
                    <a:pt x="3119" y="185"/>
                    <a:pt x="2795" y="240"/>
                    <a:pt x="2558" y="240"/>
                  </a:cubicBezTo>
                  <a:cubicBezTo>
                    <a:pt x="2212" y="240"/>
                    <a:pt x="2052" y="123"/>
                    <a:pt x="2052" y="123"/>
                  </a:cubicBezTo>
                  <a:lnTo>
                    <a:pt x="98" y="1070"/>
                  </a:lnTo>
                  <a:lnTo>
                    <a:pt x="98" y="1057"/>
                  </a:lnTo>
                  <a:lnTo>
                    <a:pt x="98" y="1057"/>
                  </a:lnTo>
                  <a:cubicBezTo>
                    <a:pt x="0" y="1143"/>
                    <a:pt x="25" y="1315"/>
                    <a:pt x="123" y="1352"/>
                  </a:cubicBezTo>
                  <a:cubicBezTo>
                    <a:pt x="733" y="1597"/>
                    <a:pt x="1317" y="1684"/>
                    <a:pt x="1838" y="1684"/>
                  </a:cubicBezTo>
                  <a:cubicBezTo>
                    <a:pt x="3040" y="1684"/>
                    <a:pt x="3901" y="1223"/>
                    <a:pt x="3944" y="1180"/>
                  </a:cubicBezTo>
                  <a:cubicBezTo>
                    <a:pt x="3993" y="1119"/>
                    <a:pt x="3539" y="1"/>
                    <a:pt x="3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10933027" y="-228134"/>
              <a:ext cx="476813" cy="542544"/>
            </a:xfrm>
            <a:custGeom>
              <a:avLst/>
              <a:gdLst/>
              <a:ahLst/>
              <a:cxnLst/>
              <a:rect l="l" t="t" r="r" b="b"/>
              <a:pathLst>
                <a:path w="4511" h="5518" extrusionOk="0">
                  <a:moveTo>
                    <a:pt x="3073" y="5052"/>
                  </a:moveTo>
                  <a:lnTo>
                    <a:pt x="3073" y="5052"/>
                  </a:lnTo>
                  <a:cubicBezTo>
                    <a:pt x="3074" y="5057"/>
                    <a:pt x="3073" y="5063"/>
                    <a:pt x="3069" y="5070"/>
                  </a:cubicBezTo>
                  <a:lnTo>
                    <a:pt x="3069" y="5070"/>
                  </a:lnTo>
                  <a:cubicBezTo>
                    <a:pt x="3070" y="5064"/>
                    <a:pt x="3071" y="5058"/>
                    <a:pt x="3073" y="5052"/>
                  </a:cubicBezTo>
                  <a:close/>
                  <a:moveTo>
                    <a:pt x="1932" y="0"/>
                  </a:moveTo>
                  <a:cubicBezTo>
                    <a:pt x="1877" y="0"/>
                    <a:pt x="1822" y="9"/>
                    <a:pt x="1770" y="26"/>
                  </a:cubicBezTo>
                  <a:cubicBezTo>
                    <a:pt x="1586" y="75"/>
                    <a:pt x="1438" y="223"/>
                    <a:pt x="1340" y="395"/>
                  </a:cubicBezTo>
                  <a:cubicBezTo>
                    <a:pt x="1264" y="252"/>
                    <a:pt x="1102" y="166"/>
                    <a:pt x="944" y="166"/>
                  </a:cubicBezTo>
                  <a:cubicBezTo>
                    <a:pt x="871" y="166"/>
                    <a:pt x="800" y="184"/>
                    <a:pt x="738" y="223"/>
                  </a:cubicBezTo>
                  <a:cubicBezTo>
                    <a:pt x="557" y="355"/>
                    <a:pt x="506" y="642"/>
                    <a:pt x="644" y="826"/>
                  </a:cubicBezTo>
                  <a:lnTo>
                    <a:pt x="644" y="826"/>
                  </a:lnTo>
                  <a:cubicBezTo>
                    <a:pt x="587" y="757"/>
                    <a:pt x="496" y="724"/>
                    <a:pt x="403" y="724"/>
                  </a:cubicBezTo>
                  <a:cubicBezTo>
                    <a:pt x="327" y="724"/>
                    <a:pt x="249" y="745"/>
                    <a:pt x="185" y="788"/>
                  </a:cubicBezTo>
                  <a:cubicBezTo>
                    <a:pt x="50" y="899"/>
                    <a:pt x="1" y="1083"/>
                    <a:pt x="13" y="1243"/>
                  </a:cubicBezTo>
                  <a:cubicBezTo>
                    <a:pt x="25" y="1415"/>
                    <a:pt x="111" y="1574"/>
                    <a:pt x="210" y="1722"/>
                  </a:cubicBezTo>
                  <a:lnTo>
                    <a:pt x="1107" y="3528"/>
                  </a:lnTo>
                  <a:cubicBezTo>
                    <a:pt x="934" y="3602"/>
                    <a:pt x="750" y="3688"/>
                    <a:pt x="664" y="3848"/>
                  </a:cubicBezTo>
                  <a:cubicBezTo>
                    <a:pt x="580" y="4004"/>
                    <a:pt x="684" y="4254"/>
                    <a:pt x="849" y="4254"/>
                  </a:cubicBezTo>
                  <a:cubicBezTo>
                    <a:pt x="853" y="4254"/>
                    <a:pt x="857" y="4253"/>
                    <a:pt x="861" y="4253"/>
                  </a:cubicBezTo>
                  <a:lnTo>
                    <a:pt x="861" y="4253"/>
                  </a:lnTo>
                  <a:cubicBezTo>
                    <a:pt x="713" y="4265"/>
                    <a:pt x="603" y="4450"/>
                    <a:pt x="627" y="4597"/>
                  </a:cubicBezTo>
                  <a:cubicBezTo>
                    <a:pt x="664" y="4757"/>
                    <a:pt x="787" y="4880"/>
                    <a:pt x="934" y="4929"/>
                  </a:cubicBezTo>
                  <a:cubicBezTo>
                    <a:pt x="1082" y="4990"/>
                    <a:pt x="1242" y="5003"/>
                    <a:pt x="1401" y="5015"/>
                  </a:cubicBezTo>
                  <a:cubicBezTo>
                    <a:pt x="1401" y="5175"/>
                    <a:pt x="1500" y="5334"/>
                    <a:pt x="1635" y="5408"/>
                  </a:cubicBezTo>
                  <a:cubicBezTo>
                    <a:pt x="1693" y="5437"/>
                    <a:pt x="1759" y="5451"/>
                    <a:pt x="1825" y="5451"/>
                  </a:cubicBezTo>
                  <a:cubicBezTo>
                    <a:pt x="1926" y="5451"/>
                    <a:pt x="2027" y="5418"/>
                    <a:pt x="2102" y="5359"/>
                  </a:cubicBezTo>
                  <a:cubicBezTo>
                    <a:pt x="2210" y="5458"/>
                    <a:pt x="2365" y="5518"/>
                    <a:pt x="2518" y="5518"/>
                  </a:cubicBezTo>
                  <a:cubicBezTo>
                    <a:pt x="2573" y="5518"/>
                    <a:pt x="2627" y="5510"/>
                    <a:pt x="2679" y="5494"/>
                  </a:cubicBezTo>
                  <a:cubicBezTo>
                    <a:pt x="2828" y="5448"/>
                    <a:pt x="2955" y="5338"/>
                    <a:pt x="3025" y="5197"/>
                  </a:cubicBezTo>
                  <a:lnTo>
                    <a:pt x="3025" y="5197"/>
                  </a:lnTo>
                  <a:cubicBezTo>
                    <a:pt x="3991" y="5152"/>
                    <a:pt x="4177" y="4472"/>
                    <a:pt x="4129" y="3884"/>
                  </a:cubicBezTo>
                  <a:cubicBezTo>
                    <a:pt x="4387" y="3663"/>
                    <a:pt x="4510" y="3295"/>
                    <a:pt x="4436" y="2975"/>
                  </a:cubicBezTo>
                  <a:cubicBezTo>
                    <a:pt x="4350" y="2643"/>
                    <a:pt x="4080" y="2373"/>
                    <a:pt x="3748" y="2299"/>
                  </a:cubicBezTo>
                  <a:cubicBezTo>
                    <a:pt x="3969" y="2164"/>
                    <a:pt x="3969" y="1820"/>
                    <a:pt x="3797" y="1648"/>
                  </a:cubicBezTo>
                  <a:cubicBezTo>
                    <a:pt x="3652" y="1493"/>
                    <a:pt x="3429" y="1433"/>
                    <a:pt x="3215" y="1433"/>
                  </a:cubicBezTo>
                  <a:cubicBezTo>
                    <a:pt x="3175" y="1433"/>
                    <a:pt x="3136" y="1435"/>
                    <a:pt x="3097" y="1439"/>
                  </a:cubicBezTo>
                  <a:cubicBezTo>
                    <a:pt x="3294" y="1402"/>
                    <a:pt x="3417" y="1157"/>
                    <a:pt x="3355" y="960"/>
                  </a:cubicBezTo>
                  <a:cubicBezTo>
                    <a:pt x="3294" y="763"/>
                    <a:pt x="3097" y="628"/>
                    <a:pt x="2900" y="604"/>
                  </a:cubicBezTo>
                  <a:cubicBezTo>
                    <a:pt x="2855" y="595"/>
                    <a:pt x="2808" y="591"/>
                    <a:pt x="2761" y="591"/>
                  </a:cubicBezTo>
                  <a:cubicBezTo>
                    <a:pt x="2607" y="591"/>
                    <a:pt x="2449" y="633"/>
                    <a:pt x="2298" y="690"/>
                  </a:cubicBezTo>
                  <a:cubicBezTo>
                    <a:pt x="2434" y="542"/>
                    <a:pt x="2434" y="297"/>
                    <a:pt x="2298" y="161"/>
                  </a:cubicBezTo>
                  <a:cubicBezTo>
                    <a:pt x="2210" y="56"/>
                    <a:pt x="2071" y="0"/>
                    <a:pt x="1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10951207" y="7548"/>
              <a:ext cx="76738" cy="70202"/>
            </a:xfrm>
            <a:custGeom>
              <a:avLst/>
              <a:gdLst/>
              <a:ahLst/>
              <a:cxnLst/>
              <a:rect l="l" t="t" r="r" b="b"/>
              <a:pathLst>
                <a:path w="726" h="714" extrusionOk="0">
                  <a:moveTo>
                    <a:pt x="369" y="1"/>
                  </a:moveTo>
                  <a:cubicBezTo>
                    <a:pt x="173" y="1"/>
                    <a:pt x="1" y="160"/>
                    <a:pt x="1" y="357"/>
                  </a:cubicBezTo>
                  <a:cubicBezTo>
                    <a:pt x="1" y="554"/>
                    <a:pt x="173" y="713"/>
                    <a:pt x="369" y="713"/>
                  </a:cubicBezTo>
                  <a:cubicBezTo>
                    <a:pt x="566" y="713"/>
                    <a:pt x="726" y="554"/>
                    <a:pt x="726" y="357"/>
                  </a:cubicBezTo>
                  <a:cubicBezTo>
                    <a:pt x="726" y="160"/>
                    <a:pt x="566" y="1"/>
                    <a:pt x="369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10987568" y="63592"/>
              <a:ext cx="66380" cy="80624"/>
            </a:xfrm>
            <a:custGeom>
              <a:avLst/>
              <a:gdLst/>
              <a:ahLst/>
              <a:cxnLst/>
              <a:rect l="l" t="t" r="r" b="b"/>
              <a:pathLst>
                <a:path w="628" h="820" extrusionOk="0">
                  <a:moveTo>
                    <a:pt x="384" y="1"/>
                  </a:moveTo>
                  <a:cubicBezTo>
                    <a:pt x="317" y="1"/>
                    <a:pt x="251" y="20"/>
                    <a:pt x="197" y="57"/>
                  </a:cubicBezTo>
                  <a:cubicBezTo>
                    <a:pt x="62" y="156"/>
                    <a:pt x="1" y="315"/>
                    <a:pt x="38" y="475"/>
                  </a:cubicBezTo>
                  <a:cubicBezTo>
                    <a:pt x="62" y="623"/>
                    <a:pt x="173" y="758"/>
                    <a:pt x="320" y="819"/>
                  </a:cubicBezTo>
                  <a:lnTo>
                    <a:pt x="627" y="94"/>
                  </a:lnTo>
                  <a:cubicBezTo>
                    <a:pt x="558" y="32"/>
                    <a:pt x="470" y="1"/>
                    <a:pt x="384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11394091" y="2961480"/>
              <a:ext cx="392358" cy="245413"/>
            </a:xfrm>
            <a:custGeom>
              <a:avLst/>
              <a:gdLst/>
              <a:ahLst/>
              <a:cxnLst/>
              <a:rect l="l" t="t" r="r" b="b"/>
              <a:pathLst>
                <a:path w="3712" h="2496" extrusionOk="0">
                  <a:moveTo>
                    <a:pt x="2888" y="0"/>
                  </a:moveTo>
                  <a:cubicBezTo>
                    <a:pt x="2314" y="584"/>
                    <a:pt x="1864" y="662"/>
                    <a:pt x="1663" y="662"/>
                  </a:cubicBezTo>
                  <a:cubicBezTo>
                    <a:pt x="1589" y="662"/>
                    <a:pt x="1549" y="652"/>
                    <a:pt x="1549" y="652"/>
                  </a:cubicBezTo>
                  <a:lnTo>
                    <a:pt x="62" y="2237"/>
                  </a:lnTo>
                  <a:cubicBezTo>
                    <a:pt x="1" y="2347"/>
                    <a:pt x="87" y="2495"/>
                    <a:pt x="210" y="2495"/>
                  </a:cubicBezTo>
                  <a:cubicBezTo>
                    <a:pt x="227" y="2495"/>
                    <a:pt x="245" y="2495"/>
                    <a:pt x="263" y="2495"/>
                  </a:cubicBezTo>
                  <a:cubicBezTo>
                    <a:pt x="2393" y="2495"/>
                    <a:pt x="3663" y="1032"/>
                    <a:pt x="3687" y="947"/>
                  </a:cubicBezTo>
                  <a:cubicBezTo>
                    <a:pt x="3711" y="873"/>
                    <a:pt x="2888" y="0"/>
                    <a:pt x="2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10726489" y="663562"/>
              <a:ext cx="262559" cy="839772"/>
            </a:xfrm>
            <a:custGeom>
              <a:avLst/>
              <a:gdLst/>
              <a:ahLst/>
              <a:cxnLst/>
              <a:rect l="l" t="t" r="r" b="b"/>
              <a:pathLst>
                <a:path w="2484" h="8541" fill="none" extrusionOk="0">
                  <a:moveTo>
                    <a:pt x="1" y="8541"/>
                  </a:moveTo>
                  <a:lnTo>
                    <a:pt x="2483" y="3159"/>
                  </a:lnTo>
                  <a:lnTo>
                    <a:pt x="2164" y="1"/>
                  </a:lnTo>
                </a:path>
              </a:pathLst>
            </a:custGeom>
            <a:noFill/>
            <a:ln w="4000" cap="flat" cmpd="sng">
              <a:solidFill>
                <a:schemeClr val="dk1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31"/>
          <p:cNvGrpSpPr/>
          <p:nvPr/>
        </p:nvGrpSpPr>
        <p:grpSpPr>
          <a:xfrm flipH="1">
            <a:off x="1915486" y="3619796"/>
            <a:ext cx="2578706" cy="977964"/>
            <a:chOff x="3682500" y="238150"/>
            <a:chExt cx="3697600" cy="1402300"/>
          </a:xfrm>
        </p:grpSpPr>
        <p:sp>
          <p:nvSpPr>
            <p:cNvPr id="924" name="Google Shape;924;p31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1"/>
          <p:cNvGrpSpPr/>
          <p:nvPr/>
        </p:nvGrpSpPr>
        <p:grpSpPr>
          <a:xfrm>
            <a:off x="5386239" y="1916779"/>
            <a:ext cx="1265926" cy="2761237"/>
            <a:chOff x="238125" y="2370075"/>
            <a:chExt cx="381625" cy="832400"/>
          </a:xfrm>
        </p:grpSpPr>
        <p:sp>
          <p:nvSpPr>
            <p:cNvPr id="974" name="Google Shape;974;p31"/>
            <p:cNvSpPr/>
            <p:nvPr/>
          </p:nvSpPr>
          <p:spPr>
            <a:xfrm>
              <a:off x="417925" y="2484150"/>
              <a:ext cx="86625" cy="204275"/>
            </a:xfrm>
            <a:custGeom>
              <a:avLst/>
              <a:gdLst/>
              <a:ahLst/>
              <a:cxnLst/>
              <a:rect l="l" t="t" r="r" b="b"/>
              <a:pathLst>
                <a:path w="3465" h="8171" extrusionOk="0">
                  <a:moveTo>
                    <a:pt x="2474" y="0"/>
                  </a:moveTo>
                  <a:lnTo>
                    <a:pt x="0" y="341"/>
                  </a:lnTo>
                  <a:lnTo>
                    <a:pt x="1496" y="1716"/>
                  </a:lnTo>
                  <a:lnTo>
                    <a:pt x="1034" y="8171"/>
                  </a:lnTo>
                  <a:lnTo>
                    <a:pt x="2661" y="7665"/>
                  </a:lnTo>
                  <a:lnTo>
                    <a:pt x="3464" y="1848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452000" y="2678775"/>
              <a:ext cx="45400" cy="149325"/>
            </a:xfrm>
            <a:custGeom>
              <a:avLst/>
              <a:gdLst/>
              <a:ahLst/>
              <a:cxnLst/>
              <a:rect l="l" t="t" r="r" b="b"/>
              <a:pathLst>
                <a:path w="1816" h="5973" extrusionOk="0">
                  <a:moveTo>
                    <a:pt x="1815" y="1"/>
                  </a:moveTo>
                  <a:lnTo>
                    <a:pt x="188" y="507"/>
                  </a:lnTo>
                  <a:lnTo>
                    <a:pt x="1" y="5807"/>
                  </a:lnTo>
                  <a:lnTo>
                    <a:pt x="958" y="5972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450350" y="2811025"/>
              <a:ext cx="27250" cy="12125"/>
            </a:xfrm>
            <a:custGeom>
              <a:avLst/>
              <a:gdLst/>
              <a:ahLst/>
              <a:cxnLst/>
              <a:rect l="l" t="t" r="r" b="b"/>
              <a:pathLst>
                <a:path w="1090" h="485" extrusionOk="0">
                  <a:moveTo>
                    <a:pt x="78" y="1"/>
                  </a:moveTo>
                  <a:lnTo>
                    <a:pt x="1" y="484"/>
                  </a:lnTo>
                  <a:lnTo>
                    <a:pt x="1" y="484"/>
                  </a:lnTo>
                  <a:lnTo>
                    <a:pt x="1057" y="473"/>
                  </a:lnTo>
                  <a:lnTo>
                    <a:pt x="1090" y="1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418475" y="2710125"/>
              <a:ext cx="130600" cy="204025"/>
            </a:xfrm>
            <a:custGeom>
              <a:avLst/>
              <a:gdLst/>
              <a:ahLst/>
              <a:cxnLst/>
              <a:rect l="l" t="t" r="r" b="b"/>
              <a:pathLst>
                <a:path w="5224" h="8161" extrusionOk="0">
                  <a:moveTo>
                    <a:pt x="0" y="1"/>
                  </a:moveTo>
                  <a:lnTo>
                    <a:pt x="902" y="364"/>
                  </a:lnTo>
                  <a:lnTo>
                    <a:pt x="3354" y="8160"/>
                  </a:lnTo>
                  <a:lnTo>
                    <a:pt x="5224" y="7479"/>
                  </a:lnTo>
                  <a:lnTo>
                    <a:pt x="4740" y="2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502325" y="2896018"/>
              <a:ext cx="92400" cy="242775"/>
            </a:xfrm>
            <a:custGeom>
              <a:avLst/>
              <a:gdLst/>
              <a:ahLst/>
              <a:cxnLst/>
              <a:rect l="l" t="t" r="r" b="b"/>
              <a:pathLst>
                <a:path w="3696" h="9711" extrusionOk="0">
                  <a:moveTo>
                    <a:pt x="1859" y="1"/>
                  </a:moveTo>
                  <a:lnTo>
                    <a:pt x="0" y="682"/>
                  </a:lnTo>
                  <a:lnTo>
                    <a:pt x="2453" y="9590"/>
                  </a:lnTo>
                  <a:lnTo>
                    <a:pt x="3695" y="9711"/>
                  </a:lnTo>
                  <a:cubicBezTo>
                    <a:pt x="3695" y="9711"/>
                    <a:pt x="3618" y="4179"/>
                    <a:pt x="3046" y="2860"/>
                  </a:cubicBezTo>
                  <a:cubicBezTo>
                    <a:pt x="2464" y="1540"/>
                    <a:pt x="1859" y="1"/>
                    <a:pt x="1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372825" y="2654875"/>
              <a:ext cx="158925" cy="255975"/>
            </a:xfrm>
            <a:custGeom>
              <a:avLst/>
              <a:gdLst/>
              <a:ahLst/>
              <a:cxnLst/>
              <a:rect l="l" t="t" r="r" b="b"/>
              <a:pathLst>
                <a:path w="6357" h="10239" extrusionOk="0">
                  <a:moveTo>
                    <a:pt x="5257" y="0"/>
                  </a:moveTo>
                  <a:lnTo>
                    <a:pt x="1639" y="440"/>
                  </a:lnTo>
                  <a:lnTo>
                    <a:pt x="1474" y="1936"/>
                  </a:lnTo>
                  <a:lnTo>
                    <a:pt x="1" y="9974"/>
                  </a:lnTo>
                  <a:lnTo>
                    <a:pt x="1969" y="10238"/>
                  </a:lnTo>
                  <a:lnTo>
                    <a:pt x="5862" y="3497"/>
                  </a:lnTo>
                  <a:cubicBezTo>
                    <a:pt x="6357" y="2639"/>
                    <a:pt x="6313" y="1573"/>
                    <a:pt x="5763" y="748"/>
                  </a:cubicBezTo>
                  <a:lnTo>
                    <a:pt x="52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374200" y="2891025"/>
              <a:ext cx="82225" cy="245800"/>
            </a:xfrm>
            <a:custGeom>
              <a:avLst/>
              <a:gdLst/>
              <a:ahLst/>
              <a:cxnLst/>
              <a:rect l="l" t="t" r="r" b="b"/>
              <a:pathLst>
                <a:path w="3289" h="9832" extrusionOk="0">
                  <a:moveTo>
                    <a:pt x="1914" y="1"/>
                  </a:moveTo>
                  <a:lnTo>
                    <a:pt x="1" y="517"/>
                  </a:lnTo>
                  <a:lnTo>
                    <a:pt x="1661" y="9612"/>
                  </a:lnTo>
                  <a:lnTo>
                    <a:pt x="2882" y="9832"/>
                  </a:lnTo>
                  <a:cubicBezTo>
                    <a:pt x="2882" y="9832"/>
                    <a:pt x="3289" y="4322"/>
                    <a:pt x="2838" y="2959"/>
                  </a:cubicBezTo>
                  <a:cubicBezTo>
                    <a:pt x="2387" y="1595"/>
                    <a:pt x="1914" y="1"/>
                    <a:pt x="1914" y="1"/>
                  </a:cubicBezTo>
                  <a:close/>
                </a:path>
              </a:pathLst>
            </a:custGeom>
            <a:solidFill>
              <a:srgbClr val="E8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453375" y="2621050"/>
              <a:ext cx="99275" cy="122925"/>
            </a:xfrm>
            <a:custGeom>
              <a:avLst/>
              <a:gdLst/>
              <a:ahLst/>
              <a:cxnLst/>
              <a:rect l="l" t="t" r="r" b="b"/>
              <a:pathLst>
                <a:path w="3971" h="4917" extrusionOk="0">
                  <a:moveTo>
                    <a:pt x="2442" y="1"/>
                  </a:moveTo>
                  <a:lnTo>
                    <a:pt x="1" y="2299"/>
                  </a:lnTo>
                  <a:lnTo>
                    <a:pt x="3366" y="4916"/>
                  </a:lnTo>
                  <a:lnTo>
                    <a:pt x="3509" y="4828"/>
                  </a:lnTo>
                  <a:cubicBezTo>
                    <a:pt x="3971" y="4344"/>
                    <a:pt x="3014" y="2717"/>
                    <a:pt x="2585" y="2200"/>
                  </a:cubicBezTo>
                  <a:lnTo>
                    <a:pt x="2442" y="1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395925" y="2382125"/>
              <a:ext cx="66000" cy="85000"/>
            </a:xfrm>
            <a:custGeom>
              <a:avLst/>
              <a:gdLst/>
              <a:ahLst/>
              <a:cxnLst/>
              <a:rect l="l" t="t" r="r" b="b"/>
              <a:pathLst>
                <a:path w="2640" h="3400" extrusionOk="0">
                  <a:moveTo>
                    <a:pt x="1307" y="1"/>
                  </a:moveTo>
                  <a:cubicBezTo>
                    <a:pt x="1297" y="1"/>
                    <a:pt x="1286" y="1"/>
                    <a:pt x="1276" y="1"/>
                  </a:cubicBezTo>
                  <a:cubicBezTo>
                    <a:pt x="561" y="23"/>
                    <a:pt x="0" y="793"/>
                    <a:pt x="22" y="1739"/>
                  </a:cubicBezTo>
                  <a:cubicBezTo>
                    <a:pt x="55" y="2660"/>
                    <a:pt x="632" y="3400"/>
                    <a:pt x="1333" y="3400"/>
                  </a:cubicBezTo>
                  <a:cubicBezTo>
                    <a:pt x="1344" y="3400"/>
                    <a:pt x="1354" y="3400"/>
                    <a:pt x="1364" y="3399"/>
                  </a:cubicBezTo>
                  <a:cubicBezTo>
                    <a:pt x="2079" y="3377"/>
                    <a:pt x="2640" y="2607"/>
                    <a:pt x="2618" y="1662"/>
                  </a:cubicBezTo>
                  <a:cubicBezTo>
                    <a:pt x="2585" y="740"/>
                    <a:pt x="2008" y="1"/>
                    <a:pt x="1307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417925" y="2445375"/>
              <a:ext cx="41250" cy="58025"/>
            </a:xfrm>
            <a:custGeom>
              <a:avLst/>
              <a:gdLst/>
              <a:ahLst/>
              <a:cxnLst/>
              <a:rect l="l" t="t" r="r" b="b"/>
              <a:pathLst>
                <a:path w="1650" h="2321" extrusionOk="0">
                  <a:moveTo>
                    <a:pt x="990" y="0"/>
                  </a:moveTo>
                  <a:lnTo>
                    <a:pt x="0" y="330"/>
                  </a:lnTo>
                  <a:lnTo>
                    <a:pt x="660" y="2321"/>
                  </a:lnTo>
                  <a:lnTo>
                    <a:pt x="1650" y="1980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389875" y="2508875"/>
              <a:ext cx="161125" cy="248025"/>
            </a:xfrm>
            <a:custGeom>
              <a:avLst/>
              <a:gdLst/>
              <a:ahLst/>
              <a:cxnLst/>
              <a:rect l="l" t="t" r="r" b="b"/>
              <a:pathLst>
                <a:path w="6445" h="9921" extrusionOk="0">
                  <a:moveTo>
                    <a:pt x="3948" y="1"/>
                  </a:moveTo>
                  <a:lnTo>
                    <a:pt x="0" y="782"/>
                  </a:lnTo>
                  <a:lnTo>
                    <a:pt x="88" y="9920"/>
                  </a:lnTo>
                  <a:lnTo>
                    <a:pt x="6445" y="9524"/>
                  </a:lnTo>
                  <a:lnTo>
                    <a:pt x="39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87400" y="2468475"/>
              <a:ext cx="96525" cy="183125"/>
            </a:xfrm>
            <a:custGeom>
              <a:avLst/>
              <a:gdLst/>
              <a:ahLst/>
              <a:cxnLst/>
              <a:rect l="l" t="t" r="r" b="b"/>
              <a:pathLst>
                <a:path w="3861" h="7325" extrusionOk="0">
                  <a:moveTo>
                    <a:pt x="2783" y="0"/>
                  </a:moveTo>
                  <a:lnTo>
                    <a:pt x="2728" y="33"/>
                  </a:lnTo>
                  <a:cubicBezTo>
                    <a:pt x="2495" y="219"/>
                    <a:pt x="2213" y="313"/>
                    <a:pt x="1931" y="313"/>
                  </a:cubicBezTo>
                  <a:cubicBezTo>
                    <a:pt x="1680" y="313"/>
                    <a:pt x="1428" y="239"/>
                    <a:pt x="1210" y="88"/>
                  </a:cubicBezTo>
                  <a:lnTo>
                    <a:pt x="770" y="605"/>
                  </a:lnTo>
                  <a:cubicBezTo>
                    <a:pt x="99" y="1188"/>
                    <a:pt x="0" y="2464"/>
                    <a:pt x="220" y="3321"/>
                  </a:cubicBezTo>
                  <a:lnTo>
                    <a:pt x="1111" y="7214"/>
                  </a:lnTo>
                  <a:lnTo>
                    <a:pt x="3190" y="7324"/>
                  </a:lnTo>
                  <a:lnTo>
                    <a:pt x="3190" y="7324"/>
                  </a:lnTo>
                  <a:lnTo>
                    <a:pt x="1848" y="2684"/>
                  </a:lnTo>
                  <a:lnTo>
                    <a:pt x="2761" y="2793"/>
                  </a:lnTo>
                  <a:lnTo>
                    <a:pt x="3860" y="847"/>
                  </a:lnTo>
                  <a:lnTo>
                    <a:pt x="2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24175" y="3127475"/>
              <a:ext cx="149025" cy="71925"/>
            </a:xfrm>
            <a:custGeom>
              <a:avLst/>
              <a:gdLst/>
              <a:ahLst/>
              <a:cxnLst/>
              <a:rect l="l" t="t" r="r" b="b"/>
              <a:pathLst>
                <a:path w="5961" h="2877" extrusionOk="0">
                  <a:moveTo>
                    <a:pt x="3618" y="0"/>
                  </a:moveTo>
                  <a:lnTo>
                    <a:pt x="2683" y="1023"/>
                  </a:lnTo>
                  <a:cubicBezTo>
                    <a:pt x="2540" y="1188"/>
                    <a:pt x="2353" y="1320"/>
                    <a:pt x="2145" y="1408"/>
                  </a:cubicBezTo>
                  <a:lnTo>
                    <a:pt x="0" y="2364"/>
                  </a:lnTo>
                  <a:lnTo>
                    <a:pt x="2474" y="2859"/>
                  </a:lnTo>
                  <a:cubicBezTo>
                    <a:pt x="2529" y="2871"/>
                    <a:pt x="2584" y="2876"/>
                    <a:pt x="2639" y="2876"/>
                  </a:cubicBezTo>
                  <a:cubicBezTo>
                    <a:pt x="2903" y="2876"/>
                    <a:pt x="3157" y="2748"/>
                    <a:pt x="3321" y="2529"/>
                  </a:cubicBezTo>
                  <a:lnTo>
                    <a:pt x="4146" y="1397"/>
                  </a:lnTo>
                  <a:lnTo>
                    <a:pt x="4421" y="2397"/>
                  </a:lnTo>
                  <a:lnTo>
                    <a:pt x="5961" y="2111"/>
                  </a:lnTo>
                  <a:lnTo>
                    <a:pt x="4982" y="66"/>
                  </a:lnTo>
                  <a:lnTo>
                    <a:pt x="4982" y="77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484725" y="3135700"/>
              <a:ext cx="135025" cy="66775"/>
            </a:xfrm>
            <a:custGeom>
              <a:avLst/>
              <a:gdLst/>
              <a:ahLst/>
              <a:cxnLst/>
              <a:rect l="l" t="t" r="r" b="b"/>
              <a:pathLst>
                <a:path w="5401" h="2671" extrusionOk="0">
                  <a:moveTo>
                    <a:pt x="3157" y="1"/>
                  </a:moveTo>
                  <a:lnTo>
                    <a:pt x="2376" y="980"/>
                  </a:lnTo>
                  <a:cubicBezTo>
                    <a:pt x="2244" y="1134"/>
                    <a:pt x="2090" y="1266"/>
                    <a:pt x="1903" y="1365"/>
                  </a:cubicBezTo>
                  <a:lnTo>
                    <a:pt x="0" y="2343"/>
                  </a:lnTo>
                  <a:lnTo>
                    <a:pt x="2277" y="2662"/>
                  </a:lnTo>
                  <a:cubicBezTo>
                    <a:pt x="2315" y="2668"/>
                    <a:pt x="2352" y="2671"/>
                    <a:pt x="2390" y="2671"/>
                  </a:cubicBezTo>
                  <a:cubicBezTo>
                    <a:pt x="2645" y="2671"/>
                    <a:pt x="2881" y="2542"/>
                    <a:pt x="3025" y="2321"/>
                  </a:cubicBezTo>
                  <a:lnTo>
                    <a:pt x="3706" y="1244"/>
                  </a:lnTo>
                  <a:lnTo>
                    <a:pt x="4014" y="2134"/>
                  </a:lnTo>
                  <a:lnTo>
                    <a:pt x="5400" y="1793"/>
                  </a:lnTo>
                  <a:lnTo>
                    <a:pt x="43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65125" y="3119500"/>
              <a:ext cx="42650" cy="39050"/>
            </a:xfrm>
            <a:custGeom>
              <a:avLst/>
              <a:gdLst/>
              <a:ahLst/>
              <a:cxnLst/>
              <a:rect l="l" t="t" r="r" b="b"/>
              <a:pathLst>
                <a:path w="1706" h="1562" fill="none" extrusionOk="0">
                  <a:moveTo>
                    <a:pt x="1573" y="924"/>
                  </a:moveTo>
                  <a:cubicBezTo>
                    <a:pt x="1298" y="792"/>
                    <a:pt x="1045" y="616"/>
                    <a:pt x="847" y="396"/>
                  </a:cubicBezTo>
                  <a:cubicBezTo>
                    <a:pt x="748" y="297"/>
                    <a:pt x="858" y="143"/>
                    <a:pt x="979" y="198"/>
                  </a:cubicBezTo>
                  <a:cubicBezTo>
                    <a:pt x="1056" y="231"/>
                    <a:pt x="1122" y="275"/>
                    <a:pt x="1177" y="330"/>
                  </a:cubicBezTo>
                  <a:cubicBezTo>
                    <a:pt x="1320" y="473"/>
                    <a:pt x="1397" y="649"/>
                    <a:pt x="1474" y="825"/>
                  </a:cubicBezTo>
                  <a:cubicBezTo>
                    <a:pt x="1342" y="649"/>
                    <a:pt x="1232" y="440"/>
                    <a:pt x="1177" y="220"/>
                  </a:cubicBezTo>
                  <a:cubicBezTo>
                    <a:pt x="1166" y="154"/>
                    <a:pt x="1155" y="88"/>
                    <a:pt x="1199" y="44"/>
                  </a:cubicBezTo>
                  <a:cubicBezTo>
                    <a:pt x="1232" y="0"/>
                    <a:pt x="1298" y="0"/>
                    <a:pt x="1342" y="33"/>
                  </a:cubicBezTo>
                  <a:cubicBezTo>
                    <a:pt x="1397" y="55"/>
                    <a:pt x="1430" y="99"/>
                    <a:pt x="1452" y="143"/>
                  </a:cubicBezTo>
                  <a:cubicBezTo>
                    <a:pt x="1628" y="385"/>
                    <a:pt x="1705" y="704"/>
                    <a:pt x="1672" y="1001"/>
                  </a:cubicBezTo>
                  <a:cubicBezTo>
                    <a:pt x="1672" y="1122"/>
                    <a:pt x="1628" y="1243"/>
                    <a:pt x="1529" y="1298"/>
                  </a:cubicBezTo>
                  <a:cubicBezTo>
                    <a:pt x="1408" y="1364"/>
                    <a:pt x="1265" y="1287"/>
                    <a:pt x="1133" y="1243"/>
                  </a:cubicBezTo>
                  <a:cubicBezTo>
                    <a:pt x="880" y="1155"/>
                    <a:pt x="595" y="1221"/>
                    <a:pt x="397" y="1386"/>
                  </a:cubicBezTo>
                  <a:cubicBezTo>
                    <a:pt x="331" y="1441"/>
                    <a:pt x="276" y="1507"/>
                    <a:pt x="199" y="1529"/>
                  </a:cubicBezTo>
                  <a:cubicBezTo>
                    <a:pt x="122" y="1562"/>
                    <a:pt x="12" y="1518"/>
                    <a:pt x="1" y="1430"/>
                  </a:cubicBezTo>
                </a:path>
              </a:pathLst>
            </a:custGeom>
            <a:noFill/>
            <a:ln w="1650" cap="flat" cmpd="sng">
              <a:solidFill>
                <a:srgbClr val="070303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90300" y="2370075"/>
              <a:ext cx="61175" cy="51125"/>
            </a:xfrm>
            <a:custGeom>
              <a:avLst/>
              <a:gdLst/>
              <a:ahLst/>
              <a:cxnLst/>
              <a:rect l="l" t="t" r="r" b="b"/>
              <a:pathLst>
                <a:path w="2447" h="2045" extrusionOk="0">
                  <a:moveTo>
                    <a:pt x="1753" y="0"/>
                  </a:moveTo>
                  <a:cubicBezTo>
                    <a:pt x="1025" y="0"/>
                    <a:pt x="1" y="304"/>
                    <a:pt x="115" y="2045"/>
                  </a:cubicBezTo>
                  <a:lnTo>
                    <a:pt x="2403" y="1891"/>
                  </a:lnTo>
                  <a:lnTo>
                    <a:pt x="2447" y="87"/>
                  </a:lnTo>
                  <a:cubicBezTo>
                    <a:pt x="2447" y="87"/>
                    <a:pt x="2142" y="0"/>
                    <a:pt x="1753" y="0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532550" y="3126650"/>
              <a:ext cx="41000" cy="34375"/>
            </a:xfrm>
            <a:custGeom>
              <a:avLst/>
              <a:gdLst/>
              <a:ahLst/>
              <a:cxnLst/>
              <a:rect l="l" t="t" r="r" b="b"/>
              <a:pathLst>
                <a:path w="1640" h="1375" fill="none" extrusionOk="0">
                  <a:moveTo>
                    <a:pt x="1222" y="814"/>
                  </a:moveTo>
                  <a:cubicBezTo>
                    <a:pt x="1123" y="528"/>
                    <a:pt x="903" y="275"/>
                    <a:pt x="639" y="132"/>
                  </a:cubicBezTo>
                  <a:lnTo>
                    <a:pt x="639" y="132"/>
                  </a:lnTo>
                  <a:cubicBezTo>
                    <a:pt x="430" y="22"/>
                    <a:pt x="199" y="275"/>
                    <a:pt x="353" y="462"/>
                  </a:cubicBezTo>
                  <a:cubicBezTo>
                    <a:pt x="485" y="638"/>
                    <a:pt x="672" y="759"/>
                    <a:pt x="881" y="814"/>
                  </a:cubicBezTo>
                  <a:cubicBezTo>
                    <a:pt x="1002" y="748"/>
                    <a:pt x="1068" y="616"/>
                    <a:pt x="1112" y="495"/>
                  </a:cubicBezTo>
                  <a:cubicBezTo>
                    <a:pt x="1156" y="363"/>
                    <a:pt x="1200" y="231"/>
                    <a:pt x="1299" y="132"/>
                  </a:cubicBezTo>
                  <a:lnTo>
                    <a:pt x="1299" y="132"/>
                  </a:lnTo>
                  <a:cubicBezTo>
                    <a:pt x="1431" y="0"/>
                    <a:pt x="1640" y="198"/>
                    <a:pt x="1530" y="341"/>
                  </a:cubicBezTo>
                  <a:cubicBezTo>
                    <a:pt x="1321" y="649"/>
                    <a:pt x="969" y="869"/>
                    <a:pt x="606" y="913"/>
                  </a:cubicBezTo>
                  <a:cubicBezTo>
                    <a:pt x="485" y="924"/>
                    <a:pt x="364" y="935"/>
                    <a:pt x="265" y="990"/>
                  </a:cubicBezTo>
                  <a:cubicBezTo>
                    <a:pt x="122" y="1067"/>
                    <a:pt x="56" y="1221"/>
                    <a:pt x="1" y="1375"/>
                  </a:cubicBezTo>
                </a:path>
              </a:pathLst>
            </a:custGeom>
            <a:noFill/>
            <a:ln w="16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428100" y="2371525"/>
              <a:ext cx="54450" cy="81650"/>
            </a:xfrm>
            <a:custGeom>
              <a:avLst/>
              <a:gdLst/>
              <a:ahLst/>
              <a:cxnLst/>
              <a:rect l="l" t="t" r="r" b="b"/>
              <a:pathLst>
                <a:path w="2178" h="3266" extrusionOk="0">
                  <a:moveTo>
                    <a:pt x="484" y="1"/>
                  </a:moveTo>
                  <a:cubicBezTo>
                    <a:pt x="319" y="1"/>
                    <a:pt x="155" y="31"/>
                    <a:pt x="0" y="95"/>
                  </a:cubicBezTo>
                  <a:lnTo>
                    <a:pt x="330" y="1602"/>
                  </a:lnTo>
                  <a:cubicBezTo>
                    <a:pt x="528" y="1789"/>
                    <a:pt x="506" y="2097"/>
                    <a:pt x="462" y="2372"/>
                  </a:cubicBezTo>
                  <a:cubicBezTo>
                    <a:pt x="429" y="2636"/>
                    <a:pt x="396" y="2954"/>
                    <a:pt x="594" y="3141"/>
                  </a:cubicBezTo>
                  <a:cubicBezTo>
                    <a:pt x="686" y="3226"/>
                    <a:pt x="813" y="3265"/>
                    <a:pt x="943" y="3265"/>
                  </a:cubicBezTo>
                  <a:cubicBezTo>
                    <a:pt x="1015" y="3265"/>
                    <a:pt x="1088" y="3253"/>
                    <a:pt x="1155" y="3229"/>
                  </a:cubicBezTo>
                  <a:cubicBezTo>
                    <a:pt x="1342" y="3152"/>
                    <a:pt x="1496" y="3009"/>
                    <a:pt x="1617" y="2856"/>
                  </a:cubicBezTo>
                  <a:cubicBezTo>
                    <a:pt x="2057" y="2284"/>
                    <a:pt x="2177" y="1448"/>
                    <a:pt x="1837" y="810"/>
                  </a:cubicBezTo>
                  <a:cubicBezTo>
                    <a:pt x="1575" y="322"/>
                    <a:pt x="1024" y="1"/>
                    <a:pt x="484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329125" y="2809650"/>
              <a:ext cx="8250" cy="33300"/>
            </a:xfrm>
            <a:custGeom>
              <a:avLst/>
              <a:gdLst/>
              <a:ahLst/>
              <a:cxnLst/>
              <a:rect l="l" t="t" r="r" b="b"/>
              <a:pathLst>
                <a:path w="330" h="1332" extrusionOk="0">
                  <a:moveTo>
                    <a:pt x="0" y="1"/>
                  </a:moveTo>
                  <a:lnTo>
                    <a:pt x="0" y="1331"/>
                  </a:lnTo>
                  <a:lnTo>
                    <a:pt x="330" y="133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378325" y="2809650"/>
              <a:ext cx="8550" cy="33300"/>
            </a:xfrm>
            <a:custGeom>
              <a:avLst/>
              <a:gdLst/>
              <a:ahLst/>
              <a:cxnLst/>
              <a:rect l="l" t="t" r="r" b="b"/>
              <a:pathLst>
                <a:path w="342" h="1332" extrusionOk="0">
                  <a:moveTo>
                    <a:pt x="1" y="1"/>
                  </a:moveTo>
                  <a:lnTo>
                    <a:pt x="1" y="1331"/>
                  </a:lnTo>
                  <a:lnTo>
                    <a:pt x="341" y="1331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284300" y="3156875"/>
              <a:ext cx="22575" cy="44850"/>
            </a:xfrm>
            <a:custGeom>
              <a:avLst/>
              <a:gdLst/>
              <a:ahLst/>
              <a:cxnLst/>
              <a:rect l="l" t="t" r="r" b="b"/>
              <a:pathLst>
                <a:path w="903" h="1794" extrusionOk="0">
                  <a:moveTo>
                    <a:pt x="385" y="1"/>
                  </a:moveTo>
                  <a:cubicBezTo>
                    <a:pt x="176" y="1"/>
                    <a:pt x="1" y="177"/>
                    <a:pt x="1" y="386"/>
                  </a:cubicBezTo>
                  <a:lnTo>
                    <a:pt x="1" y="1419"/>
                  </a:lnTo>
                  <a:cubicBezTo>
                    <a:pt x="1" y="1628"/>
                    <a:pt x="176" y="1793"/>
                    <a:pt x="385" y="1793"/>
                  </a:cubicBezTo>
                  <a:lnTo>
                    <a:pt x="517" y="1793"/>
                  </a:lnTo>
                  <a:cubicBezTo>
                    <a:pt x="726" y="1793"/>
                    <a:pt x="902" y="1628"/>
                    <a:pt x="902" y="1419"/>
                  </a:cubicBezTo>
                  <a:lnTo>
                    <a:pt x="902" y="386"/>
                  </a:lnTo>
                  <a:cubicBezTo>
                    <a:pt x="902" y="177"/>
                    <a:pt x="726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409125" y="3156875"/>
              <a:ext cx="22275" cy="44850"/>
            </a:xfrm>
            <a:custGeom>
              <a:avLst/>
              <a:gdLst/>
              <a:ahLst/>
              <a:cxnLst/>
              <a:rect l="l" t="t" r="r" b="b"/>
              <a:pathLst>
                <a:path w="891" h="1794" extrusionOk="0">
                  <a:moveTo>
                    <a:pt x="385" y="1"/>
                  </a:moveTo>
                  <a:cubicBezTo>
                    <a:pt x="165" y="1"/>
                    <a:pt x="0" y="177"/>
                    <a:pt x="0" y="386"/>
                  </a:cubicBezTo>
                  <a:lnTo>
                    <a:pt x="0" y="1419"/>
                  </a:lnTo>
                  <a:cubicBezTo>
                    <a:pt x="0" y="1628"/>
                    <a:pt x="165" y="1793"/>
                    <a:pt x="385" y="1793"/>
                  </a:cubicBezTo>
                  <a:lnTo>
                    <a:pt x="517" y="1793"/>
                  </a:lnTo>
                  <a:cubicBezTo>
                    <a:pt x="726" y="1793"/>
                    <a:pt x="891" y="1628"/>
                    <a:pt x="891" y="1419"/>
                  </a:cubicBezTo>
                  <a:lnTo>
                    <a:pt x="891" y="386"/>
                  </a:lnTo>
                  <a:cubicBezTo>
                    <a:pt x="891" y="177"/>
                    <a:pt x="726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238125" y="2833850"/>
              <a:ext cx="239475" cy="340925"/>
            </a:xfrm>
            <a:custGeom>
              <a:avLst/>
              <a:gdLst/>
              <a:ahLst/>
              <a:cxnLst/>
              <a:rect l="l" t="t" r="r" b="b"/>
              <a:pathLst>
                <a:path w="9579" h="13637" extrusionOk="0">
                  <a:moveTo>
                    <a:pt x="0" y="0"/>
                  </a:moveTo>
                  <a:lnTo>
                    <a:pt x="0" y="13637"/>
                  </a:lnTo>
                  <a:lnTo>
                    <a:pt x="9579" y="13637"/>
                  </a:lnTo>
                  <a:lnTo>
                    <a:pt x="9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294750" y="2890475"/>
              <a:ext cx="6350" cy="237850"/>
            </a:xfrm>
            <a:custGeom>
              <a:avLst/>
              <a:gdLst/>
              <a:ahLst/>
              <a:cxnLst/>
              <a:rect l="l" t="t" r="r" b="b"/>
              <a:pathLst>
                <a:path w="254" h="9514" extrusionOk="0">
                  <a:moveTo>
                    <a:pt x="99" y="1"/>
                  </a:moveTo>
                  <a:cubicBezTo>
                    <a:pt x="44" y="1"/>
                    <a:pt x="0" y="45"/>
                    <a:pt x="0" y="111"/>
                  </a:cubicBezTo>
                  <a:lnTo>
                    <a:pt x="0" y="9403"/>
                  </a:lnTo>
                  <a:cubicBezTo>
                    <a:pt x="0" y="9458"/>
                    <a:pt x="44" y="9513"/>
                    <a:pt x="99" y="9513"/>
                  </a:cubicBezTo>
                  <a:lnTo>
                    <a:pt x="143" y="9513"/>
                  </a:lnTo>
                  <a:cubicBezTo>
                    <a:pt x="198" y="9513"/>
                    <a:pt x="253" y="9458"/>
                    <a:pt x="253" y="9403"/>
                  </a:cubicBezTo>
                  <a:lnTo>
                    <a:pt x="253" y="111"/>
                  </a:lnTo>
                  <a:cubicBezTo>
                    <a:pt x="253" y="45"/>
                    <a:pt x="198" y="1"/>
                    <a:pt x="1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354675" y="2890475"/>
              <a:ext cx="6350" cy="237850"/>
            </a:xfrm>
            <a:custGeom>
              <a:avLst/>
              <a:gdLst/>
              <a:ahLst/>
              <a:cxnLst/>
              <a:rect l="l" t="t" r="r" b="b"/>
              <a:pathLst>
                <a:path w="254" h="9514" extrusionOk="0">
                  <a:moveTo>
                    <a:pt x="111" y="1"/>
                  </a:moveTo>
                  <a:cubicBezTo>
                    <a:pt x="56" y="1"/>
                    <a:pt x="1" y="45"/>
                    <a:pt x="1" y="111"/>
                  </a:cubicBezTo>
                  <a:lnTo>
                    <a:pt x="1" y="9403"/>
                  </a:lnTo>
                  <a:cubicBezTo>
                    <a:pt x="1" y="9458"/>
                    <a:pt x="56" y="9513"/>
                    <a:pt x="111" y="9513"/>
                  </a:cubicBezTo>
                  <a:lnTo>
                    <a:pt x="144" y="9513"/>
                  </a:lnTo>
                  <a:cubicBezTo>
                    <a:pt x="210" y="9513"/>
                    <a:pt x="254" y="9458"/>
                    <a:pt x="254" y="9403"/>
                  </a:cubicBezTo>
                  <a:lnTo>
                    <a:pt x="254" y="111"/>
                  </a:lnTo>
                  <a:cubicBezTo>
                    <a:pt x="254" y="45"/>
                    <a:pt x="210" y="1"/>
                    <a:pt x="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414900" y="2890475"/>
              <a:ext cx="6350" cy="237850"/>
            </a:xfrm>
            <a:custGeom>
              <a:avLst/>
              <a:gdLst/>
              <a:ahLst/>
              <a:cxnLst/>
              <a:rect l="l" t="t" r="r" b="b"/>
              <a:pathLst>
                <a:path w="254" h="9514" extrusionOk="0">
                  <a:moveTo>
                    <a:pt x="110" y="1"/>
                  </a:moveTo>
                  <a:cubicBezTo>
                    <a:pt x="44" y="1"/>
                    <a:pt x="0" y="45"/>
                    <a:pt x="0" y="111"/>
                  </a:cubicBezTo>
                  <a:lnTo>
                    <a:pt x="0" y="9403"/>
                  </a:lnTo>
                  <a:cubicBezTo>
                    <a:pt x="0" y="9458"/>
                    <a:pt x="44" y="9513"/>
                    <a:pt x="110" y="9513"/>
                  </a:cubicBezTo>
                  <a:lnTo>
                    <a:pt x="143" y="9513"/>
                  </a:lnTo>
                  <a:cubicBezTo>
                    <a:pt x="209" y="9513"/>
                    <a:pt x="253" y="9458"/>
                    <a:pt x="253" y="9403"/>
                  </a:cubicBezTo>
                  <a:lnTo>
                    <a:pt x="253" y="111"/>
                  </a:lnTo>
                  <a:cubicBezTo>
                    <a:pt x="253" y="45"/>
                    <a:pt x="209" y="1"/>
                    <a:pt x="1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315925" y="2802500"/>
              <a:ext cx="83875" cy="7725"/>
            </a:xfrm>
            <a:custGeom>
              <a:avLst/>
              <a:gdLst/>
              <a:ahLst/>
              <a:cxnLst/>
              <a:rect l="l" t="t" r="r" b="b"/>
              <a:pathLst>
                <a:path w="3355" h="309" extrusionOk="0">
                  <a:moveTo>
                    <a:pt x="0" y="1"/>
                  </a:moveTo>
                  <a:lnTo>
                    <a:pt x="0" y="309"/>
                  </a:lnTo>
                  <a:lnTo>
                    <a:pt x="3354" y="309"/>
                  </a:lnTo>
                  <a:lnTo>
                    <a:pt x="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354950" y="2648825"/>
              <a:ext cx="82225" cy="131700"/>
            </a:xfrm>
            <a:custGeom>
              <a:avLst/>
              <a:gdLst/>
              <a:ahLst/>
              <a:cxnLst/>
              <a:rect l="l" t="t" r="r" b="b"/>
              <a:pathLst>
                <a:path w="3289" h="5268" extrusionOk="0">
                  <a:moveTo>
                    <a:pt x="1518" y="0"/>
                  </a:moveTo>
                  <a:lnTo>
                    <a:pt x="1" y="5191"/>
                  </a:lnTo>
                  <a:lnTo>
                    <a:pt x="650" y="5268"/>
                  </a:lnTo>
                  <a:lnTo>
                    <a:pt x="3289" y="176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340925" y="2769025"/>
              <a:ext cx="31375" cy="43875"/>
            </a:xfrm>
            <a:custGeom>
              <a:avLst/>
              <a:gdLst/>
              <a:ahLst/>
              <a:cxnLst/>
              <a:rect l="l" t="t" r="r" b="b"/>
              <a:pathLst>
                <a:path w="1255" h="1755" extrusionOk="0">
                  <a:moveTo>
                    <a:pt x="917" y="1"/>
                  </a:moveTo>
                  <a:cubicBezTo>
                    <a:pt x="693" y="1"/>
                    <a:pt x="401" y="279"/>
                    <a:pt x="210" y="691"/>
                  </a:cubicBezTo>
                  <a:cubicBezTo>
                    <a:pt x="1" y="1164"/>
                    <a:pt x="12" y="1637"/>
                    <a:pt x="243" y="1735"/>
                  </a:cubicBezTo>
                  <a:cubicBezTo>
                    <a:pt x="273" y="1748"/>
                    <a:pt x="305" y="1755"/>
                    <a:pt x="338" y="1755"/>
                  </a:cubicBezTo>
                  <a:cubicBezTo>
                    <a:pt x="563" y="1755"/>
                    <a:pt x="853" y="1476"/>
                    <a:pt x="1035" y="1065"/>
                  </a:cubicBezTo>
                  <a:cubicBezTo>
                    <a:pt x="1255" y="592"/>
                    <a:pt x="1244" y="119"/>
                    <a:pt x="1013" y="20"/>
                  </a:cubicBezTo>
                  <a:cubicBezTo>
                    <a:pt x="983" y="7"/>
                    <a:pt x="951" y="1"/>
                    <a:pt x="917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354125" y="2608400"/>
              <a:ext cx="90750" cy="170200"/>
            </a:xfrm>
            <a:custGeom>
              <a:avLst/>
              <a:gdLst/>
              <a:ahLst/>
              <a:cxnLst/>
              <a:rect l="l" t="t" r="r" b="b"/>
              <a:pathLst>
                <a:path w="3630" h="6808" extrusionOk="0">
                  <a:moveTo>
                    <a:pt x="1475" y="1"/>
                  </a:moveTo>
                  <a:cubicBezTo>
                    <a:pt x="1475" y="1"/>
                    <a:pt x="1475" y="1"/>
                    <a:pt x="1474" y="1"/>
                  </a:cubicBezTo>
                  <a:cubicBezTo>
                    <a:pt x="1452" y="1"/>
                    <a:pt x="1" y="6511"/>
                    <a:pt x="1" y="6511"/>
                  </a:cubicBezTo>
                  <a:lnTo>
                    <a:pt x="793" y="6808"/>
                  </a:lnTo>
                  <a:lnTo>
                    <a:pt x="3630" y="1727"/>
                  </a:lnTo>
                  <a:cubicBezTo>
                    <a:pt x="3630" y="1727"/>
                    <a:pt x="1521" y="1"/>
                    <a:pt x="1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425350" y="2371225"/>
              <a:ext cx="120700" cy="252975"/>
            </a:xfrm>
            <a:custGeom>
              <a:avLst/>
              <a:gdLst/>
              <a:ahLst/>
              <a:cxnLst/>
              <a:rect l="l" t="t" r="r" b="b"/>
              <a:pathLst>
                <a:path w="4828" h="10119" extrusionOk="0">
                  <a:moveTo>
                    <a:pt x="818" y="1"/>
                  </a:moveTo>
                  <a:cubicBezTo>
                    <a:pt x="635" y="1"/>
                    <a:pt x="455" y="37"/>
                    <a:pt x="308" y="140"/>
                  </a:cubicBezTo>
                  <a:cubicBezTo>
                    <a:pt x="110" y="272"/>
                    <a:pt x="0" y="536"/>
                    <a:pt x="110" y="745"/>
                  </a:cubicBezTo>
                  <a:cubicBezTo>
                    <a:pt x="198" y="932"/>
                    <a:pt x="429" y="1009"/>
                    <a:pt x="572" y="1163"/>
                  </a:cubicBezTo>
                  <a:cubicBezTo>
                    <a:pt x="737" y="1328"/>
                    <a:pt x="781" y="1581"/>
                    <a:pt x="759" y="1812"/>
                  </a:cubicBezTo>
                  <a:cubicBezTo>
                    <a:pt x="726" y="2043"/>
                    <a:pt x="627" y="2252"/>
                    <a:pt x="539" y="2472"/>
                  </a:cubicBezTo>
                  <a:lnTo>
                    <a:pt x="561" y="2197"/>
                  </a:lnTo>
                  <a:lnTo>
                    <a:pt x="561" y="2197"/>
                  </a:lnTo>
                  <a:cubicBezTo>
                    <a:pt x="110" y="2835"/>
                    <a:pt x="110" y="3769"/>
                    <a:pt x="572" y="4407"/>
                  </a:cubicBezTo>
                  <a:cubicBezTo>
                    <a:pt x="869" y="4814"/>
                    <a:pt x="1320" y="5100"/>
                    <a:pt x="1562" y="5529"/>
                  </a:cubicBezTo>
                  <a:cubicBezTo>
                    <a:pt x="1848" y="6013"/>
                    <a:pt x="1837" y="6607"/>
                    <a:pt x="1771" y="7156"/>
                  </a:cubicBezTo>
                  <a:cubicBezTo>
                    <a:pt x="1694" y="7706"/>
                    <a:pt x="1573" y="8256"/>
                    <a:pt x="1650" y="8806"/>
                  </a:cubicBezTo>
                  <a:cubicBezTo>
                    <a:pt x="1716" y="9356"/>
                    <a:pt x="2035" y="9917"/>
                    <a:pt x="2573" y="10071"/>
                  </a:cubicBezTo>
                  <a:cubicBezTo>
                    <a:pt x="2678" y="10103"/>
                    <a:pt x="2785" y="10118"/>
                    <a:pt x="2892" y="10118"/>
                  </a:cubicBezTo>
                  <a:cubicBezTo>
                    <a:pt x="3180" y="10118"/>
                    <a:pt x="3469" y="10011"/>
                    <a:pt x="3717" y="9851"/>
                  </a:cubicBezTo>
                  <a:cubicBezTo>
                    <a:pt x="4278" y="9499"/>
                    <a:pt x="4663" y="8883"/>
                    <a:pt x="4751" y="8234"/>
                  </a:cubicBezTo>
                  <a:cubicBezTo>
                    <a:pt x="4828" y="7574"/>
                    <a:pt x="4608" y="6881"/>
                    <a:pt x="4157" y="6409"/>
                  </a:cubicBezTo>
                  <a:cubicBezTo>
                    <a:pt x="3915" y="6145"/>
                    <a:pt x="3618" y="5947"/>
                    <a:pt x="3354" y="5716"/>
                  </a:cubicBezTo>
                  <a:cubicBezTo>
                    <a:pt x="3090" y="5474"/>
                    <a:pt x="2859" y="5177"/>
                    <a:pt x="2826" y="4825"/>
                  </a:cubicBezTo>
                  <a:cubicBezTo>
                    <a:pt x="2771" y="4407"/>
                    <a:pt x="2991" y="4022"/>
                    <a:pt x="3123" y="3626"/>
                  </a:cubicBezTo>
                  <a:cubicBezTo>
                    <a:pt x="3387" y="2857"/>
                    <a:pt x="3332" y="1977"/>
                    <a:pt x="2936" y="1273"/>
                  </a:cubicBezTo>
                  <a:cubicBezTo>
                    <a:pt x="2529" y="569"/>
                    <a:pt x="1782" y="63"/>
                    <a:pt x="968" y="8"/>
                  </a:cubicBezTo>
                  <a:cubicBezTo>
                    <a:pt x="918" y="4"/>
                    <a:pt x="868" y="1"/>
                    <a:pt x="818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428375" y="2414300"/>
              <a:ext cx="17600" cy="17900"/>
            </a:xfrm>
            <a:custGeom>
              <a:avLst/>
              <a:gdLst/>
              <a:ahLst/>
              <a:cxnLst/>
              <a:rect l="l" t="t" r="r" b="b"/>
              <a:pathLst>
                <a:path w="704" h="716" extrusionOk="0">
                  <a:moveTo>
                    <a:pt x="352" y="1"/>
                  </a:moveTo>
                  <a:cubicBezTo>
                    <a:pt x="154" y="1"/>
                    <a:pt x="0" y="166"/>
                    <a:pt x="0" y="364"/>
                  </a:cubicBezTo>
                  <a:cubicBezTo>
                    <a:pt x="0" y="551"/>
                    <a:pt x="154" y="716"/>
                    <a:pt x="352" y="716"/>
                  </a:cubicBezTo>
                  <a:cubicBezTo>
                    <a:pt x="550" y="716"/>
                    <a:pt x="704" y="551"/>
                    <a:pt x="704" y="364"/>
                  </a:cubicBezTo>
                  <a:cubicBezTo>
                    <a:pt x="704" y="166"/>
                    <a:pt x="550" y="1"/>
                    <a:pt x="352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392900" y="2547100"/>
              <a:ext cx="46200" cy="198250"/>
            </a:xfrm>
            <a:custGeom>
              <a:avLst/>
              <a:gdLst/>
              <a:ahLst/>
              <a:cxnLst/>
              <a:rect l="l" t="t" r="r" b="b"/>
              <a:pathLst>
                <a:path w="1848" h="7930" fill="none" extrusionOk="0">
                  <a:moveTo>
                    <a:pt x="0" y="7929"/>
                  </a:moveTo>
                  <a:cubicBezTo>
                    <a:pt x="66" y="7753"/>
                    <a:pt x="1848" y="2794"/>
                    <a:pt x="1848" y="2794"/>
                  </a:cubicBezTo>
                  <a:lnTo>
                    <a:pt x="1848" y="0"/>
                  </a:lnTo>
                </a:path>
              </a:pathLst>
            </a:custGeom>
            <a:noFill/>
            <a:ln w="3575" cap="flat" cmpd="sng">
              <a:solidFill>
                <a:srgbClr val="0D0F1F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omic Sans MS" panose="030F0702030302020204" pitchFamily="66" charset="0"/>
              </a:rPr>
              <a:t>Seat Comfort Rating</a:t>
            </a:r>
            <a:endParaRPr b="0" dirty="0">
              <a:latin typeface="Comic Sans MS" panose="030F0702030302020204" pitchFamily="66" charset="0"/>
            </a:endParaRPr>
          </a:p>
        </p:txBody>
      </p:sp>
      <p:sp>
        <p:nvSpPr>
          <p:cNvPr id="1108" name="Google Shape;1108;p33"/>
          <p:cNvSpPr txBox="1">
            <a:spLocks noGrp="1"/>
          </p:cNvSpPr>
          <p:nvPr>
            <p:ph type="subTitle" idx="1"/>
          </p:nvPr>
        </p:nvSpPr>
        <p:spPr>
          <a:xfrm>
            <a:off x="730050" y="1146257"/>
            <a:ext cx="2765400" cy="3331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hy-AM" i="1" dirty="0"/>
              <a:t>Ինչպես տեսնում ենք նաստատեղերի հարմարության վարկանիշային գրաֆիկից վարկանիշ 5-ը առաջնային տեղն է գրավել ընդհանուրի մեջ ունենալով 2332 ձայն, և ունենալով ընհանուր 8100 կարծիք, նշանակում է որ 29% գնահատել է շատ լավ: Այնուհետև հաջորդում են վարկանիշ 4-ը և 3-ը համապատասխանաբար 26% (2072 ձայն) և 19% (1534): Իսկ ամենացածր են համարվում վարկանիշ 2 և 1՝ ունենալով 12% (948) և 15% (1214): Ինչը նշանակում է, որ կա 27% ուղևորներ, ովքեր այդքան էլ գոհ չեն ավիաընկերության նստատեղերի հարմարավետությունից:</a:t>
            </a:r>
            <a:endParaRPr i="1" dirty="0">
              <a:latin typeface="Comic Sans MS" panose="030F0702030302020204" pitchFamily="66" charset="0"/>
            </a:endParaRPr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6894331" y="358731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3092;p49">
            <a:extLst>
              <a:ext uri="{FF2B5EF4-FFF2-40B4-BE49-F238E27FC236}">
                <a16:creationId xmlns:a16="http://schemas.microsoft.com/office/drawing/2014/main" id="{9F0BA1A9-D3E7-42BA-8E96-5FEDEDEEBA09}"/>
              </a:ext>
            </a:extLst>
          </p:cNvPr>
          <p:cNvGrpSpPr/>
          <p:nvPr/>
        </p:nvGrpSpPr>
        <p:grpSpPr>
          <a:xfrm>
            <a:off x="3472578" y="3547836"/>
            <a:ext cx="1420050" cy="1219225"/>
            <a:chOff x="4246450" y="2399650"/>
            <a:chExt cx="1420050" cy="1219225"/>
          </a:xfrm>
        </p:grpSpPr>
        <p:sp>
          <p:nvSpPr>
            <p:cNvPr id="133" name="Google Shape;3093;p49">
              <a:extLst>
                <a:ext uri="{FF2B5EF4-FFF2-40B4-BE49-F238E27FC236}">
                  <a16:creationId xmlns:a16="http://schemas.microsoft.com/office/drawing/2014/main" id="{B0CD9EC6-9A1C-410C-8508-A3A750EF2E76}"/>
                </a:ext>
              </a:extLst>
            </p:cNvPr>
            <p:cNvSpPr/>
            <p:nvPr/>
          </p:nvSpPr>
          <p:spPr>
            <a:xfrm>
              <a:off x="5489225" y="3311075"/>
              <a:ext cx="177275" cy="186000"/>
            </a:xfrm>
            <a:custGeom>
              <a:avLst/>
              <a:gdLst/>
              <a:ahLst/>
              <a:cxnLst/>
              <a:rect l="l" t="t" r="r" b="b"/>
              <a:pathLst>
                <a:path w="7091" h="7440" extrusionOk="0">
                  <a:moveTo>
                    <a:pt x="6483" y="0"/>
                  </a:moveTo>
                  <a:cubicBezTo>
                    <a:pt x="6430" y="0"/>
                    <a:pt x="6332" y="8"/>
                    <a:pt x="6226" y="55"/>
                  </a:cubicBezTo>
                  <a:cubicBezTo>
                    <a:pt x="6085" y="126"/>
                    <a:pt x="5909" y="284"/>
                    <a:pt x="5662" y="602"/>
                  </a:cubicBezTo>
                  <a:cubicBezTo>
                    <a:pt x="5573" y="708"/>
                    <a:pt x="5485" y="831"/>
                    <a:pt x="5397" y="972"/>
                  </a:cubicBezTo>
                  <a:cubicBezTo>
                    <a:pt x="4604" y="2189"/>
                    <a:pt x="1570" y="3653"/>
                    <a:pt x="1570" y="3653"/>
                  </a:cubicBezTo>
                  <a:cubicBezTo>
                    <a:pt x="1606" y="4058"/>
                    <a:pt x="1" y="5522"/>
                    <a:pt x="1" y="5522"/>
                  </a:cubicBezTo>
                  <a:cubicBezTo>
                    <a:pt x="1" y="5522"/>
                    <a:pt x="19" y="6386"/>
                    <a:pt x="742" y="6950"/>
                  </a:cubicBezTo>
                  <a:cubicBezTo>
                    <a:pt x="988" y="7127"/>
                    <a:pt x="1324" y="7391"/>
                    <a:pt x="1712" y="7426"/>
                  </a:cubicBezTo>
                  <a:cubicBezTo>
                    <a:pt x="1738" y="7435"/>
                    <a:pt x="1769" y="7440"/>
                    <a:pt x="1802" y="7440"/>
                  </a:cubicBezTo>
                  <a:cubicBezTo>
                    <a:pt x="1835" y="7440"/>
                    <a:pt x="1870" y="7435"/>
                    <a:pt x="1905" y="7426"/>
                  </a:cubicBezTo>
                  <a:cubicBezTo>
                    <a:pt x="2346" y="7373"/>
                    <a:pt x="2523" y="7162"/>
                    <a:pt x="2523" y="7162"/>
                  </a:cubicBezTo>
                  <a:lnTo>
                    <a:pt x="3281" y="6245"/>
                  </a:lnTo>
                  <a:cubicBezTo>
                    <a:pt x="3281" y="6245"/>
                    <a:pt x="5767" y="3829"/>
                    <a:pt x="6420" y="2418"/>
                  </a:cubicBezTo>
                  <a:cubicBezTo>
                    <a:pt x="7090" y="1025"/>
                    <a:pt x="6526" y="2"/>
                    <a:pt x="6526" y="2"/>
                  </a:cubicBezTo>
                  <a:cubicBezTo>
                    <a:pt x="6526" y="2"/>
                    <a:pt x="6510" y="0"/>
                    <a:pt x="6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094;p49">
              <a:extLst>
                <a:ext uri="{FF2B5EF4-FFF2-40B4-BE49-F238E27FC236}">
                  <a16:creationId xmlns:a16="http://schemas.microsoft.com/office/drawing/2014/main" id="{C7A91F98-64DD-4F45-94A4-BFA9769B4165}"/>
                </a:ext>
              </a:extLst>
            </p:cNvPr>
            <p:cNvSpPr/>
            <p:nvPr/>
          </p:nvSpPr>
          <p:spPr>
            <a:xfrm>
              <a:off x="5549200" y="3448675"/>
              <a:ext cx="40125" cy="47200"/>
            </a:xfrm>
            <a:custGeom>
              <a:avLst/>
              <a:gdLst/>
              <a:ahLst/>
              <a:cxnLst/>
              <a:rect l="l" t="t" r="r" b="b"/>
              <a:pathLst>
                <a:path w="1605" h="1888" extrusionOk="0">
                  <a:moveTo>
                    <a:pt x="1605" y="0"/>
                  </a:moveTo>
                  <a:cubicBezTo>
                    <a:pt x="1605" y="1"/>
                    <a:pt x="300" y="1235"/>
                    <a:pt x="0" y="1764"/>
                  </a:cubicBezTo>
                  <a:lnTo>
                    <a:pt x="177" y="1887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095;p49">
              <a:extLst>
                <a:ext uri="{FF2B5EF4-FFF2-40B4-BE49-F238E27FC236}">
                  <a16:creationId xmlns:a16="http://schemas.microsoft.com/office/drawing/2014/main" id="{8BBA8DF5-77C8-4721-908D-78C0844F3D34}"/>
                </a:ext>
              </a:extLst>
            </p:cNvPr>
            <p:cNvSpPr/>
            <p:nvPr/>
          </p:nvSpPr>
          <p:spPr>
            <a:xfrm>
              <a:off x="5330075" y="3286875"/>
              <a:ext cx="299825" cy="178125"/>
            </a:xfrm>
            <a:custGeom>
              <a:avLst/>
              <a:gdLst/>
              <a:ahLst/>
              <a:cxnLst/>
              <a:rect l="l" t="t" r="r" b="b"/>
              <a:pathLst>
                <a:path w="11993" h="7125" extrusionOk="0">
                  <a:moveTo>
                    <a:pt x="1535" y="0"/>
                  </a:moveTo>
                  <a:lnTo>
                    <a:pt x="1" y="2258"/>
                  </a:lnTo>
                  <a:cubicBezTo>
                    <a:pt x="1" y="2258"/>
                    <a:pt x="6349" y="6225"/>
                    <a:pt x="6526" y="7125"/>
                  </a:cubicBezTo>
                  <a:cubicBezTo>
                    <a:pt x="6526" y="7125"/>
                    <a:pt x="8730" y="6701"/>
                    <a:pt x="10793" y="4550"/>
                  </a:cubicBezTo>
                  <a:cubicBezTo>
                    <a:pt x="11781" y="3580"/>
                    <a:pt x="11992" y="2381"/>
                    <a:pt x="11675" y="2293"/>
                  </a:cubicBezTo>
                  <a:cubicBezTo>
                    <a:pt x="11667" y="2290"/>
                    <a:pt x="11658" y="2289"/>
                    <a:pt x="11647" y="2289"/>
                  </a:cubicBezTo>
                  <a:cubicBezTo>
                    <a:pt x="11272" y="2289"/>
                    <a:pt x="9281" y="3925"/>
                    <a:pt x="7681" y="3925"/>
                  </a:cubicBezTo>
                  <a:cubicBezTo>
                    <a:pt x="7533" y="3925"/>
                    <a:pt x="7388" y="3911"/>
                    <a:pt x="7249" y="3880"/>
                  </a:cubicBezTo>
                  <a:cubicBezTo>
                    <a:pt x="5556" y="3492"/>
                    <a:pt x="1535" y="0"/>
                    <a:pt x="1535" y="0"/>
                  </a:cubicBezTo>
                  <a:close/>
                </a:path>
              </a:pathLst>
            </a:custGeom>
            <a:solidFill>
              <a:srgbClr val="EC9D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96;p49">
              <a:extLst>
                <a:ext uri="{FF2B5EF4-FFF2-40B4-BE49-F238E27FC236}">
                  <a16:creationId xmlns:a16="http://schemas.microsoft.com/office/drawing/2014/main" id="{C45310EC-83D3-4C43-B778-F4745BD357C6}"/>
                </a:ext>
              </a:extLst>
            </p:cNvPr>
            <p:cNvSpPr/>
            <p:nvPr/>
          </p:nvSpPr>
          <p:spPr>
            <a:xfrm>
              <a:off x="4653825" y="3016500"/>
              <a:ext cx="796200" cy="377075"/>
            </a:xfrm>
            <a:custGeom>
              <a:avLst/>
              <a:gdLst/>
              <a:ahLst/>
              <a:cxnLst/>
              <a:rect l="l" t="t" r="r" b="b"/>
              <a:pathLst>
                <a:path w="31848" h="15083" extrusionOk="0">
                  <a:moveTo>
                    <a:pt x="3694" y="1"/>
                  </a:moveTo>
                  <a:cubicBezTo>
                    <a:pt x="1745" y="1"/>
                    <a:pt x="374" y="420"/>
                    <a:pt x="264" y="1575"/>
                  </a:cubicBezTo>
                  <a:cubicBezTo>
                    <a:pt x="0" y="4255"/>
                    <a:pt x="2459" y="6038"/>
                    <a:pt x="5488" y="6038"/>
                  </a:cubicBezTo>
                  <a:cubicBezTo>
                    <a:pt x="6305" y="6038"/>
                    <a:pt x="7165" y="5908"/>
                    <a:pt x="8023" y="5631"/>
                  </a:cubicBezTo>
                  <a:cubicBezTo>
                    <a:pt x="8416" y="5503"/>
                    <a:pt x="8868" y="5446"/>
                    <a:pt x="9362" y="5446"/>
                  </a:cubicBezTo>
                  <a:cubicBezTo>
                    <a:pt x="13425" y="5446"/>
                    <a:pt x="20297" y="9316"/>
                    <a:pt x="20297" y="9316"/>
                  </a:cubicBezTo>
                  <a:lnTo>
                    <a:pt x="29820" y="15083"/>
                  </a:lnTo>
                  <a:lnTo>
                    <a:pt x="31847" y="12385"/>
                  </a:lnTo>
                  <a:cubicBezTo>
                    <a:pt x="31847" y="12385"/>
                    <a:pt x="20350" y="3268"/>
                    <a:pt x="18533" y="2915"/>
                  </a:cubicBezTo>
                  <a:cubicBezTo>
                    <a:pt x="17232" y="2675"/>
                    <a:pt x="8618" y="1"/>
                    <a:pt x="3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97;p49">
              <a:extLst>
                <a:ext uri="{FF2B5EF4-FFF2-40B4-BE49-F238E27FC236}">
                  <a16:creationId xmlns:a16="http://schemas.microsoft.com/office/drawing/2014/main" id="{28943FB4-08D2-463D-B256-71610993C6D6}"/>
                </a:ext>
              </a:extLst>
            </p:cNvPr>
            <p:cNvSpPr/>
            <p:nvPr/>
          </p:nvSpPr>
          <p:spPr>
            <a:xfrm>
              <a:off x="5390050" y="3318625"/>
              <a:ext cx="95675" cy="103175"/>
            </a:xfrm>
            <a:custGeom>
              <a:avLst/>
              <a:gdLst/>
              <a:ahLst/>
              <a:cxnLst/>
              <a:rect l="l" t="t" r="r" b="b"/>
              <a:pathLst>
                <a:path w="3827" h="4127" extrusionOk="0">
                  <a:moveTo>
                    <a:pt x="2381" y="0"/>
                  </a:moveTo>
                  <a:lnTo>
                    <a:pt x="0" y="3174"/>
                  </a:lnTo>
                  <a:lnTo>
                    <a:pt x="1887" y="4127"/>
                  </a:lnTo>
                  <a:lnTo>
                    <a:pt x="3827" y="1517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98;p49">
              <a:extLst>
                <a:ext uri="{FF2B5EF4-FFF2-40B4-BE49-F238E27FC236}">
                  <a16:creationId xmlns:a16="http://schemas.microsoft.com/office/drawing/2014/main" id="{184E8AED-4B95-4EEE-B439-92B8F6D672F0}"/>
                </a:ext>
              </a:extLst>
            </p:cNvPr>
            <p:cNvSpPr/>
            <p:nvPr/>
          </p:nvSpPr>
          <p:spPr>
            <a:xfrm>
              <a:off x="5077900" y="3489225"/>
              <a:ext cx="226200" cy="83925"/>
            </a:xfrm>
            <a:custGeom>
              <a:avLst/>
              <a:gdLst/>
              <a:ahLst/>
              <a:cxnLst/>
              <a:rect l="l" t="t" r="r" b="b"/>
              <a:pathLst>
                <a:path w="9048" h="3357" extrusionOk="0">
                  <a:moveTo>
                    <a:pt x="706" y="1"/>
                  </a:moveTo>
                  <a:cubicBezTo>
                    <a:pt x="706" y="1"/>
                    <a:pt x="19" y="530"/>
                    <a:pt x="19" y="1447"/>
                  </a:cubicBezTo>
                  <a:cubicBezTo>
                    <a:pt x="1" y="1746"/>
                    <a:pt x="1" y="2187"/>
                    <a:pt x="195" y="2505"/>
                  </a:cubicBezTo>
                  <a:cubicBezTo>
                    <a:pt x="230" y="2558"/>
                    <a:pt x="265" y="2610"/>
                    <a:pt x="318" y="2663"/>
                  </a:cubicBezTo>
                  <a:cubicBezTo>
                    <a:pt x="636" y="2981"/>
                    <a:pt x="918" y="2998"/>
                    <a:pt x="918" y="2998"/>
                  </a:cubicBezTo>
                  <a:lnTo>
                    <a:pt x="2099" y="3051"/>
                  </a:lnTo>
                  <a:cubicBezTo>
                    <a:pt x="2099" y="3051"/>
                    <a:pt x="4083" y="3356"/>
                    <a:pt x="5702" y="3356"/>
                  </a:cubicBezTo>
                  <a:cubicBezTo>
                    <a:pt x="6214" y="3356"/>
                    <a:pt x="6690" y="3326"/>
                    <a:pt x="7055" y="3245"/>
                  </a:cubicBezTo>
                  <a:cubicBezTo>
                    <a:pt x="8571" y="2928"/>
                    <a:pt x="9047" y="1870"/>
                    <a:pt x="9047" y="1870"/>
                  </a:cubicBezTo>
                  <a:cubicBezTo>
                    <a:pt x="9047" y="1870"/>
                    <a:pt x="8977" y="1746"/>
                    <a:pt x="8818" y="1658"/>
                  </a:cubicBezTo>
                  <a:cubicBezTo>
                    <a:pt x="8677" y="1588"/>
                    <a:pt x="8430" y="1552"/>
                    <a:pt x="8042" y="1535"/>
                  </a:cubicBezTo>
                  <a:cubicBezTo>
                    <a:pt x="7901" y="1535"/>
                    <a:pt x="7742" y="1535"/>
                    <a:pt x="7584" y="1552"/>
                  </a:cubicBezTo>
                  <a:cubicBezTo>
                    <a:pt x="7536" y="1556"/>
                    <a:pt x="7486" y="1558"/>
                    <a:pt x="7434" y="1558"/>
                  </a:cubicBezTo>
                  <a:cubicBezTo>
                    <a:pt x="5941" y="1558"/>
                    <a:pt x="3140" y="124"/>
                    <a:pt x="3140" y="124"/>
                  </a:cubicBezTo>
                  <a:cubicBezTo>
                    <a:pt x="3064" y="191"/>
                    <a:pt x="2869" y="216"/>
                    <a:pt x="2621" y="216"/>
                  </a:cubicBezTo>
                  <a:cubicBezTo>
                    <a:pt x="1893" y="216"/>
                    <a:pt x="706" y="1"/>
                    <a:pt x="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099;p49">
              <a:extLst>
                <a:ext uri="{FF2B5EF4-FFF2-40B4-BE49-F238E27FC236}">
                  <a16:creationId xmlns:a16="http://schemas.microsoft.com/office/drawing/2014/main" id="{BAACC5FA-2486-4D57-90F7-0C7D84EC7E6E}"/>
                </a:ext>
              </a:extLst>
            </p:cNvPr>
            <p:cNvSpPr/>
            <p:nvPr/>
          </p:nvSpPr>
          <p:spPr>
            <a:xfrm>
              <a:off x="5096875" y="3562875"/>
              <a:ext cx="59100" cy="5725"/>
            </a:xfrm>
            <a:custGeom>
              <a:avLst/>
              <a:gdLst/>
              <a:ahLst/>
              <a:cxnLst/>
              <a:rect l="l" t="t" r="r" b="b"/>
              <a:pathLst>
                <a:path w="2364" h="229" extrusionOk="0">
                  <a:moveTo>
                    <a:pt x="282" y="1"/>
                  </a:moveTo>
                  <a:cubicBezTo>
                    <a:pt x="173" y="1"/>
                    <a:pt x="77" y="6"/>
                    <a:pt x="0" y="17"/>
                  </a:cubicBezTo>
                  <a:lnTo>
                    <a:pt x="0" y="229"/>
                  </a:lnTo>
                  <a:lnTo>
                    <a:pt x="2363" y="229"/>
                  </a:lnTo>
                  <a:cubicBezTo>
                    <a:pt x="2363" y="229"/>
                    <a:pt x="1023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100;p49">
              <a:extLst>
                <a:ext uri="{FF2B5EF4-FFF2-40B4-BE49-F238E27FC236}">
                  <a16:creationId xmlns:a16="http://schemas.microsoft.com/office/drawing/2014/main" id="{7EA1CE8F-ADAD-42C0-A8C2-E7417F65566A}"/>
                </a:ext>
              </a:extLst>
            </p:cNvPr>
            <p:cNvSpPr/>
            <p:nvPr/>
          </p:nvSpPr>
          <p:spPr>
            <a:xfrm>
              <a:off x="5083650" y="3294800"/>
              <a:ext cx="178175" cy="254550"/>
            </a:xfrm>
            <a:custGeom>
              <a:avLst/>
              <a:gdLst/>
              <a:ahLst/>
              <a:cxnLst/>
              <a:rect l="l" t="t" r="r" b="b"/>
              <a:pathLst>
                <a:path w="7127" h="10182" extrusionOk="0">
                  <a:moveTo>
                    <a:pt x="2734" y="1"/>
                  </a:moveTo>
                  <a:lnTo>
                    <a:pt x="18" y="142"/>
                  </a:lnTo>
                  <a:lnTo>
                    <a:pt x="0" y="142"/>
                  </a:lnTo>
                  <a:cubicBezTo>
                    <a:pt x="0" y="142"/>
                    <a:pt x="670" y="7601"/>
                    <a:pt x="53" y="8271"/>
                  </a:cubicBezTo>
                  <a:cubicBezTo>
                    <a:pt x="53" y="8271"/>
                    <a:pt x="1728" y="9788"/>
                    <a:pt x="4673" y="10141"/>
                  </a:cubicBezTo>
                  <a:cubicBezTo>
                    <a:pt x="4872" y="10169"/>
                    <a:pt x="5065" y="10181"/>
                    <a:pt x="5250" y="10181"/>
                  </a:cubicBezTo>
                  <a:cubicBezTo>
                    <a:pt x="6340" y="10181"/>
                    <a:pt x="7127" y="9742"/>
                    <a:pt x="7036" y="9470"/>
                  </a:cubicBezTo>
                  <a:cubicBezTo>
                    <a:pt x="6913" y="9153"/>
                    <a:pt x="3792" y="8465"/>
                    <a:pt x="3086" y="6896"/>
                  </a:cubicBezTo>
                  <a:cubicBezTo>
                    <a:pt x="2363" y="5309"/>
                    <a:pt x="2734" y="1"/>
                    <a:pt x="2734" y="1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101;p49">
              <a:extLst>
                <a:ext uri="{FF2B5EF4-FFF2-40B4-BE49-F238E27FC236}">
                  <a16:creationId xmlns:a16="http://schemas.microsoft.com/office/drawing/2014/main" id="{0A5C3036-1FEA-4B22-8ABE-5B709341E6AD}"/>
                </a:ext>
              </a:extLst>
            </p:cNvPr>
            <p:cNvSpPr/>
            <p:nvPr/>
          </p:nvSpPr>
          <p:spPr>
            <a:xfrm>
              <a:off x="4635250" y="2933875"/>
              <a:ext cx="544075" cy="447800"/>
            </a:xfrm>
            <a:custGeom>
              <a:avLst/>
              <a:gdLst/>
              <a:ahLst/>
              <a:cxnLst/>
              <a:rect l="l" t="t" r="r" b="b"/>
              <a:pathLst>
                <a:path w="21763" h="17912" extrusionOk="0">
                  <a:moveTo>
                    <a:pt x="19806" y="1"/>
                  </a:moveTo>
                  <a:cubicBezTo>
                    <a:pt x="15437" y="1"/>
                    <a:pt x="1" y="4726"/>
                    <a:pt x="372" y="8283"/>
                  </a:cubicBezTo>
                  <a:cubicBezTo>
                    <a:pt x="627" y="10722"/>
                    <a:pt x="1295" y="11592"/>
                    <a:pt x="2662" y="11592"/>
                  </a:cubicBezTo>
                  <a:cubicBezTo>
                    <a:pt x="3568" y="11592"/>
                    <a:pt x="4782" y="11209"/>
                    <a:pt x="6386" y="10646"/>
                  </a:cubicBezTo>
                  <a:cubicBezTo>
                    <a:pt x="10389" y="9236"/>
                    <a:pt x="16296" y="6873"/>
                    <a:pt x="16296" y="6873"/>
                  </a:cubicBezTo>
                  <a:lnTo>
                    <a:pt x="17689" y="17912"/>
                  </a:lnTo>
                  <a:lnTo>
                    <a:pt x="21057" y="17824"/>
                  </a:lnTo>
                  <a:cubicBezTo>
                    <a:pt x="21057" y="17824"/>
                    <a:pt x="21763" y="1935"/>
                    <a:pt x="20916" y="295"/>
                  </a:cubicBezTo>
                  <a:cubicBezTo>
                    <a:pt x="20812" y="94"/>
                    <a:pt x="20418" y="1"/>
                    <a:pt x="19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102;p49">
              <a:extLst>
                <a:ext uri="{FF2B5EF4-FFF2-40B4-BE49-F238E27FC236}">
                  <a16:creationId xmlns:a16="http://schemas.microsoft.com/office/drawing/2014/main" id="{4B05C31D-1E22-4047-ACE9-B879096C0C9A}"/>
                </a:ext>
              </a:extLst>
            </p:cNvPr>
            <p:cNvSpPr/>
            <p:nvPr/>
          </p:nvSpPr>
          <p:spPr>
            <a:xfrm>
              <a:off x="5069100" y="3370200"/>
              <a:ext cx="99650" cy="52050"/>
            </a:xfrm>
            <a:custGeom>
              <a:avLst/>
              <a:gdLst/>
              <a:ahLst/>
              <a:cxnLst/>
              <a:rect l="l" t="t" r="r" b="b"/>
              <a:pathLst>
                <a:path w="3986" h="2082" extrusionOk="0">
                  <a:moveTo>
                    <a:pt x="0" y="0"/>
                  </a:moveTo>
                  <a:lnTo>
                    <a:pt x="371" y="2081"/>
                  </a:lnTo>
                  <a:lnTo>
                    <a:pt x="3615" y="2081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103;p49">
              <a:extLst>
                <a:ext uri="{FF2B5EF4-FFF2-40B4-BE49-F238E27FC236}">
                  <a16:creationId xmlns:a16="http://schemas.microsoft.com/office/drawing/2014/main" id="{FB6A614E-A4B2-49A0-BA69-114E34EA8218}"/>
                </a:ext>
              </a:extLst>
            </p:cNvPr>
            <p:cNvSpPr/>
            <p:nvPr/>
          </p:nvSpPr>
          <p:spPr>
            <a:xfrm>
              <a:off x="4469525" y="2474375"/>
              <a:ext cx="181575" cy="230575"/>
            </a:xfrm>
            <a:custGeom>
              <a:avLst/>
              <a:gdLst/>
              <a:ahLst/>
              <a:cxnLst/>
              <a:rect l="l" t="t" r="r" b="b"/>
              <a:pathLst>
                <a:path w="7263" h="9223" extrusionOk="0">
                  <a:moveTo>
                    <a:pt x="3510" y="0"/>
                  </a:moveTo>
                  <a:cubicBezTo>
                    <a:pt x="3510" y="0"/>
                    <a:pt x="1340" y="5291"/>
                    <a:pt x="0" y="6595"/>
                  </a:cubicBezTo>
                  <a:cubicBezTo>
                    <a:pt x="1393" y="8888"/>
                    <a:pt x="3580" y="9223"/>
                    <a:pt x="3580" y="9223"/>
                  </a:cubicBezTo>
                  <a:cubicBezTo>
                    <a:pt x="3580" y="9223"/>
                    <a:pt x="5189" y="6501"/>
                    <a:pt x="6255" y="6501"/>
                  </a:cubicBezTo>
                  <a:cubicBezTo>
                    <a:pt x="6343" y="6501"/>
                    <a:pt x="6428" y="6520"/>
                    <a:pt x="6507" y="6560"/>
                  </a:cubicBezTo>
                  <a:cubicBezTo>
                    <a:pt x="6545" y="6579"/>
                    <a:pt x="6576" y="6588"/>
                    <a:pt x="6600" y="6588"/>
                  </a:cubicBezTo>
                  <a:cubicBezTo>
                    <a:pt x="7263" y="6588"/>
                    <a:pt x="3510" y="0"/>
                    <a:pt x="3510" y="0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104;p49">
              <a:extLst>
                <a:ext uri="{FF2B5EF4-FFF2-40B4-BE49-F238E27FC236}">
                  <a16:creationId xmlns:a16="http://schemas.microsoft.com/office/drawing/2014/main" id="{92BEBFAF-8C93-458A-9516-BCCCFEAD29A3}"/>
                </a:ext>
              </a:extLst>
            </p:cNvPr>
            <p:cNvSpPr/>
            <p:nvPr/>
          </p:nvSpPr>
          <p:spPr>
            <a:xfrm>
              <a:off x="4399425" y="2615000"/>
              <a:ext cx="401650" cy="613375"/>
            </a:xfrm>
            <a:custGeom>
              <a:avLst/>
              <a:gdLst/>
              <a:ahLst/>
              <a:cxnLst/>
              <a:rect l="l" t="t" r="r" b="b"/>
              <a:pathLst>
                <a:path w="16066" h="24535" extrusionOk="0">
                  <a:moveTo>
                    <a:pt x="3298" y="1"/>
                  </a:moveTo>
                  <a:cubicBezTo>
                    <a:pt x="3298" y="1"/>
                    <a:pt x="0" y="3439"/>
                    <a:pt x="1834" y="9364"/>
                  </a:cubicBezTo>
                  <a:cubicBezTo>
                    <a:pt x="3627" y="15231"/>
                    <a:pt x="9992" y="24535"/>
                    <a:pt x="10748" y="24535"/>
                  </a:cubicBezTo>
                  <a:cubicBezTo>
                    <a:pt x="10758" y="24535"/>
                    <a:pt x="10767" y="24533"/>
                    <a:pt x="10775" y="24530"/>
                  </a:cubicBezTo>
                  <a:cubicBezTo>
                    <a:pt x="11622" y="24177"/>
                    <a:pt x="11480" y="22238"/>
                    <a:pt x="16065" y="16224"/>
                  </a:cubicBezTo>
                  <a:cubicBezTo>
                    <a:pt x="16065" y="16224"/>
                    <a:pt x="12486" y="13138"/>
                    <a:pt x="11498" y="10828"/>
                  </a:cubicBezTo>
                  <a:cubicBezTo>
                    <a:pt x="10881" y="9364"/>
                    <a:pt x="11463" y="7777"/>
                    <a:pt x="10475" y="6737"/>
                  </a:cubicBezTo>
                  <a:cubicBezTo>
                    <a:pt x="8641" y="4797"/>
                    <a:pt x="7001" y="3122"/>
                    <a:pt x="6631" y="2946"/>
                  </a:cubicBezTo>
                  <a:cubicBezTo>
                    <a:pt x="3774" y="1588"/>
                    <a:pt x="3298" y="1"/>
                    <a:pt x="3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105;p49">
              <a:extLst>
                <a:ext uri="{FF2B5EF4-FFF2-40B4-BE49-F238E27FC236}">
                  <a16:creationId xmlns:a16="http://schemas.microsoft.com/office/drawing/2014/main" id="{C956644D-CB20-46D3-8F02-32EECE50F8EA}"/>
                </a:ext>
              </a:extLst>
            </p:cNvPr>
            <p:cNvSpPr/>
            <p:nvPr/>
          </p:nvSpPr>
          <p:spPr>
            <a:xfrm>
              <a:off x="4794875" y="2957750"/>
              <a:ext cx="103625" cy="49000"/>
            </a:xfrm>
            <a:custGeom>
              <a:avLst/>
              <a:gdLst/>
              <a:ahLst/>
              <a:cxnLst/>
              <a:rect l="l" t="t" r="r" b="b"/>
              <a:pathLst>
                <a:path w="4145" h="1960" extrusionOk="0">
                  <a:moveTo>
                    <a:pt x="1740" y="0"/>
                  </a:moveTo>
                  <a:cubicBezTo>
                    <a:pt x="956" y="0"/>
                    <a:pt x="1" y="1033"/>
                    <a:pt x="1" y="1033"/>
                  </a:cubicBezTo>
                  <a:lnTo>
                    <a:pt x="1" y="1051"/>
                  </a:lnTo>
                  <a:cubicBezTo>
                    <a:pt x="1" y="1051"/>
                    <a:pt x="587" y="1959"/>
                    <a:pt x="1412" y="1959"/>
                  </a:cubicBezTo>
                  <a:cubicBezTo>
                    <a:pt x="1492" y="1959"/>
                    <a:pt x="1574" y="1951"/>
                    <a:pt x="1658" y="1932"/>
                  </a:cubicBezTo>
                  <a:cubicBezTo>
                    <a:pt x="2610" y="1721"/>
                    <a:pt x="4145" y="1280"/>
                    <a:pt x="2117" y="98"/>
                  </a:cubicBezTo>
                  <a:cubicBezTo>
                    <a:pt x="2000" y="30"/>
                    <a:pt x="1872" y="0"/>
                    <a:pt x="1740" y="0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106;p49">
              <a:extLst>
                <a:ext uri="{FF2B5EF4-FFF2-40B4-BE49-F238E27FC236}">
                  <a16:creationId xmlns:a16="http://schemas.microsoft.com/office/drawing/2014/main" id="{3EBADDAD-8EE6-41B7-BBCA-F7B5EC0616E6}"/>
                </a:ext>
              </a:extLst>
            </p:cNvPr>
            <p:cNvSpPr/>
            <p:nvPr/>
          </p:nvSpPr>
          <p:spPr>
            <a:xfrm>
              <a:off x="4414850" y="2738475"/>
              <a:ext cx="444425" cy="419325"/>
            </a:xfrm>
            <a:custGeom>
              <a:avLst/>
              <a:gdLst/>
              <a:ahLst/>
              <a:cxnLst/>
              <a:rect l="l" t="t" r="r" b="b"/>
              <a:pathLst>
                <a:path w="17777" h="16773" extrusionOk="0">
                  <a:moveTo>
                    <a:pt x="2505" y="1"/>
                  </a:moveTo>
                  <a:cubicBezTo>
                    <a:pt x="2367" y="1"/>
                    <a:pt x="2249" y="51"/>
                    <a:pt x="2152" y="158"/>
                  </a:cubicBezTo>
                  <a:cubicBezTo>
                    <a:pt x="1" y="2539"/>
                    <a:pt x="10246" y="16135"/>
                    <a:pt x="10246" y="16135"/>
                  </a:cubicBezTo>
                  <a:cubicBezTo>
                    <a:pt x="10570" y="16552"/>
                    <a:pt x="11054" y="16772"/>
                    <a:pt x="11550" y="16772"/>
                  </a:cubicBezTo>
                  <a:cubicBezTo>
                    <a:pt x="11891" y="16772"/>
                    <a:pt x="12237" y="16668"/>
                    <a:pt x="12539" y="16452"/>
                  </a:cubicBezTo>
                  <a:lnTo>
                    <a:pt x="17776" y="10739"/>
                  </a:lnTo>
                  <a:lnTo>
                    <a:pt x="16101" y="8975"/>
                  </a:lnTo>
                  <a:lnTo>
                    <a:pt x="11780" y="12872"/>
                  </a:lnTo>
                  <a:lnTo>
                    <a:pt x="11780" y="12855"/>
                  </a:lnTo>
                  <a:cubicBezTo>
                    <a:pt x="11780" y="12855"/>
                    <a:pt x="4705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107;p49">
              <a:extLst>
                <a:ext uri="{FF2B5EF4-FFF2-40B4-BE49-F238E27FC236}">
                  <a16:creationId xmlns:a16="http://schemas.microsoft.com/office/drawing/2014/main" id="{C6173336-71DD-446D-94C6-24B689D62116}"/>
                </a:ext>
              </a:extLst>
            </p:cNvPr>
            <p:cNvSpPr/>
            <p:nvPr/>
          </p:nvSpPr>
          <p:spPr>
            <a:xfrm>
              <a:off x="4525075" y="2762700"/>
              <a:ext cx="253525" cy="300250"/>
            </a:xfrm>
            <a:custGeom>
              <a:avLst/>
              <a:gdLst/>
              <a:ahLst/>
              <a:cxnLst/>
              <a:rect l="l" t="t" r="r" b="b"/>
              <a:pathLst>
                <a:path w="10141" h="12010" extrusionOk="0">
                  <a:moveTo>
                    <a:pt x="18" y="0"/>
                  </a:moveTo>
                  <a:lnTo>
                    <a:pt x="0" y="18"/>
                  </a:lnTo>
                  <a:cubicBezTo>
                    <a:pt x="111" y="193"/>
                    <a:pt x="237" y="391"/>
                    <a:pt x="375" y="609"/>
                  </a:cubicBezTo>
                  <a:lnTo>
                    <a:pt x="375" y="609"/>
                  </a:lnTo>
                  <a:cubicBezTo>
                    <a:pt x="241" y="383"/>
                    <a:pt x="121" y="179"/>
                    <a:pt x="18" y="0"/>
                  </a:cubicBezTo>
                  <a:close/>
                  <a:moveTo>
                    <a:pt x="375" y="609"/>
                  </a:moveTo>
                  <a:cubicBezTo>
                    <a:pt x="1709" y="2860"/>
                    <a:pt x="4425" y="7228"/>
                    <a:pt x="5467" y="8958"/>
                  </a:cubicBezTo>
                  <a:cubicBezTo>
                    <a:pt x="6102" y="9981"/>
                    <a:pt x="6719" y="11004"/>
                    <a:pt x="7371" y="12009"/>
                  </a:cubicBezTo>
                  <a:cubicBezTo>
                    <a:pt x="8306" y="11180"/>
                    <a:pt x="9223" y="10351"/>
                    <a:pt x="10140" y="9505"/>
                  </a:cubicBezTo>
                  <a:lnTo>
                    <a:pt x="10140" y="9487"/>
                  </a:lnTo>
                  <a:cubicBezTo>
                    <a:pt x="9212" y="10244"/>
                    <a:pt x="8300" y="11017"/>
                    <a:pt x="7406" y="11790"/>
                  </a:cubicBezTo>
                  <a:lnTo>
                    <a:pt x="7406" y="11790"/>
                  </a:lnTo>
                  <a:cubicBezTo>
                    <a:pt x="6817" y="10823"/>
                    <a:pt x="6195" y="9855"/>
                    <a:pt x="5590" y="8888"/>
                  </a:cubicBezTo>
                  <a:cubicBezTo>
                    <a:pt x="4497" y="7152"/>
                    <a:pt x="1793" y="2852"/>
                    <a:pt x="375" y="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108;p49">
              <a:extLst>
                <a:ext uri="{FF2B5EF4-FFF2-40B4-BE49-F238E27FC236}">
                  <a16:creationId xmlns:a16="http://schemas.microsoft.com/office/drawing/2014/main" id="{C75D783A-1B7D-432C-AD97-AB9630C5DB27}"/>
                </a:ext>
              </a:extLst>
            </p:cNvPr>
            <p:cNvSpPr/>
            <p:nvPr/>
          </p:nvSpPr>
          <p:spPr>
            <a:xfrm>
              <a:off x="4441300" y="2742400"/>
              <a:ext cx="229275" cy="399900"/>
            </a:xfrm>
            <a:custGeom>
              <a:avLst/>
              <a:gdLst/>
              <a:ahLst/>
              <a:cxnLst/>
              <a:rect l="l" t="t" r="r" b="b"/>
              <a:pathLst>
                <a:path w="9171" h="15996" extrusionOk="0">
                  <a:moveTo>
                    <a:pt x="1094" y="1"/>
                  </a:moveTo>
                  <a:cubicBezTo>
                    <a:pt x="882" y="54"/>
                    <a:pt x="741" y="213"/>
                    <a:pt x="688" y="407"/>
                  </a:cubicBezTo>
                  <a:cubicBezTo>
                    <a:pt x="1" y="3334"/>
                    <a:pt x="7178" y="13385"/>
                    <a:pt x="9171" y="15995"/>
                  </a:cubicBezTo>
                  <a:cubicBezTo>
                    <a:pt x="6490" y="12274"/>
                    <a:pt x="3880" y="8360"/>
                    <a:pt x="1835" y="4216"/>
                  </a:cubicBezTo>
                  <a:cubicBezTo>
                    <a:pt x="1306" y="3052"/>
                    <a:pt x="494" y="1747"/>
                    <a:pt x="724" y="407"/>
                  </a:cubicBezTo>
                  <a:cubicBezTo>
                    <a:pt x="759" y="230"/>
                    <a:pt x="900" y="71"/>
                    <a:pt x="1094" y="19"/>
                  </a:cubicBez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109;p49">
              <a:extLst>
                <a:ext uri="{FF2B5EF4-FFF2-40B4-BE49-F238E27FC236}">
                  <a16:creationId xmlns:a16="http://schemas.microsoft.com/office/drawing/2014/main" id="{30A21CC4-F549-4F6C-BCF7-13C8D6A54AEC}"/>
                </a:ext>
              </a:extLst>
            </p:cNvPr>
            <p:cNvSpPr/>
            <p:nvPr/>
          </p:nvSpPr>
          <p:spPr>
            <a:xfrm>
              <a:off x="4536575" y="2447850"/>
              <a:ext cx="140050" cy="213475"/>
            </a:xfrm>
            <a:custGeom>
              <a:avLst/>
              <a:gdLst/>
              <a:ahLst/>
              <a:cxnLst/>
              <a:rect l="l" t="t" r="r" b="b"/>
              <a:pathLst>
                <a:path w="5602" h="8539" extrusionOk="0">
                  <a:moveTo>
                    <a:pt x="2288" y="1"/>
                  </a:moveTo>
                  <a:cubicBezTo>
                    <a:pt x="586" y="1"/>
                    <a:pt x="226" y="2443"/>
                    <a:pt x="105" y="4800"/>
                  </a:cubicBezTo>
                  <a:cubicBezTo>
                    <a:pt x="0" y="7151"/>
                    <a:pt x="2200" y="8539"/>
                    <a:pt x="3971" y="8539"/>
                  </a:cubicBezTo>
                  <a:cubicBezTo>
                    <a:pt x="3993" y="8539"/>
                    <a:pt x="4015" y="8539"/>
                    <a:pt x="4037" y="8538"/>
                  </a:cubicBezTo>
                  <a:cubicBezTo>
                    <a:pt x="5042" y="8503"/>
                    <a:pt x="5395" y="4412"/>
                    <a:pt x="5501" y="2031"/>
                  </a:cubicBezTo>
                  <a:cubicBezTo>
                    <a:pt x="5602" y="83"/>
                    <a:pt x="4628" y="12"/>
                    <a:pt x="3305" y="12"/>
                  </a:cubicBezTo>
                  <a:cubicBezTo>
                    <a:pt x="3202" y="12"/>
                    <a:pt x="3096" y="13"/>
                    <a:pt x="2988" y="13"/>
                  </a:cubicBezTo>
                  <a:cubicBezTo>
                    <a:pt x="2790" y="13"/>
                    <a:pt x="2587" y="11"/>
                    <a:pt x="2379" y="3"/>
                  </a:cubicBezTo>
                  <a:cubicBezTo>
                    <a:pt x="2349" y="2"/>
                    <a:pt x="2318" y="1"/>
                    <a:pt x="2288" y="1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110;p49">
              <a:extLst>
                <a:ext uri="{FF2B5EF4-FFF2-40B4-BE49-F238E27FC236}">
                  <a16:creationId xmlns:a16="http://schemas.microsoft.com/office/drawing/2014/main" id="{F44DF269-BF9E-4089-A91F-38BF0AC54357}"/>
                </a:ext>
              </a:extLst>
            </p:cNvPr>
            <p:cNvSpPr/>
            <p:nvPr/>
          </p:nvSpPr>
          <p:spPr>
            <a:xfrm>
              <a:off x="4352475" y="2399650"/>
              <a:ext cx="346075" cy="337575"/>
            </a:xfrm>
            <a:custGeom>
              <a:avLst/>
              <a:gdLst/>
              <a:ahLst/>
              <a:cxnLst/>
              <a:rect l="l" t="t" r="r" b="b"/>
              <a:pathLst>
                <a:path w="13843" h="13503" extrusionOk="0">
                  <a:moveTo>
                    <a:pt x="9996" y="0"/>
                  </a:moveTo>
                  <a:cubicBezTo>
                    <a:pt x="9640" y="0"/>
                    <a:pt x="9272" y="53"/>
                    <a:pt x="8897" y="168"/>
                  </a:cubicBezTo>
                  <a:cubicBezTo>
                    <a:pt x="7980" y="450"/>
                    <a:pt x="7574" y="873"/>
                    <a:pt x="7574" y="873"/>
                  </a:cubicBezTo>
                  <a:cubicBezTo>
                    <a:pt x="7485" y="842"/>
                    <a:pt x="7395" y="827"/>
                    <a:pt x="7305" y="827"/>
                  </a:cubicBezTo>
                  <a:cubicBezTo>
                    <a:pt x="6787" y="827"/>
                    <a:pt x="6251" y="1308"/>
                    <a:pt x="5740" y="1878"/>
                  </a:cubicBezTo>
                  <a:cubicBezTo>
                    <a:pt x="4947" y="2760"/>
                    <a:pt x="4788" y="4083"/>
                    <a:pt x="4823" y="5264"/>
                  </a:cubicBezTo>
                  <a:cubicBezTo>
                    <a:pt x="4856" y="6228"/>
                    <a:pt x="0" y="13503"/>
                    <a:pt x="5539" y="13503"/>
                  </a:cubicBezTo>
                  <a:cubicBezTo>
                    <a:pt x="5979" y="13503"/>
                    <a:pt x="6484" y="13457"/>
                    <a:pt x="7063" y="13358"/>
                  </a:cubicBezTo>
                  <a:cubicBezTo>
                    <a:pt x="7698" y="13235"/>
                    <a:pt x="7275" y="6252"/>
                    <a:pt x="7663" y="5828"/>
                  </a:cubicBezTo>
                  <a:lnTo>
                    <a:pt x="7663" y="5828"/>
                  </a:lnTo>
                  <a:cubicBezTo>
                    <a:pt x="8103" y="5876"/>
                    <a:pt x="8418" y="6121"/>
                    <a:pt x="8694" y="6121"/>
                  </a:cubicBezTo>
                  <a:cubicBezTo>
                    <a:pt x="8926" y="6121"/>
                    <a:pt x="9130" y="5947"/>
                    <a:pt x="9355" y="5335"/>
                  </a:cubicBezTo>
                  <a:cubicBezTo>
                    <a:pt x="9638" y="4541"/>
                    <a:pt x="13694" y="5405"/>
                    <a:pt x="13782" y="3412"/>
                  </a:cubicBezTo>
                  <a:cubicBezTo>
                    <a:pt x="13842" y="1914"/>
                    <a:pt x="12149" y="0"/>
                    <a:pt x="9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111;p49">
              <a:extLst>
                <a:ext uri="{FF2B5EF4-FFF2-40B4-BE49-F238E27FC236}">
                  <a16:creationId xmlns:a16="http://schemas.microsoft.com/office/drawing/2014/main" id="{479F3F4F-2924-4672-80BC-7E98FFB5023E}"/>
                </a:ext>
              </a:extLst>
            </p:cNvPr>
            <p:cNvSpPr/>
            <p:nvPr/>
          </p:nvSpPr>
          <p:spPr>
            <a:xfrm>
              <a:off x="4528600" y="2521100"/>
              <a:ext cx="38375" cy="60875"/>
            </a:xfrm>
            <a:custGeom>
              <a:avLst/>
              <a:gdLst/>
              <a:ahLst/>
              <a:cxnLst/>
              <a:rect l="l" t="t" r="r" b="b"/>
              <a:pathLst>
                <a:path w="1535" h="2435" extrusionOk="0">
                  <a:moveTo>
                    <a:pt x="792" y="0"/>
                  </a:moveTo>
                  <a:cubicBezTo>
                    <a:pt x="395" y="0"/>
                    <a:pt x="53" y="523"/>
                    <a:pt x="18" y="1182"/>
                  </a:cubicBezTo>
                  <a:cubicBezTo>
                    <a:pt x="0" y="1852"/>
                    <a:pt x="635" y="2416"/>
                    <a:pt x="1041" y="2434"/>
                  </a:cubicBezTo>
                  <a:cubicBezTo>
                    <a:pt x="1047" y="2434"/>
                    <a:pt x="1054" y="2434"/>
                    <a:pt x="1060" y="2434"/>
                  </a:cubicBezTo>
                  <a:cubicBezTo>
                    <a:pt x="1465" y="2434"/>
                    <a:pt x="1482" y="1895"/>
                    <a:pt x="1499" y="1253"/>
                  </a:cubicBezTo>
                  <a:cubicBezTo>
                    <a:pt x="1535" y="582"/>
                    <a:pt x="1235" y="18"/>
                    <a:pt x="811" y="0"/>
                  </a:cubicBezTo>
                  <a:cubicBezTo>
                    <a:pt x="805" y="0"/>
                    <a:pt x="798" y="0"/>
                    <a:pt x="792" y="0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112;p49">
              <a:extLst>
                <a:ext uri="{FF2B5EF4-FFF2-40B4-BE49-F238E27FC236}">
                  <a16:creationId xmlns:a16="http://schemas.microsoft.com/office/drawing/2014/main" id="{B6B7570B-15E5-4C99-869D-8B6AF8644B57}"/>
                </a:ext>
              </a:extLst>
            </p:cNvPr>
            <p:cNvSpPr/>
            <p:nvPr/>
          </p:nvSpPr>
          <p:spPr>
            <a:xfrm>
              <a:off x="4661300" y="2552850"/>
              <a:ext cx="25150" cy="59100"/>
            </a:xfrm>
            <a:custGeom>
              <a:avLst/>
              <a:gdLst/>
              <a:ahLst/>
              <a:cxnLst/>
              <a:rect l="l" t="t" r="r" b="b"/>
              <a:pathLst>
                <a:path w="1006" h="2364" extrusionOk="0">
                  <a:moveTo>
                    <a:pt x="335" y="0"/>
                  </a:moveTo>
                  <a:lnTo>
                    <a:pt x="0" y="2310"/>
                  </a:lnTo>
                  <a:lnTo>
                    <a:pt x="1005" y="2363"/>
                  </a:lnTo>
                  <a:lnTo>
                    <a:pt x="1005" y="236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113;p49">
              <a:extLst>
                <a:ext uri="{FF2B5EF4-FFF2-40B4-BE49-F238E27FC236}">
                  <a16:creationId xmlns:a16="http://schemas.microsoft.com/office/drawing/2014/main" id="{9616AF2E-BD49-4DBE-92EF-7258ADD4E9B9}"/>
                </a:ext>
              </a:extLst>
            </p:cNvPr>
            <p:cNvSpPr/>
            <p:nvPr/>
          </p:nvSpPr>
          <p:spPr>
            <a:xfrm>
              <a:off x="4261000" y="2595600"/>
              <a:ext cx="330675" cy="660425"/>
            </a:xfrm>
            <a:custGeom>
              <a:avLst/>
              <a:gdLst/>
              <a:ahLst/>
              <a:cxnLst/>
              <a:rect l="l" t="t" r="r" b="b"/>
              <a:pathLst>
                <a:path w="13227" h="26417" extrusionOk="0">
                  <a:moveTo>
                    <a:pt x="4180" y="1"/>
                  </a:moveTo>
                  <a:lnTo>
                    <a:pt x="0" y="1041"/>
                  </a:lnTo>
                  <a:lnTo>
                    <a:pt x="9047" y="26417"/>
                  </a:lnTo>
                  <a:lnTo>
                    <a:pt x="13226" y="25377"/>
                  </a:lnTo>
                  <a:lnTo>
                    <a:pt x="41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114;p49">
              <a:extLst>
                <a:ext uri="{FF2B5EF4-FFF2-40B4-BE49-F238E27FC236}">
                  <a16:creationId xmlns:a16="http://schemas.microsoft.com/office/drawing/2014/main" id="{DAC555E8-A62D-4DD8-81F3-592FF8445CC1}"/>
                </a:ext>
              </a:extLst>
            </p:cNvPr>
            <p:cNvSpPr/>
            <p:nvPr/>
          </p:nvSpPr>
          <p:spPr>
            <a:xfrm>
              <a:off x="4487150" y="3129925"/>
              <a:ext cx="574925" cy="126100"/>
            </a:xfrm>
            <a:custGeom>
              <a:avLst/>
              <a:gdLst/>
              <a:ahLst/>
              <a:cxnLst/>
              <a:rect l="l" t="t" r="r" b="b"/>
              <a:pathLst>
                <a:path w="22997" h="5044" extrusionOk="0">
                  <a:moveTo>
                    <a:pt x="22767" y="1"/>
                  </a:moveTo>
                  <a:lnTo>
                    <a:pt x="3616" y="2452"/>
                  </a:lnTo>
                  <a:lnTo>
                    <a:pt x="1" y="5044"/>
                  </a:lnTo>
                  <a:lnTo>
                    <a:pt x="1" y="5044"/>
                  </a:lnTo>
                  <a:lnTo>
                    <a:pt x="22996" y="1323"/>
                  </a:lnTo>
                  <a:lnTo>
                    <a:pt x="22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115;p49">
              <a:extLst>
                <a:ext uri="{FF2B5EF4-FFF2-40B4-BE49-F238E27FC236}">
                  <a16:creationId xmlns:a16="http://schemas.microsoft.com/office/drawing/2014/main" id="{F96574E4-4980-43E2-BE37-6EF292351093}"/>
                </a:ext>
              </a:extLst>
            </p:cNvPr>
            <p:cNvSpPr/>
            <p:nvPr/>
          </p:nvSpPr>
          <p:spPr>
            <a:xfrm>
              <a:off x="4246450" y="2616325"/>
              <a:ext cx="818250" cy="656900"/>
            </a:xfrm>
            <a:custGeom>
              <a:avLst/>
              <a:gdLst/>
              <a:ahLst/>
              <a:cxnLst/>
              <a:rect l="l" t="t" r="r" b="b"/>
              <a:pathLst>
                <a:path w="32730" h="26276" extrusionOk="0">
                  <a:moveTo>
                    <a:pt x="1164" y="0"/>
                  </a:moveTo>
                  <a:lnTo>
                    <a:pt x="0" y="406"/>
                  </a:lnTo>
                  <a:lnTo>
                    <a:pt x="9223" y="26276"/>
                  </a:lnTo>
                  <a:lnTo>
                    <a:pt x="32730" y="22484"/>
                  </a:lnTo>
                  <a:lnTo>
                    <a:pt x="32536" y="21268"/>
                  </a:lnTo>
                  <a:lnTo>
                    <a:pt x="10034" y="24900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116;p49">
              <a:extLst>
                <a:ext uri="{FF2B5EF4-FFF2-40B4-BE49-F238E27FC236}">
                  <a16:creationId xmlns:a16="http://schemas.microsoft.com/office/drawing/2014/main" id="{F6E6B81E-997A-40EF-BCAD-2D3E7CFB858A}"/>
                </a:ext>
              </a:extLst>
            </p:cNvPr>
            <p:cNvSpPr/>
            <p:nvPr/>
          </p:nvSpPr>
          <p:spPr>
            <a:xfrm>
              <a:off x="4424550" y="3006475"/>
              <a:ext cx="538325" cy="559050"/>
            </a:xfrm>
            <a:custGeom>
              <a:avLst/>
              <a:gdLst/>
              <a:ahLst/>
              <a:cxnLst/>
              <a:rect l="l" t="t" r="r" b="b"/>
              <a:pathLst>
                <a:path w="21533" h="22362" extrusionOk="0">
                  <a:moveTo>
                    <a:pt x="16894" y="1024"/>
                  </a:moveTo>
                  <a:cubicBezTo>
                    <a:pt x="17053" y="1024"/>
                    <a:pt x="17124" y="1130"/>
                    <a:pt x="17141" y="1182"/>
                  </a:cubicBezTo>
                  <a:cubicBezTo>
                    <a:pt x="17177" y="1218"/>
                    <a:pt x="17212" y="1341"/>
                    <a:pt x="17124" y="1465"/>
                  </a:cubicBezTo>
                  <a:lnTo>
                    <a:pt x="14479" y="5256"/>
                  </a:lnTo>
                  <a:lnTo>
                    <a:pt x="6931" y="5256"/>
                  </a:lnTo>
                  <a:lnTo>
                    <a:pt x="5644" y="1394"/>
                  </a:lnTo>
                  <a:cubicBezTo>
                    <a:pt x="5608" y="1271"/>
                    <a:pt x="5644" y="1182"/>
                    <a:pt x="5679" y="1147"/>
                  </a:cubicBezTo>
                  <a:cubicBezTo>
                    <a:pt x="5714" y="1094"/>
                    <a:pt x="5767" y="1024"/>
                    <a:pt x="5890" y="1024"/>
                  </a:cubicBezTo>
                  <a:close/>
                  <a:moveTo>
                    <a:pt x="5890" y="1"/>
                  </a:moveTo>
                  <a:cubicBezTo>
                    <a:pt x="5485" y="1"/>
                    <a:pt x="5079" y="195"/>
                    <a:pt x="4832" y="530"/>
                  </a:cubicBezTo>
                  <a:cubicBezTo>
                    <a:pt x="4586" y="883"/>
                    <a:pt x="4533" y="1306"/>
                    <a:pt x="4656" y="1711"/>
                  </a:cubicBezTo>
                  <a:lnTo>
                    <a:pt x="6966" y="8677"/>
                  </a:lnTo>
                  <a:lnTo>
                    <a:pt x="283" y="20545"/>
                  </a:lnTo>
                  <a:lnTo>
                    <a:pt x="283" y="21920"/>
                  </a:lnTo>
                  <a:lnTo>
                    <a:pt x="1" y="21920"/>
                  </a:lnTo>
                  <a:lnTo>
                    <a:pt x="1" y="22361"/>
                  </a:lnTo>
                  <a:lnTo>
                    <a:pt x="1517" y="22361"/>
                  </a:lnTo>
                  <a:lnTo>
                    <a:pt x="1517" y="21920"/>
                  </a:lnTo>
                  <a:lnTo>
                    <a:pt x="1270" y="21920"/>
                  </a:lnTo>
                  <a:lnTo>
                    <a:pt x="1270" y="20545"/>
                  </a:lnTo>
                  <a:lnTo>
                    <a:pt x="9329" y="12133"/>
                  </a:lnTo>
                  <a:lnTo>
                    <a:pt x="12239" y="12133"/>
                  </a:lnTo>
                  <a:lnTo>
                    <a:pt x="20298" y="20545"/>
                  </a:lnTo>
                  <a:lnTo>
                    <a:pt x="20298" y="21920"/>
                  </a:lnTo>
                  <a:lnTo>
                    <a:pt x="20016" y="21920"/>
                  </a:lnTo>
                  <a:lnTo>
                    <a:pt x="20016" y="22361"/>
                  </a:lnTo>
                  <a:lnTo>
                    <a:pt x="21532" y="22361"/>
                  </a:lnTo>
                  <a:lnTo>
                    <a:pt x="21532" y="21920"/>
                  </a:lnTo>
                  <a:lnTo>
                    <a:pt x="21285" y="21920"/>
                  </a:lnTo>
                  <a:lnTo>
                    <a:pt x="21285" y="20545"/>
                  </a:lnTo>
                  <a:lnTo>
                    <a:pt x="14126" y="7584"/>
                  </a:lnTo>
                  <a:lnTo>
                    <a:pt x="17970" y="2047"/>
                  </a:lnTo>
                  <a:cubicBezTo>
                    <a:pt x="18252" y="1641"/>
                    <a:pt x="18288" y="1130"/>
                    <a:pt x="18058" y="706"/>
                  </a:cubicBezTo>
                  <a:cubicBezTo>
                    <a:pt x="17829" y="265"/>
                    <a:pt x="17388" y="1"/>
                    <a:pt x="16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117;p49">
              <a:extLst>
                <a:ext uri="{FF2B5EF4-FFF2-40B4-BE49-F238E27FC236}">
                  <a16:creationId xmlns:a16="http://schemas.microsoft.com/office/drawing/2014/main" id="{C1F0EDD9-BFDE-4ED7-9C69-61655915232F}"/>
                </a:ext>
              </a:extLst>
            </p:cNvPr>
            <p:cNvSpPr/>
            <p:nvPr/>
          </p:nvSpPr>
          <p:spPr>
            <a:xfrm>
              <a:off x="4303325" y="2670100"/>
              <a:ext cx="89075" cy="31325"/>
            </a:xfrm>
            <a:custGeom>
              <a:avLst/>
              <a:gdLst/>
              <a:ahLst/>
              <a:cxnLst/>
              <a:rect l="l" t="t" r="r" b="b"/>
              <a:pathLst>
                <a:path w="3563" h="1253" extrusionOk="0">
                  <a:moveTo>
                    <a:pt x="3562" y="1"/>
                  </a:moveTo>
                  <a:lnTo>
                    <a:pt x="0" y="953"/>
                  </a:lnTo>
                  <a:lnTo>
                    <a:pt x="88" y="1253"/>
                  </a:lnTo>
                  <a:lnTo>
                    <a:pt x="3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118;p49">
              <a:extLst>
                <a:ext uri="{FF2B5EF4-FFF2-40B4-BE49-F238E27FC236}">
                  <a16:creationId xmlns:a16="http://schemas.microsoft.com/office/drawing/2014/main" id="{141D2744-B781-477A-AB1F-BA1D00DE1785}"/>
                </a:ext>
              </a:extLst>
            </p:cNvPr>
            <p:cNvSpPr/>
            <p:nvPr/>
          </p:nvSpPr>
          <p:spPr>
            <a:xfrm>
              <a:off x="4330200" y="2741975"/>
              <a:ext cx="87325" cy="35300"/>
            </a:xfrm>
            <a:custGeom>
              <a:avLst/>
              <a:gdLst/>
              <a:ahLst/>
              <a:cxnLst/>
              <a:rect l="l" t="t" r="r" b="b"/>
              <a:pathLst>
                <a:path w="3493" h="1412" extrusionOk="0">
                  <a:moveTo>
                    <a:pt x="3492" y="0"/>
                  </a:moveTo>
                  <a:lnTo>
                    <a:pt x="1" y="1129"/>
                  </a:lnTo>
                  <a:lnTo>
                    <a:pt x="107" y="1411"/>
                  </a:lnTo>
                  <a:lnTo>
                    <a:pt x="34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119;p49">
              <a:extLst>
                <a:ext uri="{FF2B5EF4-FFF2-40B4-BE49-F238E27FC236}">
                  <a16:creationId xmlns:a16="http://schemas.microsoft.com/office/drawing/2014/main" id="{2CFC12FE-EF90-4D8E-8196-446E35CF6E80}"/>
                </a:ext>
              </a:extLst>
            </p:cNvPr>
            <p:cNvSpPr/>
            <p:nvPr/>
          </p:nvSpPr>
          <p:spPr>
            <a:xfrm>
              <a:off x="4354900" y="2797950"/>
              <a:ext cx="85550" cy="40150"/>
            </a:xfrm>
            <a:custGeom>
              <a:avLst/>
              <a:gdLst/>
              <a:ahLst/>
              <a:cxnLst/>
              <a:rect l="l" t="t" r="r" b="b"/>
              <a:pathLst>
                <a:path w="3422" h="1606" extrusionOk="0">
                  <a:moveTo>
                    <a:pt x="3298" y="1"/>
                  </a:moveTo>
                  <a:lnTo>
                    <a:pt x="0" y="1606"/>
                  </a:lnTo>
                  <a:lnTo>
                    <a:pt x="0" y="1606"/>
                  </a:lnTo>
                  <a:lnTo>
                    <a:pt x="3421" y="283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120;p49">
              <a:extLst>
                <a:ext uri="{FF2B5EF4-FFF2-40B4-BE49-F238E27FC236}">
                  <a16:creationId xmlns:a16="http://schemas.microsoft.com/office/drawing/2014/main" id="{D2528CCD-B00F-4448-9682-379DFBFEA9BB}"/>
                </a:ext>
              </a:extLst>
            </p:cNvPr>
            <p:cNvSpPr/>
            <p:nvPr/>
          </p:nvSpPr>
          <p:spPr>
            <a:xfrm>
              <a:off x="4377375" y="2870700"/>
              <a:ext cx="86450" cy="39250"/>
            </a:xfrm>
            <a:custGeom>
              <a:avLst/>
              <a:gdLst/>
              <a:ahLst/>
              <a:cxnLst/>
              <a:rect l="l" t="t" r="r" b="b"/>
              <a:pathLst>
                <a:path w="3458" h="1570" extrusionOk="0">
                  <a:moveTo>
                    <a:pt x="3457" y="1"/>
                  </a:moveTo>
                  <a:lnTo>
                    <a:pt x="1" y="1305"/>
                  </a:lnTo>
                  <a:lnTo>
                    <a:pt x="124" y="1570"/>
                  </a:lnTo>
                  <a:lnTo>
                    <a:pt x="3457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121;p49">
              <a:extLst>
                <a:ext uri="{FF2B5EF4-FFF2-40B4-BE49-F238E27FC236}">
                  <a16:creationId xmlns:a16="http://schemas.microsoft.com/office/drawing/2014/main" id="{E651B2A6-037B-466E-97A7-85DFE6F9661A}"/>
                </a:ext>
              </a:extLst>
            </p:cNvPr>
            <p:cNvSpPr/>
            <p:nvPr/>
          </p:nvSpPr>
          <p:spPr>
            <a:xfrm>
              <a:off x="4399875" y="2930650"/>
              <a:ext cx="85100" cy="41925"/>
            </a:xfrm>
            <a:custGeom>
              <a:avLst/>
              <a:gdLst/>
              <a:ahLst/>
              <a:cxnLst/>
              <a:rect l="l" t="t" r="r" b="b"/>
              <a:pathLst>
                <a:path w="3404" h="1677" extrusionOk="0">
                  <a:moveTo>
                    <a:pt x="3403" y="1"/>
                  </a:moveTo>
                  <a:lnTo>
                    <a:pt x="0" y="1412"/>
                  </a:lnTo>
                  <a:lnTo>
                    <a:pt x="123" y="1676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122;p49">
              <a:extLst>
                <a:ext uri="{FF2B5EF4-FFF2-40B4-BE49-F238E27FC236}">
                  <a16:creationId xmlns:a16="http://schemas.microsoft.com/office/drawing/2014/main" id="{459EDBE0-1197-4D4E-8C9E-22443F4902EA}"/>
                </a:ext>
              </a:extLst>
            </p:cNvPr>
            <p:cNvSpPr/>
            <p:nvPr/>
          </p:nvSpPr>
          <p:spPr>
            <a:xfrm>
              <a:off x="4422350" y="2994575"/>
              <a:ext cx="85550" cy="41025"/>
            </a:xfrm>
            <a:custGeom>
              <a:avLst/>
              <a:gdLst/>
              <a:ahLst/>
              <a:cxnLst/>
              <a:rect l="l" t="t" r="r" b="b"/>
              <a:pathLst>
                <a:path w="3422" h="1641" extrusionOk="0">
                  <a:moveTo>
                    <a:pt x="3421" y="1"/>
                  </a:moveTo>
                  <a:lnTo>
                    <a:pt x="0" y="1376"/>
                  </a:lnTo>
                  <a:lnTo>
                    <a:pt x="124" y="1641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123;p49">
              <a:extLst>
                <a:ext uri="{FF2B5EF4-FFF2-40B4-BE49-F238E27FC236}">
                  <a16:creationId xmlns:a16="http://schemas.microsoft.com/office/drawing/2014/main" id="{615DFFD7-1AE0-4FC5-B36A-9976B695D942}"/>
                </a:ext>
              </a:extLst>
            </p:cNvPr>
            <p:cNvSpPr/>
            <p:nvPr/>
          </p:nvSpPr>
          <p:spPr>
            <a:xfrm>
              <a:off x="4441300" y="3045725"/>
              <a:ext cx="84675" cy="44100"/>
            </a:xfrm>
            <a:custGeom>
              <a:avLst/>
              <a:gdLst/>
              <a:ahLst/>
              <a:cxnLst/>
              <a:rect l="l" t="t" r="r" b="b"/>
              <a:pathLst>
                <a:path w="3387" h="1764" extrusionOk="0">
                  <a:moveTo>
                    <a:pt x="3386" y="0"/>
                  </a:moveTo>
                  <a:lnTo>
                    <a:pt x="1" y="1499"/>
                  </a:lnTo>
                  <a:lnTo>
                    <a:pt x="142" y="176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124;p49">
              <a:extLst>
                <a:ext uri="{FF2B5EF4-FFF2-40B4-BE49-F238E27FC236}">
                  <a16:creationId xmlns:a16="http://schemas.microsoft.com/office/drawing/2014/main" id="{D283E459-0084-4F33-8C1B-ED7B2269049E}"/>
                </a:ext>
              </a:extLst>
            </p:cNvPr>
            <p:cNvSpPr/>
            <p:nvPr/>
          </p:nvSpPr>
          <p:spPr>
            <a:xfrm>
              <a:off x="4495525" y="3191200"/>
              <a:ext cx="82025" cy="50725"/>
            </a:xfrm>
            <a:custGeom>
              <a:avLst/>
              <a:gdLst/>
              <a:ahLst/>
              <a:cxnLst/>
              <a:rect l="l" t="t" r="r" b="b"/>
              <a:pathLst>
                <a:path w="3281" h="2029" extrusionOk="0">
                  <a:moveTo>
                    <a:pt x="3281" y="1"/>
                  </a:moveTo>
                  <a:lnTo>
                    <a:pt x="1" y="1764"/>
                  </a:lnTo>
                  <a:lnTo>
                    <a:pt x="142" y="2029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125;p49">
              <a:extLst>
                <a:ext uri="{FF2B5EF4-FFF2-40B4-BE49-F238E27FC236}">
                  <a16:creationId xmlns:a16="http://schemas.microsoft.com/office/drawing/2014/main" id="{D2889091-132B-4025-B668-2AF9E3EDB4EB}"/>
                </a:ext>
              </a:extLst>
            </p:cNvPr>
            <p:cNvSpPr/>
            <p:nvPr/>
          </p:nvSpPr>
          <p:spPr>
            <a:xfrm>
              <a:off x="4466425" y="3116700"/>
              <a:ext cx="84675" cy="42800"/>
            </a:xfrm>
            <a:custGeom>
              <a:avLst/>
              <a:gdLst/>
              <a:ahLst/>
              <a:cxnLst/>
              <a:rect l="l" t="t" r="r" b="b"/>
              <a:pathLst>
                <a:path w="3387" h="1712" extrusionOk="0">
                  <a:moveTo>
                    <a:pt x="3387" y="1"/>
                  </a:moveTo>
                  <a:lnTo>
                    <a:pt x="1" y="1447"/>
                  </a:lnTo>
                  <a:lnTo>
                    <a:pt x="124" y="1711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126;p49">
              <a:extLst>
                <a:ext uri="{FF2B5EF4-FFF2-40B4-BE49-F238E27FC236}">
                  <a16:creationId xmlns:a16="http://schemas.microsoft.com/office/drawing/2014/main" id="{4677A38E-41DF-4D65-AC7E-24285EF14E3E}"/>
                </a:ext>
              </a:extLst>
            </p:cNvPr>
            <p:cNvSpPr/>
            <p:nvPr/>
          </p:nvSpPr>
          <p:spPr>
            <a:xfrm>
              <a:off x="4597800" y="3137850"/>
              <a:ext cx="189175" cy="113100"/>
            </a:xfrm>
            <a:custGeom>
              <a:avLst/>
              <a:gdLst/>
              <a:ahLst/>
              <a:cxnLst/>
              <a:rect l="l" t="t" r="r" b="b"/>
              <a:pathLst>
                <a:path w="7567" h="4524" extrusionOk="0">
                  <a:moveTo>
                    <a:pt x="7566" y="1"/>
                  </a:moveTo>
                  <a:lnTo>
                    <a:pt x="7566" y="1"/>
                  </a:lnTo>
                  <a:cubicBezTo>
                    <a:pt x="6608" y="1430"/>
                    <a:pt x="5684" y="2858"/>
                    <a:pt x="4778" y="4304"/>
                  </a:cubicBezTo>
                  <a:lnTo>
                    <a:pt x="4778" y="4304"/>
                  </a:lnTo>
                  <a:cubicBezTo>
                    <a:pt x="3813" y="4304"/>
                    <a:pt x="2447" y="4304"/>
                    <a:pt x="1459" y="4320"/>
                  </a:cubicBezTo>
                  <a:lnTo>
                    <a:pt x="1459" y="4320"/>
                  </a:lnTo>
                  <a:cubicBezTo>
                    <a:pt x="1345" y="3974"/>
                    <a:pt x="1245" y="3627"/>
                    <a:pt x="1130" y="3281"/>
                  </a:cubicBezTo>
                  <a:cubicBezTo>
                    <a:pt x="759" y="2223"/>
                    <a:pt x="371" y="1059"/>
                    <a:pt x="1" y="1"/>
                  </a:cubicBezTo>
                  <a:lnTo>
                    <a:pt x="1" y="1"/>
                  </a:lnTo>
                  <a:cubicBezTo>
                    <a:pt x="407" y="1482"/>
                    <a:pt x="865" y="3034"/>
                    <a:pt x="1324" y="4515"/>
                  </a:cubicBezTo>
                  <a:lnTo>
                    <a:pt x="3105" y="4515"/>
                  </a:lnTo>
                  <a:cubicBezTo>
                    <a:pt x="3304" y="4521"/>
                    <a:pt x="3502" y="4523"/>
                    <a:pt x="3700" y="4523"/>
                  </a:cubicBezTo>
                  <a:cubicBezTo>
                    <a:pt x="4094" y="4523"/>
                    <a:pt x="4486" y="4515"/>
                    <a:pt x="4886" y="4515"/>
                  </a:cubicBezTo>
                  <a:cubicBezTo>
                    <a:pt x="5803" y="3034"/>
                    <a:pt x="6702" y="1518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127;p49">
              <a:extLst>
                <a:ext uri="{FF2B5EF4-FFF2-40B4-BE49-F238E27FC236}">
                  <a16:creationId xmlns:a16="http://schemas.microsoft.com/office/drawing/2014/main" id="{B8510A26-BFE0-4F70-9964-7F8F5E96FD1E}"/>
                </a:ext>
              </a:extLst>
            </p:cNvPr>
            <p:cNvSpPr/>
            <p:nvPr/>
          </p:nvSpPr>
          <p:spPr>
            <a:xfrm>
              <a:off x="4737575" y="3229550"/>
              <a:ext cx="199725" cy="281300"/>
            </a:xfrm>
            <a:custGeom>
              <a:avLst/>
              <a:gdLst/>
              <a:ahLst/>
              <a:cxnLst/>
              <a:rect l="l" t="t" r="r" b="b"/>
              <a:pathLst>
                <a:path w="7989" h="11252" fill="none" extrusionOk="0">
                  <a:moveTo>
                    <a:pt x="1481" y="1"/>
                  </a:moveTo>
                  <a:lnTo>
                    <a:pt x="0" y="2593"/>
                  </a:lnTo>
                  <a:lnTo>
                    <a:pt x="7989" y="11252"/>
                  </a:lnTo>
                  <a:close/>
                </a:path>
              </a:pathLst>
            </a:custGeom>
            <a:noFill/>
            <a:ln w="572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128;p49">
              <a:extLst>
                <a:ext uri="{FF2B5EF4-FFF2-40B4-BE49-F238E27FC236}">
                  <a16:creationId xmlns:a16="http://schemas.microsoft.com/office/drawing/2014/main" id="{C6467E44-99A3-484C-B15B-84D696541169}"/>
                </a:ext>
              </a:extLst>
            </p:cNvPr>
            <p:cNvSpPr/>
            <p:nvPr/>
          </p:nvSpPr>
          <p:spPr>
            <a:xfrm>
              <a:off x="4448350" y="3256000"/>
              <a:ext cx="196650" cy="256625"/>
            </a:xfrm>
            <a:custGeom>
              <a:avLst/>
              <a:gdLst/>
              <a:ahLst/>
              <a:cxnLst/>
              <a:rect l="l" t="t" r="r" b="b"/>
              <a:pathLst>
                <a:path w="7866" h="10265" fill="none" extrusionOk="0">
                  <a:moveTo>
                    <a:pt x="5732" y="1"/>
                  </a:moveTo>
                  <a:lnTo>
                    <a:pt x="7866" y="1764"/>
                  </a:lnTo>
                  <a:lnTo>
                    <a:pt x="1" y="10264"/>
                  </a:lnTo>
                  <a:close/>
                </a:path>
              </a:pathLst>
            </a:custGeom>
            <a:noFill/>
            <a:ln w="572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129;p49">
              <a:extLst>
                <a:ext uri="{FF2B5EF4-FFF2-40B4-BE49-F238E27FC236}">
                  <a16:creationId xmlns:a16="http://schemas.microsoft.com/office/drawing/2014/main" id="{254700BF-1027-408B-9709-41A19FC183EB}"/>
                </a:ext>
              </a:extLst>
            </p:cNvPr>
            <p:cNvSpPr/>
            <p:nvPr/>
          </p:nvSpPr>
          <p:spPr>
            <a:xfrm>
              <a:off x="4470850" y="3545650"/>
              <a:ext cx="33075" cy="73225"/>
            </a:xfrm>
            <a:custGeom>
              <a:avLst/>
              <a:gdLst/>
              <a:ahLst/>
              <a:cxnLst/>
              <a:rect l="l" t="t" r="r" b="b"/>
              <a:pathLst>
                <a:path w="1323" h="2929" extrusionOk="0">
                  <a:moveTo>
                    <a:pt x="1323" y="1"/>
                  </a:moveTo>
                  <a:lnTo>
                    <a:pt x="0" y="301"/>
                  </a:lnTo>
                  <a:lnTo>
                    <a:pt x="0" y="2928"/>
                  </a:lnTo>
                  <a:lnTo>
                    <a:pt x="1323" y="2928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130;p49">
              <a:extLst>
                <a:ext uri="{FF2B5EF4-FFF2-40B4-BE49-F238E27FC236}">
                  <a16:creationId xmlns:a16="http://schemas.microsoft.com/office/drawing/2014/main" id="{C5E8F914-5B85-4DC5-9939-44606FF36476}"/>
                </a:ext>
              </a:extLst>
            </p:cNvPr>
            <p:cNvSpPr/>
            <p:nvPr/>
          </p:nvSpPr>
          <p:spPr>
            <a:xfrm>
              <a:off x="4314325" y="2874675"/>
              <a:ext cx="227075" cy="678500"/>
            </a:xfrm>
            <a:custGeom>
              <a:avLst/>
              <a:gdLst/>
              <a:ahLst/>
              <a:cxnLst/>
              <a:rect l="l" t="t" r="r" b="b"/>
              <a:pathLst>
                <a:path w="9083" h="27140" extrusionOk="0">
                  <a:moveTo>
                    <a:pt x="2329" y="0"/>
                  </a:moveTo>
                  <a:cubicBezTo>
                    <a:pt x="1041" y="0"/>
                    <a:pt x="1" y="1041"/>
                    <a:pt x="1" y="2328"/>
                  </a:cubicBezTo>
                  <a:lnTo>
                    <a:pt x="1" y="24794"/>
                  </a:lnTo>
                  <a:cubicBezTo>
                    <a:pt x="1" y="26082"/>
                    <a:pt x="1041" y="27140"/>
                    <a:pt x="2329" y="27140"/>
                  </a:cubicBezTo>
                  <a:lnTo>
                    <a:pt x="6755" y="27140"/>
                  </a:lnTo>
                  <a:cubicBezTo>
                    <a:pt x="8042" y="27140"/>
                    <a:pt x="9083" y="26082"/>
                    <a:pt x="9083" y="24794"/>
                  </a:cubicBezTo>
                  <a:lnTo>
                    <a:pt x="9083" y="2328"/>
                  </a:lnTo>
                  <a:cubicBezTo>
                    <a:pt x="9083" y="1041"/>
                    <a:pt x="8042" y="0"/>
                    <a:pt x="6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131;p49">
              <a:extLst>
                <a:ext uri="{FF2B5EF4-FFF2-40B4-BE49-F238E27FC236}">
                  <a16:creationId xmlns:a16="http://schemas.microsoft.com/office/drawing/2014/main" id="{CEA58D3D-7C5B-40C3-890D-4A6708FAE042}"/>
                </a:ext>
              </a:extLst>
            </p:cNvPr>
            <p:cNvSpPr/>
            <p:nvPr/>
          </p:nvSpPr>
          <p:spPr>
            <a:xfrm>
              <a:off x="4372525" y="2834550"/>
              <a:ext cx="40150" cy="4015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1" y="1"/>
                  </a:moveTo>
                  <a:lnTo>
                    <a:pt x="1" y="1605"/>
                  </a:lnTo>
                  <a:lnTo>
                    <a:pt x="1605" y="1605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9EB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132;p49">
              <a:extLst>
                <a:ext uri="{FF2B5EF4-FFF2-40B4-BE49-F238E27FC236}">
                  <a16:creationId xmlns:a16="http://schemas.microsoft.com/office/drawing/2014/main" id="{E14573E6-1460-46BC-B6F2-773C2CADFFCB}"/>
                </a:ext>
              </a:extLst>
            </p:cNvPr>
            <p:cNvSpPr/>
            <p:nvPr/>
          </p:nvSpPr>
          <p:spPr>
            <a:xfrm>
              <a:off x="4434250" y="2874675"/>
              <a:ext cx="25150" cy="678500"/>
            </a:xfrm>
            <a:custGeom>
              <a:avLst/>
              <a:gdLst/>
              <a:ahLst/>
              <a:cxnLst/>
              <a:rect l="l" t="t" r="r" b="b"/>
              <a:pathLst>
                <a:path w="1006" h="27140" extrusionOk="0">
                  <a:moveTo>
                    <a:pt x="1" y="0"/>
                  </a:moveTo>
                  <a:lnTo>
                    <a:pt x="1" y="27140"/>
                  </a:lnTo>
                  <a:lnTo>
                    <a:pt x="1006" y="27140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133;p49">
              <a:extLst>
                <a:ext uri="{FF2B5EF4-FFF2-40B4-BE49-F238E27FC236}">
                  <a16:creationId xmlns:a16="http://schemas.microsoft.com/office/drawing/2014/main" id="{4887B0C5-CA96-43F1-967E-9750E35C8ABA}"/>
                </a:ext>
              </a:extLst>
            </p:cNvPr>
            <p:cNvSpPr/>
            <p:nvPr/>
          </p:nvSpPr>
          <p:spPr>
            <a:xfrm>
              <a:off x="4335950" y="3544775"/>
              <a:ext cx="73625" cy="73650"/>
            </a:xfrm>
            <a:custGeom>
              <a:avLst/>
              <a:gdLst/>
              <a:ahLst/>
              <a:cxnLst/>
              <a:rect l="l" t="t" r="r" b="b"/>
              <a:pathLst>
                <a:path w="2945" h="2946" extrusionOk="0">
                  <a:moveTo>
                    <a:pt x="1464" y="1"/>
                  </a:moveTo>
                  <a:cubicBezTo>
                    <a:pt x="652" y="1"/>
                    <a:pt x="0" y="653"/>
                    <a:pt x="0" y="1482"/>
                  </a:cubicBezTo>
                  <a:cubicBezTo>
                    <a:pt x="0" y="2293"/>
                    <a:pt x="652" y="2945"/>
                    <a:pt x="1464" y="2945"/>
                  </a:cubicBezTo>
                  <a:cubicBezTo>
                    <a:pt x="2292" y="2945"/>
                    <a:pt x="2945" y="2293"/>
                    <a:pt x="2945" y="1482"/>
                  </a:cubicBezTo>
                  <a:cubicBezTo>
                    <a:pt x="2945" y="653"/>
                    <a:pt x="2292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134;p49">
              <a:extLst>
                <a:ext uri="{FF2B5EF4-FFF2-40B4-BE49-F238E27FC236}">
                  <a16:creationId xmlns:a16="http://schemas.microsoft.com/office/drawing/2014/main" id="{FBEA6A3A-E8F3-4073-8B47-718B3C12D8F4}"/>
                </a:ext>
              </a:extLst>
            </p:cNvPr>
            <p:cNvSpPr/>
            <p:nvPr/>
          </p:nvSpPr>
          <p:spPr>
            <a:xfrm>
              <a:off x="4357875" y="3562400"/>
              <a:ext cx="38375" cy="38400"/>
            </a:xfrm>
            <a:custGeom>
              <a:avLst/>
              <a:gdLst/>
              <a:ahLst/>
              <a:cxnLst/>
              <a:rect l="l" t="t" r="r" b="b"/>
              <a:pathLst>
                <a:path w="1535" h="1536" extrusionOk="0">
                  <a:moveTo>
                    <a:pt x="759" y="1"/>
                  </a:moveTo>
                  <a:cubicBezTo>
                    <a:pt x="335" y="1"/>
                    <a:pt x="0" y="354"/>
                    <a:pt x="0" y="777"/>
                  </a:cubicBezTo>
                  <a:cubicBezTo>
                    <a:pt x="0" y="1200"/>
                    <a:pt x="335" y="1535"/>
                    <a:pt x="759" y="1535"/>
                  </a:cubicBezTo>
                  <a:cubicBezTo>
                    <a:pt x="1182" y="1535"/>
                    <a:pt x="1535" y="1200"/>
                    <a:pt x="1535" y="777"/>
                  </a:cubicBezTo>
                  <a:cubicBezTo>
                    <a:pt x="1535" y="354"/>
                    <a:pt x="1182" y="1"/>
                    <a:pt x="7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135;p49">
              <a:extLst>
                <a:ext uri="{FF2B5EF4-FFF2-40B4-BE49-F238E27FC236}">
                  <a16:creationId xmlns:a16="http://schemas.microsoft.com/office/drawing/2014/main" id="{8639C97F-D4AE-488B-BEBB-27E4236C7656}"/>
                </a:ext>
              </a:extLst>
            </p:cNvPr>
            <p:cNvSpPr/>
            <p:nvPr/>
          </p:nvSpPr>
          <p:spPr>
            <a:xfrm>
              <a:off x="4534775" y="2931100"/>
              <a:ext cx="71875" cy="309950"/>
            </a:xfrm>
            <a:custGeom>
              <a:avLst/>
              <a:gdLst/>
              <a:ahLst/>
              <a:cxnLst/>
              <a:rect l="l" t="t" r="r" b="b"/>
              <a:pathLst>
                <a:path w="2875" h="12398" extrusionOk="0">
                  <a:moveTo>
                    <a:pt x="0" y="0"/>
                  </a:moveTo>
                  <a:lnTo>
                    <a:pt x="0" y="12397"/>
                  </a:lnTo>
                  <a:lnTo>
                    <a:pt x="1517" y="12397"/>
                  </a:lnTo>
                  <a:cubicBezTo>
                    <a:pt x="2275" y="12397"/>
                    <a:pt x="2875" y="11780"/>
                    <a:pt x="2875" y="11040"/>
                  </a:cubicBezTo>
                  <a:lnTo>
                    <a:pt x="2875" y="1358"/>
                  </a:lnTo>
                  <a:cubicBezTo>
                    <a:pt x="2875" y="600"/>
                    <a:pt x="2275" y="0"/>
                    <a:pt x="1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136;p49">
              <a:extLst>
                <a:ext uri="{FF2B5EF4-FFF2-40B4-BE49-F238E27FC236}">
                  <a16:creationId xmlns:a16="http://schemas.microsoft.com/office/drawing/2014/main" id="{70940923-F59E-49EF-B3BD-EE6B1F7025EA}"/>
                </a:ext>
              </a:extLst>
            </p:cNvPr>
            <p:cNvSpPr/>
            <p:nvPr/>
          </p:nvSpPr>
          <p:spPr>
            <a:xfrm>
              <a:off x="4534775" y="3295700"/>
              <a:ext cx="71875" cy="212500"/>
            </a:xfrm>
            <a:custGeom>
              <a:avLst/>
              <a:gdLst/>
              <a:ahLst/>
              <a:cxnLst/>
              <a:rect l="l" t="t" r="r" b="b"/>
              <a:pathLst>
                <a:path w="2875" h="8500" extrusionOk="0">
                  <a:moveTo>
                    <a:pt x="0" y="0"/>
                  </a:moveTo>
                  <a:lnTo>
                    <a:pt x="0" y="8500"/>
                  </a:lnTo>
                  <a:lnTo>
                    <a:pt x="1517" y="8500"/>
                  </a:lnTo>
                  <a:cubicBezTo>
                    <a:pt x="2275" y="8500"/>
                    <a:pt x="2875" y="7883"/>
                    <a:pt x="2875" y="7124"/>
                  </a:cubicBezTo>
                  <a:lnTo>
                    <a:pt x="2875" y="1376"/>
                  </a:lnTo>
                  <a:cubicBezTo>
                    <a:pt x="2875" y="617"/>
                    <a:pt x="2275" y="0"/>
                    <a:pt x="1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137;p49">
              <a:extLst>
                <a:ext uri="{FF2B5EF4-FFF2-40B4-BE49-F238E27FC236}">
                  <a16:creationId xmlns:a16="http://schemas.microsoft.com/office/drawing/2014/main" id="{E0B5F394-EFBB-4965-BD00-5E3E511F74B8}"/>
                </a:ext>
              </a:extLst>
            </p:cNvPr>
            <p:cNvSpPr/>
            <p:nvPr/>
          </p:nvSpPr>
          <p:spPr>
            <a:xfrm>
              <a:off x="4538300" y="2932850"/>
              <a:ext cx="6625" cy="575350"/>
            </a:xfrm>
            <a:custGeom>
              <a:avLst/>
              <a:gdLst/>
              <a:ahLst/>
              <a:cxnLst/>
              <a:rect l="l" t="t" r="r" b="b"/>
              <a:pathLst>
                <a:path w="265" h="23014" extrusionOk="0">
                  <a:moveTo>
                    <a:pt x="124" y="1"/>
                  </a:moveTo>
                  <a:cubicBezTo>
                    <a:pt x="0" y="7372"/>
                    <a:pt x="0" y="15643"/>
                    <a:pt x="124" y="23014"/>
                  </a:cubicBezTo>
                  <a:cubicBezTo>
                    <a:pt x="265" y="15643"/>
                    <a:pt x="265" y="7372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138;p49">
              <a:extLst>
                <a:ext uri="{FF2B5EF4-FFF2-40B4-BE49-F238E27FC236}">
                  <a16:creationId xmlns:a16="http://schemas.microsoft.com/office/drawing/2014/main" id="{C9B05967-7C94-481B-8680-0FBEA27DD79D}"/>
                </a:ext>
              </a:extLst>
            </p:cNvPr>
            <p:cNvSpPr/>
            <p:nvPr/>
          </p:nvSpPr>
          <p:spPr>
            <a:xfrm>
              <a:off x="4354025" y="2876425"/>
              <a:ext cx="7075" cy="671450"/>
            </a:xfrm>
            <a:custGeom>
              <a:avLst/>
              <a:gdLst/>
              <a:ahLst/>
              <a:cxnLst/>
              <a:rect l="l" t="t" r="r" b="b"/>
              <a:pathLst>
                <a:path w="283" h="26858" extrusionOk="0">
                  <a:moveTo>
                    <a:pt x="141" y="1"/>
                  </a:moveTo>
                  <a:cubicBezTo>
                    <a:pt x="0" y="8606"/>
                    <a:pt x="0" y="18252"/>
                    <a:pt x="141" y="26858"/>
                  </a:cubicBezTo>
                  <a:cubicBezTo>
                    <a:pt x="282" y="18252"/>
                    <a:pt x="265" y="8606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139;p49">
              <a:extLst>
                <a:ext uri="{FF2B5EF4-FFF2-40B4-BE49-F238E27FC236}">
                  <a16:creationId xmlns:a16="http://schemas.microsoft.com/office/drawing/2014/main" id="{D3A6B32B-9CDD-4295-809A-EB7702CF1824}"/>
                </a:ext>
              </a:extLst>
            </p:cNvPr>
            <p:cNvSpPr/>
            <p:nvPr/>
          </p:nvSpPr>
          <p:spPr>
            <a:xfrm>
              <a:off x="4541375" y="3048800"/>
              <a:ext cx="65275" cy="5325"/>
            </a:xfrm>
            <a:custGeom>
              <a:avLst/>
              <a:gdLst/>
              <a:ahLst/>
              <a:cxnLst/>
              <a:rect l="l" t="t" r="r" b="b"/>
              <a:pathLst>
                <a:path w="2611" h="213" extrusionOk="0">
                  <a:moveTo>
                    <a:pt x="1312" y="1"/>
                  </a:moveTo>
                  <a:cubicBezTo>
                    <a:pt x="878" y="1"/>
                    <a:pt x="442" y="36"/>
                    <a:pt x="1" y="107"/>
                  </a:cubicBezTo>
                  <a:cubicBezTo>
                    <a:pt x="442" y="177"/>
                    <a:pt x="878" y="212"/>
                    <a:pt x="1312" y="212"/>
                  </a:cubicBezTo>
                  <a:cubicBezTo>
                    <a:pt x="1747" y="212"/>
                    <a:pt x="2179" y="177"/>
                    <a:pt x="2611" y="107"/>
                  </a:cubicBezTo>
                  <a:cubicBezTo>
                    <a:pt x="2179" y="36"/>
                    <a:pt x="1747" y="1"/>
                    <a:pt x="1312" y="1"/>
                  </a:cubicBez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140;p49">
              <a:extLst>
                <a:ext uri="{FF2B5EF4-FFF2-40B4-BE49-F238E27FC236}">
                  <a16:creationId xmlns:a16="http://schemas.microsoft.com/office/drawing/2014/main" id="{F0BB6263-E081-406C-A7C1-0895DF94A5D5}"/>
                </a:ext>
              </a:extLst>
            </p:cNvPr>
            <p:cNvSpPr/>
            <p:nvPr/>
          </p:nvSpPr>
          <p:spPr>
            <a:xfrm>
              <a:off x="4541375" y="3444250"/>
              <a:ext cx="65275" cy="5325"/>
            </a:xfrm>
            <a:custGeom>
              <a:avLst/>
              <a:gdLst/>
              <a:ahLst/>
              <a:cxnLst/>
              <a:rect l="l" t="t" r="r" b="b"/>
              <a:pathLst>
                <a:path w="2611" h="213" extrusionOk="0">
                  <a:moveTo>
                    <a:pt x="1312" y="1"/>
                  </a:moveTo>
                  <a:cubicBezTo>
                    <a:pt x="878" y="1"/>
                    <a:pt x="442" y="36"/>
                    <a:pt x="1" y="107"/>
                  </a:cubicBezTo>
                  <a:cubicBezTo>
                    <a:pt x="442" y="177"/>
                    <a:pt x="878" y="212"/>
                    <a:pt x="1312" y="212"/>
                  </a:cubicBezTo>
                  <a:cubicBezTo>
                    <a:pt x="1747" y="212"/>
                    <a:pt x="2179" y="177"/>
                    <a:pt x="2611" y="107"/>
                  </a:cubicBezTo>
                  <a:cubicBezTo>
                    <a:pt x="2179" y="36"/>
                    <a:pt x="1747" y="1"/>
                    <a:pt x="1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141;p49">
              <a:extLst>
                <a:ext uri="{FF2B5EF4-FFF2-40B4-BE49-F238E27FC236}">
                  <a16:creationId xmlns:a16="http://schemas.microsoft.com/office/drawing/2014/main" id="{90205536-9CEA-40F8-A223-855FF982F6F9}"/>
                </a:ext>
              </a:extLst>
            </p:cNvPr>
            <p:cNvSpPr/>
            <p:nvPr/>
          </p:nvSpPr>
          <p:spPr>
            <a:xfrm>
              <a:off x="4259225" y="2815225"/>
              <a:ext cx="401225" cy="164625"/>
            </a:xfrm>
            <a:custGeom>
              <a:avLst/>
              <a:gdLst/>
              <a:ahLst/>
              <a:cxnLst/>
              <a:rect l="l" t="t" r="r" b="b"/>
              <a:pathLst>
                <a:path w="16049" h="6585" extrusionOk="0">
                  <a:moveTo>
                    <a:pt x="3627" y="0"/>
                  </a:moveTo>
                  <a:cubicBezTo>
                    <a:pt x="1820" y="0"/>
                    <a:pt x="546" y="389"/>
                    <a:pt x="353" y="967"/>
                  </a:cubicBezTo>
                  <a:cubicBezTo>
                    <a:pt x="1" y="2026"/>
                    <a:pt x="3386" y="3313"/>
                    <a:pt x="7619" y="4741"/>
                  </a:cubicBezTo>
                  <a:cubicBezTo>
                    <a:pt x="10644" y="5762"/>
                    <a:pt x="13281" y="6585"/>
                    <a:pt x="14675" y="6585"/>
                  </a:cubicBezTo>
                  <a:cubicBezTo>
                    <a:pt x="15231" y="6585"/>
                    <a:pt x="15590" y="6454"/>
                    <a:pt x="15695" y="6152"/>
                  </a:cubicBezTo>
                  <a:cubicBezTo>
                    <a:pt x="16048" y="5094"/>
                    <a:pt x="13156" y="2343"/>
                    <a:pt x="8906" y="915"/>
                  </a:cubicBezTo>
                  <a:cubicBezTo>
                    <a:pt x="6988" y="267"/>
                    <a:pt x="5124" y="0"/>
                    <a:pt x="3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142;p49">
              <a:extLst>
                <a:ext uri="{FF2B5EF4-FFF2-40B4-BE49-F238E27FC236}">
                  <a16:creationId xmlns:a16="http://schemas.microsoft.com/office/drawing/2014/main" id="{17AB27B8-BA89-47EE-AC6A-C1EFE2437691}"/>
                </a:ext>
              </a:extLst>
            </p:cNvPr>
            <p:cNvSpPr/>
            <p:nvPr/>
          </p:nvSpPr>
          <p:spPr>
            <a:xfrm>
              <a:off x="4360175" y="2731850"/>
              <a:ext cx="248675" cy="190025"/>
            </a:xfrm>
            <a:custGeom>
              <a:avLst/>
              <a:gdLst/>
              <a:ahLst/>
              <a:cxnLst/>
              <a:rect l="l" t="t" r="r" b="b"/>
              <a:pathLst>
                <a:path w="9947" h="7601" extrusionOk="0">
                  <a:moveTo>
                    <a:pt x="3050" y="0"/>
                  </a:moveTo>
                  <a:cubicBezTo>
                    <a:pt x="2215" y="0"/>
                    <a:pt x="1429" y="527"/>
                    <a:pt x="1147" y="1358"/>
                  </a:cubicBezTo>
                  <a:lnTo>
                    <a:pt x="1" y="4743"/>
                  </a:lnTo>
                  <a:lnTo>
                    <a:pt x="8448" y="7600"/>
                  </a:lnTo>
                  <a:lnTo>
                    <a:pt x="9576" y="4214"/>
                  </a:lnTo>
                  <a:cubicBezTo>
                    <a:pt x="9947" y="3174"/>
                    <a:pt x="9365" y="2028"/>
                    <a:pt x="8324" y="1675"/>
                  </a:cubicBezTo>
                  <a:lnTo>
                    <a:pt x="3687" y="106"/>
                  </a:lnTo>
                  <a:cubicBezTo>
                    <a:pt x="3476" y="34"/>
                    <a:pt x="3262" y="0"/>
                    <a:pt x="3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143;p49">
              <a:extLst>
                <a:ext uri="{FF2B5EF4-FFF2-40B4-BE49-F238E27FC236}">
                  <a16:creationId xmlns:a16="http://schemas.microsoft.com/office/drawing/2014/main" id="{B8C6C8AC-0F68-4848-A92C-DE598CCA6A73}"/>
                </a:ext>
              </a:extLst>
            </p:cNvPr>
            <p:cNvSpPr/>
            <p:nvPr/>
          </p:nvSpPr>
          <p:spPr>
            <a:xfrm>
              <a:off x="4533450" y="2787375"/>
              <a:ext cx="51150" cy="27800"/>
            </a:xfrm>
            <a:custGeom>
              <a:avLst/>
              <a:gdLst/>
              <a:ahLst/>
              <a:cxnLst/>
              <a:rect l="l" t="t" r="r" b="b"/>
              <a:pathLst>
                <a:path w="2046" h="1112" extrusionOk="0">
                  <a:moveTo>
                    <a:pt x="2046" y="1"/>
                  </a:moveTo>
                  <a:cubicBezTo>
                    <a:pt x="1393" y="353"/>
                    <a:pt x="582" y="635"/>
                    <a:pt x="0" y="1112"/>
                  </a:cubicBezTo>
                  <a:cubicBezTo>
                    <a:pt x="353" y="1041"/>
                    <a:pt x="723" y="812"/>
                    <a:pt x="1058" y="618"/>
                  </a:cubicBezTo>
                  <a:cubicBezTo>
                    <a:pt x="1323" y="441"/>
                    <a:pt x="1817" y="230"/>
                    <a:pt x="2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144;p49">
              <a:extLst>
                <a:ext uri="{FF2B5EF4-FFF2-40B4-BE49-F238E27FC236}">
                  <a16:creationId xmlns:a16="http://schemas.microsoft.com/office/drawing/2014/main" id="{B262512C-4A8B-4E42-8002-78544A794689}"/>
                </a:ext>
              </a:extLst>
            </p:cNvPr>
            <p:cNvSpPr/>
            <p:nvPr/>
          </p:nvSpPr>
          <p:spPr>
            <a:xfrm>
              <a:off x="4551075" y="2805025"/>
              <a:ext cx="44125" cy="22050"/>
            </a:xfrm>
            <a:custGeom>
              <a:avLst/>
              <a:gdLst/>
              <a:ahLst/>
              <a:cxnLst/>
              <a:rect l="l" t="t" r="r" b="b"/>
              <a:pathLst>
                <a:path w="1765" h="882" extrusionOk="0">
                  <a:moveTo>
                    <a:pt x="1764" y="0"/>
                  </a:moveTo>
                  <a:cubicBezTo>
                    <a:pt x="1200" y="265"/>
                    <a:pt x="512" y="529"/>
                    <a:pt x="1" y="882"/>
                  </a:cubicBezTo>
                  <a:cubicBezTo>
                    <a:pt x="636" y="794"/>
                    <a:pt x="1200" y="317"/>
                    <a:pt x="1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145;p49">
              <a:extLst>
                <a:ext uri="{FF2B5EF4-FFF2-40B4-BE49-F238E27FC236}">
                  <a16:creationId xmlns:a16="http://schemas.microsoft.com/office/drawing/2014/main" id="{5EC8643C-C504-42ED-9069-8AFD42986FA6}"/>
                </a:ext>
              </a:extLst>
            </p:cNvPr>
            <p:cNvSpPr/>
            <p:nvPr/>
          </p:nvSpPr>
          <p:spPr>
            <a:xfrm>
              <a:off x="4564750" y="2776800"/>
              <a:ext cx="27800" cy="53375"/>
            </a:xfrm>
            <a:custGeom>
              <a:avLst/>
              <a:gdLst/>
              <a:ahLst/>
              <a:cxnLst/>
              <a:rect l="l" t="t" r="r" b="b"/>
              <a:pathLst>
                <a:path w="1112" h="2135" extrusionOk="0">
                  <a:moveTo>
                    <a:pt x="0" y="0"/>
                  </a:moveTo>
                  <a:cubicBezTo>
                    <a:pt x="388" y="671"/>
                    <a:pt x="706" y="1446"/>
                    <a:pt x="1111" y="2134"/>
                  </a:cubicBezTo>
                  <a:cubicBezTo>
                    <a:pt x="988" y="1358"/>
                    <a:pt x="441" y="65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146;p49">
              <a:extLst>
                <a:ext uri="{FF2B5EF4-FFF2-40B4-BE49-F238E27FC236}">
                  <a16:creationId xmlns:a16="http://schemas.microsoft.com/office/drawing/2014/main" id="{37E34D20-651E-4CEA-91CC-160B7D3D24DF}"/>
                </a:ext>
              </a:extLst>
            </p:cNvPr>
            <p:cNvSpPr/>
            <p:nvPr/>
          </p:nvSpPr>
          <p:spPr>
            <a:xfrm>
              <a:off x="4551950" y="2790900"/>
              <a:ext cx="23850" cy="43225"/>
            </a:xfrm>
            <a:custGeom>
              <a:avLst/>
              <a:gdLst/>
              <a:ahLst/>
              <a:cxnLst/>
              <a:rect l="l" t="t" r="r" b="b"/>
              <a:pathLst>
                <a:path w="954" h="1729" extrusionOk="0">
                  <a:moveTo>
                    <a:pt x="1" y="1"/>
                  </a:moveTo>
                  <a:cubicBezTo>
                    <a:pt x="36" y="300"/>
                    <a:pt x="213" y="636"/>
                    <a:pt x="336" y="935"/>
                  </a:cubicBezTo>
                  <a:cubicBezTo>
                    <a:pt x="495" y="1235"/>
                    <a:pt x="689" y="1570"/>
                    <a:pt x="953" y="1729"/>
                  </a:cubicBezTo>
                  <a:cubicBezTo>
                    <a:pt x="653" y="1147"/>
                    <a:pt x="230" y="63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147;p49">
              <a:extLst>
                <a:ext uri="{FF2B5EF4-FFF2-40B4-BE49-F238E27FC236}">
                  <a16:creationId xmlns:a16="http://schemas.microsoft.com/office/drawing/2014/main" id="{0E4205D0-570F-49E5-8701-8970038B0F78}"/>
                </a:ext>
              </a:extLst>
            </p:cNvPr>
            <p:cNvSpPr/>
            <p:nvPr/>
          </p:nvSpPr>
          <p:spPr>
            <a:xfrm>
              <a:off x="4464675" y="2897150"/>
              <a:ext cx="28225" cy="33525"/>
            </a:xfrm>
            <a:custGeom>
              <a:avLst/>
              <a:gdLst/>
              <a:ahLst/>
              <a:cxnLst/>
              <a:rect l="l" t="t" r="r" b="b"/>
              <a:pathLst>
                <a:path w="1129" h="1341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424"/>
                    <a:pt x="706" y="1023"/>
                    <a:pt x="1129" y="1341"/>
                  </a:cubicBezTo>
                  <a:cubicBezTo>
                    <a:pt x="917" y="812"/>
                    <a:pt x="388" y="42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148;p49">
              <a:extLst>
                <a:ext uri="{FF2B5EF4-FFF2-40B4-BE49-F238E27FC236}">
                  <a16:creationId xmlns:a16="http://schemas.microsoft.com/office/drawing/2014/main" id="{26F5332D-4810-4A3F-B412-6F81D5B81B4B}"/>
                </a:ext>
              </a:extLst>
            </p:cNvPr>
            <p:cNvSpPr/>
            <p:nvPr/>
          </p:nvSpPr>
          <p:spPr>
            <a:xfrm>
              <a:off x="4476125" y="2888775"/>
              <a:ext cx="30900" cy="34425"/>
            </a:xfrm>
            <a:custGeom>
              <a:avLst/>
              <a:gdLst/>
              <a:ahLst/>
              <a:cxnLst/>
              <a:rect l="l" t="t" r="r" b="b"/>
              <a:pathLst>
                <a:path w="1236" h="1377" extrusionOk="0">
                  <a:moveTo>
                    <a:pt x="1" y="1"/>
                  </a:moveTo>
                  <a:lnTo>
                    <a:pt x="1" y="1"/>
                  </a:lnTo>
                  <a:cubicBezTo>
                    <a:pt x="336" y="459"/>
                    <a:pt x="759" y="1041"/>
                    <a:pt x="1235" y="1376"/>
                  </a:cubicBezTo>
                  <a:cubicBezTo>
                    <a:pt x="971" y="829"/>
                    <a:pt x="406" y="44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149;p49">
              <a:extLst>
                <a:ext uri="{FF2B5EF4-FFF2-40B4-BE49-F238E27FC236}">
                  <a16:creationId xmlns:a16="http://schemas.microsoft.com/office/drawing/2014/main" id="{4911495E-DB44-4271-84B3-C8531EED6175}"/>
                </a:ext>
              </a:extLst>
            </p:cNvPr>
            <p:cNvSpPr/>
            <p:nvPr/>
          </p:nvSpPr>
          <p:spPr>
            <a:xfrm>
              <a:off x="4463800" y="2885700"/>
              <a:ext cx="30875" cy="29550"/>
            </a:xfrm>
            <a:custGeom>
              <a:avLst/>
              <a:gdLst/>
              <a:ahLst/>
              <a:cxnLst/>
              <a:rect l="l" t="t" r="r" b="b"/>
              <a:pathLst>
                <a:path w="1235" h="1182" extrusionOk="0">
                  <a:moveTo>
                    <a:pt x="1234" y="0"/>
                  </a:moveTo>
                  <a:cubicBezTo>
                    <a:pt x="741" y="247"/>
                    <a:pt x="406" y="794"/>
                    <a:pt x="0" y="1182"/>
                  </a:cubicBezTo>
                  <a:cubicBezTo>
                    <a:pt x="388" y="882"/>
                    <a:pt x="970" y="423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150;p49">
              <a:extLst>
                <a:ext uri="{FF2B5EF4-FFF2-40B4-BE49-F238E27FC236}">
                  <a16:creationId xmlns:a16="http://schemas.microsoft.com/office/drawing/2014/main" id="{AF3C3604-0157-4C19-8CF5-F1042865A7E3}"/>
                </a:ext>
              </a:extLst>
            </p:cNvPr>
            <p:cNvSpPr/>
            <p:nvPr/>
          </p:nvSpPr>
          <p:spPr>
            <a:xfrm>
              <a:off x="4475700" y="2905100"/>
              <a:ext cx="29125" cy="22500"/>
            </a:xfrm>
            <a:custGeom>
              <a:avLst/>
              <a:gdLst/>
              <a:ahLst/>
              <a:cxnLst/>
              <a:rect l="l" t="t" r="r" b="b"/>
              <a:pathLst>
                <a:path w="1165" h="900" extrusionOk="0">
                  <a:moveTo>
                    <a:pt x="1164" y="0"/>
                  </a:moveTo>
                  <a:lnTo>
                    <a:pt x="1164" y="0"/>
                  </a:lnTo>
                  <a:cubicBezTo>
                    <a:pt x="706" y="88"/>
                    <a:pt x="318" y="564"/>
                    <a:pt x="0" y="899"/>
                  </a:cubicBezTo>
                  <a:cubicBezTo>
                    <a:pt x="177" y="794"/>
                    <a:pt x="388" y="582"/>
                    <a:pt x="600" y="459"/>
                  </a:cubicBezTo>
                  <a:cubicBezTo>
                    <a:pt x="811" y="317"/>
                    <a:pt x="1005" y="194"/>
                    <a:pt x="1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151;p49">
              <a:extLst>
                <a:ext uri="{FF2B5EF4-FFF2-40B4-BE49-F238E27FC236}">
                  <a16:creationId xmlns:a16="http://schemas.microsoft.com/office/drawing/2014/main" id="{C8CF65C0-1CE3-42CF-87BD-2AF4FE651A89}"/>
                </a:ext>
              </a:extLst>
            </p:cNvPr>
            <p:cNvSpPr/>
            <p:nvPr/>
          </p:nvSpPr>
          <p:spPr>
            <a:xfrm>
              <a:off x="4305950" y="2836325"/>
              <a:ext cx="36175" cy="15050"/>
            </a:xfrm>
            <a:custGeom>
              <a:avLst/>
              <a:gdLst/>
              <a:ahLst/>
              <a:cxnLst/>
              <a:rect l="l" t="t" r="r" b="b"/>
              <a:pathLst>
                <a:path w="1447" h="602" extrusionOk="0">
                  <a:moveTo>
                    <a:pt x="1447" y="0"/>
                  </a:moveTo>
                  <a:lnTo>
                    <a:pt x="1447" y="0"/>
                  </a:lnTo>
                  <a:cubicBezTo>
                    <a:pt x="1218" y="53"/>
                    <a:pt x="971" y="212"/>
                    <a:pt x="724" y="282"/>
                  </a:cubicBezTo>
                  <a:cubicBezTo>
                    <a:pt x="477" y="370"/>
                    <a:pt x="230" y="459"/>
                    <a:pt x="1" y="600"/>
                  </a:cubicBezTo>
                  <a:cubicBezTo>
                    <a:pt x="24" y="601"/>
                    <a:pt x="47" y="602"/>
                    <a:pt x="69" y="602"/>
                  </a:cubicBezTo>
                  <a:cubicBezTo>
                    <a:pt x="558" y="602"/>
                    <a:pt x="1043" y="253"/>
                    <a:pt x="1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152;p49">
              <a:extLst>
                <a:ext uri="{FF2B5EF4-FFF2-40B4-BE49-F238E27FC236}">
                  <a16:creationId xmlns:a16="http://schemas.microsoft.com/office/drawing/2014/main" id="{68FC6947-775C-4309-A6B6-9938B9567156}"/>
                </a:ext>
              </a:extLst>
            </p:cNvPr>
            <p:cNvSpPr/>
            <p:nvPr/>
          </p:nvSpPr>
          <p:spPr>
            <a:xfrm>
              <a:off x="4322700" y="2847325"/>
              <a:ext cx="30025" cy="15475"/>
            </a:xfrm>
            <a:custGeom>
              <a:avLst/>
              <a:gdLst/>
              <a:ahLst/>
              <a:cxnLst/>
              <a:rect l="l" t="t" r="r" b="b"/>
              <a:pathLst>
                <a:path w="1201" h="619" extrusionOk="0">
                  <a:moveTo>
                    <a:pt x="1200" y="1"/>
                  </a:moveTo>
                  <a:lnTo>
                    <a:pt x="1200" y="1"/>
                  </a:lnTo>
                  <a:cubicBezTo>
                    <a:pt x="1006" y="36"/>
                    <a:pt x="777" y="177"/>
                    <a:pt x="565" y="265"/>
                  </a:cubicBezTo>
                  <a:cubicBezTo>
                    <a:pt x="354" y="354"/>
                    <a:pt x="160" y="459"/>
                    <a:pt x="1" y="618"/>
                  </a:cubicBezTo>
                  <a:cubicBezTo>
                    <a:pt x="407" y="600"/>
                    <a:pt x="830" y="195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153;p49">
              <a:extLst>
                <a:ext uri="{FF2B5EF4-FFF2-40B4-BE49-F238E27FC236}">
                  <a16:creationId xmlns:a16="http://schemas.microsoft.com/office/drawing/2014/main" id="{52EDEC77-65EB-4FF9-A281-F51D7FF1B0A7}"/>
                </a:ext>
              </a:extLst>
            </p:cNvPr>
            <p:cNvSpPr/>
            <p:nvPr/>
          </p:nvSpPr>
          <p:spPr>
            <a:xfrm>
              <a:off x="4317850" y="2833675"/>
              <a:ext cx="30450" cy="44100"/>
            </a:xfrm>
            <a:custGeom>
              <a:avLst/>
              <a:gdLst/>
              <a:ahLst/>
              <a:cxnLst/>
              <a:rect l="l" t="t" r="r" b="b"/>
              <a:pathLst>
                <a:path w="1218" h="1764" extrusionOk="0">
                  <a:moveTo>
                    <a:pt x="1" y="0"/>
                  </a:moveTo>
                  <a:lnTo>
                    <a:pt x="1" y="0"/>
                  </a:lnTo>
                  <a:cubicBezTo>
                    <a:pt x="389" y="565"/>
                    <a:pt x="759" y="1235"/>
                    <a:pt x="1218" y="1764"/>
                  </a:cubicBezTo>
                  <a:cubicBezTo>
                    <a:pt x="1024" y="1094"/>
                    <a:pt x="442" y="54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154;p49">
              <a:extLst>
                <a:ext uri="{FF2B5EF4-FFF2-40B4-BE49-F238E27FC236}">
                  <a16:creationId xmlns:a16="http://schemas.microsoft.com/office/drawing/2014/main" id="{99F3985E-1956-4C43-8120-ECCE1B8C6075}"/>
                </a:ext>
              </a:extLst>
            </p:cNvPr>
            <p:cNvSpPr/>
            <p:nvPr/>
          </p:nvSpPr>
          <p:spPr>
            <a:xfrm>
              <a:off x="4329325" y="2832775"/>
              <a:ext cx="27350" cy="42800"/>
            </a:xfrm>
            <a:custGeom>
              <a:avLst/>
              <a:gdLst/>
              <a:ahLst/>
              <a:cxnLst/>
              <a:rect l="l" t="t" r="r" b="b"/>
              <a:pathLst>
                <a:path w="1094" h="1712" extrusionOk="0">
                  <a:moveTo>
                    <a:pt x="0" y="1"/>
                  </a:moveTo>
                  <a:lnTo>
                    <a:pt x="0" y="1"/>
                  </a:lnTo>
                  <a:cubicBezTo>
                    <a:pt x="494" y="442"/>
                    <a:pt x="635" y="1200"/>
                    <a:pt x="1094" y="1712"/>
                  </a:cubicBezTo>
                  <a:cubicBezTo>
                    <a:pt x="1059" y="1394"/>
                    <a:pt x="829" y="1077"/>
                    <a:pt x="671" y="777"/>
                  </a:cubicBezTo>
                  <a:cubicBezTo>
                    <a:pt x="494" y="495"/>
                    <a:pt x="300" y="17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155;p49">
              <a:extLst>
                <a:ext uri="{FF2B5EF4-FFF2-40B4-BE49-F238E27FC236}">
                  <a16:creationId xmlns:a16="http://schemas.microsoft.com/office/drawing/2014/main" id="{B3882437-A603-48F4-8397-439DBEB5947F}"/>
                </a:ext>
              </a:extLst>
            </p:cNvPr>
            <p:cNvSpPr/>
            <p:nvPr/>
          </p:nvSpPr>
          <p:spPr>
            <a:xfrm>
              <a:off x="4404275" y="2745500"/>
              <a:ext cx="26475" cy="30875"/>
            </a:xfrm>
            <a:custGeom>
              <a:avLst/>
              <a:gdLst/>
              <a:ahLst/>
              <a:cxnLst/>
              <a:rect l="l" t="t" r="r" b="b"/>
              <a:pathLst>
                <a:path w="1059" h="1235" extrusionOk="0">
                  <a:moveTo>
                    <a:pt x="1058" y="0"/>
                  </a:moveTo>
                  <a:cubicBezTo>
                    <a:pt x="847" y="124"/>
                    <a:pt x="653" y="371"/>
                    <a:pt x="459" y="547"/>
                  </a:cubicBezTo>
                  <a:cubicBezTo>
                    <a:pt x="265" y="741"/>
                    <a:pt x="53" y="970"/>
                    <a:pt x="0" y="1235"/>
                  </a:cubicBezTo>
                  <a:cubicBezTo>
                    <a:pt x="424" y="882"/>
                    <a:pt x="688" y="406"/>
                    <a:pt x="1058" y="18"/>
                  </a:cubicBezTo>
                  <a:lnTo>
                    <a:pt x="1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156;p49">
              <a:extLst>
                <a:ext uri="{FF2B5EF4-FFF2-40B4-BE49-F238E27FC236}">
                  <a16:creationId xmlns:a16="http://schemas.microsoft.com/office/drawing/2014/main" id="{537860B3-15B1-481F-9FB5-233824FF17D6}"/>
                </a:ext>
              </a:extLst>
            </p:cNvPr>
            <p:cNvSpPr/>
            <p:nvPr/>
          </p:nvSpPr>
          <p:spPr>
            <a:xfrm>
              <a:off x="4412200" y="2744175"/>
              <a:ext cx="32225" cy="38825"/>
            </a:xfrm>
            <a:custGeom>
              <a:avLst/>
              <a:gdLst/>
              <a:ahLst/>
              <a:cxnLst/>
              <a:rect l="l" t="t" r="r" b="b"/>
              <a:pathLst>
                <a:path w="1289" h="1553" extrusionOk="0">
                  <a:moveTo>
                    <a:pt x="1288" y="0"/>
                  </a:moveTo>
                  <a:lnTo>
                    <a:pt x="1288" y="0"/>
                  </a:lnTo>
                  <a:cubicBezTo>
                    <a:pt x="1024" y="159"/>
                    <a:pt x="777" y="459"/>
                    <a:pt x="547" y="706"/>
                  </a:cubicBezTo>
                  <a:cubicBezTo>
                    <a:pt x="336" y="953"/>
                    <a:pt x="71" y="1253"/>
                    <a:pt x="1" y="1552"/>
                  </a:cubicBezTo>
                  <a:cubicBezTo>
                    <a:pt x="477" y="1076"/>
                    <a:pt x="812" y="477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157;p49">
              <a:extLst>
                <a:ext uri="{FF2B5EF4-FFF2-40B4-BE49-F238E27FC236}">
                  <a16:creationId xmlns:a16="http://schemas.microsoft.com/office/drawing/2014/main" id="{E21D8B35-98BD-41E1-B805-1D4A3D41FBE3}"/>
                </a:ext>
              </a:extLst>
            </p:cNvPr>
            <p:cNvSpPr/>
            <p:nvPr/>
          </p:nvSpPr>
          <p:spPr>
            <a:xfrm>
              <a:off x="4415300" y="2745500"/>
              <a:ext cx="23825" cy="18275"/>
            </a:xfrm>
            <a:custGeom>
              <a:avLst/>
              <a:gdLst/>
              <a:ahLst/>
              <a:cxnLst/>
              <a:rect l="l" t="t" r="r" b="b"/>
              <a:pathLst>
                <a:path w="953" h="731" extrusionOk="0">
                  <a:moveTo>
                    <a:pt x="0" y="0"/>
                  </a:moveTo>
                  <a:cubicBezTo>
                    <a:pt x="88" y="159"/>
                    <a:pt x="282" y="300"/>
                    <a:pt x="423" y="441"/>
                  </a:cubicBezTo>
                  <a:cubicBezTo>
                    <a:pt x="487" y="521"/>
                    <a:pt x="797" y="731"/>
                    <a:pt x="920" y="731"/>
                  </a:cubicBezTo>
                  <a:cubicBezTo>
                    <a:pt x="933" y="731"/>
                    <a:pt x="944" y="728"/>
                    <a:pt x="952" y="723"/>
                  </a:cubicBezTo>
                  <a:cubicBezTo>
                    <a:pt x="688" y="406"/>
                    <a:pt x="318" y="26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158;p49">
              <a:extLst>
                <a:ext uri="{FF2B5EF4-FFF2-40B4-BE49-F238E27FC236}">
                  <a16:creationId xmlns:a16="http://schemas.microsoft.com/office/drawing/2014/main" id="{13CB9467-A73E-45E2-96A0-E7B283466D3C}"/>
                </a:ext>
              </a:extLst>
            </p:cNvPr>
            <p:cNvSpPr/>
            <p:nvPr/>
          </p:nvSpPr>
          <p:spPr>
            <a:xfrm>
              <a:off x="4409550" y="2754325"/>
              <a:ext cx="19875" cy="16775"/>
            </a:xfrm>
            <a:custGeom>
              <a:avLst/>
              <a:gdLst/>
              <a:ahLst/>
              <a:cxnLst/>
              <a:rect l="l" t="t" r="r" b="b"/>
              <a:pathLst>
                <a:path w="795" h="671" extrusionOk="0">
                  <a:moveTo>
                    <a:pt x="1" y="0"/>
                  </a:moveTo>
                  <a:lnTo>
                    <a:pt x="1" y="0"/>
                  </a:lnTo>
                  <a:cubicBezTo>
                    <a:pt x="36" y="123"/>
                    <a:pt x="230" y="300"/>
                    <a:pt x="336" y="406"/>
                  </a:cubicBezTo>
                  <a:cubicBezTo>
                    <a:pt x="459" y="547"/>
                    <a:pt x="601" y="635"/>
                    <a:pt x="795" y="670"/>
                  </a:cubicBezTo>
                  <a:lnTo>
                    <a:pt x="795" y="653"/>
                  </a:lnTo>
                  <a:cubicBezTo>
                    <a:pt x="583" y="370"/>
                    <a:pt x="248" y="24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159;p49">
              <a:extLst>
                <a:ext uri="{FF2B5EF4-FFF2-40B4-BE49-F238E27FC236}">
                  <a16:creationId xmlns:a16="http://schemas.microsoft.com/office/drawing/2014/main" id="{3634248B-F78D-4094-AC0D-B08933D6EED2}"/>
                </a:ext>
              </a:extLst>
            </p:cNvPr>
            <p:cNvSpPr/>
            <p:nvPr/>
          </p:nvSpPr>
          <p:spPr>
            <a:xfrm>
              <a:off x="4365475" y="2815600"/>
              <a:ext cx="217800" cy="89075"/>
            </a:xfrm>
            <a:custGeom>
              <a:avLst/>
              <a:gdLst/>
              <a:ahLst/>
              <a:cxnLst/>
              <a:rect l="l" t="t" r="r" b="b"/>
              <a:pathLst>
                <a:path w="8712" h="3563" extrusionOk="0">
                  <a:moveTo>
                    <a:pt x="230" y="0"/>
                  </a:moveTo>
                  <a:lnTo>
                    <a:pt x="1" y="706"/>
                  </a:lnTo>
                  <a:lnTo>
                    <a:pt x="8483" y="3562"/>
                  </a:lnTo>
                  <a:lnTo>
                    <a:pt x="8712" y="285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160;p49">
              <a:extLst>
                <a:ext uri="{FF2B5EF4-FFF2-40B4-BE49-F238E27FC236}">
                  <a16:creationId xmlns:a16="http://schemas.microsoft.com/office/drawing/2014/main" id="{A26298FE-92A3-4D11-B82D-B470BD46118B}"/>
                </a:ext>
              </a:extLst>
            </p:cNvPr>
            <p:cNvSpPr/>
            <p:nvPr/>
          </p:nvSpPr>
          <p:spPr>
            <a:xfrm>
              <a:off x="4517150" y="2825725"/>
              <a:ext cx="65250" cy="67575"/>
            </a:xfrm>
            <a:custGeom>
              <a:avLst/>
              <a:gdLst/>
              <a:ahLst/>
              <a:cxnLst/>
              <a:rect l="l" t="t" r="r" b="b"/>
              <a:pathLst>
                <a:path w="2610" h="2703" extrusionOk="0">
                  <a:moveTo>
                    <a:pt x="2016" y="2181"/>
                  </a:moveTo>
                  <a:cubicBezTo>
                    <a:pt x="2020" y="2195"/>
                    <a:pt x="2024" y="2209"/>
                    <a:pt x="2028" y="2223"/>
                  </a:cubicBezTo>
                  <a:cubicBezTo>
                    <a:pt x="2028" y="2223"/>
                    <a:pt x="2010" y="2223"/>
                    <a:pt x="2010" y="2205"/>
                  </a:cubicBezTo>
                  <a:cubicBezTo>
                    <a:pt x="2010" y="2199"/>
                    <a:pt x="2013" y="2189"/>
                    <a:pt x="2016" y="2181"/>
                  </a:cubicBezTo>
                  <a:close/>
                  <a:moveTo>
                    <a:pt x="837" y="583"/>
                  </a:moveTo>
                  <a:cubicBezTo>
                    <a:pt x="873" y="583"/>
                    <a:pt x="908" y="592"/>
                    <a:pt x="952" y="618"/>
                  </a:cubicBezTo>
                  <a:cubicBezTo>
                    <a:pt x="1252" y="812"/>
                    <a:pt x="1499" y="1200"/>
                    <a:pt x="1710" y="1500"/>
                  </a:cubicBezTo>
                  <a:cubicBezTo>
                    <a:pt x="1823" y="1661"/>
                    <a:pt x="1951" y="1969"/>
                    <a:pt x="2012" y="2169"/>
                  </a:cubicBezTo>
                  <a:lnTo>
                    <a:pt x="2012" y="2169"/>
                  </a:lnTo>
                  <a:cubicBezTo>
                    <a:pt x="1999" y="2184"/>
                    <a:pt x="1978" y="2209"/>
                    <a:pt x="1957" y="2240"/>
                  </a:cubicBezTo>
                  <a:cubicBezTo>
                    <a:pt x="1862" y="2342"/>
                    <a:pt x="1732" y="2387"/>
                    <a:pt x="1593" y="2387"/>
                  </a:cubicBezTo>
                  <a:cubicBezTo>
                    <a:pt x="1397" y="2387"/>
                    <a:pt x="1185" y="2297"/>
                    <a:pt x="1040" y="2152"/>
                  </a:cubicBezTo>
                  <a:cubicBezTo>
                    <a:pt x="705" y="1835"/>
                    <a:pt x="564" y="1271"/>
                    <a:pt x="582" y="830"/>
                  </a:cubicBezTo>
                  <a:cubicBezTo>
                    <a:pt x="617" y="689"/>
                    <a:pt x="635" y="618"/>
                    <a:pt x="723" y="600"/>
                  </a:cubicBezTo>
                  <a:cubicBezTo>
                    <a:pt x="767" y="592"/>
                    <a:pt x="802" y="583"/>
                    <a:pt x="837" y="583"/>
                  </a:cubicBezTo>
                  <a:close/>
                  <a:moveTo>
                    <a:pt x="727" y="0"/>
                  </a:moveTo>
                  <a:cubicBezTo>
                    <a:pt x="253" y="0"/>
                    <a:pt x="0" y="398"/>
                    <a:pt x="17" y="812"/>
                  </a:cubicBezTo>
                  <a:cubicBezTo>
                    <a:pt x="35" y="1464"/>
                    <a:pt x="441" y="1958"/>
                    <a:pt x="917" y="2293"/>
                  </a:cubicBezTo>
                  <a:cubicBezTo>
                    <a:pt x="1190" y="2488"/>
                    <a:pt x="1521" y="2703"/>
                    <a:pt x="1859" y="2703"/>
                  </a:cubicBezTo>
                  <a:cubicBezTo>
                    <a:pt x="1980" y="2703"/>
                    <a:pt x="2101" y="2676"/>
                    <a:pt x="2222" y="2611"/>
                  </a:cubicBezTo>
                  <a:cubicBezTo>
                    <a:pt x="2451" y="2523"/>
                    <a:pt x="2610" y="2205"/>
                    <a:pt x="2433" y="1976"/>
                  </a:cubicBezTo>
                  <a:cubicBezTo>
                    <a:pt x="2239" y="1747"/>
                    <a:pt x="1904" y="1729"/>
                    <a:pt x="1746" y="1464"/>
                  </a:cubicBezTo>
                  <a:cubicBezTo>
                    <a:pt x="1411" y="953"/>
                    <a:pt x="1640" y="18"/>
                    <a:pt x="758" y="1"/>
                  </a:cubicBezTo>
                  <a:cubicBezTo>
                    <a:pt x="748" y="0"/>
                    <a:pt x="737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161;p49">
              <a:extLst>
                <a:ext uri="{FF2B5EF4-FFF2-40B4-BE49-F238E27FC236}">
                  <a16:creationId xmlns:a16="http://schemas.microsoft.com/office/drawing/2014/main" id="{CA6B7D21-72CD-4B12-83BC-D2A7C2E433AC}"/>
                </a:ext>
              </a:extLst>
            </p:cNvPr>
            <p:cNvSpPr/>
            <p:nvPr/>
          </p:nvSpPr>
          <p:spPr>
            <a:xfrm>
              <a:off x="4578425" y="2855775"/>
              <a:ext cx="80700" cy="54050"/>
            </a:xfrm>
            <a:custGeom>
              <a:avLst/>
              <a:gdLst/>
              <a:ahLst/>
              <a:cxnLst/>
              <a:rect l="l" t="t" r="r" b="b"/>
              <a:pathLst>
                <a:path w="3228" h="2162" extrusionOk="0">
                  <a:moveTo>
                    <a:pt x="416" y="1310"/>
                  </a:moveTo>
                  <a:cubicBezTo>
                    <a:pt x="401" y="1326"/>
                    <a:pt x="382" y="1341"/>
                    <a:pt x="365" y="1341"/>
                  </a:cubicBezTo>
                  <a:cubicBezTo>
                    <a:pt x="361" y="1341"/>
                    <a:pt x="357" y="1340"/>
                    <a:pt x="353" y="1338"/>
                  </a:cubicBezTo>
                  <a:cubicBezTo>
                    <a:pt x="373" y="1327"/>
                    <a:pt x="394" y="1318"/>
                    <a:pt x="416" y="1310"/>
                  </a:cubicBezTo>
                  <a:close/>
                  <a:moveTo>
                    <a:pt x="2259" y="573"/>
                  </a:moveTo>
                  <a:cubicBezTo>
                    <a:pt x="2301" y="573"/>
                    <a:pt x="2341" y="581"/>
                    <a:pt x="2381" y="598"/>
                  </a:cubicBezTo>
                  <a:cubicBezTo>
                    <a:pt x="2381" y="615"/>
                    <a:pt x="2398" y="615"/>
                    <a:pt x="2398" y="633"/>
                  </a:cubicBezTo>
                  <a:cubicBezTo>
                    <a:pt x="2522" y="1074"/>
                    <a:pt x="2398" y="1832"/>
                    <a:pt x="1852" y="2008"/>
                  </a:cubicBezTo>
                  <a:cubicBezTo>
                    <a:pt x="1775" y="2032"/>
                    <a:pt x="1698" y="2043"/>
                    <a:pt x="1623" y="2043"/>
                  </a:cubicBezTo>
                  <a:cubicBezTo>
                    <a:pt x="1153" y="2043"/>
                    <a:pt x="722" y="1620"/>
                    <a:pt x="490" y="1288"/>
                  </a:cubicBezTo>
                  <a:lnTo>
                    <a:pt x="490" y="1288"/>
                  </a:lnTo>
                  <a:cubicBezTo>
                    <a:pt x="708" y="1235"/>
                    <a:pt x="980" y="1266"/>
                    <a:pt x="1182" y="1179"/>
                  </a:cubicBezTo>
                  <a:cubicBezTo>
                    <a:pt x="1340" y="1127"/>
                    <a:pt x="1464" y="1021"/>
                    <a:pt x="1587" y="915"/>
                  </a:cubicBezTo>
                  <a:cubicBezTo>
                    <a:pt x="1795" y="782"/>
                    <a:pt x="2040" y="573"/>
                    <a:pt x="2259" y="573"/>
                  </a:cubicBezTo>
                  <a:close/>
                  <a:moveTo>
                    <a:pt x="2318" y="1"/>
                  </a:moveTo>
                  <a:cubicBezTo>
                    <a:pt x="1894" y="1"/>
                    <a:pt x="1513" y="363"/>
                    <a:pt x="1323" y="703"/>
                  </a:cubicBezTo>
                  <a:lnTo>
                    <a:pt x="1270" y="792"/>
                  </a:lnTo>
                  <a:cubicBezTo>
                    <a:pt x="1193" y="976"/>
                    <a:pt x="1008" y="1080"/>
                    <a:pt x="810" y="1080"/>
                  </a:cubicBezTo>
                  <a:cubicBezTo>
                    <a:pt x="781" y="1080"/>
                    <a:pt x="752" y="1078"/>
                    <a:pt x="723" y="1074"/>
                  </a:cubicBezTo>
                  <a:cubicBezTo>
                    <a:pt x="599" y="1055"/>
                    <a:pt x="433" y="989"/>
                    <a:pt x="293" y="989"/>
                  </a:cubicBezTo>
                  <a:cubicBezTo>
                    <a:pt x="175" y="989"/>
                    <a:pt x="76" y="1036"/>
                    <a:pt x="35" y="1197"/>
                  </a:cubicBezTo>
                  <a:cubicBezTo>
                    <a:pt x="0" y="1409"/>
                    <a:pt x="53" y="1532"/>
                    <a:pt x="141" y="1673"/>
                  </a:cubicBezTo>
                  <a:cubicBezTo>
                    <a:pt x="386" y="2040"/>
                    <a:pt x="784" y="2162"/>
                    <a:pt x="1187" y="2162"/>
                  </a:cubicBezTo>
                  <a:cubicBezTo>
                    <a:pt x="1423" y="2162"/>
                    <a:pt x="1661" y="2120"/>
                    <a:pt x="1869" y="2061"/>
                  </a:cubicBezTo>
                  <a:cubicBezTo>
                    <a:pt x="2134" y="1973"/>
                    <a:pt x="2416" y="1832"/>
                    <a:pt x="2663" y="1603"/>
                  </a:cubicBezTo>
                  <a:cubicBezTo>
                    <a:pt x="3033" y="1268"/>
                    <a:pt x="3227" y="439"/>
                    <a:pt x="2698" y="104"/>
                  </a:cubicBezTo>
                  <a:cubicBezTo>
                    <a:pt x="2570" y="32"/>
                    <a:pt x="244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162;p49">
              <a:extLst>
                <a:ext uri="{FF2B5EF4-FFF2-40B4-BE49-F238E27FC236}">
                  <a16:creationId xmlns:a16="http://schemas.microsoft.com/office/drawing/2014/main" id="{94D9EC18-CF85-4517-BFAB-F35D8536FC5A}"/>
                </a:ext>
              </a:extLst>
            </p:cNvPr>
            <p:cNvSpPr/>
            <p:nvPr/>
          </p:nvSpPr>
          <p:spPr>
            <a:xfrm>
              <a:off x="4577100" y="2881725"/>
              <a:ext cx="109350" cy="175050"/>
            </a:xfrm>
            <a:custGeom>
              <a:avLst/>
              <a:gdLst/>
              <a:ahLst/>
              <a:cxnLst/>
              <a:rect l="l" t="t" r="r" b="b"/>
              <a:pathLst>
                <a:path w="4374" h="7002" extrusionOk="0">
                  <a:moveTo>
                    <a:pt x="0" y="0"/>
                  </a:moveTo>
                  <a:cubicBezTo>
                    <a:pt x="0" y="1"/>
                    <a:pt x="2081" y="6525"/>
                    <a:pt x="2645" y="7001"/>
                  </a:cubicBezTo>
                  <a:cubicBezTo>
                    <a:pt x="4373" y="5167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163;p49">
              <a:extLst>
                <a:ext uri="{FF2B5EF4-FFF2-40B4-BE49-F238E27FC236}">
                  <a16:creationId xmlns:a16="http://schemas.microsoft.com/office/drawing/2014/main" id="{9C15E3D9-9523-4630-8551-2581B8C2D356}"/>
                </a:ext>
              </a:extLst>
            </p:cNvPr>
            <p:cNvSpPr/>
            <p:nvPr/>
          </p:nvSpPr>
          <p:spPr>
            <a:xfrm>
              <a:off x="4469950" y="2880850"/>
              <a:ext cx="109375" cy="175025"/>
            </a:xfrm>
            <a:custGeom>
              <a:avLst/>
              <a:gdLst/>
              <a:ahLst/>
              <a:cxnLst/>
              <a:rect l="l" t="t" r="r" b="b"/>
              <a:pathLst>
                <a:path w="4375" h="7001" extrusionOk="0">
                  <a:moveTo>
                    <a:pt x="4374" y="0"/>
                  </a:moveTo>
                  <a:cubicBezTo>
                    <a:pt x="4374" y="1"/>
                    <a:pt x="1" y="5185"/>
                    <a:pt x="1729" y="7001"/>
                  </a:cubicBezTo>
                  <a:cubicBezTo>
                    <a:pt x="2293" y="6525"/>
                    <a:pt x="4374" y="1"/>
                    <a:pt x="4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04" name="Chart 203">
            <a:extLst>
              <a:ext uri="{FF2B5EF4-FFF2-40B4-BE49-F238E27FC236}">
                <a16:creationId xmlns:a16="http://schemas.microsoft.com/office/drawing/2014/main" id="{D7CA43B1-7146-43B5-AB07-206C4E351F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830831"/>
              </p:ext>
            </p:extLst>
          </p:nvPr>
        </p:nvGraphicFramePr>
        <p:xfrm>
          <a:off x="4211303" y="1096122"/>
          <a:ext cx="4662277" cy="2695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omic Sans MS" panose="030F0702030302020204" pitchFamily="66" charset="0"/>
              </a:rPr>
              <a:t>Staff Service Rating</a:t>
            </a:r>
            <a:endParaRPr b="0" dirty="0">
              <a:latin typeface="Comic Sans MS" panose="030F0702030302020204" pitchFamily="66" charset="0"/>
            </a:endParaRPr>
          </a:p>
        </p:txBody>
      </p:sp>
      <p:sp>
        <p:nvSpPr>
          <p:cNvPr id="1108" name="Google Shape;1108;p33"/>
          <p:cNvSpPr txBox="1">
            <a:spLocks noGrp="1"/>
          </p:cNvSpPr>
          <p:nvPr>
            <p:ph type="subTitle" idx="1"/>
          </p:nvPr>
        </p:nvSpPr>
        <p:spPr>
          <a:xfrm>
            <a:off x="730050" y="1146257"/>
            <a:ext cx="2765400" cy="3331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hy-AM" i="1" dirty="0"/>
              <a:t>Անձնակազմի սպասարկման գրաֆիկում վարկանիշ 5-ը նույնպես գրավում է առաջին տեղ, ոչ միայն այս գրաֆիկում այլ նաև մնացած վարկանիշային գրաֆիկներում` ունենալով 42%՝ 3415 ձայն: Իսկ վարկանիշ 4-ը և 1-ը ունեն նույն տոկոսային հարաբերակցությունը, որը կազմում է 17% ընդհանուր կարծիքների մեջ (1413 ձայն): Այստեղ ամենացածր վարկանիշը ունեն 3-ը և 2-ը՝ 13% (1061) և 10% (798):</a:t>
            </a:r>
            <a:endParaRPr i="1" dirty="0">
              <a:latin typeface="Comic Sans MS" panose="030F0702030302020204" pitchFamily="66" charset="0"/>
            </a:endParaRPr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33605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6894331" y="358731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154;p48">
            <a:extLst>
              <a:ext uri="{FF2B5EF4-FFF2-40B4-BE49-F238E27FC236}">
                <a16:creationId xmlns:a16="http://schemas.microsoft.com/office/drawing/2014/main" id="{9D466274-EC66-47E1-AEBA-AF3BF0121E6B}"/>
              </a:ext>
            </a:extLst>
          </p:cNvPr>
          <p:cNvGrpSpPr/>
          <p:nvPr/>
        </p:nvGrpSpPr>
        <p:grpSpPr>
          <a:xfrm>
            <a:off x="1176547" y="3633723"/>
            <a:ext cx="310500" cy="437569"/>
            <a:chOff x="5529500" y="2143375"/>
            <a:chExt cx="310500" cy="437525"/>
          </a:xfrm>
        </p:grpSpPr>
        <p:sp>
          <p:nvSpPr>
            <p:cNvPr id="206" name="Google Shape;2155;p48">
              <a:extLst>
                <a:ext uri="{FF2B5EF4-FFF2-40B4-BE49-F238E27FC236}">
                  <a16:creationId xmlns:a16="http://schemas.microsoft.com/office/drawing/2014/main" id="{48A1B00A-7E24-4D7A-BD80-2D26991AF24B}"/>
                </a:ext>
              </a:extLst>
            </p:cNvPr>
            <p:cNvSpPr/>
            <p:nvPr/>
          </p:nvSpPr>
          <p:spPr>
            <a:xfrm>
              <a:off x="5529500" y="2454200"/>
              <a:ext cx="310500" cy="126700"/>
            </a:xfrm>
            <a:custGeom>
              <a:avLst/>
              <a:gdLst/>
              <a:ahLst/>
              <a:cxnLst/>
              <a:rect l="l" t="t" r="r" b="b"/>
              <a:pathLst>
                <a:path w="12420" h="5068" extrusionOk="0">
                  <a:moveTo>
                    <a:pt x="3120" y="1"/>
                  </a:moveTo>
                  <a:lnTo>
                    <a:pt x="1313" y="646"/>
                  </a:lnTo>
                  <a:cubicBezTo>
                    <a:pt x="525" y="927"/>
                    <a:pt x="0" y="1671"/>
                    <a:pt x="0" y="2508"/>
                  </a:cubicBezTo>
                  <a:lnTo>
                    <a:pt x="0" y="4220"/>
                  </a:lnTo>
                  <a:cubicBezTo>
                    <a:pt x="0" y="4687"/>
                    <a:pt x="380" y="5067"/>
                    <a:pt x="848" y="5067"/>
                  </a:cubicBezTo>
                  <a:lnTo>
                    <a:pt x="4236" y="5067"/>
                  </a:lnTo>
                  <a:lnTo>
                    <a:pt x="4490" y="4783"/>
                  </a:lnTo>
                  <a:lnTo>
                    <a:pt x="7886" y="4783"/>
                  </a:lnTo>
                  <a:lnTo>
                    <a:pt x="8187" y="5067"/>
                  </a:lnTo>
                  <a:lnTo>
                    <a:pt x="11574" y="5067"/>
                  </a:lnTo>
                  <a:cubicBezTo>
                    <a:pt x="12042" y="5067"/>
                    <a:pt x="12419" y="4687"/>
                    <a:pt x="12419" y="4220"/>
                  </a:cubicBezTo>
                  <a:lnTo>
                    <a:pt x="12419" y="2508"/>
                  </a:lnTo>
                  <a:cubicBezTo>
                    <a:pt x="12419" y="1671"/>
                    <a:pt x="11894" y="927"/>
                    <a:pt x="11110" y="646"/>
                  </a:cubicBezTo>
                  <a:lnTo>
                    <a:pt x="93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156;p48">
              <a:extLst>
                <a:ext uri="{FF2B5EF4-FFF2-40B4-BE49-F238E27FC236}">
                  <a16:creationId xmlns:a16="http://schemas.microsoft.com/office/drawing/2014/main" id="{B1DCAB46-104F-467A-A6C6-9172CB8616BD}"/>
                </a:ext>
              </a:extLst>
            </p:cNvPr>
            <p:cNvSpPr/>
            <p:nvPr/>
          </p:nvSpPr>
          <p:spPr>
            <a:xfrm>
              <a:off x="5567850" y="2143375"/>
              <a:ext cx="251025" cy="282275"/>
            </a:xfrm>
            <a:custGeom>
              <a:avLst/>
              <a:gdLst/>
              <a:ahLst/>
              <a:cxnLst/>
              <a:rect l="l" t="t" r="r" b="b"/>
              <a:pathLst>
                <a:path w="10041" h="11291" extrusionOk="0">
                  <a:moveTo>
                    <a:pt x="4676" y="1"/>
                  </a:moveTo>
                  <a:cubicBezTo>
                    <a:pt x="2469" y="1"/>
                    <a:pt x="850" y="1081"/>
                    <a:pt x="0" y="2691"/>
                  </a:cubicBezTo>
                  <a:lnTo>
                    <a:pt x="3298" y="11291"/>
                  </a:lnTo>
                  <a:lnTo>
                    <a:pt x="8266" y="11291"/>
                  </a:lnTo>
                  <a:cubicBezTo>
                    <a:pt x="8490" y="11291"/>
                    <a:pt x="8692" y="11159"/>
                    <a:pt x="8783" y="10954"/>
                  </a:cubicBezTo>
                  <a:cubicBezTo>
                    <a:pt x="9149" y="10126"/>
                    <a:pt x="10040" y="7886"/>
                    <a:pt x="10040" y="5644"/>
                  </a:cubicBezTo>
                  <a:cubicBezTo>
                    <a:pt x="10040" y="4551"/>
                    <a:pt x="10040" y="2133"/>
                    <a:pt x="8241" y="1726"/>
                  </a:cubicBezTo>
                  <a:cubicBezTo>
                    <a:pt x="8126" y="1701"/>
                    <a:pt x="8023" y="1636"/>
                    <a:pt x="7946" y="1543"/>
                  </a:cubicBezTo>
                  <a:cubicBezTo>
                    <a:pt x="7120" y="515"/>
                    <a:pt x="6114" y="1"/>
                    <a:pt x="4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57;p48">
              <a:extLst>
                <a:ext uri="{FF2B5EF4-FFF2-40B4-BE49-F238E27FC236}">
                  <a16:creationId xmlns:a16="http://schemas.microsoft.com/office/drawing/2014/main" id="{1A64BB54-2C6A-4552-8203-49B2FF147662}"/>
                </a:ext>
              </a:extLst>
            </p:cNvPr>
            <p:cNvSpPr/>
            <p:nvPr/>
          </p:nvSpPr>
          <p:spPr>
            <a:xfrm>
              <a:off x="5550675" y="2195225"/>
              <a:ext cx="98800" cy="230425"/>
            </a:xfrm>
            <a:custGeom>
              <a:avLst/>
              <a:gdLst/>
              <a:ahLst/>
              <a:cxnLst/>
              <a:rect l="l" t="t" r="r" b="b"/>
              <a:pathLst>
                <a:path w="3952" h="9217" extrusionOk="0">
                  <a:moveTo>
                    <a:pt x="1686" y="0"/>
                  </a:moveTo>
                  <a:cubicBezTo>
                    <a:pt x="1300" y="0"/>
                    <a:pt x="910" y="191"/>
                    <a:pt x="687" y="615"/>
                  </a:cubicBezTo>
                  <a:cubicBezTo>
                    <a:pt x="239" y="1470"/>
                    <a:pt x="1" y="2479"/>
                    <a:pt x="1" y="3570"/>
                  </a:cubicBezTo>
                  <a:cubicBezTo>
                    <a:pt x="1" y="6023"/>
                    <a:pt x="881" y="8123"/>
                    <a:pt x="1250" y="8897"/>
                  </a:cubicBezTo>
                  <a:cubicBezTo>
                    <a:pt x="1346" y="9094"/>
                    <a:pt x="1543" y="9217"/>
                    <a:pt x="1759" y="9217"/>
                  </a:cubicBezTo>
                  <a:lnTo>
                    <a:pt x="3952" y="9217"/>
                  </a:lnTo>
                  <a:lnTo>
                    <a:pt x="3952" y="5266"/>
                  </a:lnTo>
                  <a:lnTo>
                    <a:pt x="2823" y="4700"/>
                  </a:lnTo>
                  <a:lnTo>
                    <a:pt x="2823" y="1129"/>
                  </a:lnTo>
                  <a:cubicBezTo>
                    <a:pt x="2823" y="420"/>
                    <a:pt x="2258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58;p48">
              <a:extLst>
                <a:ext uri="{FF2B5EF4-FFF2-40B4-BE49-F238E27FC236}">
                  <a16:creationId xmlns:a16="http://schemas.microsoft.com/office/drawing/2014/main" id="{F34B60D2-BB5E-4043-9536-7ED38ECCDD8A}"/>
                </a:ext>
              </a:extLst>
            </p:cNvPr>
            <p:cNvSpPr/>
            <p:nvPr/>
          </p:nvSpPr>
          <p:spPr>
            <a:xfrm>
              <a:off x="5642425" y="2423775"/>
              <a:ext cx="84725" cy="37150"/>
            </a:xfrm>
            <a:custGeom>
              <a:avLst/>
              <a:gdLst/>
              <a:ahLst/>
              <a:cxnLst/>
              <a:rect l="l" t="t" r="r" b="b"/>
              <a:pathLst>
                <a:path w="3389" h="1486" extrusionOk="0">
                  <a:moveTo>
                    <a:pt x="0" y="1"/>
                  </a:moveTo>
                  <a:lnTo>
                    <a:pt x="0" y="1485"/>
                  </a:lnTo>
                  <a:lnTo>
                    <a:pt x="3388" y="1485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rgbClr val="C38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59;p48">
              <a:extLst>
                <a:ext uri="{FF2B5EF4-FFF2-40B4-BE49-F238E27FC236}">
                  <a16:creationId xmlns:a16="http://schemas.microsoft.com/office/drawing/2014/main" id="{049387F1-8B63-4EB2-BF6F-C8DB533BB04B}"/>
                </a:ext>
              </a:extLst>
            </p:cNvPr>
            <p:cNvSpPr/>
            <p:nvPr/>
          </p:nvSpPr>
          <p:spPr>
            <a:xfrm>
              <a:off x="5642425" y="2390350"/>
              <a:ext cx="84725" cy="42350"/>
            </a:xfrm>
            <a:custGeom>
              <a:avLst/>
              <a:gdLst/>
              <a:ahLst/>
              <a:cxnLst/>
              <a:rect l="l" t="t" r="r" b="b"/>
              <a:pathLst>
                <a:path w="3389" h="1694" extrusionOk="0">
                  <a:moveTo>
                    <a:pt x="0" y="1"/>
                  </a:moveTo>
                  <a:lnTo>
                    <a:pt x="0" y="1338"/>
                  </a:lnTo>
                  <a:cubicBezTo>
                    <a:pt x="520" y="1565"/>
                    <a:pt x="1091" y="1693"/>
                    <a:pt x="1693" y="1693"/>
                  </a:cubicBezTo>
                  <a:cubicBezTo>
                    <a:pt x="2297" y="1693"/>
                    <a:pt x="2869" y="1565"/>
                    <a:pt x="3388" y="1338"/>
                  </a:cubicBezTo>
                  <a:lnTo>
                    <a:pt x="3388" y="1"/>
                  </a:lnTo>
                  <a:close/>
                </a:path>
              </a:pathLst>
            </a:custGeom>
            <a:solidFill>
              <a:srgbClr val="B57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60;p48">
              <a:extLst>
                <a:ext uri="{FF2B5EF4-FFF2-40B4-BE49-F238E27FC236}">
                  <a16:creationId xmlns:a16="http://schemas.microsoft.com/office/drawing/2014/main" id="{2373F605-13D8-40B6-BAA4-9E94268AAE52}"/>
                </a:ext>
              </a:extLst>
            </p:cNvPr>
            <p:cNvSpPr/>
            <p:nvPr/>
          </p:nvSpPr>
          <p:spPr>
            <a:xfrm>
              <a:off x="5590050" y="2246200"/>
              <a:ext cx="215625" cy="171650"/>
            </a:xfrm>
            <a:custGeom>
              <a:avLst/>
              <a:gdLst/>
              <a:ahLst/>
              <a:cxnLst/>
              <a:rect l="l" t="t" r="r" b="b"/>
              <a:pathLst>
                <a:path w="8625" h="6866" extrusionOk="0">
                  <a:moveTo>
                    <a:pt x="5464" y="0"/>
                  </a:moveTo>
                  <a:cubicBezTo>
                    <a:pt x="3416" y="1105"/>
                    <a:pt x="1" y="1471"/>
                    <a:pt x="679" y="4296"/>
                  </a:cubicBezTo>
                  <a:cubicBezTo>
                    <a:pt x="1155" y="5769"/>
                    <a:pt x="2155" y="6858"/>
                    <a:pt x="3788" y="6858"/>
                  </a:cubicBezTo>
                  <a:cubicBezTo>
                    <a:pt x="3903" y="6858"/>
                    <a:pt x="4017" y="6865"/>
                    <a:pt x="4129" y="6865"/>
                  </a:cubicBezTo>
                  <a:cubicBezTo>
                    <a:pt x="4207" y="6865"/>
                    <a:pt x="4283" y="6862"/>
                    <a:pt x="4359" y="6849"/>
                  </a:cubicBezTo>
                  <a:cubicBezTo>
                    <a:pt x="6024" y="6590"/>
                    <a:pt x="7312" y="5212"/>
                    <a:pt x="7444" y="3508"/>
                  </a:cubicBezTo>
                  <a:lnTo>
                    <a:pt x="7881" y="3508"/>
                  </a:lnTo>
                  <a:cubicBezTo>
                    <a:pt x="8294" y="3508"/>
                    <a:pt x="8625" y="3150"/>
                    <a:pt x="8584" y="2729"/>
                  </a:cubicBezTo>
                  <a:cubicBezTo>
                    <a:pt x="8545" y="2363"/>
                    <a:pt x="8209" y="2097"/>
                    <a:pt x="7840" y="2097"/>
                  </a:cubicBezTo>
                  <a:lnTo>
                    <a:pt x="7640" y="2097"/>
                  </a:lnTo>
                  <a:cubicBezTo>
                    <a:pt x="7351" y="2097"/>
                    <a:pt x="7080" y="1950"/>
                    <a:pt x="6924" y="1706"/>
                  </a:cubicBezTo>
                  <a:lnTo>
                    <a:pt x="5904" y="107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rgbClr val="D1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61;p48">
              <a:extLst>
                <a:ext uri="{FF2B5EF4-FFF2-40B4-BE49-F238E27FC236}">
                  <a16:creationId xmlns:a16="http://schemas.microsoft.com/office/drawing/2014/main" id="{FC4D4FF5-B5BB-45DA-B903-72AB2C5E4CBB}"/>
                </a:ext>
              </a:extLst>
            </p:cNvPr>
            <p:cNvSpPr/>
            <p:nvPr/>
          </p:nvSpPr>
          <p:spPr>
            <a:xfrm>
              <a:off x="5590800" y="2239500"/>
              <a:ext cx="146875" cy="179050"/>
            </a:xfrm>
            <a:custGeom>
              <a:avLst/>
              <a:gdLst/>
              <a:ahLst/>
              <a:cxnLst/>
              <a:rect l="l" t="t" r="r" b="b"/>
              <a:pathLst>
                <a:path w="5875" h="7162" extrusionOk="0">
                  <a:moveTo>
                    <a:pt x="5448" y="1"/>
                  </a:moveTo>
                  <a:cubicBezTo>
                    <a:pt x="5397" y="1"/>
                    <a:pt x="5346" y="12"/>
                    <a:pt x="5297" y="36"/>
                  </a:cubicBezTo>
                  <a:cubicBezTo>
                    <a:pt x="4061" y="645"/>
                    <a:pt x="2317" y="1190"/>
                    <a:pt x="1218" y="2086"/>
                  </a:cubicBezTo>
                  <a:cubicBezTo>
                    <a:pt x="452" y="2713"/>
                    <a:pt x="1" y="3511"/>
                    <a:pt x="266" y="4621"/>
                  </a:cubicBezTo>
                  <a:cubicBezTo>
                    <a:pt x="742" y="6098"/>
                    <a:pt x="2125" y="7161"/>
                    <a:pt x="3758" y="7161"/>
                  </a:cubicBezTo>
                  <a:cubicBezTo>
                    <a:pt x="3952" y="7161"/>
                    <a:pt x="4146" y="7148"/>
                    <a:pt x="4332" y="7117"/>
                  </a:cubicBezTo>
                  <a:cubicBezTo>
                    <a:pt x="2574" y="6847"/>
                    <a:pt x="1218" y="5327"/>
                    <a:pt x="1218" y="3495"/>
                  </a:cubicBezTo>
                  <a:cubicBezTo>
                    <a:pt x="1218" y="3043"/>
                    <a:pt x="1434" y="2622"/>
                    <a:pt x="1800" y="2360"/>
                  </a:cubicBezTo>
                  <a:cubicBezTo>
                    <a:pt x="2418" y="1922"/>
                    <a:pt x="3268" y="1534"/>
                    <a:pt x="4253" y="1116"/>
                  </a:cubicBezTo>
                  <a:cubicBezTo>
                    <a:pt x="4827" y="875"/>
                    <a:pt x="5368" y="645"/>
                    <a:pt x="5822" y="399"/>
                  </a:cubicBezTo>
                  <a:lnTo>
                    <a:pt x="5874" y="375"/>
                  </a:lnTo>
                  <a:lnTo>
                    <a:pt x="5737" y="159"/>
                  </a:lnTo>
                  <a:cubicBezTo>
                    <a:pt x="5673" y="57"/>
                    <a:pt x="5562" y="1"/>
                    <a:pt x="5448" y="1"/>
                  </a:cubicBezTo>
                  <a:close/>
                </a:path>
              </a:pathLst>
            </a:custGeom>
            <a:solidFill>
              <a:srgbClr val="C38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62;p48">
              <a:extLst>
                <a:ext uri="{FF2B5EF4-FFF2-40B4-BE49-F238E27FC236}">
                  <a16:creationId xmlns:a16="http://schemas.microsoft.com/office/drawing/2014/main" id="{02ACCB04-8022-4EAF-8B1F-E37354B063EE}"/>
                </a:ext>
              </a:extLst>
            </p:cNvPr>
            <p:cNvSpPr/>
            <p:nvPr/>
          </p:nvSpPr>
          <p:spPr>
            <a:xfrm>
              <a:off x="5635450" y="2298625"/>
              <a:ext cx="14100" cy="21150"/>
            </a:xfrm>
            <a:custGeom>
              <a:avLst/>
              <a:gdLst/>
              <a:ahLst/>
              <a:cxnLst/>
              <a:rect l="l" t="t" r="r" b="b"/>
              <a:pathLst>
                <a:path w="564" h="846" extrusionOk="0">
                  <a:moveTo>
                    <a:pt x="282" y="0"/>
                  </a:moveTo>
                  <a:cubicBezTo>
                    <a:pt x="126" y="0"/>
                    <a:pt x="0" y="126"/>
                    <a:pt x="0" y="282"/>
                  </a:cubicBezTo>
                  <a:lnTo>
                    <a:pt x="0" y="564"/>
                  </a:lnTo>
                  <a:cubicBezTo>
                    <a:pt x="0" y="719"/>
                    <a:pt x="126" y="845"/>
                    <a:pt x="282" y="845"/>
                  </a:cubicBezTo>
                  <a:cubicBezTo>
                    <a:pt x="438" y="845"/>
                    <a:pt x="564" y="719"/>
                    <a:pt x="564" y="564"/>
                  </a:cubicBezTo>
                  <a:lnTo>
                    <a:pt x="564" y="282"/>
                  </a:lnTo>
                  <a:cubicBezTo>
                    <a:pt x="564" y="126"/>
                    <a:pt x="438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63;p48">
              <a:extLst>
                <a:ext uri="{FF2B5EF4-FFF2-40B4-BE49-F238E27FC236}">
                  <a16:creationId xmlns:a16="http://schemas.microsoft.com/office/drawing/2014/main" id="{E8E0F1E6-82F4-4EBD-8AD0-9044B70B8B66}"/>
                </a:ext>
              </a:extLst>
            </p:cNvPr>
            <p:cNvSpPr/>
            <p:nvPr/>
          </p:nvSpPr>
          <p:spPr>
            <a:xfrm>
              <a:off x="5720075" y="2298625"/>
              <a:ext cx="14175" cy="21150"/>
            </a:xfrm>
            <a:custGeom>
              <a:avLst/>
              <a:gdLst/>
              <a:ahLst/>
              <a:cxnLst/>
              <a:rect l="l" t="t" r="r" b="b"/>
              <a:pathLst>
                <a:path w="567" h="846" extrusionOk="0">
                  <a:moveTo>
                    <a:pt x="285" y="0"/>
                  </a:moveTo>
                  <a:cubicBezTo>
                    <a:pt x="129" y="0"/>
                    <a:pt x="0" y="126"/>
                    <a:pt x="0" y="282"/>
                  </a:cubicBezTo>
                  <a:lnTo>
                    <a:pt x="0" y="564"/>
                  </a:lnTo>
                  <a:cubicBezTo>
                    <a:pt x="0" y="719"/>
                    <a:pt x="129" y="845"/>
                    <a:pt x="285" y="845"/>
                  </a:cubicBezTo>
                  <a:cubicBezTo>
                    <a:pt x="441" y="845"/>
                    <a:pt x="566" y="719"/>
                    <a:pt x="566" y="564"/>
                  </a:cubicBezTo>
                  <a:lnTo>
                    <a:pt x="566" y="282"/>
                  </a:lnTo>
                  <a:cubicBezTo>
                    <a:pt x="566" y="126"/>
                    <a:pt x="441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64;p48">
              <a:extLst>
                <a:ext uri="{FF2B5EF4-FFF2-40B4-BE49-F238E27FC236}">
                  <a16:creationId xmlns:a16="http://schemas.microsoft.com/office/drawing/2014/main" id="{4EC5CC0B-DFDD-4D0C-A173-E8DD6C66E328}"/>
                </a:ext>
              </a:extLst>
            </p:cNvPr>
            <p:cNvSpPr/>
            <p:nvPr/>
          </p:nvSpPr>
          <p:spPr>
            <a:xfrm>
              <a:off x="5653550" y="2350775"/>
              <a:ext cx="62375" cy="25450"/>
            </a:xfrm>
            <a:custGeom>
              <a:avLst/>
              <a:gdLst/>
              <a:ahLst/>
              <a:cxnLst/>
              <a:rect l="l" t="t" r="r" b="b"/>
              <a:pathLst>
                <a:path w="2495" h="1018" extrusionOk="0">
                  <a:moveTo>
                    <a:pt x="376" y="1"/>
                  </a:moveTo>
                  <a:cubicBezTo>
                    <a:pt x="138" y="1"/>
                    <a:pt x="1" y="285"/>
                    <a:pt x="160" y="463"/>
                  </a:cubicBezTo>
                  <a:cubicBezTo>
                    <a:pt x="466" y="810"/>
                    <a:pt x="840" y="1018"/>
                    <a:pt x="1248" y="1018"/>
                  </a:cubicBezTo>
                  <a:cubicBezTo>
                    <a:pt x="1658" y="1018"/>
                    <a:pt x="2033" y="810"/>
                    <a:pt x="2339" y="463"/>
                  </a:cubicBezTo>
                  <a:cubicBezTo>
                    <a:pt x="2495" y="285"/>
                    <a:pt x="2361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5;p48">
              <a:extLst>
                <a:ext uri="{FF2B5EF4-FFF2-40B4-BE49-F238E27FC236}">
                  <a16:creationId xmlns:a16="http://schemas.microsoft.com/office/drawing/2014/main" id="{ABA1CE94-4D27-4ABB-AF24-6221866028EE}"/>
                </a:ext>
              </a:extLst>
            </p:cNvPr>
            <p:cNvSpPr/>
            <p:nvPr/>
          </p:nvSpPr>
          <p:spPr>
            <a:xfrm>
              <a:off x="5769425" y="25456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4" y="0"/>
                  </a:moveTo>
                  <a:cubicBezTo>
                    <a:pt x="252" y="0"/>
                    <a:pt x="1" y="252"/>
                    <a:pt x="1" y="564"/>
                  </a:cubicBezTo>
                  <a:cubicBezTo>
                    <a:pt x="1" y="875"/>
                    <a:pt x="252" y="1130"/>
                    <a:pt x="564" y="1130"/>
                  </a:cubicBezTo>
                  <a:cubicBezTo>
                    <a:pt x="876" y="1130"/>
                    <a:pt x="1130" y="875"/>
                    <a:pt x="1130" y="564"/>
                  </a:cubicBezTo>
                  <a:cubicBezTo>
                    <a:pt x="1130" y="252"/>
                    <a:pt x="876" y="0"/>
                    <a:pt x="5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66;p48">
              <a:extLst>
                <a:ext uri="{FF2B5EF4-FFF2-40B4-BE49-F238E27FC236}">
                  <a16:creationId xmlns:a16="http://schemas.microsoft.com/office/drawing/2014/main" id="{7C3FA2B2-2097-4264-9D59-A39D4E6DBAAC}"/>
                </a:ext>
              </a:extLst>
            </p:cNvPr>
            <p:cNvSpPr/>
            <p:nvPr/>
          </p:nvSpPr>
          <p:spPr>
            <a:xfrm>
              <a:off x="5748225" y="2538475"/>
              <a:ext cx="70650" cy="14175"/>
            </a:xfrm>
            <a:custGeom>
              <a:avLst/>
              <a:gdLst/>
              <a:ahLst/>
              <a:cxnLst/>
              <a:rect l="l" t="t" r="r" b="b"/>
              <a:pathLst>
                <a:path w="2826" h="567" extrusionOk="0">
                  <a:moveTo>
                    <a:pt x="283" y="1"/>
                  </a:moveTo>
                  <a:cubicBezTo>
                    <a:pt x="127" y="1"/>
                    <a:pt x="1" y="129"/>
                    <a:pt x="1" y="285"/>
                  </a:cubicBezTo>
                  <a:cubicBezTo>
                    <a:pt x="1" y="441"/>
                    <a:pt x="127" y="567"/>
                    <a:pt x="283" y="567"/>
                  </a:cubicBezTo>
                  <a:lnTo>
                    <a:pt x="2541" y="567"/>
                  </a:lnTo>
                  <a:cubicBezTo>
                    <a:pt x="2697" y="567"/>
                    <a:pt x="2825" y="441"/>
                    <a:pt x="2825" y="285"/>
                  </a:cubicBezTo>
                  <a:cubicBezTo>
                    <a:pt x="2825" y="129"/>
                    <a:pt x="2697" y="1"/>
                    <a:pt x="25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67;p48">
              <a:extLst>
                <a:ext uri="{FF2B5EF4-FFF2-40B4-BE49-F238E27FC236}">
                  <a16:creationId xmlns:a16="http://schemas.microsoft.com/office/drawing/2014/main" id="{BB8E909D-EB65-46B1-BC37-36C71FA7CA0F}"/>
                </a:ext>
              </a:extLst>
            </p:cNvPr>
            <p:cNvSpPr/>
            <p:nvPr/>
          </p:nvSpPr>
          <p:spPr>
            <a:xfrm>
              <a:off x="5600650" y="2446750"/>
              <a:ext cx="168250" cy="134150"/>
            </a:xfrm>
            <a:custGeom>
              <a:avLst/>
              <a:gdLst/>
              <a:ahLst/>
              <a:cxnLst/>
              <a:rect l="l" t="t" r="r" b="b"/>
              <a:pathLst>
                <a:path w="6730" h="5366" extrusionOk="0">
                  <a:moveTo>
                    <a:pt x="1105" y="0"/>
                  </a:moveTo>
                  <a:lnTo>
                    <a:pt x="274" y="299"/>
                  </a:lnTo>
                  <a:lnTo>
                    <a:pt x="31" y="1431"/>
                  </a:lnTo>
                  <a:cubicBezTo>
                    <a:pt x="1" y="1578"/>
                    <a:pt x="94" y="1723"/>
                    <a:pt x="238" y="1761"/>
                  </a:cubicBezTo>
                  <a:lnTo>
                    <a:pt x="695" y="1873"/>
                  </a:lnTo>
                  <a:cubicBezTo>
                    <a:pt x="889" y="1923"/>
                    <a:pt x="974" y="2155"/>
                    <a:pt x="851" y="2316"/>
                  </a:cubicBezTo>
                  <a:lnTo>
                    <a:pt x="468" y="2828"/>
                  </a:lnTo>
                  <a:cubicBezTo>
                    <a:pt x="342" y="3000"/>
                    <a:pt x="321" y="3227"/>
                    <a:pt x="416" y="3418"/>
                  </a:cubicBezTo>
                  <a:lnTo>
                    <a:pt x="1390" y="5365"/>
                  </a:lnTo>
                  <a:lnTo>
                    <a:pt x="3082" y="5365"/>
                  </a:lnTo>
                  <a:lnTo>
                    <a:pt x="3375" y="5018"/>
                  </a:lnTo>
                  <a:lnTo>
                    <a:pt x="3648" y="5365"/>
                  </a:lnTo>
                  <a:lnTo>
                    <a:pt x="5341" y="5365"/>
                  </a:lnTo>
                  <a:lnTo>
                    <a:pt x="6314" y="3418"/>
                  </a:lnTo>
                  <a:cubicBezTo>
                    <a:pt x="6410" y="3227"/>
                    <a:pt x="6388" y="3000"/>
                    <a:pt x="6259" y="2828"/>
                  </a:cubicBezTo>
                  <a:lnTo>
                    <a:pt x="5879" y="2319"/>
                  </a:lnTo>
                  <a:cubicBezTo>
                    <a:pt x="5756" y="2155"/>
                    <a:pt x="5838" y="1923"/>
                    <a:pt x="6035" y="1873"/>
                  </a:cubicBezTo>
                  <a:lnTo>
                    <a:pt x="6492" y="1761"/>
                  </a:lnTo>
                  <a:cubicBezTo>
                    <a:pt x="6637" y="1723"/>
                    <a:pt x="6730" y="1578"/>
                    <a:pt x="6700" y="1431"/>
                  </a:cubicBezTo>
                  <a:lnTo>
                    <a:pt x="6456" y="299"/>
                  </a:lnTo>
                  <a:lnTo>
                    <a:pt x="56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68;p48">
              <a:extLst>
                <a:ext uri="{FF2B5EF4-FFF2-40B4-BE49-F238E27FC236}">
                  <a16:creationId xmlns:a16="http://schemas.microsoft.com/office/drawing/2014/main" id="{01C023E1-8E54-4261-885D-A49A280682A3}"/>
                </a:ext>
              </a:extLst>
            </p:cNvPr>
            <p:cNvSpPr/>
            <p:nvPr/>
          </p:nvSpPr>
          <p:spPr>
            <a:xfrm>
              <a:off x="5677700" y="2504775"/>
              <a:ext cx="14175" cy="76125"/>
            </a:xfrm>
            <a:custGeom>
              <a:avLst/>
              <a:gdLst/>
              <a:ahLst/>
              <a:cxnLst/>
              <a:rect l="l" t="t" r="r" b="b"/>
              <a:pathLst>
                <a:path w="567" h="3045" extrusionOk="0">
                  <a:moveTo>
                    <a:pt x="0" y="1"/>
                  </a:moveTo>
                  <a:lnTo>
                    <a:pt x="0" y="3044"/>
                  </a:lnTo>
                  <a:lnTo>
                    <a:pt x="566" y="3044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69;p48">
              <a:extLst>
                <a:ext uri="{FF2B5EF4-FFF2-40B4-BE49-F238E27FC236}">
                  <a16:creationId xmlns:a16="http://schemas.microsoft.com/office/drawing/2014/main" id="{0B04CBA8-A61E-4B19-B750-180B3A2274CF}"/>
                </a:ext>
              </a:extLst>
            </p:cNvPr>
            <p:cNvSpPr/>
            <p:nvPr/>
          </p:nvSpPr>
          <p:spPr>
            <a:xfrm>
              <a:off x="5628325" y="2438450"/>
              <a:ext cx="112900" cy="93100"/>
            </a:xfrm>
            <a:custGeom>
              <a:avLst/>
              <a:gdLst/>
              <a:ahLst/>
              <a:cxnLst/>
              <a:rect l="l" t="t" r="r" b="b"/>
              <a:pathLst>
                <a:path w="4516" h="3724" extrusionOk="0">
                  <a:moveTo>
                    <a:pt x="448" y="0"/>
                  </a:moveTo>
                  <a:cubicBezTo>
                    <a:pt x="376" y="0"/>
                    <a:pt x="305" y="28"/>
                    <a:pt x="253" y="81"/>
                  </a:cubicBezTo>
                  <a:lnTo>
                    <a:pt x="1" y="335"/>
                  </a:lnTo>
                  <a:lnTo>
                    <a:pt x="1994" y="3578"/>
                  </a:lnTo>
                  <a:cubicBezTo>
                    <a:pt x="2054" y="3675"/>
                    <a:pt x="2156" y="3724"/>
                    <a:pt x="2257" y="3724"/>
                  </a:cubicBezTo>
                  <a:cubicBezTo>
                    <a:pt x="2358" y="3724"/>
                    <a:pt x="2459" y="3675"/>
                    <a:pt x="2519" y="3578"/>
                  </a:cubicBezTo>
                  <a:lnTo>
                    <a:pt x="4515" y="335"/>
                  </a:lnTo>
                  <a:lnTo>
                    <a:pt x="4261" y="81"/>
                  </a:lnTo>
                  <a:cubicBezTo>
                    <a:pt x="4208" y="28"/>
                    <a:pt x="4139" y="0"/>
                    <a:pt x="4068" y="0"/>
                  </a:cubicBezTo>
                  <a:cubicBezTo>
                    <a:pt x="4036" y="0"/>
                    <a:pt x="4003" y="6"/>
                    <a:pt x="3971" y="18"/>
                  </a:cubicBezTo>
                  <a:cubicBezTo>
                    <a:pt x="3438" y="223"/>
                    <a:pt x="2861" y="335"/>
                    <a:pt x="2257" y="335"/>
                  </a:cubicBezTo>
                  <a:cubicBezTo>
                    <a:pt x="1655" y="335"/>
                    <a:pt x="1078" y="223"/>
                    <a:pt x="545" y="18"/>
                  </a:cubicBezTo>
                  <a:cubicBezTo>
                    <a:pt x="513" y="6"/>
                    <a:pt x="480" y="0"/>
                    <a:pt x="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340;p48">
            <a:extLst>
              <a:ext uri="{FF2B5EF4-FFF2-40B4-BE49-F238E27FC236}">
                <a16:creationId xmlns:a16="http://schemas.microsoft.com/office/drawing/2014/main" id="{0F18336A-9FC5-4AAE-BB6D-A47DDCD12FE8}"/>
              </a:ext>
            </a:extLst>
          </p:cNvPr>
          <p:cNvGrpSpPr/>
          <p:nvPr/>
        </p:nvGrpSpPr>
        <p:grpSpPr>
          <a:xfrm>
            <a:off x="2483094" y="3633767"/>
            <a:ext cx="338750" cy="437525"/>
            <a:chOff x="6230075" y="2143375"/>
            <a:chExt cx="338750" cy="437525"/>
          </a:xfrm>
        </p:grpSpPr>
        <p:sp>
          <p:nvSpPr>
            <p:cNvPr id="222" name="Google Shape;2341;p48">
              <a:extLst>
                <a:ext uri="{FF2B5EF4-FFF2-40B4-BE49-F238E27FC236}">
                  <a16:creationId xmlns:a16="http://schemas.microsoft.com/office/drawing/2014/main" id="{9EA160AA-1E27-4961-B4B2-37B0E39B7445}"/>
                </a:ext>
              </a:extLst>
            </p:cNvPr>
            <p:cNvSpPr/>
            <p:nvPr/>
          </p:nvSpPr>
          <p:spPr>
            <a:xfrm>
              <a:off x="6230075" y="2432675"/>
              <a:ext cx="338750" cy="148225"/>
            </a:xfrm>
            <a:custGeom>
              <a:avLst/>
              <a:gdLst/>
              <a:ahLst/>
              <a:cxnLst/>
              <a:rect l="l" t="t" r="r" b="b"/>
              <a:pathLst>
                <a:path w="13550" h="5929" extrusionOk="0">
                  <a:moveTo>
                    <a:pt x="4515" y="0"/>
                  </a:moveTo>
                  <a:lnTo>
                    <a:pt x="1188" y="1039"/>
                  </a:lnTo>
                  <a:cubicBezTo>
                    <a:pt x="482" y="1261"/>
                    <a:pt x="1" y="1917"/>
                    <a:pt x="1" y="2658"/>
                  </a:cubicBezTo>
                  <a:lnTo>
                    <a:pt x="1" y="5081"/>
                  </a:lnTo>
                  <a:cubicBezTo>
                    <a:pt x="1" y="5548"/>
                    <a:pt x="378" y="5928"/>
                    <a:pt x="846" y="5928"/>
                  </a:cubicBezTo>
                  <a:lnTo>
                    <a:pt x="6492" y="5928"/>
                  </a:lnTo>
                  <a:lnTo>
                    <a:pt x="6774" y="5674"/>
                  </a:lnTo>
                  <a:lnTo>
                    <a:pt x="7055" y="5928"/>
                  </a:lnTo>
                  <a:lnTo>
                    <a:pt x="12702" y="5928"/>
                  </a:lnTo>
                  <a:cubicBezTo>
                    <a:pt x="13169" y="5928"/>
                    <a:pt x="13549" y="5548"/>
                    <a:pt x="13549" y="5081"/>
                  </a:cubicBezTo>
                  <a:lnTo>
                    <a:pt x="13549" y="2658"/>
                  </a:lnTo>
                  <a:cubicBezTo>
                    <a:pt x="13549" y="1917"/>
                    <a:pt x="13068" y="1261"/>
                    <a:pt x="12360" y="1039"/>
                  </a:cubicBezTo>
                  <a:lnTo>
                    <a:pt x="9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342;p48">
              <a:extLst>
                <a:ext uri="{FF2B5EF4-FFF2-40B4-BE49-F238E27FC236}">
                  <a16:creationId xmlns:a16="http://schemas.microsoft.com/office/drawing/2014/main" id="{44C0A9DD-A2FB-4709-BB16-A3B6E94FB2E7}"/>
                </a:ext>
              </a:extLst>
            </p:cNvPr>
            <p:cNvSpPr/>
            <p:nvPr/>
          </p:nvSpPr>
          <p:spPr>
            <a:xfrm>
              <a:off x="6350050" y="2399250"/>
              <a:ext cx="98800" cy="47525"/>
            </a:xfrm>
            <a:custGeom>
              <a:avLst/>
              <a:gdLst/>
              <a:ahLst/>
              <a:cxnLst/>
              <a:rect l="l" t="t" r="r" b="b"/>
              <a:pathLst>
                <a:path w="3952" h="1901" extrusionOk="0">
                  <a:moveTo>
                    <a:pt x="1" y="0"/>
                  </a:moveTo>
                  <a:lnTo>
                    <a:pt x="1" y="1900"/>
                  </a:lnTo>
                  <a:lnTo>
                    <a:pt x="3952" y="190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ECB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343;p48">
              <a:extLst>
                <a:ext uri="{FF2B5EF4-FFF2-40B4-BE49-F238E27FC236}">
                  <a16:creationId xmlns:a16="http://schemas.microsoft.com/office/drawing/2014/main" id="{E95677D3-B7BC-4AA8-AB50-C45FF0DFABFF}"/>
                </a:ext>
              </a:extLst>
            </p:cNvPr>
            <p:cNvSpPr/>
            <p:nvPr/>
          </p:nvSpPr>
          <p:spPr>
            <a:xfrm>
              <a:off x="6350050" y="2333900"/>
              <a:ext cx="98800" cy="77600"/>
            </a:xfrm>
            <a:custGeom>
              <a:avLst/>
              <a:gdLst/>
              <a:ahLst/>
              <a:cxnLst/>
              <a:rect l="l" t="t" r="r" b="b"/>
              <a:pathLst>
                <a:path w="3952" h="3104" extrusionOk="0">
                  <a:moveTo>
                    <a:pt x="1" y="0"/>
                  </a:moveTo>
                  <a:lnTo>
                    <a:pt x="1" y="2614"/>
                  </a:lnTo>
                  <a:cubicBezTo>
                    <a:pt x="589" y="2926"/>
                    <a:pt x="1261" y="3104"/>
                    <a:pt x="1975" y="3104"/>
                  </a:cubicBezTo>
                  <a:cubicBezTo>
                    <a:pt x="2688" y="3104"/>
                    <a:pt x="3361" y="2926"/>
                    <a:pt x="3952" y="2614"/>
                  </a:cubicBezTo>
                  <a:lnTo>
                    <a:pt x="3952" y="0"/>
                  </a:lnTo>
                  <a:close/>
                </a:path>
              </a:pathLst>
            </a:custGeom>
            <a:solidFill>
              <a:srgbClr val="E2A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344;p48">
              <a:extLst>
                <a:ext uri="{FF2B5EF4-FFF2-40B4-BE49-F238E27FC236}">
                  <a16:creationId xmlns:a16="http://schemas.microsoft.com/office/drawing/2014/main" id="{C9AB1897-F5A5-47A9-A29D-B8451096CEB5}"/>
                </a:ext>
              </a:extLst>
            </p:cNvPr>
            <p:cNvSpPr/>
            <p:nvPr/>
          </p:nvSpPr>
          <p:spPr>
            <a:xfrm>
              <a:off x="6300150" y="2143375"/>
              <a:ext cx="205225" cy="141125"/>
            </a:xfrm>
            <a:custGeom>
              <a:avLst/>
              <a:gdLst/>
              <a:ahLst/>
              <a:cxnLst/>
              <a:rect l="l" t="t" r="r" b="b"/>
              <a:pathLst>
                <a:path w="8209" h="5645" extrusionOk="0">
                  <a:moveTo>
                    <a:pt x="3971" y="1"/>
                  </a:moveTo>
                  <a:cubicBezTo>
                    <a:pt x="2221" y="1"/>
                    <a:pt x="753" y="791"/>
                    <a:pt x="1" y="1291"/>
                  </a:cubicBezTo>
                  <a:lnTo>
                    <a:pt x="947" y="5644"/>
                  </a:lnTo>
                  <a:lnTo>
                    <a:pt x="8209" y="5644"/>
                  </a:lnTo>
                  <a:lnTo>
                    <a:pt x="8206" y="2257"/>
                  </a:lnTo>
                  <a:cubicBezTo>
                    <a:pt x="8206" y="1633"/>
                    <a:pt x="7700" y="1130"/>
                    <a:pt x="7077" y="1130"/>
                  </a:cubicBezTo>
                  <a:cubicBezTo>
                    <a:pt x="7077" y="1130"/>
                    <a:pt x="6229" y="1"/>
                    <a:pt x="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345;p48">
              <a:extLst>
                <a:ext uri="{FF2B5EF4-FFF2-40B4-BE49-F238E27FC236}">
                  <a16:creationId xmlns:a16="http://schemas.microsoft.com/office/drawing/2014/main" id="{22CCA830-4B69-4BFD-8A15-5ABEAE8C5B00}"/>
                </a:ext>
              </a:extLst>
            </p:cNvPr>
            <p:cNvSpPr/>
            <p:nvPr/>
          </p:nvSpPr>
          <p:spPr>
            <a:xfrm>
              <a:off x="6286950" y="2172450"/>
              <a:ext cx="62925" cy="112050"/>
            </a:xfrm>
            <a:custGeom>
              <a:avLst/>
              <a:gdLst/>
              <a:ahLst/>
              <a:cxnLst/>
              <a:rect l="l" t="t" r="r" b="b"/>
              <a:pathLst>
                <a:path w="2517" h="4482" extrusionOk="0">
                  <a:moveTo>
                    <a:pt x="936" y="1"/>
                  </a:moveTo>
                  <a:cubicBezTo>
                    <a:pt x="802" y="1"/>
                    <a:pt x="664" y="39"/>
                    <a:pt x="537" y="123"/>
                  </a:cubicBezTo>
                  <a:cubicBezTo>
                    <a:pt x="534" y="126"/>
                    <a:pt x="531" y="126"/>
                    <a:pt x="529" y="128"/>
                  </a:cubicBezTo>
                  <a:cubicBezTo>
                    <a:pt x="190" y="355"/>
                    <a:pt x="1" y="746"/>
                    <a:pt x="31" y="1154"/>
                  </a:cubicBezTo>
                  <a:lnTo>
                    <a:pt x="266" y="4481"/>
                  </a:lnTo>
                  <a:lnTo>
                    <a:pt x="2516" y="4481"/>
                  </a:lnTo>
                  <a:lnTo>
                    <a:pt x="1677" y="3068"/>
                  </a:lnTo>
                  <a:lnTo>
                    <a:pt x="1677" y="741"/>
                  </a:lnTo>
                  <a:cubicBezTo>
                    <a:pt x="1677" y="308"/>
                    <a:pt x="1319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346;p48">
              <a:extLst>
                <a:ext uri="{FF2B5EF4-FFF2-40B4-BE49-F238E27FC236}">
                  <a16:creationId xmlns:a16="http://schemas.microsoft.com/office/drawing/2014/main" id="{C86A7B6E-BF23-498D-B596-7D039B7E5CB4}"/>
                </a:ext>
              </a:extLst>
            </p:cNvPr>
            <p:cNvSpPr/>
            <p:nvPr/>
          </p:nvSpPr>
          <p:spPr>
            <a:xfrm>
              <a:off x="6314725" y="2219875"/>
              <a:ext cx="205625" cy="177075"/>
            </a:xfrm>
            <a:custGeom>
              <a:avLst/>
              <a:gdLst/>
              <a:ahLst/>
              <a:cxnLst/>
              <a:rect l="l" t="t" r="r" b="b"/>
              <a:pathLst>
                <a:path w="8225" h="7083" extrusionOk="0">
                  <a:moveTo>
                    <a:pt x="5929" y="0"/>
                  </a:moveTo>
                  <a:cubicBezTo>
                    <a:pt x="5885" y="0"/>
                    <a:pt x="5840" y="11"/>
                    <a:pt x="5797" y="33"/>
                  </a:cubicBezTo>
                  <a:cubicBezTo>
                    <a:pt x="5171" y="356"/>
                    <a:pt x="3738" y="859"/>
                    <a:pt x="848" y="889"/>
                  </a:cubicBezTo>
                  <a:cubicBezTo>
                    <a:pt x="692" y="892"/>
                    <a:pt x="566" y="1018"/>
                    <a:pt x="566" y="1171"/>
                  </a:cubicBezTo>
                  <a:lnTo>
                    <a:pt x="566" y="1739"/>
                  </a:lnTo>
                  <a:cubicBezTo>
                    <a:pt x="566" y="2051"/>
                    <a:pt x="312" y="2562"/>
                    <a:pt x="0" y="2562"/>
                  </a:cubicBezTo>
                  <a:lnTo>
                    <a:pt x="90" y="3503"/>
                  </a:lnTo>
                  <a:cubicBezTo>
                    <a:pt x="232" y="5398"/>
                    <a:pt x="1457" y="7071"/>
                    <a:pt x="3388" y="7071"/>
                  </a:cubicBezTo>
                  <a:cubicBezTo>
                    <a:pt x="3491" y="7071"/>
                    <a:pt x="3595" y="7083"/>
                    <a:pt x="3697" y="7083"/>
                  </a:cubicBezTo>
                  <a:cubicBezTo>
                    <a:pt x="3735" y="7083"/>
                    <a:pt x="3774" y="7081"/>
                    <a:pt x="3812" y="7077"/>
                  </a:cubicBezTo>
                  <a:cubicBezTo>
                    <a:pt x="5545" y="6877"/>
                    <a:pt x="6910" y="5469"/>
                    <a:pt x="7044" y="3714"/>
                  </a:cubicBezTo>
                  <a:lnTo>
                    <a:pt x="7481" y="3714"/>
                  </a:lnTo>
                  <a:cubicBezTo>
                    <a:pt x="7894" y="3714"/>
                    <a:pt x="8225" y="3358"/>
                    <a:pt x="8181" y="2937"/>
                  </a:cubicBezTo>
                  <a:lnTo>
                    <a:pt x="8184" y="2937"/>
                  </a:lnTo>
                  <a:cubicBezTo>
                    <a:pt x="8145" y="2568"/>
                    <a:pt x="7809" y="2303"/>
                    <a:pt x="7440" y="2303"/>
                  </a:cubicBezTo>
                  <a:lnTo>
                    <a:pt x="6776" y="2303"/>
                  </a:lnTo>
                  <a:cubicBezTo>
                    <a:pt x="6464" y="2303"/>
                    <a:pt x="6210" y="2051"/>
                    <a:pt x="6210" y="1739"/>
                  </a:cubicBezTo>
                  <a:lnTo>
                    <a:pt x="6210" y="282"/>
                  </a:lnTo>
                  <a:cubicBezTo>
                    <a:pt x="6210" y="118"/>
                    <a:pt x="6076" y="0"/>
                    <a:pt x="5929" y="0"/>
                  </a:cubicBezTo>
                  <a:close/>
                </a:path>
              </a:pathLst>
            </a:custGeom>
            <a:solidFill>
              <a:srgbClr val="F6D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347;p48">
              <a:extLst>
                <a:ext uri="{FF2B5EF4-FFF2-40B4-BE49-F238E27FC236}">
                  <a16:creationId xmlns:a16="http://schemas.microsoft.com/office/drawing/2014/main" id="{6D5B80BE-EF36-474A-B5B3-BB61DFE8588F}"/>
                </a:ext>
              </a:extLst>
            </p:cNvPr>
            <p:cNvSpPr/>
            <p:nvPr/>
          </p:nvSpPr>
          <p:spPr>
            <a:xfrm>
              <a:off x="6462900" y="2524400"/>
              <a:ext cx="28275" cy="28250"/>
            </a:xfrm>
            <a:custGeom>
              <a:avLst/>
              <a:gdLst/>
              <a:ahLst/>
              <a:cxnLst/>
              <a:rect l="l" t="t" r="r" b="b"/>
              <a:pathLst>
                <a:path w="1131" h="1130" extrusionOk="0">
                  <a:moveTo>
                    <a:pt x="567" y="1"/>
                  </a:moveTo>
                  <a:cubicBezTo>
                    <a:pt x="255" y="1"/>
                    <a:pt x="1" y="252"/>
                    <a:pt x="1" y="564"/>
                  </a:cubicBezTo>
                  <a:cubicBezTo>
                    <a:pt x="1" y="876"/>
                    <a:pt x="255" y="1130"/>
                    <a:pt x="567" y="1130"/>
                  </a:cubicBezTo>
                  <a:cubicBezTo>
                    <a:pt x="879" y="1130"/>
                    <a:pt x="1130" y="876"/>
                    <a:pt x="1130" y="564"/>
                  </a:cubicBezTo>
                  <a:cubicBezTo>
                    <a:pt x="1130" y="252"/>
                    <a:pt x="879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348;p48">
              <a:extLst>
                <a:ext uri="{FF2B5EF4-FFF2-40B4-BE49-F238E27FC236}">
                  <a16:creationId xmlns:a16="http://schemas.microsoft.com/office/drawing/2014/main" id="{9F7EB04D-BB7A-4F17-A36D-EB237EF486F3}"/>
                </a:ext>
              </a:extLst>
            </p:cNvPr>
            <p:cNvSpPr/>
            <p:nvPr/>
          </p:nvSpPr>
          <p:spPr>
            <a:xfrm>
              <a:off x="6441725" y="2517375"/>
              <a:ext cx="70625" cy="14100"/>
            </a:xfrm>
            <a:custGeom>
              <a:avLst/>
              <a:gdLst/>
              <a:ahLst/>
              <a:cxnLst/>
              <a:rect l="l" t="t" r="r" b="b"/>
              <a:pathLst>
                <a:path w="2825" h="564" extrusionOk="0">
                  <a:moveTo>
                    <a:pt x="285" y="0"/>
                  </a:moveTo>
                  <a:cubicBezTo>
                    <a:pt x="129" y="0"/>
                    <a:pt x="0" y="126"/>
                    <a:pt x="0" y="282"/>
                  </a:cubicBezTo>
                  <a:cubicBezTo>
                    <a:pt x="0" y="437"/>
                    <a:pt x="129" y="563"/>
                    <a:pt x="285" y="563"/>
                  </a:cubicBezTo>
                  <a:lnTo>
                    <a:pt x="2543" y="563"/>
                  </a:lnTo>
                  <a:cubicBezTo>
                    <a:pt x="2699" y="563"/>
                    <a:pt x="2825" y="437"/>
                    <a:pt x="2825" y="282"/>
                  </a:cubicBezTo>
                  <a:cubicBezTo>
                    <a:pt x="2825" y="126"/>
                    <a:pt x="2699" y="0"/>
                    <a:pt x="2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49;p48">
              <a:extLst>
                <a:ext uri="{FF2B5EF4-FFF2-40B4-BE49-F238E27FC236}">
                  <a16:creationId xmlns:a16="http://schemas.microsoft.com/office/drawing/2014/main" id="{69D6CE67-066B-48A3-AE61-408AB4B06BE7}"/>
                </a:ext>
              </a:extLst>
            </p:cNvPr>
            <p:cNvSpPr/>
            <p:nvPr/>
          </p:nvSpPr>
          <p:spPr>
            <a:xfrm>
              <a:off x="6350125" y="2277425"/>
              <a:ext cx="14100" cy="21225"/>
            </a:xfrm>
            <a:custGeom>
              <a:avLst/>
              <a:gdLst/>
              <a:ahLst/>
              <a:cxnLst/>
              <a:rect l="l" t="t" r="r" b="b"/>
              <a:pathLst>
                <a:path w="564" h="849" extrusionOk="0">
                  <a:moveTo>
                    <a:pt x="282" y="1"/>
                  </a:moveTo>
                  <a:cubicBezTo>
                    <a:pt x="126" y="1"/>
                    <a:pt x="0" y="126"/>
                    <a:pt x="0" y="282"/>
                  </a:cubicBezTo>
                  <a:lnTo>
                    <a:pt x="0" y="567"/>
                  </a:lnTo>
                  <a:cubicBezTo>
                    <a:pt x="0" y="723"/>
                    <a:pt x="126" y="848"/>
                    <a:pt x="282" y="848"/>
                  </a:cubicBezTo>
                  <a:cubicBezTo>
                    <a:pt x="438" y="848"/>
                    <a:pt x="564" y="723"/>
                    <a:pt x="564" y="567"/>
                  </a:cubicBezTo>
                  <a:lnTo>
                    <a:pt x="564" y="282"/>
                  </a:lnTo>
                  <a:cubicBezTo>
                    <a:pt x="564" y="126"/>
                    <a:pt x="43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50;p48">
              <a:extLst>
                <a:ext uri="{FF2B5EF4-FFF2-40B4-BE49-F238E27FC236}">
                  <a16:creationId xmlns:a16="http://schemas.microsoft.com/office/drawing/2014/main" id="{E77565C6-BE69-4A7A-A925-558EACDA7D0E}"/>
                </a:ext>
              </a:extLst>
            </p:cNvPr>
            <p:cNvSpPr/>
            <p:nvPr/>
          </p:nvSpPr>
          <p:spPr>
            <a:xfrm>
              <a:off x="6434750" y="2277425"/>
              <a:ext cx="14175" cy="21225"/>
            </a:xfrm>
            <a:custGeom>
              <a:avLst/>
              <a:gdLst/>
              <a:ahLst/>
              <a:cxnLst/>
              <a:rect l="l" t="t" r="r" b="b"/>
              <a:pathLst>
                <a:path w="567" h="849" extrusionOk="0">
                  <a:moveTo>
                    <a:pt x="285" y="1"/>
                  </a:moveTo>
                  <a:cubicBezTo>
                    <a:pt x="126" y="1"/>
                    <a:pt x="0" y="126"/>
                    <a:pt x="0" y="282"/>
                  </a:cubicBezTo>
                  <a:lnTo>
                    <a:pt x="0" y="567"/>
                  </a:lnTo>
                  <a:cubicBezTo>
                    <a:pt x="0" y="723"/>
                    <a:pt x="126" y="848"/>
                    <a:pt x="285" y="848"/>
                  </a:cubicBezTo>
                  <a:cubicBezTo>
                    <a:pt x="441" y="848"/>
                    <a:pt x="566" y="723"/>
                    <a:pt x="566" y="567"/>
                  </a:cubicBezTo>
                  <a:lnTo>
                    <a:pt x="566" y="282"/>
                  </a:lnTo>
                  <a:cubicBezTo>
                    <a:pt x="566" y="126"/>
                    <a:pt x="441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51;p48">
              <a:extLst>
                <a:ext uri="{FF2B5EF4-FFF2-40B4-BE49-F238E27FC236}">
                  <a16:creationId xmlns:a16="http://schemas.microsoft.com/office/drawing/2014/main" id="{1661CEAD-6265-4855-8446-80D278E5C798}"/>
                </a:ext>
              </a:extLst>
            </p:cNvPr>
            <p:cNvSpPr/>
            <p:nvPr/>
          </p:nvSpPr>
          <p:spPr>
            <a:xfrm>
              <a:off x="6370350" y="2326825"/>
              <a:ext cx="58200" cy="21175"/>
            </a:xfrm>
            <a:custGeom>
              <a:avLst/>
              <a:gdLst/>
              <a:ahLst/>
              <a:cxnLst/>
              <a:rect l="l" t="t" r="r" b="b"/>
              <a:pathLst>
                <a:path w="2328" h="847" extrusionOk="0">
                  <a:moveTo>
                    <a:pt x="316" y="0"/>
                  </a:moveTo>
                  <a:cubicBezTo>
                    <a:pt x="235" y="0"/>
                    <a:pt x="155" y="35"/>
                    <a:pt x="99" y="103"/>
                  </a:cubicBezTo>
                  <a:cubicBezTo>
                    <a:pt x="1" y="223"/>
                    <a:pt x="17" y="401"/>
                    <a:pt x="137" y="499"/>
                  </a:cubicBezTo>
                  <a:cubicBezTo>
                    <a:pt x="405" y="723"/>
                    <a:pt x="772" y="846"/>
                    <a:pt x="1163" y="846"/>
                  </a:cubicBezTo>
                  <a:cubicBezTo>
                    <a:pt x="1557" y="846"/>
                    <a:pt x="1920" y="723"/>
                    <a:pt x="2191" y="499"/>
                  </a:cubicBezTo>
                  <a:cubicBezTo>
                    <a:pt x="2311" y="401"/>
                    <a:pt x="2328" y="223"/>
                    <a:pt x="2226" y="103"/>
                  </a:cubicBezTo>
                  <a:cubicBezTo>
                    <a:pt x="2171" y="35"/>
                    <a:pt x="2091" y="0"/>
                    <a:pt x="2009" y="0"/>
                  </a:cubicBezTo>
                  <a:cubicBezTo>
                    <a:pt x="1946" y="0"/>
                    <a:pt x="1883" y="21"/>
                    <a:pt x="1830" y="64"/>
                  </a:cubicBezTo>
                  <a:cubicBezTo>
                    <a:pt x="1663" y="203"/>
                    <a:pt x="1413" y="272"/>
                    <a:pt x="1163" y="272"/>
                  </a:cubicBezTo>
                  <a:cubicBezTo>
                    <a:pt x="913" y="272"/>
                    <a:pt x="662" y="203"/>
                    <a:pt x="496" y="64"/>
                  </a:cubicBezTo>
                  <a:cubicBezTo>
                    <a:pt x="443" y="21"/>
                    <a:pt x="379" y="0"/>
                    <a:pt x="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52;p48">
              <a:extLst>
                <a:ext uri="{FF2B5EF4-FFF2-40B4-BE49-F238E27FC236}">
                  <a16:creationId xmlns:a16="http://schemas.microsoft.com/office/drawing/2014/main" id="{661A01D8-EEEB-4F8F-998D-234AB8DCC7A1}"/>
                </a:ext>
              </a:extLst>
            </p:cNvPr>
            <p:cNvSpPr/>
            <p:nvPr/>
          </p:nvSpPr>
          <p:spPr>
            <a:xfrm>
              <a:off x="6278475" y="2263350"/>
              <a:ext cx="131550" cy="134075"/>
            </a:xfrm>
            <a:custGeom>
              <a:avLst/>
              <a:gdLst/>
              <a:ahLst/>
              <a:cxnLst/>
              <a:rect l="l" t="t" r="r" b="b"/>
              <a:pathLst>
                <a:path w="5262" h="5363" extrusionOk="0">
                  <a:moveTo>
                    <a:pt x="2016" y="0"/>
                  </a:moveTo>
                  <a:cubicBezTo>
                    <a:pt x="2016" y="312"/>
                    <a:pt x="1762" y="564"/>
                    <a:pt x="1450" y="564"/>
                  </a:cubicBezTo>
                  <a:lnTo>
                    <a:pt x="786" y="564"/>
                  </a:lnTo>
                  <a:cubicBezTo>
                    <a:pt x="416" y="564"/>
                    <a:pt x="80" y="829"/>
                    <a:pt x="42" y="1195"/>
                  </a:cubicBezTo>
                  <a:cubicBezTo>
                    <a:pt x="1" y="1619"/>
                    <a:pt x="332" y="1975"/>
                    <a:pt x="745" y="1975"/>
                  </a:cubicBezTo>
                  <a:lnTo>
                    <a:pt x="1182" y="1975"/>
                  </a:lnTo>
                  <a:cubicBezTo>
                    <a:pt x="1327" y="3869"/>
                    <a:pt x="2907" y="5362"/>
                    <a:pt x="4838" y="5362"/>
                  </a:cubicBezTo>
                  <a:cubicBezTo>
                    <a:pt x="4980" y="5362"/>
                    <a:pt x="5122" y="5354"/>
                    <a:pt x="5262" y="5338"/>
                  </a:cubicBezTo>
                  <a:cubicBezTo>
                    <a:pt x="3435" y="5127"/>
                    <a:pt x="2016" y="3574"/>
                    <a:pt x="2016" y="169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rgbClr val="ECB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53;p48">
              <a:extLst>
                <a:ext uri="{FF2B5EF4-FFF2-40B4-BE49-F238E27FC236}">
                  <a16:creationId xmlns:a16="http://schemas.microsoft.com/office/drawing/2014/main" id="{1781D4CE-5A70-47BD-B9F8-5986C6CE3BAE}"/>
                </a:ext>
              </a:extLst>
            </p:cNvPr>
            <p:cNvSpPr/>
            <p:nvPr/>
          </p:nvSpPr>
          <p:spPr>
            <a:xfrm>
              <a:off x="6322425" y="2414200"/>
              <a:ext cx="153975" cy="166700"/>
            </a:xfrm>
            <a:custGeom>
              <a:avLst/>
              <a:gdLst/>
              <a:ahLst/>
              <a:cxnLst/>
              <a:rect l="l" t="t" r="r" b="b"/>
              <a:pathLst>
                <a:path w="6159" h="6668" extrusionOk="0">
                  <a:moveTo>
                    <a:pt x="659" y="0"/>
                  </a:moveTo>
                  <a:cubicBezTo>
                    <a:pt x="557" y="0"/>
                    <a:pt x="457" y="57"/>
                    <a:pt x="408" y="157"/>
                  </a:cubicBezTo>
                  <a:lnTo>
                    <a:pt x="42" y="887"/>
                  </a:lnTo>
                  <a:cubicBezTo>
                    <a:pt x="1" y="972"/>
                    <a:pt x="4" y="1070"/>
                    <a:pt x="50" y="1152"/>
                  </a:cubicBezTo>
                  <a:lnTo>
                    <a:pt x="936" y="2700"/>
                  </a:lnTo>
                  <a:cubicBezTo>
                    <a:pt x="989" y="2792"/>
                    <a:pt x="1084" y="2842"/>
                    <a:pt x="1181" y="2842"/>
                  </a:cubicBezTo>
                  <a:cubicBezTo>
                    <a:pt x="1245" y="2842"/>
                    <a:pt x="1309" y="2820"/>
                    <a:pt x="1363" y="2774"/>
                  </a:cubicBezTo>
                  <a:lnTo>
                    <a:pt x="2331" y="1945"/>
                  </a:lnTo>
                  <a:cubicBezTo>
                    <a:pt x="2386" y="1898"/>
                    <a:pt x="2450" y="1877"/>
                    <a:pt x="2513" y="1877"/>
                  </a:cubicBezTo>
                  <a:cubicBezTo>
                    <a:pt x="2659" y="1877"/>
                    <a:pt x="2798" y="1990"/>
                    <a:pt x="2798" y="2158"/>
                  </a:cubicBezTo>
                  <a:lnTo>
                    <a:pt x="2798" y="6667"/>
                  </a:lnTo>
                  <a:lnTo>
                    <a:pt x="3361" y="6667"/>
                  </a:lnTo>
                  <a:lnTo>
                    <a:pt x="3361" y="2158"/>
                  </a:lnTo>
                  <a:cubicBezTo>
                    <a:pt x="3361" y="1990"/>
                    <a:pt x="3500" y="1877"/>
                    <a:pt x="3646" y="1877"/>
                  </a:cubicBezTo>
                  <a:cubicBezTo>
                    <a:pt x="3709" y="1877"/>
                    <a:pt x="3774" y="1898"/>
                    <a:pt x="3829" y="1945"/>
                  </a:cubicBezTo>
                  <a:lnTo>
                    <a:pt x="4797" y="2774"/>
                  </a:lnTo>
                  <a:cubicBezTo>
                    <a:pt x="4850" y="2819"/>
                    <a:pt x="4916" y="2841"/>
                    <a:pt x="4980" y="2841"/>
                  </a:cubicBezTo>
                  <a:cubicBezTo>
                    <a:pt x="5078" y="2841"/>
                    <a:pt x="5174" y="2792"/>
                    <a:pt x="5226" y="2700"/>
                  </a:cubicBezTo>
                  <a:lnTo>
                    <a:pt x="6109" y="1152"/>
                  </a:lnTo>
                  <a:cubicBezTo>
                    <a:pt x="6156" y="1070"/>
                    <a:pt x="6159" y="972"/>
                    <a:pt x="6118" y="887"/>
                  </a:cubicBezTo>
                  <a:lnTo>
                    <a:pt x="5751" y="157"/>
                  </a:lnTo>
                  <a:cubicBezTo>
                    <a:pt x="5702" y="57"/>
                    <a:pt x="5603" y="0"/>
                    <a:pt x="5500" y="0"/>
                  </a:cubicBezTo>
                  <a:cubicBezTo>
                    <a:pt x="5454" y="0"/>
                    <a:pt x="5406" y="12"/>
                    <a:pt x="5363" y="37"/>
                  </a:cubicBezTo>
                  <a:lnTo>
                    <a:pt x="3217" y="1226"/>
                  </a:lnTo>
                  <a:cubicBezTo>
                    <a:pt x="3174" y="1251"/>
                    <a:pt x="3127" y="1263"/>
                    <a:pt x="3080" y="1263"/>
                  </a:cubicBezTo>
                  <a:cubicBezTo>
                    <a:pt x="3033" y="1263"/>
                    <a:pt x="2985" y="1251"/>
                    <a:pt x="2943" y="1226"/>
                  </a:cubicBezTo>
                  <a:lnTo>
                    <a:pt x="797" y="37"/>
                  </a:lnTo>
                  <a:cubicBezTo>
                    <a:pt x="753" y="12"/>
                    <a:pt x="706" y="0"/>
                    <a:pt x="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895;p48">
            <a:extLst>
              <a:ext uri="{FF2B5EF4-FFF2-40B4-BE49-F238E27FC236}">
                <a16:creationId xmlns:a16="http://schemas.microsoft.com/office/drawing/2014/main" id="{05C4C9FE-FC0E-44A6-95CD-35F389513AC8}"/>
              </a:ext>
            </a:extLst>
          </p:cNvPr>
          <p:cNvGrpSpPr/>
          <p:nvPr/>
        </p:nvGrpSpPr>
        <p:grpSpPr>
          <a:xfrm>
            <a:off x="1729322" y="3591342"/>
            <a:ext cx="437525" cy="225875"/>
            <a:chOff x="6595650" y="1401850"/>
            <a:chExt cx="437525" cy="225875"/>
          </a:xfrm>
        </p:grpSpPr>
        <p:sp>
          <p:nvSpPr>
            <p:cNvPr id="236" name="Google Shape;2896;p48">
              <a:extLst>
                <a:ext uri="{FF2B5EF4-FFF2-40B4-BE49-F238E27FC236}">
                  <a16:creationId xmlns:a16="http://schemas.microsoft.com/office/drawing/2014/main" id="{A3348BFD-2E05-4696-8FB7-E45FC5E16662}"/>
                </a:ext>
              </a:extLst>
            </p:cNvPr>
            <p:cNvSpPr/>
            <p:nvPr/>
          </p:nvSpPr>
          <p:spPr>
            <a:xfrm>
              <a:off x="6601000" y="1401850"/>
              <a:ext cx="432175" cy="222575"/>
            </a:xfrm>
            <a:custGeom>
              <a:avLst/>
              <a:gdLst/>
              <a:ahLst/>
              <a:cxnLst/>
              <a:rect l="l" t="t" r="r" b="b"/>
              <a:pathLst>
                <a:path w="17287" h="8903" extrusionOk="0">
                  <a:moveTo>
                    <a:pt x="11643" y="1411"/>
                  </a:moveTo>
                  <a:cubicBezTo>
                    <a:pt x="11799" y="1411"/>
                    <a:pt x="11924" y="1540"/>
                    <a:pt x="11924" y="1696"/>
                  </a:cubicBezTo>
                  <a:lnTo>
                    <a:pt x="11924" y="2259"/>
                  </a:lnTo>
                  <a:cubicBezTo>
                    <a:pt x="11924" y="2415"/>
                    <a:pt x="11799" y="2540"/>
                    <a:pt x="11643" y="2540"/>
                  </a:cubicBezTo>
                  <a:cubicBezTo>
                    <a:pt x="11487" y="2540"/>
                    <a:pt x="11358" y="2415"/>
                    <a:pt x="11358" y="2259"/>
                  </a:cubicBezTo>
                  <a:lnTo>
                    <a:pt x="11358" y="1696"/>
                  </a:lnTo>
                  <a:cubicBezTo>
                    <a:pt x="11358" y="1540"/>
                    <a:pt x="11487" y="1411"/>
                    <a:pt x="11643" y="1411"/>
                  </a:cubicBezTo>
                  <a:close/>
                  <a:moveTo>
                    <a:pt x="11643" y="3106"/>
                  </a:moveTo>
                  <a:cubicBezTo>
                    <a:pt x="11799" y="3106"/>
                    <a:pt x="11924" y="3232"/>
                    <a:pt x="11924" y="3388"/>
                  </a:cubicBezTo>
                  <a:lnTo>
                    <a:pt x="11924" y="3951"/>
                  </a:lnTo>
                  <a:cubicBezTo>
                    <a:pt x="11924" y="4107"/>
                    <a:pt x="11799" y="4236"/>
                    <a:pt x="11643" y="4236"/>
                  </a:cubicBezTo>
                  <a:cubicBezTo>
                    <a:pt x="11487" y="4236"/>
                    <a:pt x="11358" y="4107"/>
                    <a:pt x="11358" y="3951"/>
                  </a:cubicBezTo>
                  <a:lnTo>
                    <a:pt x="11358" y="3388"/>
                  </a:lnTo>
                  <a:cubicBezTo>
                    <a:pt x="11358" y="3232"/>
                    <a:pt x="11487" y="3106"/>
                    <a:pt x="11643" y="3106"/>
                  </a:cubicBezTo>
                  <a:close/>
                  <a:moveTo>
                    <a:pt x="11643" y="4799"/>
                  </a:moveTo>
                  <a:cubicBezTo>
                    <a:pt x="11799" y="4799"/>
                    <a:pt x="11924" y="4925"/>
                    <a:pt x="11924" y="5081"/>
                  </a:cubicBezTo>
                  <a:lnTo>
                    <a:pt x="11924" y="5647"/>
                  </a:lnTo>
                  <a:cubicBezTo>
                    <a:pt x="11924" y="5802"/>
                    <a:pt x="11799" y="5928"/>
                    <a:pt x="11643" y="5928"/>
                  </a:cubicBezTo>
                  <a:cubicBezTo>
                    <a:pt x="11487" y="5928"/>
                    <a:pt x="11358" y="5802"/>
                    <a:pt x="11358" y="5647"/>
                  </a:cubicBezTo>
                  <a:lnTo>
                    <a:pt x="11358" y="5081"/>
                  </a:lnTo>
                  <a:cubicBezTo>
                    <a:pt x="11358" y="4925"/>
                    <a:pt x="11487" y="4799"/>
                    <a:pt x="11643" y="4799"/>
                  </a:cubicBezTo>
                  <a:close/>
                  <a:moveTo>
                    <a:pt x="11643" y="6491"/>
                  </a:moveTo>
                  <a:cubicBezTo>
                    <a:pt x="11799" y="6491"/>
                    <a:pt x="11924" y="6620"/>
                    <a:pt x="11924" y="6776"/>
                  </a:cubicBezTo>
                  <a:lnTo>
                    <a:pt x="11924" y="7339"/>
                  </a:lnTo>
                  <a:cubicBezTo>
                    <a:pt x="11924" y="7495"/>
                    <a:pt x="11799" y="7621"/>
                    <a:pt x="11643" y="7621"/>
                  </a:cubicBezTo>
                  <a:cubicBezTo>
                    <a:pt x="11487" y="7621"/>
                    <a:pt x="11358" y="7495"/>
                    <a:pt x="11358" y="7339"/>
                  </a:cubicBezTo>
                  <a:lnTo>
                    <a:pt x="11358" y="6776"/>
                  </a:lnTo>
                  <a:cubicBezTo>
                    <a:pt x="11358" y="6620"/>
                    <a:pt x="11487" y="6491"/>
                    <a:pt x="11643" y="6491"/>
                  </a:cubicBezTo>
                  <a:close/>
                  <a:moveTo>
                    <a:pt x="635" y="0"/>
                  </a:moveTo>
                  <a:cubicBezTo>
                    <a:pt x="536" y="0"/>
                    <a:pt x="440" y="17"/>
                    <a:pt x="353" y="49"/>
                  </a:cubicBezTo>
                  <a:lnTo>
                    <a:pt x="0" y="848"/>
                  </a:lnTo>
                  <a:lnTo>
                    <a:pt x="0" y="8031"/>
                  </a:lnTo>
                  <a:cubicBezTo>
                    <a:pt x="0" y="8498"/>
                    <a:pt x="380" y="8878"/>
                    <a:pt x="848" y="8878"/>
                  </a:cubicBezTo>
                  <a:lnTo>
                    <a:pt x="10508" y="8878"/>
                  </a:lnTo>
                  <a:cubicBezTo>
                    <a:pt x="10626" y="8878"/>
                    <a:pt x="10741" y="8810"/>
                    <a:pt x="10779" y="8698"/>
                  </a:cubicBezTo>
                  <a:cubicBezTo>
                    <a:pt x="10853" y="8474"/>
                    <a:pt x="11394" y="8468"/>
                    <a:pt x="11643" y="8468"/>
                  </a:cubicBezTo>
                  <a:cubicBezTo>
                    <a:pt x="11892" y="8468"/>
                    <a:pt x="12660" y="8630"/>
                    <a:pt x="12737" y="8854"/>
                  </a:cubicBezTo>
                  <a:cubicBezTo>
                    <a:pt x="12748" y="8890"/>
                    <a:pt x="12768" y="8902"/>
                    <a:pt x="12793" y="8902"/>
                  </a:cubicBezTo>
                  <a:cubicBezTo>
                    <a:pt x="12847" y="8902"/>
                    <a:pt x="12926" y="8848"/>
                    <a:pt x="13007" y="8848"/>
                  </a:cubicBezTo>
                  <a:lnTo>
                    <a:pt x="16439" y="8848"/>
                  </a:lnTo>
                  <a:lnTo>
                    <a:pt x="17237" y="8468"/>
                  </a:lnTo>
                  <a:cubicBezTo>
                    <a:pt x="17270" y="8381"/>
                    <a:pt x="17286" y="8285"/>
                    <a:pt x="17286" y="8187"/>
                  </a:cubicBezTo>
                  <a:lnTo>
                    <a:pt x="17286" y="848"/>
                  </a:lnTo>
                  <a:cubicBezTo>
                    <a:pt x="17286" y="380"/>
                    <a:pt x="16906" y="0"/>
                    <a:pt x="16439" y="0"/>
                  </a:cubicBezTo>
                  <a:lnTo>
                    <a:pt x="12447" y="0"/>
                  </a:lnTo>
                  <a:cubicBezTo>
                    <a:pt x="12329" y="0"/>
                    <a:pt x="12214" y="69"/>
                    <a:pt x="12179" y="181"/>
                  </a:cubicBezTo>
                  <a:cubicBezTo>
                    <a:pt x="12102" y="405"/>
                    <a:pt x="11892" y="566"/>
                    <a:pt x="11643" y="566"/>
                  </a:cubicBezTo>
                  <a:cubicBezTo>
                    <a:pt x="11394" y="566"/>
                    <a:pt x="11181" y="405"/>
                    <a:pt x="11107" y="181"/>
                  </a:cubicBezTo>
                  <a:cubicBezTo>
                    <a:pt x="11069" y="69"/>
                    <a:pt x="10954" y="0"/>
                    <a:pt x="108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897;p48">
              <a:extLst>
                <a:ext uri="{FF2B5EF4-FFF2-40B4-BE49-F238E27FC236}">
                  <a16:creationId xmlns:a16="http://schemas.microsoft.com/office/drawing/2014/main" id="{7DC5BBCD-A19B-4BC6-88D5-496C4CF98B3C}"/>
                </a:ext>
              </a:extLst>
            </p:cNvPr>
            <p:cNvSpPr/>
            <p:nvPr/>
          </p:nvSpPr>
          <p:spPr>
            <a:xfrm>
              <a:off x="6595650" y="1403075"/>
              <a:ext cx="296425" cy="224575"/>
            </a:xfrm>
            <a:custGeom>
              <a:avLst/>
              <a:gdLst/>
              <a:ahLst/>
              <a:cxnLst/>
              <a:rect l="l" t="t" r="r" b="b"/>
              <a:pathLst>
                <a:path w="11857" h="8983" extrusionOk="0">
                  <a:moveTo>
                    <a:pt x="567" y="0"/>
                  </a:moveTo>
                  <a:cubicBezTo>
                    <a:pt x="239" y="115"/>
                    <a:pt x="1" y="430"/>
                    <a:pt x="1" y="799"/>
                  </a:cubicBezTo>
                  <a:lnTo>
                    <a:pt x="1" y="8138"/>
                  </a:lnTo>
                  <a:cubicBezTo>
                    <a:pt x="1" y="8605"/>
                    <a:pt x="381" y="8983"/>
                    <a:pt x="849" y="8983"/>
                  </a:cubicBezTo>
                  <a:lnTo>
                    <a:pt x="11050" y="8983"/>
                  </a:lnTo>
                  <a:cubicBezTo>
                    <a:pt x="11168" y="8983"/>
                    <a:pt x="11283" y="8917"/>
                    <a:pt x="11321" y="8805"/>
                  </a:cubicBezTo>
                  <a:cubicBezTo>
                    <a:pt x="11395" y="8581"/>
                    <a:pt x="11608" y="8419"/>
                    <a:pt x="11857" y="8419"/>
                  </a:cubicBezTo>
                  <a:lnTo>
                    <a:pt x="1696" y="8419"/>
                  </a:lnTo>
                  <a:cubicBezTo>
                    <a:pt x="1073" y="8419"/>
                    <a:pt x="567" y="7914"/>
                    <a:pt x="567" y="7290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898;p48">
              <a:extLst>
                <a:ext uri="{FF2B5EF4-FFF2-40B4-BE49-F238E27FC236}">
                  <a16:creationId xmlns:a16="http://schemas.microsoft.com/office/drawing/2014/main" id="{0F45D30D-3580-4735-816C-772B6B4A6A07}"/>
                </a:ext>
              </a:extLst>
            </p:cNvPr>
            <p:cNvSpPr/>
            <p:nvPr/>
          </p:nvSpPr>
          <p:spPr>
            <a:xfrm>
              <a:off x="6892050" y="1613550"/>
              <a:ext cx="139950" cy="14175"/>
            </a:xfrm>
            <a:custGeom>
              <a:avLst/>
              <a:gdLst/>
              <a:ahLst/>
              <a:cxnLst/>
              <a:rect l="l" t="t" r="r" b="b"/>
              <a:pathLst>
                <a:path w="5598" h="567" extrusionOk="0">
                  <a:moveTo>
                    <a:pt x="1" y="0"/>
                  </a:moveTo>
                  <a:cubicBezTo>
                    <a:pt x="250" y="0"/>
                    <a:pt x="460" y="162"/>
                    <a:pt x="537" y="386"/>
                  </a:cubicBezTo>
                  <a:cubicBezTo>
                    <a:pt x="572" y="498"/>
                    <a:pt x="687" y="566"/>
                    <a:pt x="807" y="566"/>
                  </a:cubicBezTo>
                  <a:lnTo>
                    <a:pt x="4800" y="566"/>
                  </a:lnTo>
                  <a:cubicBezTo>
                    <a:pt x="5166" y="566"/>
                    <a:pt x="5480" y="328"/>
                    <a:pt x="5598" y="0"/>
                  </a:cubicBezTo>
                  <a:close/>
                </a:path>
              </a:pathLst>
            </a:custGeom>
            <a:solidFill>
              <a:srgbClr val="DAD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899;p48">
              <a:extLst>
                <a:ext uri="{FF2B5EF4-FFF2-40B4-BE49-F238E27FC236}">
                  <a16:creationId xmlns:a16="http://schemas.microsoft.com/office/drawing/2014/main" id="{F1501CD4-54AE-4C61-B621-CB453443D15C}"/>
                </a:ext>
              </a:extLst>
            </p:cNvPr>
            <p:cNvSpPr/>
            <p:nvPr/>
          </p:nvSpPr>
          <p:spPr>
            <a:xfrm>
              <a:off x="6807375" y="1458300"/>
              <a:ext cx="49425" cy="28275"/>
            </a:xfrm>
            <a:custGeom>
              <a:avLst/>
              <a:gdLst/>
              <a:ahLst/>
              <a:cxnLst/>
              <a:rect l="l" t="t" r="r" b="b"/>
              <a:pathLst>
                <a:path w="1977" h="1131" extrusionOk="0">
                  <a:moveTo>
                    <a:pt x="566" y="1"/>
                  </a:moveTo>
                  <a:cubicBezTo>
                    <a:pt x="254" y="1"/>
                    <a:pt x="0" y="252"/>
                    <a:pt x="0" y="564"/>
                  </a:cubicBezTo>
                  <a:cubicBezTo>
                    <a:pt x="0" y="876"/>
                    <a:pt x="252" y="1130"/>
                    <a:pt x="566" y="1130"/>
                  </a:cubicBezTo>
                  <a:lnTo>
                    <a:pt x="1411" y="1130"/>
                  </a:lnTo>
                  <a:cubicBezTo>
                    <a:pt x="1723" y="1130"/>
                    <a:pt x="1977" y="876"/>
                    <a:pt x="1977" y="564"/>
                  </a:cubicBezTo>
                  <a:cubicBezTo>
                    <a:pt x="1977" y="252"/>
                    <a:pt x="1723" y="1"/>
                    <a:pt x="1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900;p48">
              <a:extLst>
                <a:ext uri="{FF2B5EF4-FFF2-40B4-BE49-F238E27FC236}">
                  <a16:creationId xmlns:a16="http://schemas.microsoft.com/office/drawing/2014/main" id="{8FF793EE-74F4-4CE1-B0BD-18C581F852F3}"/>
                </a:ext>
              </a:extLst>
            </p:cNvPr>
            <p:cNvSpPr/>
            <p:nvPr/>
          </p:nvSpPr>
          <p:spPr>
            <a:xfrm>
              <a:off x="6807375" y="1507725"/>
              <a:ext cx="49425" cy="14100"/>
            </a:xfrm>
            <a:custGeom>
              <a:avLst/>
              <a:gdLst/>
              <a:ahLst/>
              <a:cxnLst/>
              <a:rect l="l" t="t" r="r" b="b"/>
              <a:pathLst>
                <a:path w="1977" h="564" extrusionOk="0">
                  <a:moveTo>
                    <a:pt x="282" y="1"/>
                  </a:moveTo>
                  <a:cubicBezTo>
                    <a:pt x="126" y="1"/>
                    <a:pt x="0" y="126"/>
                    <a:pt x="0" y="282"/>
                  </a:cubicBezTo>
                  <a:cubicBezTo>
                    <a:pt x="0" y="438"/>
                    <a:pt x="126" y="564"/>
                    <a:pt x="282" y="564"/>
                  </a:cubicBezTo>
                  <a:lnTo>
                    <a:pt x="1693" y="564"/>
                  </a:lnTo>
                  <a:cubicBezTo>
                    <a:pt x="1851" y="564"/>
                    <a:pt x="1977" y="438"/>
                    <a:pt x="1977" y="282"/>
                  </a:cubicBezTo>
                  <a:cubicBezTo>
                    <a:pt x="1977" y="126"/>
                    <a:pt x="1851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901;p48">
              <a:extLst>
                <a:ext uri="{FF2B5EF4-FFF2-40B4-BE49-F238E27FC236}">
                  <a16:creationId xmlns:a16="http://schemas.microsoft.com/office/drawing/2014/main" id="{6CAC7F0F-A9A3-4BD0-923B-23A3B0100457}"/>
                </a:ext>
              </a:extLst>
            </p:cNvPr>
            <p:cNvSpPr/>
            <p:nvPr/>
          </p:nvSpPr>
          <p:spPr>
            <a:xfrm>
              <a:off x="6927325" y="1507725"/>
              <a:ext cx="70575" cy="14100"/>
            </a:xfrm>
            <a:custGeom>
              <a:avLst/>
              <a:gdLst/>
              <a:ahLst/>
              <a:cxnLst/>
              <a:rect l="l" t="t" r="r" b="b"/>
              <a:pathLst>
                <a:path w="2823" h="564" extrusionOk="0">
                  <a:moveTo>
                    <a:pt x="282" y="1"/>
                  </a:moveTo>
                  <a:cubicBezTo>
                    <a:pt x="127" y="1"/>
                    <a:pt x="1" y="126"/>
                    <a:pt x="1" y="282"/>
                  </a:cubicBezTo>
                  <a:cubicBezTo>
                    <a:pt x="1" y="438"/>
                    <a:pt x="127" y="564"/>
                    <a:pt x="282" y="564"/>
                  </a:cubicBezTo>
                  <a:lnTo>
                    <a:pt x="2541" y="564"/>
                  </a:lnTo>
                  <a:cubicBezTo>
                    <a:pt x="2697" y="564"/>
                    <a:pt x="2823" y="438"/>
                    <a:pt x="2823" y="282"/>
                  </a:cubicBezTo>
                  <a:cubicBezTo>
                    <a:pt x="2823" y="126"/>
                    <a:pt x="2697" y="1"/>
                    <a:pt x="25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902;p48">
              <a:extLst>
                <a:ext uri="{FF2B5EF4-FFF2-40B4-BE49-F238E27FC236}">
                  <a16:creationId xmlns:a16="http://schemas.microsoft.com/office/drawing/2014/main" id="{6295C526-8AEA-49C7-989D-C3461B2548F5}"/>
                </a:ext>
              </a:extLst>
            </p:cNvPr>
            <p:cNvSpPr/>
            <p:nvPr/>
          </p:nvSpPr>
          <p:spPr>
            <a:xfrm>
              <a:off x="6927325" y="1479500"/>
              <a:ext cx="70575" cy="14100"/>
            </a:xfrm>
            <a:custGeom>
              <a:avLst/>
              <a:gdLst/>
              <a:ahLst/>
              <a:cxnLst/>
              <a:rect l="l" t="t" r="r" b="b"/>
              <a:pathLst>
                <a:path w="2823" h="564" extrusionOk="0">
                  <a:moveTo>
                    <a:pt x="282" y="0"/>
                  </a:moveTo>
                  <a:cubicBezTo>
                    <a:pt x="127" y="0"/>
                    <a:pt x="1" y="126"/>
                    <a:pt x="1" y="282"/>
                  </a:cubicBezTo>
                  <a:cubicBezTo>
                    <a:pt x="1" y="438"/>
                    <a:pt x="127" y="564"/>
                    <a:pt x="282" y="564"/>
                  </a:cubicBezTo>
                  <a:lnTo>
                    <a:pt x="2541" y="564"/>
                  </a:lnTo>
                  <a:cubicBezTo>
                    <a:pt x="2697" y="564"/>
                    <a:pt x="2823" y="438"/>
                    <a:pt x="2823" y="282"/>
                  </a:cubicBezTo>
                  <a:cubicBezTo>
                    <a:pt x="2823" y="126"/>
                    <a:pt x="2697" y="0"/>
                    <a:pt x="2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903;p48">
              <a:extLst>
                <a:ext uri="{FF2B5EF4-FFF2-40B4-BE49-F238E27FC236}">
                  <a16:creationId xmlns:a16="http://schemas.microsoft.com/office/drawing/2014/main" id="{1860F4B2-BFC7-4990-AFB1-4B37D2BF2B3F}"/>
                </a:ext>
              </a:extLst>
            </p:cNvPr>
            <p:cNvSpPr/>
            <p:nvPr/>
          </p:nvSpPr>
          <p:spPr>
            <a:xfrm>
              <a:off x="6927325" y="1451275"/>
              <a:ext cx="70575" cy="14100"/>
            </a:xfrm>
            <a:custGeom>
              <a:avLst/>
              <a:gdLst/>
              <a:ahLst/>
              <a:cxnLst/>
              <a:rect l="l" t="t" r="r" b="b"/>
              <a:pathLst>
                <a:path w="2823" h="564" extrusionOk="0">
                  <a:moveTo>
                    <a:pt x="282" y="0"/>
                  </a:moveTo>
                  <a:cubicBezTo>
                    <a:pt x="127" y="0"/>
                    <a:pt x="1" y="126"/>
                    <a:pt x="1" y="282"/>
                  </a:cubicBezTo>
                  <a:cubicBezTo>
                    <a:pt x="1" y="438"/>
                    <a:pt x="127" y="563"/>
                    <a:pt x="282" y="563"/>
                  </a:cubicBezTo>
                  <a:lnTo>
                    <a:pt x="2541" y="563"/>
                  </a:lnTo>
                  <a:cubicBezTo>
                    <a:pt x="2697" y="563"/>
                    <a:pt x="2823" y="438"/>
                    <a:pt x="2823" y="282"/>
                  </a:cubicBezTo>
                  <a:cubicBezTo>
                    <a:pt x="2823" y="126"/>
                    <a:pt x="2697" y="0"/>
                    <a:pt x="2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904;p48">
              <a:extLst>
                <a:ext uri="{FF2B5EF4-FFF2-40B4-BE49-F238E27FC236}">
                  <a16:creationId xmlns:a16="http://schemas.microsoft.com/office/drawing/2014/main" id="{8AE7574F-9D47-4A60-A95A-C29B216953B9}"/>
                </a:ext>
              </a:extLst>
            </p:cNvPr>
            <p:cNvSpPr/>
            <p:nvPr/>
          </p:nvSpPr>
          <p:spPr>
            <a:xfrm>
              <a:off x="6927325" y="1535900"/>
              <a:ext cx="70575" cy="14175"/>
            </a:xfrm>
            <a:custGeom>
              <a:avLst/>
              <a:gdLst/>
              <a:ahLst/>
              <a:cxnLst/>
              <a:rect l="l" t="t" r="r" b="b"/>
              <a:pathLst>
                <a:path w="2823" h="567" extrusionOk="0">
                  <a:moveTo>
                    <a:pt x="282" y="0"/>
                  </a:moveTo>
                  <a:cubicBezTo>
                    <a:pt x="127" y="0"/>
                    <a:pt x="1" y="129"/>
                    <a:pt x="1" y="285"/>
                  </a:cubicBezTo>
                  <a:cubicBezTo>
                    <a:pt x="1" y="440"/>
                    <a:pt x="127" y="566"/>
                    <a:pt x="282" y="566"/>
                  </a:cubicBezTo>
                  <a:lnTo>
                    <a:pt x="2541" y="566"/>
                  </a:lnTo>
                  <a:cubicBezTo>
                    <a:pt x="2697" y="566"/>
                    <a:pt x="2823" y="440"/>
                    <a:pt x="2823" y="285"/>
                  </a:cubicBezTo>
                  <a:cubicBezTo>
                    <a:pt x="2823" y="129"/>
                    <a:pt x="2697" y="0"/>
                    <a:pt x="2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905;p48">
              <a:extLst>
                <a:ext uri="{FF2B5EF4-FFF2-40B4-BE49-F238E27FC236}">
                  <a16:creationId xmlns:a16="http://schemas.microsoft.com/office/drawing/2014/main" id="{896C7394-B063-4B6A-A35E-2988D50EB17C}"/>
                </a:ext>
              </a:extLst>
            </p:cNvPr>
            <p:cNvSpPr/>
            <p:nvPr/>
          </p:nvSpPr>
          <p:spPr>
            <a:xfrm>
              <a:off x="6927325" y="1564125"/>
              <a:ext cx="70575" cy="14175"/>
            </a:xfrm>
            <a:custGeom>
              <a:avLst/>
              <a:gdLst/>
              <a:ahLst/>
              <a:cxnLst/>
              <a:rect l="l" t="t" r="r" b="b"/>
              <a:pathLst>
                <a:path w="2823" h="567" extrusionOk="0">
                  <a:moveTo>
                    <a:pt x="282" y="0"/>
                  </a:moveTo>
                  <a:cubicBezTo>
                    <a:pt x="127" y="0"/>
                    <a:pt x="1" y="129"/>
                    <a:pt x="1" y="285"/>
                  </a:cubicBezTo>
                  <a:cubicBezTo>
                    <a:pt x="1" y="441"/>
                    <a:pt x="127" y="566"/>
                    <a:pt x="282" y="566"/>
                  </a:cubicBezTo>
                  <a:lnTo>
                    <a:pt x="2541" y="566"/>
                  </a:lnTo>
                  <a:cubicBezTo>
                    <a:pt x="2697" y="566"/>
                    <a:pt x="2823" y="441"/>
                    <a:pt x="2823" y="285"/>
                  </a:cubicBezTo>
                  <a:cubicBezTo>
                    <a:pt x="2823" y="129"/>
                    <a:pt x="2697" y="0"/>
                    <a:pt x="2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906;p48">
              <a:extLst>
                <a:ext uri="{FF2B5EF4-FFF2-40B4-BE49-F238E27FC236}">
                  <a16:creationId xmlns:a16="http://schemas.microsoft.com/office/drawing/2014/main" id="{AEDBF422-F826-4E52-A6F4-BE537114CCF3}"/>
                </a:ext>
              </a:extLst>
            </p:cNvPr>
            <p:cNvSpPr/>
            <p:nvPr/>
          </p:nvSpPr>
          <p:spPr>
            <a:xfrm>
              <a:off x="6807375" y="1564125"/>
              <a:ext cx="49425" cy="14175"/>
            </a:xfrm>
            <a:custGeom>
              <a:avLst/>
              <a:gdLst/>
              <a:ahLst/>
              <a:cxnLst/>
              <a:rect l="l" t="t" r="r" b="b"/>
              <a:pathLst>
                <a:path w="1977" h="567" extrusionOk="0">
                  <a:moveTo>
                    <a:pt x="282" y="0"/>
                  </a:moveTo>
                  <a:cubicBezTo>
                    <a:pt x="126" y="0"/>
                    <a:pt x="0" y="129"/>
                    <a:pt x="0" y="285"/>
                  </a:cubicBezTo>
                  <a:cubicBezTo>
                    <a:pt x="0" y="441"/>
                    <a:pt x="126" y="566"/>
                    <a:pt x="282" y="566"/>
                  </a:cubicBezTo>
                  <a:lnTo>
                    <a:pt x="1693" y="566"/>
                  </a:lnTo>
                  <a:cubicBezTo>
                    <a:pt x="1851" y="566"/>
                    <a:pt x="1977" y="441"/>
                    <a:pt x="1977" y="285"/>
                  </a:cubicBezTo>
                  <a:cubicBezTo>
                    <a:pt x="1977" y="129"/>
                    <a:pt x="1851" y="0"/>
                    <a:pt x="1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907;p48">
              <a:extLst>
                <a:ext uri="{FF2B5EF4-FFF2-40B4-BE49-F238E27FC236}">
                  <a16:creationId xmlns:a16="http://schemas.microsoft.com/office/drawing/2014/main" id="{70CF31FE-89A0-4642-86EB-D9109CD39274}"/>
                </a:ext>
              </a:extLst>
            </p:cNvPr>
            <p:cNvSpPr/>
            <p:nvPr/>
          </p:nvSpPr>
          <p:spPr>
            <a:xfrm>
              <a:off x="6807375" y="1535900"/>
              <a:ext cx="49425" cy="14175"/>
            </a:xfrm>
            <a:custGeom>
              <a:avLst/>
              <a:gdLst/>
              <a:ahLst/>
              <a:cxnLst/>
              <a:rect l="l" t="t" r="r" b="b"/>
              <a:pathLst>
                <a:path w="1977" h="567" extrusionOk="0">
                  <a:moveTo>
                    <a:pt x="282" y="0"/>
                  </a:moveTo>
                  <a:cubicBezTo>
                    <a:pt x="126" y="0"/>
                    <a:pt x="0" y="129"/>
                    <a:pt x="0" y="285"/>
                  </a:cubicBezTo>
                  <a:cubicBezTo>
                    <a:pt x="0" y="440"/>
                    <a:pt x="126" y="566"/>
                    <a:pt x="282" y="566"/>
                  </a:cubicBezTo>
                  <a:lnTo>
                    <a:pt x="1693" y="566"/>
                  </a:lnTo>
                  <a:cubicBezTo>
                    <a:pt x="1851" y="566"/>
                    <a:pt x="1977" y="440"/>
                    <a:pt x="1977" y="285"/>
                  </a:cubicBezTo>
                  <a:cubicBezTo>
                    <a:pt x="1977" y="129"/>
                    <a:pt x="1851" y="0"/>
                    <a:pt x="1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908;p48">
              <a:extLst>
                <a:ext uri="{FF2B5EF4-FFF2-40B4-BE49-F238E27FC236}">
                  <a16:creationId xmlns:a16="http://schemas.microsoft.com/office/drawing/2014/main" id="{E7EA1546-B652-4618-AE01-4A80125563B5}"/>
                </a:ext>
              </a:extLst>
            </p:cNvPr>
            <p:cNvSpPr/>
            <p:nvPr/>
          </p:nvSpPr>
          <p:spPr>
            <a:xfrm>
              <a:off x="6638050" y="1480375"/>
              <a:ext cx="141100" cy="60025"/>
            </a:xfrm>
            <a:custGeom>
              <a:avLst/>
              <a:gdLst/>
              <a:ahLst/>
              <a:cxnLst/>
              <a:rect l="l" t="t" r="r" b="b"/>
              <a:pathLst>
                <a:path w="5644" h="2401" extrusionOk="0">
                  <a:moveTo>
                    <a:pt x="2259" y="1"/>
                  </a:moveTo>
                  <a:lnTo>
                    <a:pt x="230" y="1488"/>
                  </a:lnTo>
                  <a:cubicBezTo>
                    <a:pt x="85" y="1595"/>
                    <a:pt x="0" y="1765"/>
                    <a:pt x="0" y="1945"/>
                  </a:cubicBezTo>
                  <a:lnTo>
                    <a:pt x="0" y="2240"/>
                  </a:lnTo>
                  <a:cubicBezTo>
                    <a:pt x="0" y="2333"/>
                    <a:pt x="74" y="2401"/>
                    <a:pt x="158" y="2401"/>
                  </a:cubicBezTo>
                  <a:cubicBezTo>
                    <a:pt x="176" y="2401"/>
                    <a:pt x="195" y="2398"/>
                    <a:pt x="213" y="2391"/>
                  </a:cubicBezTo>
                  <a:lnTo>
                    <a:pt x="2259" y="1658"/>
                  </a:lnTo>
                  <a:lnTo>
                    <a:pt x="3388" y="1658"/>
                  </a:lnTo>
                  <a:lnTo>
                    <a:pt x="5431" y="2391"/>
                  </a:lnTo>
                  <a:cubicBezTo>
                    <a:pt x="5449" y="2398"/>
                    <a:pt x="5468" y="2401"/>
                    <a:pt x="5486" y="2401"/>
                  </a:cubicBezTo>
                  <a:cubicBezTo>
                    <a:pt x="5570" y="2401"/>
                    <a:pt x="5644" y="2333"/>
                    <a:pt x="5644" y="2240"/>
                  </a:cubicBezTo>
                  <a:lnTo>
                    <a:pt x="5644" y="1945"/>
                  </a:lnTo>
                  <a:cubicBezTo>
                    <a:pt x="5644" y="1765"/>
                    <a:pt x="5559" y="1595"/>
                    <a:pt x="5414" y="1488"/>
                  </a:cubicBezTo>
                  <a:lnTo>
                    <a:pt x="3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909;p48">
              <a:extLst>
                <a:ext uri="{FF2B5EF4-FFF2-40B4-BE49-F238E27FC236}">
                  <a16:creationId xmlns:a16="http://schemas.microsoft.com/office/drawing/2014/main" id="{ADECF45E-45A5-4043-9B64-ECD620B45B1F}"/>
                </a:ext>
              </a:extLst>
            </p:cNvPr>
            <p:cNvSpPr/>
            <p:nvPr/>
          </p:nvSpPr>
          <p:spPr>
            <a:xfrm>
              <a:off x="6680350" y="1444175"/>
              <a:ext cx="56500" cy="141175"/>
            </a:xfrm>
            <a:custGeom>
              <a:avLst/>
              <a:gdLst/>
              <a:ahLst/>
              <a:cxnLst/>
              <a:rect l="l" t="t" r="r" b="b"/>
              <a:pathLst>
                <a:path w="2260" h="5647" extrusionOk="0">
                  <a:moveTo>
                    <a:pt x="1131" y="0"/>
                  </a:moveTo>
                  <a:cubicBezTo>
                    <a:pt x="818" y="0"/>
                    <a:pt x="567" y="255"/>
                    <a:pt x="567" y="566"/>
                  </a:cubicBezTo>
                  <a:lnTo>
                    <a:pt x="567" y="4517"/>
                  </a:lnTo>
                  <a:lnTo>
                    <a:pt x="168" y="4916"/>
                  </a:lnTo>
                  <a:cubicBezTo>
                    <a:pt x="61" y="5023"/>
                    <a:pt x="1" y="5165"/>
                    <a:pt x="1" y="5315"/>
                  </a:cubicBezTo>
                  <a:lnTo>
                    <a:pt x="1" y="5364"/>
                  </a:lnTo>
                  <a:cubicBezTo>
                    <a:pt x="1" y="5520"/>
                    <a:pt x="127" y="5646"/>
                    <a:pt x="282" y="5646"/>
                  </a:cubicBezTo>
                  <a:lnTo>
                    <a:pt x="1978" y="5646"/>
                  </a:lnTo>
                  <a:cubicBezTo>
                    <a:pt x="2133" y="5646"/>
                    <a:pt x="2259" y="5520"/>
                    <a:pt x="2259" y="5364"/>
                  </a:cubicBezTo>
                  <a:lnTo>
                    <a:pt x="2259" y="5315"/>
                  </a:lnTo>
                  <a:cubicBezTo>
                    <a:pt x="2259" y="5165"/>
                    <a:pt x="2199" y="5023"/>
                    <a:pt x="2092" y="4916"/>
                  </a:cubicBezTo>
                  <a:lnTo>
                    <a:pt x="1693" y="4517"/>
                  </a:lnTo>
                  <a:lnTo>
                    <a:pt x="1693" y="596"/>
                  </a:lnTo>
                  <a:cubicBezTo>
                    <a:pt x="1693" y="314"/>
                    <a:pt x="1502" y="54"/>
                    <a:pt x="1226" y="8"/>
                  </a:cubicBezTo>
                  <a:cubicBezTo>
                    <a:pt x="1194" y="3"/>
                    <a:pt x="1162" y="0"/>
                    <a:pt x="1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18" name="Chart 117">
            <a:extLst>
              <a:ext uri="{FF2B5EF4-FFF2-40B4-BE49-F238E27FC236}">
                <a16:creationId xmlns:a16="http://schemas.microsoft.com/office/drawing/2014/main" id="{38E89E94-07B3-4CBE-BC96-9B94685563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208016"/>
              </p:ext>
            </p:extLst>
          </p:nvPr>
        </p:nvGraphicFramePr>
        <p:xfrm>
          <a:off x="3758850" y="1172622"/>
          <a:ext cx="4956525" cy="2870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167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omic Sans MS" panose="030F0702030302020204" pitchFamily="66" charset="0"/>
              </a:rPr>
              <a:t>Food &amp; Beverages Rating</a:t>
            </a:r>
            <a:endParaRPr b="0" dirty="0">
              <a:latin typeface="Comic Sans MS" panose="030F0702030302020204" pitchFamily="66" charset="0"/>
            </a:endParaRPr>
          </a:p>
        </p:txBody>
      </p:sp>
      <p:sp>
        <p:nvSpPr>
          <p:cNvPr id="1108" name="Google Shape;1108;p33"/>
          <p:cNvSpPr txBox="1">
            <a:spLocks noGrp="1"/>
          </p:cNvSpPr>
          <p:nvPr>
            <p:ph type="subTitle" idx="1"/>
          </p:nvPr>
        </p:nvSpPr>
        <p:spPr>
          <a:xfrm>
            <a:off x="730050" y="1146257"/>
            <a:ext cx="2765400" cy="3331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hy-AM" i="1" dirty="0"/>
              <a:t>Սննդի և ըմպելիքների վարկանիշային գրաֆիկում 5-ը ևս առաջին տեղն է զբաղեցնում՝ ունենալով 31%  ձայն (2541), այնուհետև հաջորդում է վարկանիշ 4-ը՝ 22%-ով (1743), 3-ը՝ 18%-ով (1470), 1-ը 17%-ով (1368) և 2-ը 12%-ով (978):</a:t>
            </a:r>
            <a:endParaRPr i="1" dirty="0">
              <a:latin typeface="Comic Sans MS" panose="030F0702030302020204" pitchFamily="66" charset="0"/>
            </a:endParaRPr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6894331" y="358731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B1E277D-A328-45C6-907A-930AE4BFC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74" y="2975429"/>
            <a:ext cx="1990067" cy="782438"/>
          </a:xfrm>
          <a:prstGeom prst="rect">
            <a:avLst/>
          </a:prstGeom>
        </p:spPr>
      </p:pic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92CD58DF-3563-4F8D-A39B-9B08F63DE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325006"/>
              </p:ext>
            </p:extLst>
          </p:nvPr>
        </p:nvGraphicFramePr>
        <p:xfrm>
          <a:off x="3793330" y="1107008"/>
          <a:ext cx="4886325" cy="3036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5593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xfrm>
            <a:off x="722375" y="466343"/>
            <a:ext cx="5772732" cy="1127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omic Sans MS" panose="030F0702030302020204" pitchFamily="66" charset="0"/>
              </a:rPr>
              <a:t>Inflight Entertainment Rating</a:t>
            </a:r>
            <a:endParaRPr b="0" dirty="0">
              <a:latin typeface="Comic Sans MS" panose="030F0702030302020204" pitchFamily="66" charset="0"/>
            </a:endParaRPr>
          </a:p>
        </p:txBody>
      </p:sp>
      <p:sp>
        <p:nvSpPr>
          <p:cNvPr id="1108" name="Google Shape;1108;p33"/>
          <p:cNvSpPr txBox="1">
            <a:spLocks noGrp="1"/>
          </p:cNvSpPr>
          <p:nvPr>
            <p:ph type="subTitle" idx="1"/>
          </p:nvPr>
        </p:nvSpPr>
        <p:spPr>
          <a:xfrm>
            <a:off x="731507" y="1659847"/>
            <a:ext cx="2765400" cy="2815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hy-AM" i="1" dirty="0"/>
              <a:t>Բորտային ժամանցի վարկանիշային գրաֆիկում նույնպես առաջին տեղ է զբաղեցնում վարկանիշ 5-ը: Եվ ուշադիր նայելով   նախորդ վարկանիշի գրաֆիկին կարող ենք տեսնել որ նույն վարկանիշային սանդղակը տիրում է նաև այստեղ: Վարկանիշ 5-ը ունի 33%՝ 2672 ձայն , 4-ը 28% (2284), 3-ը 19% (1539), 2-ը 9% (741) և 1-ը 11% (864):</a:t>
            </a:r>
            <a:endParaRPr i="1" dirty="0">
              <a:latin typeface="Comic Sans MS" panose="030F0702030302020204" pitchFamily="66" charset="0"/>
            </a:endParaRPr>
          </a:p>
        </p:txBody>
      </p:sp>
      <p:grpSp>
        <p:nvGrpSpPr>
          <p:cNvPr id="1128" name="Google Shape;1128;p33"/>
          <p:cNvGrpSpPr/>
          <p:nvPr/>
        </p:nvGrpSpPr>
        <p:grpSpPr>
          <a:xfrm>
            <a:off x="103355" y="140749"/>
            <a:ext cx="504064" cy="325595"/>
            <a:chOff x="5084391" y="4183682"/>
            <a:chExt cx="504064" cy="325595"/>
          </a:xfrm>
        </p:grpSpPr>
        <p:sp>
          <p:nvSpPr>
            <p:cNvPr id="1129" name="Google Shape;1129;p33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3"/>
          <p:cNvGrpSpPr/>
          <p:nvPr/>
        </p:nvGrpSpPr>
        <p:grpSpPr>
          <a:xfrm flipH="1">
            <a:off x="6894331" y="358731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469;p48">
            <a:extLst>
              <a:ext uri="{FF2B5EF4-FFF2-40B4-BE49-F238E27FC236}">
                <a16:creationId xmlns:a16="http://schemas.microsoft.com/office/drawing/2014/main" id="{265D3166-988D-4EDF-A61E-7D6055EB09E0}"/>
              </a:ext>
            </a:extLst>
          </p:cNvPr>
          <p:cNvGrpSpPr/>
          <p:nvPr/>
        </p:nvGrpSpPr>
        <p:grpSpPr>
          <a:xfrm>
            <a:off x="1024417" y="3570296"/>
            <a:ext cx="734268" cy="726072"/>
            <a:chOff x="2824175" y="3501450"/>
            <a:chExt cx="437525" cy="273425"/>
          </a:xfrm>
        </p:grpSpPr>
        <p:sp>
          <p:nvSpPr>
            <p:cNvPr id="207" name="Google Shape;2470;p48">
              <a:extLst>
                <a:ext uri="{FF2B5EF4-FFF2-40B4-BE49-F238E27FC236}">
                  <a16:creationId xmlns:a16="http://schemas.microsoft.com/office/drawing/2014/main" id="{2AB169C7-694E-4C1E-8E3B-3705DB1E1454}"/>
                </a:ext>
              </a:extLst>
            </p:cNvPr>
            <p:cNvSpPr/>
            <p:nvPr/>
          </p:nvSpPr>
          <p:spPr>
            <a:xfrm>
              <a:off x="2835875" y="3662325"/>
              <a:ext cx="60450" cy="30050"/>
            </a:xfrm>
            <a:custGeom>
              <a:avLst/>
              <a:gdLst/>
              <a:ahLst/>
              <a:cxnLst/>
              <a:rect l="l" t="t" r="r" b="b"/>
              <a:pathLst>
                <a:path w="2418" h="1202" extrusionOk="0">
                  <a:moveTo>
                    <a:pt x="2109" y="1"/>
                  </a:moveTo>
                  <a:cubicBezTo>
                    <a:pt x="2078" y="1"/>
                    <a:pt x="2046" y="6"/>
                    <a:pt x="2016" y="18"/>
                  </a:cubicBezTo>
                  <a:lnTo>
                    <a:pt x="216" y="671"/>
                  </a:lnTo>
                  <a:cubicBezTo>
                    <a:pt x="74" y="723"/>
                    <a:pt x="0" y="879"/>
                    <a:pt x="52" y="1021"/>
                  </a:cubicBezTo>
                  <a:cubicBezTo>
                    <a:pt x="93" y="1133"/>
                    <a:pt x="200" y="1202"/>
                    <a:pt x="309" y="1202"/>
                  </a:cubicBezTo>
                  <a:cubicBezTo>
                    <a:pt x="342" y="1202"/>
                    <a:pt x="372" y="1196"/>
                    <a:pt x="405" y="1185"/>
                  </a:cubicBezTo>
                  <a:lnTo>
                    <a:pt x="2201" y="532"/>
                  </a:lnTo>
                  <a:cubicBezTo>
                    <a:pt x="2344" y="480"/>
                    <a:pt x="2417" y="321"/>
                    <a:pt x="2366" y="182"/>
                  </a:cubicBezTo>
                  <a:cubicBezTo>
                    <a:pt x="2325" y="70"/>
                    <a:pt x="2221" y="1"/>
                    <a:pt x="2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471;p48">
              <a:extLst>
                <a:ext uri="{FF2B5EF4-FFF2-40B4-BE49-F238E27FC236}">
                  <a16:creationId xmlns:a16="http://schemas.microsoft.com/office/drawing/2014/main" id="{228BE99D-E27C-41CE-AEBA-7303EFBEA102}"/>
                </a:ext>
              </a:extLst>
            </p:cNvPr>
            <p:cNvSpPr/>
            <p:nvPr/>
          </p:nvSpPr>
          <p:spPr>
            <a:xfrm>
              <a:off x="2883800" y="3678675"/>
              <a:ext cx="47600" cy="25400"/>
            </a:xfrm>
            <a:custGeom>
              <a:avLst/>
              <a:gdLst/>
              <a:ahLst/>
              <a:cxnLst/>
              <a:rect l="l" t="t" r="r" b="b"/>
              <a:pathLst>
                <a:path w="1904" h="1016" extrusionOk="0">
                  <a:moveTo>
                    <a:pt x="1594" y="0"/>
                  </a:moveTo>
                  <a:cubicBezTo>
                    <a:pt x="1563" y="0"/>
                    <a:pt x="1532" y="6"/>
                    <a:pt x="1501" y="17"/>
                  </a:cubicBezTo>
                  <a:lnTo>
                    <a:pt x="216" y="485"/>
                  </a:lnTo>
                  <a:cubicBezTo>
                    <a:pt x="74" y="537"/>
                    <a:pt x="0" y="692"/>
                    <a:pt x="52" y="835"/>
                  </a:cubicBezTo>
                  <a:cubicBezTo>
                    <a:pt x="93" y="947"/>
                    <a:pt x="197" y="1015"/>
                    <a:pt x="309" y="1015"/>
                  </a:cubicBezTo>
                  <a:cubicBezTo>
                    <a:pt x="339" y="1015"/>
                    <a:pt x="372" y="1010"/>
                    <a:pt x="402" y="999"/>
                  </a:cubicBezTo>
                  <a:lnTo>
                    <a:pt x="1687" y="531"/>
                  </a:lnTo>
                  <a:cubicBezTo>
                    <a:pt x="1829" y="479"/>
                    <a:pt x="1903" y="323"/>
                    <a:pt x="1851" y="181"/>
                  </a:cubicBezTo>
                  <a:cubicBezTo>
                    <a:pt x="1811" y="70"/>
                    <a:pt x="1705" y="0"/>
                    <a:pt x="1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472;p48">
              <a:extLst>
                <a:ext uri="{FF2B5EF4-FFF2-40B4-BE49-F238E27FC236}">
                  <a16:creationId xmlns:a16="http://schemas.microsoft.com/office/drawing/2014/main" id="{DFC90D0E-C779-40FF-8194-E316EBA8D2CC}"/>
                </a:ext>
              </a:extLst>
            </p:cNvPr>
            <p:cNvSpPr/>
            <p:nvPr/>
          </p:nvSpPr>
          <p:spPr>
            <a:xfrm>
              <a:off x="2938125" y="3690300"/>
              <a:ext cx="41125" cy="23050"/>
            </a:xfrm>
            <a:custGeom>
              <a:avLst/>
              <a:gdLst/>
              <a:ahLst/>
              <a:cxnLst/>
              <a:rect l="l" t="t" r="r" b="b"/>
              <a:pathLst>
                <a:path w="1645" h="922" extrusionOk="0">
                  <a:moveTo>
                    <a:pt x="1336" y="0"/>
                  </a:moveTo>
                  <a:cubicBezTo>
                    <a:pt x="1305" y="0"/>
                    <a:pt x="1273" y="6"/>
                    <a:pt x="1242" y="17"/>
                  </a:cubicBezTo>
                  <a:lnTo>
                    <a:pt x="214" y="392"/>
                  </a:lnTo>
                  <a:cubicBezTo>
                    <a:pt x="72" y="443"/>
                    <a:pt x="1" y="602"/>
                    <a:pt x="53" y="742"/>
                  </a:cubicBezTo>
                  <a:cubicBezTo>
                    <a:pt x="91" y="854"/>
                    <a:pt x="198" y="922"/>
                    <a:pt x="310" y="922"/>
                  </a:cubicBezTo>
                  <a:cubicBezTo>
                    <a:pt x="340" y="922"/>
                    <a:pt x="370" y="917"/>
                    <a:pt x="403" y="906"/>
                  </a:cubicBezTo>
                  <a:lnTo>
                    <a:pt x="1431" y="531"/>
                  </a:lnTo>
                  <a:cubicBezTo>
                    <a:pt x="1573" y="479"/>
                    <a:pt x="1644" y="323"/>
                    <a:pt x="1592" y="181"/>
                  </a:cubicBezTo>
                  <a:cubicBezTo>
                    <a:pt x="1552" y="70"/>
                    <a:pt x="1447" y="0"/>
                    <a:pt x="1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473;p48">
              <a:extLst>
                <a:ext uri="{FF2B5EF4-FFF2-40B4-BE49-F238E27FC236}">
                  <a16:creationId xmlns:a16="http://schemas.microsoft.com/office/drawing/2014/main" id="{A2AA4205-2FF6-40E0-BFCB-66B8F163B46A}"/>
                </a:ext>
              </a:extLst>
            </p:cNvPr>
            <p:cNvSpPr/>
            <p:nvPr/>
          </p:nvSpPr>
          <p:spPr>
            <a:xfrm>
              <a:off x="2824175" y="3761175"/>
              <a:ext cx="437525" cy="13700"/>
            </a:xfrm>
            <a:custGeom>
              <a:avLst/>
              <a:gdLst/>
              <a:ahLst/>
              <a:cxnLst/>
              <a:rect l="l" t="t" r="r" b="b"/>
              <a:pathLst>
                <a:path w="17501" h="548" extrusionOk="0">
                  <a:moveTo>
                    <a:pt x="274" y="1"/>
                  </a:moveTo>
                  <a:cubicBezTo>
                    <a:pt x="124" y="1"/>
                    <a:pt x="1" y="124"/>
                    <a:pt x="1" y="274"/>
                  </a:cubicBezTo>
                  <a:cubicBezTo>
                    <a:pt x="1" y="428"/>
                    <a:pt x="124" y="548"/>
                    <a:pt x="274" y="548"/>
                  </a:cubicBezTo>
                  <a:lnTo>
                    <a:pt x="17227" y="548"/>
                  </a:lnTo>
                  <a:cubicBezTo>
                    <a:pt x="17380" y="548"/>
                    <a:pt x="17500" y="428"/>
                    <a:pt x="17500" y="274"/>
                  </a:cubicBezTo>
                  <a:cubicBezTo>
                    <a:pt x="17500" y="124"/>
                    <a:pt x="17380" y="1"/>
                    <a:pt x="17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474;p48">
              <a:extLst>
                <a:ext uri="{FF2B5EF4-FFF2-40B4-BE49-F238E27FC236}">
                  <a16:creationId xmlns:a16="http://schemas.microsoft.com/office/drawing/2014/main" id="{6C21776F-6CE3-4BCC-B5F6-7ECEB5BD2802}"/>
                </a:ext>
              </a:extLst>
            </p:cNvPr>
            <p:cNvSpPr/>
            <p:nvPr/>
          </p:nvSpPr>
          <p:spPr>
            <a:xfrm>
              <a:off x="2987350" y="3501450"/>
              <a:ext cx="156425" cy="70350"/>
            </a:xfrm>
            <a:custGeom>
              <a:avLst/>
              <a:gdLst/>
              <a:ahLst/>
              <a:cxnLst/>
              <a:rect l="l" t="t" r="r" b="b"/>
              <a:pathLst>
                <a:path w="6257" h="2814" extrusionOk="0">
                  <a:moveTo>
                    <a:pt x="4143" y="1"/>
                  </a:moveTo>
                  <a:cubicBezTo>
                    <a:pt x="4005" y="1"/>
                    <a:pt x="3885" y="103"/>
                    <a:pt x="3870" y="243"/>
                  </a:cubicBezTo>
                  <a:cubicBezTo>
                    <a:pt x="3853" y="393"/>
                    <a:pt x="3960" y="527"/>
                    <a:pt x="4110" y="547"/>
                  </a:cubicBezTo>
                  <a:lnTo>
                    <a:pt x="4780" y="623"/>
                  </a:lnTo>
                  <a:lnTo>
                    <a:pt x="217" y="2283"/>
                  </a:lnTo>
                  <a:cubicBezTo>
                    <a:pt x="74" y="2335"/>
                    <a:pt x="1" y="2493"/>
                    <a:pt x="53" y="2636"/>
                  </a:cubicBezTo>
                  <a:cubicBezTo>
                    <a:pt x="94" y="2745"/>
                    <a:pt x="200" y="2813"/>
                    <a:pt x="310" y="2813"/>
                  </a:cubicBezTo>
                  <a:cubicBezTo>
                    <a:pt x="342" y="2813"/>
                    <a:pt x="372" y="2808"/>
                    <a:pt x="405" y="2797"/>
                  </a:cubicBezTo>
                  <a:lnTo>
                    <a:pt x="4969" y="1137"/>
                  </a:lnTo>
                  <a:lnTo>
                    <a:pt x="4969" y="1137"/>
                  </a:lnTo>
                  <a:lnTo>
                    <a:pt x="4504" y="1627"/>
                  </a:lnTo>
                  <a:cubicBezTo>
                    <a:pt x="4400" y="1736"/>
                    <a:pt x="4406" y="1911"/>
                    <a:pt x="4515" y="2015"/>
                  </a:cubicBezTo>
                  <a:cubicBezTo>
                    <a:pt x="4567" y="2064"/>
                    <a:pt x="4635" y="2089"/>
                    <a:pt x="4704" y="2089"/>
                  </a:cubicBezTo>
                  <a:cubicBezTo>
                    <a:pt x="4775" y="2089"/>
                    <a:pt x="4846" y="2059"/>
                    <a:pt x="4900" y="2004"/>
                  </a:cubicBezTo>
                  <a:lnTo>
                    <a:pt x="6161" y="672"/>
                  </a:lnTo>
                  <a:cubicBezTo>
                    <a:pt x="6232" y="596"/>
                    <a:pt x="6257" y="486"/>
                    <a:pt x="6221" y="391"/>
                  </a:cubicBezTo>
                  <a:cubicBezTo>
                    <a:pt x="6186" y="292"/>
                    <a:pt x="6098" y="224"/>
                    <a:pt x="5994" y="213"/>
                  </a:cubicBezTo>
                  <a:lnTo>
                    <a:pt x="4173" y="2"/>
                  </a:lnTo>
                  <a:cubicBezTo>
                    <a:pt x="4163" y="1"/>
                    <a:pt x="4153" y="1"/>
                    <a:pt x="4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475;p48">
              <a:extLst>
                <a:ext uri="{FF2B5EF4-FFF2-40B4-BE49-F238E27FC236}">
                  <a16:creationId xmlns:a16="http://schemas.microsoft.com/office/drawing/2014/main" id="{572E5540-0DFB-4ABA-9876-6DBBACAA98CF}"/>
                </a:ext>
              </a:extLst>
            </p:cNvPr>
            <p:cNvSpPr/>
            <p:nvPr/>
          </p:nvSpPr>
          <p:spPr>
            <a:xfrm>
              <a:off x="2899775" y="3583800"/>
              <a:ext cx="134900" cy="74950"/>
            </a:xfrm>
            <a:custGeom>
              <a:avLst/>
              <a:gdLst/>
              <a:ahLst/>
              <a:cxnLst/>
              <a:rect l="l" t="t" r="r" b="b"/>
              <a:pathLst>
                <a:path w="5396" h="2998" extrusionOk="0">
                  <a:moveTo>
                    <a:pt x="1103" y="0"/>
                  </a:moveTo>
                  <a:cubicBezTo>
                    <a:pt x="1008" y="0"/>
                    <a:pt x="912" y="17"/>
                    <a:pt x="821" y="50"/>
                  </a:cubicBezTo>
                  <a:lnTo>
                    <a:pt x="165" y="288"/>
                  </a:lnTo>
                  <a:cubicBezTo>
                    <a:pt x="42" y="334"/>
                    <a:pt x="1" y="490"/>
                    <a:pt x="91" y="588"/>
                  </a:cubicBezTo>
                  <a:lnTo>
                    <a:pt x="1868" y="2576"/>
                  </a:lnTo>
                  <a:lnTo>
                    <a:pt x="2314" y="2997"/>
                  </a:lnTo>
                  <a:lnTo>
                    <a:pt x="5396" y="1876"/>
                  </a:lnTo>
                  <a:lnTo>
                    <a:pt x="4677" y="1556"/>
                  </a:lnTo>
                  <a:cubicBezTo>
                    <a:pt x="4555" y="1600"/>
                    <a:pt x="4428" y="1622"/>
                    <a:pt x="4302" y="1622"/>
                  </a:cubicBezTo>
                  <a:cubicBezTo>
                    <a:pt x="4104" y="1622"/>
                    <a:pt x="3907" y="1569"/>
                    <a:pt x="3733" y="1463"/>
                  </a:cubicBezTo>
                  <a:lnTo>
                    <a:pt x="1529" y="118"/>
                  </a:lnTo>
                  <a:cubicBezTo>
                    <a:pt x="1400" y="40"/>
                    <a:pt x="1252" y="0"/>
                    <a:pt x="1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476;p48">
              <a:extLst>
                <a:ext uri="{FF2B5EF4-FFF2-40B4-BE49-F238E27FC236}">
                  <a16:creationId xmlns:a16="http://schemas.microsoft.com/office/drawing/2014/main" id="{7D302814-88F3-44A0-9565-E472D443EFE9}"/>
                </a:ext>
              </a:extLst>
            </p:cNvPr>
            <p:cNvSpPr/>
            <p:nvPr/>
          </p:nvSpPr>
          <p:spPr>
            <a:xfrm>
              <a:off x="2944900" y="3557125"/>
              <a:ext cx="300650" cy="107025"/>
            </a:xfrm>
            <a:custGeom>
              <a:avLst/>
              <a:gdLst/>
              <a:ahLst/>
              <a:cxnLst/>
              <a:rect l="l" t="t" r="r" b="b"/>
              <a:pathLst>
                <a:path w="12026" h="4281" extrusionOk="0">
                  <a:moveTo>
                    <a:pt x="10535" y="1"/>
                  </a:moveTo>
                  <a:cubicBezTo>
                    <a:pt x="10258" y="1"/>
                    <a:pt x="9960" y="43"/>
                    <a:pt x="9653" y="154"/>
                  </a:cubicBezTo>
                  <a:lnTo>
                    <a:pt x="1" y="3668"/>
                  </a:lnTo>
                  <a:lnTo>
                    <a:pt x="230" y="4278"/>
                  </a:lnTo>
                  <a:cubicBezTo>
                    <a:pt x="1119" y="4253"/>
                    <a:pt x="3470" y="4280"/>
                    <a:pt x="5324" y="3608"/>
                  </a:cubicBezTo>
                  <a:lnTo>
                    <a:pt x="11944" y="775"/>
                  </a:lnTo>
                  <a:cubicBezTo>
                    <a:pt x="11963" y="737"/>
                    <a:pt x="11982" y="704"/>
                    <a:pt x="11996" y="668"/>
                  </a:cubicBezTo>
                  <a:cubicBezTo>
                    <a:pt x="12026" y="600"/>
                    <a:pt x="12026" y="529"/>
                    <a:pt x="12001" y="463"/>
                  </a:cubicBezTo>
                  <a:lnTo>
                    <a:pt x="11348" y="119"/>
                  </a:lnTo>
                  <a:cubicBezTo>
                    <a:pt x="11115" y="52"/>
                    <a:pt x="10838" y="1"/>
                    <a:pt x="105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477;p48">
              <a:extLst>
                <a:ext uri="{FF2B5EF4-FFF2-40B4-BE49-F238E27FC236}">
                  <a16:creationId xmlns:a16="http://schemas.microsoft.com/office/drawing/2014/main" id="{4163B834-3FEE-4124-B58F-BCF9E45FD509}"/>
                </a:ext>
              </a:extLst>
            </p:cNvPr>
            <p:cNvSpPr/>
            <p:nvPr/>
          </p:nvSpPr>
          <p:spPr>
            <a:xfrm>
              <a:off x="3177100" y="3576475"/>
              <a:ext cx="15475" cy="13725"/>
            </a:xfrm>
            <a:custGeom>
              <a:avLst/>
              <a:gdLst/>
              <a:ahLst/>
              <a:cxnLst/>
              <a:rect l="l" t="t" r="r" b="b"/>
              <a:pathLst>
                <a:path w="619" h="549" extrusionOk="0">
                  <a:moveTo>
                    <a:pt x="310" y="1"/>
                  </a:moveTo>
                  <a:cubicBezTo>
                    <a:pt x="279" y="1"/>
                    <a:pt x="247" y="6"/>
                    <a:pt x="217" y="17"/>
                  </a:cubicBezTo>
                  <a:lnTo>
                    <a:pt x="214" y="17"/>
                  </a:lnTo>
                  <a:cubicBezTo>
                    <a:pt x="72" y="69"/>
                    <a:pt x="1" y="225"/>
                    <a:pt x="50" y="367"/>
                  </a:cubicBezTo>
                  <a:cubicBezTo>
                    <a:pt x="91" y="479"/>
                    <a:pt x="197" y="548"/>
                    <a:pt x="309" y="548"/>
                  </a:cubicBezTo>
                  <a:cubicBezTo>
                    <a:pt x="340" y="548"/>
                    <a:pt x="372" y="543"/>
                    <a:pt x="403" y="531"/>
                  </a:cubicBezTo>
                  <a:cubicBezTo>
                    <a:pt x="545" y="479"/>
                    <a:pt x="619" y="321"/>
                    <a:pt x="567" y="179"/>
                  </a:cubicBezTo>
                  <a:cubicBezTo>
                    <a:pt x="526" y="70"/>
                    <a:pt x="420" y="1"/>
                    <a:pt x="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478;p48">
              <a:extLst>
                <a:ext uri="{FF2B5EF4-FFF2-40B4-BE49-F238E27FC236}">
                  <a16:creationId xmlns:a16="http://schemas.microsoft.com/office/drawing/2014/main" id="{7D3C4844-3818-40FE-AF58-F69E58939842}"/>
                </a:ext>
              </a:extLst>
            </p:cNvPr>
            <p:cNvSpPr/>
            <p:nvPr/>
          </p:nvSpPr>
          <p:spPr>
            <a:xfrm>
              <a:off x="3151400" y="3585800"/>
              <a:ext cx="15475" cy="13700"/>
            </a:xfrm>
            <a:custGeom>
              <a:avLst/>
              <a:gdLst/>
              <a:ahLst/>
              <a:cxnLst/>
              <a:rect l="l" t="t" r="r" b="b"/>
              <a:pathLst>
                <a:path w="619" h="548" extrusionOk="0">
                  <a:moveTo>
                    <a:pt x="309" y="1"/>
                  </a:moveTo>
                  <a:cubicBezTo>
                    <a:pt x="278" y="1"/>
                    <a:pt x="247" y="6"/>
                    <a:pt x="217" y="16"/>
                  </a:cubicBezTo>
                  <a:lnTo>
                    <a:pt x="214" y="19"/>
                  </a:lnTo>
                  <a:cubicBezTo>
                    <a:pt x="72" y="71"/>
                    <a:pt x="1" y="227"/>
                    <a:pt x="53" y="369"/>
                  </a:cubicBezTo>
                  <a:cubicBezTo>
                    <a:pt x="91" y="480"/>
                    <a:pt x="196" y="547"/>
                    <a:pt x="307" y="547"/>
                  </a:cubicBezTo>
                  <a:cubicBezTo>
                    <a:pt x="339" y="547"/>
                    <a:pt x="371" y="542"/>
                    <a:pt x="403" y="530"/>
                  </a:cubicBezTo>
                  <a:cubicBezTo>
                    <a:pt x="545" y="478"/>
                    <a:pt x="619" y="322"/>
                    <a:pt x="567" y="180"/>
                  </a:cubicBezTo>
                  <a:cubicBezTo>
                    <a:pt x="526" y="69"/>
                    <a:pt x="421" y="1"/>
                    <a:pt x="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479;p48">
              <a:extLst>
                <a:ext uri="{FF2B5EF4-FFF2-40B4-BE49-F238E27FC236}">
                  <a16:creationId xmlns:a16="http://schemas.microsoft.com/office/drawing/2014/main" id="{D7E8703B-4D9D-42F3-A7DA-5568400CF8EE}"/>
                </a:ext>
              </a:extLst>
            </p:cNvPr>
            <p:cNvSpPr/>
            <p:nvPr/>
          </p:nvSpPr>
          <p:spPr>
            <a:xfrm>
              <a:off x="3099925" y="3604500"/>
              <a:ext cx="15475" cy="13725"/>
            </a:xfrm>
            <a:custGeom>
              <a:avLst/>
              <a:gdLst/>
              <a:ahLst/>
              <a:cxnLst/>
              <a:rect l="l" t="t" r="r" b="b"/>
              <a:pathLst>
                <a:path w="619" h="549" extrusionOk="0">
                  <a:moveTo>
                    <a:pt x="311" y="1"/>
                  </a:moveTo>
                  <a:cubicBezTo>
                    <a:pt x="280" y="1"/>
                    <a:pt x="248" y="6"/>
                    <a:pt x="217" y="17"/>
                  </a:cubicBezTo>
                  <a:lnTo>
                    <a:pt x="217" y="20"/>
                  </a:lnTo>
                  <a:cubicBezTo>
                    <a:pt x="75" y="72"/>
                    <a:pt x="1" y="228"/>
                    <a:pt x="53" y="370"/>
                  </a:cubicBezTo>
                  <a:cubicBezTo>
                    <a:pt x="93" y="481"/>
                    <a:pt x="198" y="548"/>
                    <a:pt x="310" y="548"/>
                  </a:cubicBezTo>
                  <a:cubicBezTo>
                    <a:pt x="342" y="548"/>
                    <a:pt x="374" y="543"/>
                    <a:pt x="406" y="531"/>
                  </a:cubicBezTo>
                  <a:cubicBezTo>
                    <a:pt x="548" y="480"/>
                    <a:pt x="619" y="324"/>
                    <a:pt x="570" y="181"/>
                  </a:cubicBezTo>
                  <a:cubicBezTo>
                    <a:pt x="529" y="70"/>
                    <a:pt x="423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480;p48">
              <a:extLst>
                <a:ext uri="{FF2B5EF4-FFF2-40B4-BE49-F238E27FC236}">
                  <a16:creationId xmlns:a16="http://schemas.microsoft.com/office/drawing/2014/main" id="{5A3DE344-DD2E-409C-B9AD-9733BF2F4F78}"/>
                </a:ext>
              </a:extLst>
            </p:cNvPr>
            <p:cNvSpPr/>
            <p:nvPr/>
          </p:nvSpPr>
          <p:spPr>
            <a:xfrm>
              <a:off x="3074225" y="3613875"/>
              <a:ext cx="15475" cy="13725"/>
            </a:xfrm>
            <a:custGeom>
              <a:avLst/>
              <a:gdLst/>
              <a:ahLst/>
              <a:cxnLst/>
              <a:rect l="l" t="t" r="r" b="b"/>
              <a:pathLst>
                <a:path w="619" h="549" extrusionOk="0">
                  <a:moveTo>
                    <a:pt x="310" y="0"/>
                  </a:moveTo>
                  <a:cubicBezTo>
                    <a:pt x="279" y="0"/>
                    <a:pt x="248" y="6"/>
                    <a:pt x="217" y="17"/>
                  </a:cubicBezTo>
                  <a:lnTo>
                    <a:pt x="214" y="20"/>
                  </a:lnTo>
                  <a:cubicBezTo>
                    <a:pt x="72" y="72"/>
                    <a:pt x="1" y="228"/>
                    <a:pt x="53" y="370"/>
                  </a:cubicBezTo>
                  <a:cubicBezTo>
                    <a:pt x="93" y="480"/>
                    <a:pt x="198" y="548"/>
                    <a:pt x="310" y="548"/>
                  </a:cubicBezTo>
                  <a:cubicBezTo>
                    <a:pt x="342" y="548"/>
                    <a:pt x="374" y="543"/>
                    <a:pt x="406" y="531"/>
                  </a:cubicBezTo>
                  <a:cubicBezTo>
                    <a:pt x="545" y="479"/>
                    <a:pt x="619" y="323"/>
                    <a:pt x="567" y="181"/>
                  </a:cubicBezTo>
                  <a:cubicBezTo>
                    <a:pt x="526" y="70"/>
                    <a:pt x="422" y="0"/>
                    <a:pt x="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481;p48">
              <a:extLst>
                <a:ext uri="{FF2B5EF4-FFF2-40B4-BE49-F238E27FC236}">
                  <a16:creationId xmlns:a16="http://schemas.microsoft.com/office/drawing/2014/main" id="{80D50379-56FA-41A8-9D65-04675AE7927B}"/>
                </a:ext>
              </a:extLst>
            </p:cNvPr>
            <p:cNvSpPr/>
            <p:nvPr/>
          </p:nvSpPr>
          <p:spPr>
            <a:xfrm>
              <a:off x="3125650" y="3595175"/>
              <a:ext cx="15450" cy="13675"/>
            </a:xfrm>
            <a:custGeom>
              <a:avLst/>
              <a:gdLst/>
              <a:ahLst/>
              <a:cxnLst/>
              <a:rect l="l" t="t" r="r" b="b"/>
              <a:pathLst>
                <a:path w="618" h="547" extrusionOk="0">
                  <a:moveTo>
                    <a:pt x="308" y="0"/>
                  </a:moveTo>
                  <a:cubicBezTo>
                    <a:pt x="278" y="0"/>
                    <a:pt x="246" y="5"/>
                    <a:pt x="216" y="16"/>
                  </a:cubicBezTo>
                  <a:lnTo>
                    <a:pt x="213" y="19"/>
                  </a:lnTo>
                  <a:cubicBezTo>
                    <a:pt x="74" y="71"/>
                    <a:pt x="0" y="226"/>
                    <a:pt x="52" y="369"/>
                  </a:cubicBezTo>
                  <a:cubicBezTo>
                    <a:pt x="92" y="479"/>
                    <a:pt x="198" y="547"/>
                    <a:pt x="309" y="547"/>
                  </a:cubicBezTo>
                  <a:cubicBezTo>
                    <a:pt x="341" y="547"/>
                    <a:pt x="373" y="541"/>
                    <a:pt x="405" y="530"/>
                  </a:cubicBezTo>
                  <a:cubicBezTo>
                    <a:pt x="547" y="478"/>
                    <a:pt x="618" y="322"/>
                    <a:pt x="566" y="180"/>
                  </a:cubicBezTo>
                  <a:cubicBezTo>
                    <a:pt x="527" y="68"/>
                    <a:pt x="421" y="0"/>
                    <a:pt x="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482;p48">
              <a:extLst>
                <a:ext uri="{FF2B5EF4-FFF2-40B4-BE49-F238E27FC236}">
                  <a16:creationId xmlns:a16="http://schemas.microsoft.com/office/drawing/2014/main" id="{6993EA35-9833-42D4-AD42-8FB4D732AF1C}"/>
                </a:ext>
              </a:extLst>
            </p:cNvPr>
            <p:cNvSpPr/>
            <p:nvPr/>
          </p:nvSpPr>
          <p:spPr>
            <a:xfrm>
              <a:off x="3022900" y="3632600"/>
              <a:ext cx="15475" cy="13700"/>
            </a:xfrm>
            <a:custGeom>
              <a:avLst/>
              <a:gdLst/>
              <a:ahLst/>
              <a:cxnLst/>
              <a:rect l="l" t="t" r="r" b="b"/>
              <a:pathLst>
                <a:path w="619" h="548" extrusionOk="0">
                  <a:moveTo>
                    <a:pt x="310" y="1"/>
                  </a:moveTo>
                  <a:cubicBezTo>
                    <a:pt x="279" y="1"/>
                    <a:pt x="247" y="6"/>
                    <a:pt x="216" y="17"/>
                  </a:cubicBezTo>
                  <a:lnTo>
                    <a:pt x="214" y="17"/>
                  </a:lnTo>
                  <a:cubicBezTo>
                    <a:pt x="72" y="69"/>
                    <a:pt x="0" y="225"/>
                    <a:pt x="52" y="367"/>
                  </a:cubicBezTo>
                  <a:cubicBezTo>
                    <a:pt x="93" y="478"/>
                    <a:pt x="197" y="548"/>
                    <a:pt x="309" y="548"/>
                  </a:cubicBezTo>
                  <a:cubicBezTo>
                    <a:pt x="340" y="548"/>
                    <a:pt x="371" y="543"/>
                    <a:pt x="402" y="531"/>
                  </a:cubicBezTo>
                  <a:cubicBezTo>
                    <a:pt x="545" y="479"/>
                    <a:pt x="618" y="321"/>
                    <a:pt x="566" y="179"/>
                  </a:cubicBezTo>
                  <a:cubicBezTo>
                    <a:pt x="526" y="69"/>
                    <a:pt x="422" y="1"/>
                    <a:pt x="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483;p48">
              <a:extLst>
                <a:ext uri="{FF2B5EF4-FFF2-40B4-BE49-F238E27FC236}">
                  <a16:creationId xmlns:a16="http://schemas.microsoft.com/office/drawing/2014/main" id="{1E2621B9-10D1-4A33-A93A-C518802796A3}"/>
                </a:ext>
              </a:extLst>
            </p:cNvPr>
            <p:cNvSpPr/>
            <p:nvPr/>
          </p:nvSpPr>
          <p:spPr>
            <a:xfrm>
              <a:off x="2936625" y="3576475"/>
              <a:ext cx="306875" cy="95600"/>
            </a:xfrm>
            <a:custGeom>
              <a:avLst/>
              <a:gdLst/>
              <a:ahLst/>
              <a:cxnLst/>
              <a:rect l="l" t="t" r="r" b="b"/>
              <a:pathLst>
                <a:path w="12275" h="3824" extrusionOk="0">
                  <a:moveTo>
                    <a:pt x="12275" y="1"/>
                  </a:moveTo>
                  <a:lnTo>
                    <a:pt x="5488" y="2473"/>
                  </a:lnTo>
                  <a:cubicBezTo>
                    <a:pt x="4209" y="2938"/>
                    <a:pt x="2642" y="3134"/>
                    <a:pt x="1526" y="3219"/>
                  </a:cubicBezTo>
                  <a:cubicBezTo>
                    <a:pt x="1512" y="3220"/>
                    <a:pt x="1498" y="3221"/>
                    <a:pt x="1484" y="3221"/>
                  </a:cubicBezTo>
                  <a:cubicBezTo>
                    <a:pt x="1257" y="3221"/>
                    <a:pt x="1054" y="3077"/>
                    <a:pt x="974" y="2861"/>
                  </a:cubicBezTo>
                  <a:lnTo>
                    <a:pt x="909" y="2683"/>
                  </a:lnTo>
                  <a:cubicBezTo>
                    <a:pt x="909" y="2683"/>
                    <a:pt x="140" y="2965"/>
                    <a:pt x="64" y="3137"/>
                  </a:cubicBezTo>
                  <a:cubicBezTo>
                    <a:pt x="12" y="3249"/>
                    <a:pt x="1" y="3381"/>
                    <a:pt x="44" y="3506"/>
                  </a:cubicBezTo>
                  <a:cubicBezTo>
                    <a:pt x="114" y="3696"/>
                    <a:pt x="294" y="3824"/>
                    <a:pt x="497" y="3824"/>
                  </a:cubicBezTo>
                  <a:cubicBezTo>
                    <a:pt x="501" y="3824"/>
                    <a:pt x="505" y="3824"/>
                    <a:pt x="509" y="3823"/>
                  </a:cubicBezTo>
                  <a:cubicBezTo>
                    <a:pt x="1357" y="3796"/>
                    <a:pt x="3599" y="3673"/>
                    <a:pt x="5415" y="3077"/>
                  </a:cubicBezTo>
                  <a:cubicBezTo>
                    <a:pt x="5502" y="3047"/>
                    <a:pt x="5603" y="2790"/>
                    <a:pt x="5688" y="2760"/>
                  </a:cubicBezTo>
                  <a:cubicBezTo>
                    <a:pt x="5797" y="2722"/>
                    <a:pt x="6593" y="2653"/>
                    <a:pt x="7561" y="2300"/>
                  </a:cubicBezTo>
                  <a:cubicBezTo>
                    <a:pt x="9059" y="1754"/>
                    <a:pt x="10935" y="1073"/>
                    <a:pt x="11151" y="994"/>
                  </a:cubicBezTo>
                  <a:cubicBezTo>
                    <a:pt x="11783" y="764"/>
                    <a:pt x="12114" y="315"/>
                    <a:pt x="12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484;p48">
              <a:extLst>
                <a:ext uri="{FF2B5EF4-FFF2-40B4-BE49-F238E27FC236}">
                  <a16:creationId xmlns:a16="http://schemas.microsoft.com/office/drawing/2014/main" id="{D98B9A16-1109-4DC3-8A70-1BC15B168936}"/>
                </a:ext>
              </a:extLst>
            </p:cNvPr>
            <p:cNvSpPr/>
            <p:nvPr/>
          </p:nvSpPr>
          <p:spPr>
            <a:xfrm>
              <a:off x="2906700" y="3639025"/>
              <a:ext cx="53950" cy="27725"/>
            </a:xfrm>
            <a:custGeom>
              <a:avLst/>
              <a:gdLst/>
              <a:ahLst/>
              <a:cxnLst/>
              <a:rect l="l" t="t" r="r" b="b"/>
              <a:pathLst>
                <a:path w="2158" h="1109" extrusionOk="0">
                  <a:moveTo>
                    <a:pt x="1849" y="1"/>
                  </a:moveTo>
                  <a:cubicBezTo>
                    <a:pt x="1818" y="1"/>
                    <a:pt x="1786" y="6"/>
                    <a:pt x="1756" y="17"/>
                  </a:cubicBezTo>
                  <a:lnTo>
                    <a:pt x="216" y="580"/>
                  </a:lnTo>
                  <a:cubicBezTo>
                    <a:pt x="74" y="630"/>
                    <a:pt x="0" y="788"/>
                    <a:pt x="52" y="930"/>
                  </a:cubicBezTo>
                  <a:cubicBezTo>
                    <a:pt x="93" y="1041"/>
                    <a:pt x="196" y="1109"/>
                    <a:pt x="307" y="1109"/>
                  </a:cubicBezTo>
                  <a:cubicBezTo>
                    <a:pt x="338" y="1109"/>
                    <a:pt x="371" y="1103"/>
                    <a:pt x="402" y="1092"/>
                  </a:cubicBezTo>
                  <a:lnTo>
                    <a:pt x="1944" y="531"/>
                  </a:lnTo>
                  <a:cubicBezTo>
                    <a:pt x="2086" y="479"/>
                    <a:pt x="2157" y="323"/>
                    <a:pt x="2108" y="181"/>
                  </a:cubicBezTo>
                  <a:cubicBezTo>
                    <a:pt x="2068" y="70"/>
                    <a:pt x="1962" y="1"/>
                    <a:pt x="18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485;p48">
              <a:extLst>
                <a:ext uri="{FF2B5EF4-FFF2-40B4-BE49-F238E27FC236}">
                  <a16:creationId xmlns:a16="http://schemas.microsoft.com/office/drawing/2014/main" id="{6C88429C-9025-4D07-85F5-DDDD4E230258}"/>
                </a:ext>
              </a:extLst>
            </p:cNvPr>
            <p:cNvSpPr/>
            <p:nvPr/>
          </p:nvSpPr>
          <p:spPr>
            <a:xfrm>
              <a:off x="3046825" y="3621325"/>
              <a:ext cx="95925" cy="32025"/>
            </a:xfrm>
            <a:custGeom>
              <a:avLst/>
              <a:gdLst/>
              <a:ahLst/>
              <a:cxnLst/>
              <a:rect l="l" t="t" r="r" b="b"/>
              <a:pathLst>
                <a:path w="3837" h="1281" extrusionOk="0">
                  <a:moveTo>
                    <a:pt x="3744" y="1"/>
                  </a:moveTo>
                  <a:lnTo>
                    <a:pt x="342" y="301"/>
                  </a:lnTo>
                  <a:cubicBezTo>
                    <a:pt x="80" y="323"/>
                    <a:pt x="0" y="671"/>
                    <a:pt x="225" y="807"/>
                  </a:cubicBezTo>
                  <a:lnTo>
                    <a:pt x="1007" y="1280"/>
                  </a:lnTo>
                  <a:lnTo>
                    <a:pt x="3837" y="258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486;p48">
              <a:extLst>
                <a:ext uri="{FF2B5EF4-FFF2-40B4-BE49-F238E27FC236}">
                  <a16:creationId xmlns:a16="http://schemas.microsoft.com/office/drawing/2014/main" id="{A60AB3CD-B3CF-438E-96CF-19AC57CB0B01}"/>
                </a:ext>
              </a:extLst>
            </p:cNvPr>
            <p:cNvSpPr/>
            <p:nvPr/>
          </p:nvSpPr>
          <p:spPr>
            <a:xfrm>
              <a:off x="3116825" y="3613875"/>
              <a:ext cx="55250" cy="31400"/>
            </a:xfrm>
            <a:custGeom>
              <a:avLst/>
              <a:gdLst/>
              <a:ahLst/>
              <a:cxnLst/>
              <a:rect l="l" t="t" r="r" b="b"/>
              <a:pathLst>
                <a:path w="2210" h="1256" extrusionOk="0">
                  <a:moveTo>
                    <a:pt x="1808" y="0"/>
                  </a:moveTo>
                  <a:cubicBezTo>
                    <a:pt x="1777" y="0"/>
                    <a:pt x="1746" y="6"/>
                    <a:pt x="1715" y="17"/>
                  </a:cubicBezTo>
                  <a:lnTo>
                    <a:pt x="430" y="485"/>
                  </a:lnTo>
                  <a:cubicBezTo>
                    <a:pt x="145" y="588"/>
                    <a:pt x="0" y="900"/>
                    <a:pt x="101" y="1185"/>
                  </a:cubicBezTo>
                  <a:lnTo>
                    <a:pt x="709" y="1256"/>
                  </a:lnTo>
                  <a:lnTo>
                    <a:pt x="1994" y="788"/>
                  </a:lnTo>
                  <a:cubicBezTo>
                    <a:pt x="2136" y="736"/>
                    <a:pt x="2210" y="580"/>
                    <a:pt x="2158" y="438"/>
                  </a:cubicBezTo>
                  <a:lnTo>
                    <a:pt x="2065" y="181"/>
                  </a:lnTo>
                  <a:cubicBezTo>
                    <a:pt x="2024" y="70"/>
                    <a:pt x="1920" y="0"/>
                    <a:pt x="1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487;p48">
              <a:extLst>
                <a:ext uri="{FF2B5EF4-FFF2-40B4-BE49-F238E27FC236}">
                  <a16:creationId xmlns:a16="http://schemas.microsoft.com/office/drawing/2014/main" id="{1FA05163-7A2D-453D-A713-E91B291B6E5B}"/>
                </a:ext>
              </a:extLst>
            </p:cNvPr>
            <p:cNvSpPr/>
            <p:nvPr/>
          </p:nvSpPr>
          <p:spPr>
            <a:xfrm>
              <a:off x="3119350" y="3624825"/>
              <a:ext cx="55050" cy="27700"/>
            </a:xfrm>
            <a:custGeom>
              <a:avLst/>
              <a:gdLst/>
              <a:ahLst/>
              <a:cxnLst/>
              <a:rect l="l" t="t" r="r" b="b"/>
              <a:pathLst>
                <a:path w="2202" h="1108" extrusionOk="0">
                  <a:moveTo>
                    <a:pt x="2057" y="0"/>
                  </a:moveTo>
                  <a:lnTo>
                    <a:pt x="0" y="747"/>
                  </a:lnTo>
                  <a:cubicBezTo>
                    <a:pt x="82" y="969"/>
                    <a:pt x="292" y="1108"/>
                    <a:pt x="516" y="1108"/>
                  </a:cubicBezTo>
                  <a:cubicBezTo>
                    <a:pt x="578" y="1108"/>
                    <a:pt x="641" y="1097"/>
                    <a:pt x="703" y="1075"/>
                  </a:cubicBezTo>
                  <a:lnTo>
                    <a:pt x="1988" y="607"/>
                  </a:lnTo>
                  <a:cubicBezTo>
                    <a:pt x="2128" y="555"/>
                    <a:pt x="2202" y="399"/>
                    <a:pt x="2150" y="257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488;p48">
              <a:extLst>
                <a:ext uri="{FF2B5EF4-FFF2-40B4-BE49-F238E27FC236}">
                  <a16:creationId xmlns:a16="http://schemas.microsoft.com/office/drawing/2014/main" id="{71DB27A5-8F1E-4F5E-A401-2CD3E8511A1F}"/>
                </a:ext>
              </a:extLst>
            </p:cNvPr>
            <p:cNvSpPr/>
            <p:nvPr/>
          </p:nvSpPr>
          <p:spPr>
            <a:xfrm>
              <a:off x="3202750" y="3560075"/>
              <a:ext cx="42200" cy="20750"/>
            </a:xfrm>
            <a:custGeom>
              <a:avLst/>
              <a:gdLst/>
              <a:ahLst/>
              <a:cxnLst/>
              <a:rect l="l" t="t" r="r" b="b"/>
              <a:pathLst>
                <a:path w="1688" h="830" extrusionOk="0">
                  <a:moveTo>
                    <a:pt x="1034" y="1"/>
                  </a:moveTo>
                  <a:lnTo>
                    <a:pt x="214" y="299"/>
                  </a:lnTo>
                  <a:cubicBezTo>
                    <a:pt x="74" y="351"/>
                    <a:pt x="0" y="509"/>
                    <a:pt x="52" y="651"/>
                  </a:cubicBezTo>
                  <a:lnTo>
                    <a:pt x="52" y="649"/>
                  </a:lnTo>
                  <a:cubicBezTo>
                    <a:pt x="93" y="760"/>
                    <a:pt x="197" y="829"/>
                    <a:pt x="309" y="829"/>
                  </a:cubicBezTo>
                  <a:cubicBezTo>
                    <a:pt x="340" y="829"/>
                    <a:pt x="371" y="824"/>
                    <a:pt x="402" y="813"/>
                  </a:cubicBezTo>
                  <a:lnTo>
                    <a:pt x="1687" y="345"/>
                  </a:lnTo>
                  <a:cubicBezTo>
                    <a:pt x="1663" y="282"/>
                    <a:pt x="1616" y="228"/>
                    <a:pt x="1551" y="198"/>
                  </a:cubicBezTo>
                  <a:cubicBezTo>
                    <a:pt x="1422" y="137"/>
                    <a:pt x="1247" y="61"/>
                    <a:pt x="1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489;p48">
            <a:extLst>
              <a:ext uri="{FF2B5EF4-FFF2-40B4-BE49-F238E27FC236}">
                <a16:creationId xmlns:a16="http://schemas.microsoft.com/office/drawing/2014/main" id="{B01A41DE-D153-42E3-83AE-6FA0D7F10209}"/>
              </a:ext>
            </a:extLst>
          </p:cNvPr>
          <p:cNvGrpSpPr/>
          <p:nvPr/>
        </p:nvGrpSpPr>
        <p:grpSpPr>
          <a:xfrm>
            <a:off x="2480112" y="3607273"/>
            <a:ext cx="734224" cy="689892"/>
            <a:chOff x="3422800" y="3506475"/>
            <a:chExt cx="437500" cy="259800"/>
          </a:xfrm>
        </p:grpSpPr>
        <p:sp>
          <p:nvSpPr>
            <p:cNvPr id="227" name="Google Shape;2490;p48">
              <a:extLst>
                <a:ext uri="{FF2B5EF4-FFF2-40B4-BE49-F238E27FC236}">
                  <a16:creationId xmlns:a16="http://schemas.microsoft.com/office/drawing/2014/main" id="{6C9DDD43-2A98-4D17-9EFE-8EA636A5034F}"/>
                </a:ext>
              </a:extLst>
            </p:cNvPr>
            <p:cNvSpPr/>
            <p:nvPr/>
          </p:nvSpPr>
          <p:spPr>
            <a:xfrm>
              <a:off x="3422800" y="3752575"/>
              <a:ext cx="437500" cy="13700"/>
            </a:xfrm>
            <a:custGeom>
              <a:avLst/>
              <a:gdLst/>
              <a:ahLst/>
              <a:cxnLst/>
              <a:rect l="l" t="t" r="r" b="b"/>
              <a:pathLst>
                <a:path w="17500" h="548" extrusionOk="0">
                  <a:moveTo>
                    <a:pt x="273" y="0"/>
                  </a:moveTo>
                  <a:cubicBezTo>
                    <a:pt x="120" y="0"/>
                    <a:pt x="0" y="124"/>
                    <a:pt x="0" y="274"/>
                  </a:cubicBezTo>
                  <a:cubicBezTo>
                    <a:pt x="0" y="424"/>
                    <a:pt x="120" y="547"/>
                    <a:pt x="273" y="547"/>
                  </a:cubicBezTo>
                  <a:lnTo>
                    <a:pt x="17226" y="547"/>
                  </a:lnTo>
                  <a:cubicBezTo>
                    <a:pt x="17376" y="547"/>
                    <a:pt x="17499" y="424"/>
                    <a:pt x="17499" y="274"/>
                  </a:cubicBezTo>
                  <a:cubicBezTo>
                    <a:pt x="17499" y="124"/>
                    <a:pt x="17376" y="0"/>
                    <a:pt x="17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491;p48">
              <a:extLst>
                <a:ext uri="{FF2B5EF4-FFF2-40B4-BE49-F238E27FC236}">
                  <a16:creationId xmlns:a16="http://schemas.microsoft.com/office/drawing/2014/main" id="{88F52F29-4B7F-4037-BF17-A1CE8571AD1B}"/>
                </a:ext>
              </a:extLst>
            </p:cNvPr>
            <p:cNvSpPr/>
            <p:nvPr/>
          </p:nvSpPr>
          <p:spPr>
            <a:xfrm>
              <a:off x="3422800" y="3629525"/>
              <a:ext cx="61525" cy="13700"/>
            </a:xfrm>
            <a:custGeom>
              <a:avLst/>
              <a:gdLst/>
              <a:ahLst/>
              <a:cxnLst/>
              <a:rect l="l" t="t" r="r" b="b"/>
              <a:pathLst>
                <a:path w="2461" h="548" extrusionOk="0">
                  <a:moveTo>
                    <a:pt x="273" y="1"/>
                  </a:moveTo>
                  <a:cubicBezTo>
                    <a:pt x="120" y="1"/>
                    <a:pt x="0" y="124"/>
                    <a:pt x="0" y="274"/>
                  </a:cubicBezTo>
                  <a:cubicBezTo>
                    <a:pt x="0" y="425"/>
                    <a:pt x="120" y="548"/>
                    <a:pt x="273" y="548"/>
                  </a:cubicBezTo>
                  <a:lnTo>
                    <a:pt x="2187" y="548"/>
                  </a:lnTo>
                  <a:cubicBezTo>
                    <a:pt x="2338" y="548"/>
                    <a:pt x="2461" y="425"/>
                    <a:pt x="2461" y="274"/>
                  </a:cubicBezTo>
                  <a:cubicBezTo>
                    <a:pt x="2461" y="124"/>
                    <a:pt x="2338" y="1"/>
                    <a:pt x="21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492;p48">
              <a:extLst>
                <a:ext uri="{FF2B5EF4-FFF2-40B4-BE49-F238E27FC236}">
                  <a16:creationId xmlns:a16="http://schemas.microsoft.com/office/drawing/2014/main" id="{A783B0F8-65F1-42C8-9979-C439C7F7B4A7}"/>
                </a:ext>
              </a:extLst>
            </p:cNvPr>
            <p:cNvSpPr/>
            <p:nvPr/>
          </p:nvSpPr>
          <p:spPr>
            <a:xfrm>
              <a:off x="3463800" y="3656875"/>
              <a:ext cx="47875" cy="13700"/>
            </a:xfrm>
            <a:custGeom>
              <a:avLst/>
              <a:gdLst/>
              <a:ahLst/>
              <a:cxnLst/>
              <a:rect l="l" t="t" r="r" b="b"/>
              <a:pathLst>
                <a:path w="1915" h="548" extrusionOk="0">
                  <a:moveTo>
                    <a:pt x="274" y="0"/>
                  </a:moveTo>
                  <a:cubicBezTo>
                    <a:pt x="121" y="0"/>
                    <a:pt x="1" y="124"/>
                    <a:pt x="1" y="274"/>
                  </a:cubicBezTo>
                  <a:cubicBezTo>
                    <a:pt x="1" y="424"/>
                    <a:pt x="121" y="547"/>
                    <a:pt x="274" y="547"/>
                  </a:cubicBezTo>
                  <a:lnTo>
                    <a:pt x="1641" y="547"/>
                  </a:lnTo>
                  <a:cubicBezTo>
                    <a:pt x="1792" y="547"/>
                    <a:pt x="1915" y="424"/>
                    <a:pt x="1915" y="274"/>
                  </a:cubicBezTo>
                  <a:cubicBezTo>
                    <a:pt x="1915" y="124"/>
                    <a:pt x="1792" y="0"/>
                    <a:pt x="16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493;p48">
              <a:extLst>
                <a:ext uri="{FF2B5EF4-FFF2-40B4-BE49-F238E27FC236}">
                  <a16:creationId xmlns:a16="http://schemas.microsoft.com/office/drawing/2014/main" id="{48D544BE-1E23-42C1-85A0-64C5A9F2EA6C}"/>
                </a:ext>
              </a:extLst>
            </p:cNvPr>
            <p:cNvSpPr/>
            <p:nvPr/>
          </p:nvSpPr>
          <p:spPr>
            <a:xfrm>
              <a:off x="3658075" y="3661475"/>
              <a:ext cx="16100" cy="34125"/>
            </a:xfrm>
            <a:custGeom>
              <a:avLst/>
              <a:gdLst/>
              <a:ahLst/>
              <a:cxnLst/>
              <a:rect l="l" t="t" r="r" b="b"/>
              <a:pathLst>
                <a:path w="644" h="1365" extrusionOk="0">
                  <a:moveTo>
                    <a:pt x="291" y="1"/>
                  </a:moveTo>
                  <a:cubicBezTo>
                    <a:pt x="282" y="1"/>
                    <a:pt x="272" y="1"/>
                    <a:pt x="263" y="2"/>
                  </a:cubicBezTo>
                  <a:cubicBezTo>
                    <a:pt x="113" y="16"/>
                    <a:pt x="0" y="147"/>
                    <a:pt x="14" y="298"/>
                  </a:cubicBezTo>
                  <a:lnTo>
                    <a:pt x="85" y="1115"/>
                  </a:lnTo>
                  <a:cubicBezTo>
                    <a:pt x="96" y="1257"/>
                    <a:pt x="216" y="1364"/>
                    <a:pt x="356" y="1364"/>
                  </a:cubicBezTo>
                  <a:lnTo>
                    <a:pt x="381" y="1364"/>
                  </a:lnTo>
                  <a:cubicBezTo>
                    <a:pt x="531" y="1350"/>
                    <a:pt x="643" y="1216"/>
                    <a:pt x="629" y="1066"/>
                  </a:cubicBezTo>
                  <a:lnTo>
                    <a:pt x="558" y="251"/>
                  </a:lnTo>
                  <a:cubicBezTo>
                    <a:pt x="545" y="110"/>
                    <a:pt x="427" y="1"/>
                    <a:pt x="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494;p48">
              <a:extLst>
                <a:ext uri="{FF2B5EF4-FFF2-40B4-BE49-F238E27FC236}">
                  <a16:creationId xmlns:a16="http://schemas.microsoft.com/office/drawing/2014/main" id="{B9C63752-5903-4DF8-AB81-1310A2488B4E}"/>
                </a:ext>
              </a:extLst>
            </p:cNvPr>
            <p:cNvSpPr/>
            <p:nvPr/>
          </p:nvSpPr>
          <p:spPr>
            <a:xfrm>
              <a:off x="3661775" y="3702325"/>
              <a:ext cx="14100" cy="13700"/>
            </a:xfrm>
            <a:custGeom>
              <a:avLst/>
              <a:gdLst/>
              <a:ahLst/>
              <a:cxnLst/>
              <a:rect l="l" t="t" r="r" b="b"/>
              <a:pathLst>
                <a:path w="564" h="548" extrusionOk="0">
                  <a:moveTo>
                    <a:pt x="290" y="0"/>
                  </a:moveTo>
                  <a:cubicBezTo>
                    <a:pt x="284" y="0"/>
                    <a:pt x="277" y="0"/>
                    <a:pt x="271" y="1"/>
                  </a:cubicBezTo>
                  <a:lnTo>
                    <a:pt x="268" y="1"/>
                  </a:lnTo>
                  <a:cubicBezTo>
                    <a:pt x="115" y="9"/>
                    <a:pt x="0" y="137"/>
                    <a:pt x="8" y="288"/>
                  </a:cubicBezTo>
                  <a:cubicBezTo>
                    <a:pt x="17" y="436"/>
                    <a:pt x="140" y="548"/>
                    <a:pt x="282" y="548"/>
                  </a:cubicBezTo>
                  <a:lnTo>
                    <a:pt x="298" y="548"/>
                  </a:lnTo>
                  <a:cubicBezTo>
                    <a:pt x="449" y="539"/>
                    <a:pt x="563" y="411"/>
                    <a:pt x="555" y="261"/>
                  </a:cubicBezTo>
                  <a:cubicBezTo>
                    <a:pt x="550" y="117"/>
                    <a:pt x="432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495;p48">
              <a:extLst>
                <a:ext uri="{FF2B5EF4-FFF2-40B4-BE49-F238E27FC236}">
                  <a16:creationId xmlns:a16="http://schemas.microsoft.com/office/drawing/2014/main" id="{83DAEDC3-A276-4448-ACF6-E37E583D7237}"/>
                </a:ext>
              </a:extLst>
            </p:cNvPr>
            <p:cNvSpPr/>
            <p:nvPr/>
          </p:nvSpPr>
          <p:spPr>
            <a:xfrm>
              <a:off x="3801000" y="3648975"/>
              <a:ext cx="16100" cy="34100"/>
            </a:xfrm>
            <a:custGeom>
              <a:avLst/>
              <a:gdLst/>
              <a:ahLst/>
              <a:cxnLst/>
              <a:rect l="l" t="t" r="r" b="b"/>
              <a:pathLst>
                <a:path w="644" h="1364" extrusionOk="0">
                  <a:moveTo>
                    <a:pt x="288" y="1"/>
                  </a:moveTo>
                  <a:cubicBezTo>
                    <a:pt x="280" y="1"/>
                    <a:pt x="272" y="1"/>
                    <a:pt x="263" y="2"/>
                  </a:cubicBezTo>
                  <a:cubicBezTo>
                    <a:pt x="113" y="16"/>
                    <a:pt x="1" y="147"/>
                    <a:pt x="15" y="297"/>
                  </a:cubicBezTo>
                  <a:lnTo>
                    <a:pt x="86" y="1115"/>
                  </a:lnTo>
                  <a:cubicBezTo>
                    <a:pt x="97" y="1257"/>
                    <a:pt x="217" y="1364"/>
                    <a:pt x="356" y="1364"/>
                  </a:cubicBezTo>
                  <a:lnTo>
                    <a:pt x="381" y="1364"/>
                  </a:lnTo>
                  <a:cubicBezTo>
                    <a:pt x="531" y="1350"/>
                    <a:pt x="643" y="1219"/>
                    <a:pt x="630" y="1068"/>
                  </a:cubicBezTo>
                  <a:lnTo>
                    <a:pt x="559" y="251"/>
                  </a:lnTo>
                  <a:cubicBezTo>
                    <a:pt x="546" y="109"/>
                    <a:pt x="42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496;p48">
              <a:extLst>
                <a:ext uri="{FF2B5EF4-FFF2-40B4-BE49-F238E27FC236}">
                  <a16:creationId xmlns:a16="http://schemas.microsoft.com/office/drawing/2014/main" id="{00216833-6C3E-4D89-BF1B-77C232550E55}"/>
                </a:ext>
              </a:extLst>
            </p:cNvPr>
            <p:cNvSpPr/>
            <p:nvPr/>
          </p:nvSpPr>
          <p:spPr>
            <a:xfrm>
              <a:off x="3804575" y="3689850"/>
              <a:ext cx="14425" cy="13675"/>
            </a:xfrm>
            <a:custGeom>
              <a:avLst/>
              <a:gdLst/>
              <a:ahLst/>
              <a:cxnLst/>
              <a:rect l="l" t="t" r="r" b="b"/>
              <a:pathLst>
                <a:path w="577" h="547" extrusionOk="0">
                  <a:moveTo>
                    <a:pt x="288" y="1"/>
                  </a:moveTo>
                  <a:cubicBezTo>
                    <a:pt x="280" y="1"/>
                    <a:pt x="271" y="1"/>
                    <a:pt x="263" y="2"/>
                  </a:cubicBezTo>
                  <a:lnTo>
                    <a:pt x="260" y="2"/>
                  </a:lnTo>
                  <a:cubicBezTo>
                    <a:pt x="109" y="16"/>
                    <a:pt x="0" y="150"/>
                    <a:pt x="16" y="300"/>
                  </a:cubicBezTo>
                  <a:cubicBezTo>
                    <a:pt x="30" y="442"/>
                    <a:pt x="148" y="546"/>
                    <a:pt x="287" y="546"/>
                  </a:cubicBezTo>
                  <a:lnTo>
                    <a:pt x="317" y="546"/>
                  </a:lnTo>
                  <a:cubicBezTo>
                    <a:pt x="465" y="530"/>
                    <a:pt x="577" y="396"/>
                    <a:pt x="561" y="245"/>
                  </a:cubicBezTo>
                  <a:cubicBezTo>
                    <a:pt x="545" y="104"/>
                    <a:pt x="428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497;p48">
              <a:extLst>
                <a:ext uri="{FF2B5EF4-FFF2-40B4-BE49-F238E27FC236}">
                  <a16:creationId xmlns:a16="http://schemas.microsoft.com/office/drawing/2014/main" id="{6E496957-06CD-4864-BC65-C4C23C9A9269}"/>
                </a:ext>
              </a:extLst>
            </p:cNvPr>
            <p:cNvSpPr/>
            <p:nvPr/>
          </p:nvSpPr>
          <p:spPr>
            <a:xfrm>
              <a:off x="3544875" y="3506475"/>
              <a:ext cx="151375" cy="78500"/>
            </a:xfrm>
            <a:custGeom>
              <a:avLst/>
              <a:gdLst/>
              <a:ahLst/>
              <a:cxnLst/>
              <a:rect l="l" t="t" r="r" b="b"/>
              <a:pathLst>
                <a:path w="6055" h="3140" extrusionOk="0">
                  <a:moveTo>
                    <a:pt x="313" y="1"/>
                  </a:moveTo>
                  <a:cubicBezTo>
                    <a:pt x="209" y="1"/>
                    <a:pt x="109" y="60"/>
                    <a:pt x="63" y="160"/>
                  </a:cubicBezTo>
                  <a:cubicBezTo>
                    <a:pt x="0" y="296"/>
                    <a:pt x="58" y="458"/>
                    <a:pt x="195" y="523"/>
                  </a:cubicBezTo>
                  <a:lnTo>
                    <a:pt x="4597" y="2574"/>
                  </a:lnTo>
                  <a:lnTo>
                    <a:pt x="3921" y="2593"/>
                  </a:lnTo>
                  <a:cubicBezTo>
                    <a:pt x="3771" y="2596"/>
                    <a:pt x="3653" y="2724"/>
                    <a:pt x="3656" y="2875"/>
                  </a:cubicBezTo>
                  <a:cubicBezTo>
                    <a:pt x="3662" y="3022"/>
                    <a:pt x="3782" y="3140"/>
                    <a:pt x="3930" y="3140"/>
                  </a:cubicBezTo>
                  <a:lnTo>
                    <a:pt x="3938" y="3140"/>
                  </a:lnTo>
                  <a:lnTo>
                    <a:pt x="5770" y="3091"/>
                  </a:lnTo>
                  <a:cubicBezTo>
                    <a:pt x="5874" y="3088"/>
                    <a:pt x="5967" y="3025"/>
                    <a:pt x="6010" y="2932"/>
                  </a:cubicBezTo>
                  <a:cubicBezTo>
                    <a:pt x="6054" y="2837"/>
                    <a:pt x="6041" y="2727"/>
                    <a:pt x="5978" y="2645"/>
                  </a:cubicBezTo>
                  <a:lnTo>
                    <a:pt x="5978" y="2648"/>
                  </a:lnTo>
                  <a:lnTo>
                    <a:pt x="4837" y="1210"/>
                  </a:lnTo>
                  <a:cubicBezTo>
                    <a:pt x="4784" y="1142"/>
                    <a:pt x="4704" y="1107"/>
                    <a:pt x="4624" y="1107"/>
                  </a:cubicBezTo>
                  <a:cubicBezTo>
                    <a:pt x="4564" y="1107"/>
                    <a:pt x="4503" y="1126"/>
                    <a:pt x="4452" y="1166"/>
                  </a:cubicBezTo>
                  <a:cubicBezTo>
                    <a:pt x="4334" y="1259"/>
                    <a:pt x="4315" y="1431"/>
                    <a:pt x="4408" y="1549"/>
                  </a:cubicBezTo>
                  <a:lnTo>
                    <a:pt x="4829" y="2079"/>
                  </a:lnTo>
                  <a:lnTo>
                    <a:pt x="427" y="26"/>
                  </a:lnTo>
                  <a:cubicBezTo>
                    <a:pt x="390" y="9"/>
                    <a:pt x="351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498;p48">
              <a:extLst>
                <a:ext uri="{FF2B5EF4-FFF2-40B4-BE49-F238E27FC236}">
                  <a16:creationId xmlns:a16="http://schemas.microsoft.com/office/drawing/2014/main" id="{EE075C1B-1DA5-47DE-AACC-75294E29D0FF}"/>
                </a:ext>
              </a:extLst>
            </p:cNvPr>
            <p:cNvSpPr/>
            <p:nvPr/>
          </p:nvSpPr>
          <p:spPr>
            <a:xfrm>
              <a:off x="3507475" y="3563900"/>
              <a:ext cx="121300" cy="80975"/>
            </a:xfrm>
            <a:custGeom>
              <a:avLst/>
              <a:gdLst/>
              <a:ahLst/>
              <a:cxnLst/>
              <a:rect l="l" t="t" r="r" b="b"/>
              <a:pathLst>
                <a:path w="4852" h="3239" extrusionOk="0">
                  <a:moveTo>
                    <a:pt x="977" y="0"/>
                  </a:moveTo>
                  <a:cubicBezTo>
                    <a:pt x="953" y="0"/>
                    <a:pt x="930" y="1"/>
                    <a:pt x="906" y="4"/>
                  </a:cubicBezTo>
                  <a:lnTo>
                    <a:pt x="209" y="64"/>
                  </a:lnTo>
                  <a:cubicBezTo>
                    <a:pt x="77" y="77"/>
                    <a:pt x="1" y="217"/>
                    <a:pt x="58" y="334"/>
                  </a:cubicBezTo>
                  <a:lnTo>
                    <a:pt x="1264" y="2716"/>
                  </a:lnTo>
                  <a:lnTo>
                    <a:pt x="1584" y="3238"/>
                  </a:lnTo>
                  <a:lnTo>
                    <a:pt x="4851" y="2951"/>
                  </a:lnTo>
                  <a:lnTo>
                    <a:pt x="4239" y="2456"/>
                  </a:lnTo>
                  <a:cubicBezTo>
                    <a:pt x="4206" y="2459"/>
                    <a:pt x="4173" y="2461"/>
                    <a:pt x="4141" y="2461"/>
                  </a:cubicBezTo>
                  <a:cubicBezTo>
                    <a:pt x="3844" y="2461"/>
                    <a:pt x="3560" y="2339"/>
                    <a:pt x="3353" y="2123"/>
                  </a:cubicBezTo>
                  <a:lnTo>
                    <a:pt x="1570" y="255"/>
                  </a:lnTo>
                  <a:cubicBezTo>
                    <a:pt x="1415" y="92"/>
                    <a:pt x="1199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499;p48">
              <a:extLst>
                <a:ext uri="{FF2B5EF4-FFF2-40B4-BE49-F238E27FC236}">
                  <a16:creationId xmlns:a16="http://schemas.microsoft.com/office/drawing/2014/main" id="{32781989-0476-4AD8-867D-F4F2B17CDFCA}"/>
                </a:ext>
              </a:extLst>
            </p:cNvPr>
            <p:cNvSpPr/>
            <p:nvPr/>
          </p:nvSpPr>
          <p:spPr>
            <a:xfrm>
              <a:off x="3536400" y="3609325"/>
              <a:ext cx="311675" cy="53975"/>
            </a:xfrm>
            <a:custGeom>
              <a:avLst/>
              <a:gdLst/>
              <a:ahLst/>
              <a:cxnLst/>
              <a:rect l="l" t="t" r="r" b="b"/>
              <a:pathLst>
                <a:path w="12467" h="2159" extrusionOk="0">
                  <a:moveTo>
                    <a:pt x="10492" y="1"/>
                  </a:moveTo>
                  <a:cubicBezTo>
                    <a:pt x="10420" y="1"/>
                    <a:pt x="10346" y="4"/>
                    <a:pt x="10270" y="10"/>
                  </a:cubicBezTo>
                  <a:lnTo>
                    <a:pt x="39" y="907"/>
                  </a:lnTo>
                  <a:lnTo>
                    <a:pt x="0" y="1629"/>
                  </a:lnTo>
                  <a:cubicBezTo>
                    <a:pt x="736" y="1803"/>
                    <a:pt x="2535" y="2158"/>
                    <a:pt x="4264" y="2158"/>
                  </a:cubicBezTo>
                  <a:cubicBezTo>
                    <a:pt x="4572" y="2158"/>
                    <a:pt x="4879" y="2147"/>
                    <a:pt x="5176" y="2121"/>
                  </a:cubicBezTo>
                  <a:cubicBezTo>
                    <a:pt x="5466" y="2094"/>
                    <a:pt x="10604" y="1645"/>
                    <a:pt x="10984" y="1613"/>
                  </a:cubicBezTo>
                  <a:lnTo>
                    <a:pt x="12324" y="1203"/>
                  </a:lnTo>
                  <a:cubicBezTo>
                    <a:pt x="12354" y="1172"/>
                    <a:pt x="12379" y="1142"/>
                    <a:pt x="12400" y="1115"/>
                  </a:cubicBezTo>
                  <a:cubicBezTo>
                    <a:pt x="12450" y="1058"/>
                    <a:pt x="12466" y="986"/>
                    <a:pt x="12461" y="918"/>
                  </a:cubicBezTo>
                  <a:lnTo>
                    <a:pt x="11919" y="415"/>
                  </a:lnTo>
                  <a:cubicBezTo>
                    <a:pt x="11564" y="203"/>
                    <a:pt x="11075" y="1"/>
                    <a:pt x="10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500;p48">
              <a:extLst>
                <a:ext uri="{FF2B5EF4-FFF2-40B4-BE49-F238E27FC236}">
                  <a16:creationId xmlns:a16="http://schemas.microsoft.com/office/drawing/2014/main" id="{143D44E4-662A-435E-AA41-ED1452E9B8D3}"/>
                </a:ext>
              </a:extLst>
            </p:cNvPr>
            <p:cNvSpPr/>
            <p:nvPr/>
          </p:nvSpPr>
          <p:spPr>
            <a:xfrm>
              <a:off x="3778850" y="3623975"/>
              <a:ext cx="14400" cy="13675"/>
            </a:xfrm>
            <a:custGeom>
              <a:avLst/>
              <a:gdLst/>
              <a:ahLst/>
              <a:cxnLst/>
              <a:rect l="l" t="t" r="r" b="b"/>
              <a:pathLst>
                <a:path w="576" h="547" extrusionOk="0">
                  <a:moveTo>
                    <a:pt x="288" y="0"/>
                  </a:moveTo>
                  <a:cubicBezTo>
                    <a:pt x="280" y="0"/>
                    <a:pt x="272" y="1"/>
                    <a:pt x="263" y="1"/>
                  </a:cubicBezTo>
                  <a:lnTo>
                    <a:pt x="261" y="1"/>
                  </a:lnTo>
                  <a:cubicBezTo>
                    <a:pt x="110" y="15"/>
                    <a:pt x="1" y="146"/>
                    <a:pt x="15" y="297"/>
                  </a:cubicBezTo>
                  <a:cubicBezTo>
                    <a:pt x="28" y="439"/>
                    <a:pt x="148" y="547"/>
                    <a:pt x="288" y="547"/>
                  </a:cubicBezTo>
                  <a:cubicBezTo>
                    <a:pt x="296" y="547"/>
                    <a:pt x="304" y="546"/>
                    <a:pt x="313" y="545"/>
                  </a:cubicBezTo>
                  <a:cubicBezTo>
                    <a:pt x="463" y="532"/>
                    <a:pt x="575" y="400"/>
                    <a:pt x="561" y="250"/>
                  </a:cubicBezTo>
                  <a:cubicBezTo>
                    <a:pt x="549" y="108"/>
                    <a:pt x="428" y="0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501;p48">
              <a:extLst>
                <a:ext uri="{FF2B5EF4-FFF2-40B4-BE49-F238E27FC236}">
                  <a16:creationId xmlns:a16="http://schemas.microsoft.com/office/drawing/2014/main" id="{23AB1BC4-9442-43C9-9AC8-B558B8FCF7E7}"/>
                </a:ext>
              </a:extLst>
            </p:cNvPr>
            <p:cNvSpPr/>
            <p:nvPr/>
          </p:nvSpPr>
          <p:spPr>
            <a:xfrm>
              <a:off x="3751650" y="3626350"/>
              <a:ext cx="14325" cy="13700"/>
            </a:xfrm>
            <a:custGeom>
              <a:avLst/>
              <a:gdLst/>
              <a:ahLst/>
              <a:cxnLst/>
              <a:rect l="l" t="t" r="r" b="b"/>
              <a:pathLst>
                <a:path w="573" h="548" extrusionOk="0">
                  <a:moveTo>
                    <a:pt x="288" y="1"/>
                  </a:moveTo>
                  <a:cubicBezTo>
                    <a:pt x="280" y="1"/>
                    <a:pt x="272" y="1"/>
                    <a:pt x="263" y="2"/>
                  </a:cubicBezTo>
                  <a:lnTo>
                    <a:pt x="260" y="2"/>
                  </a:lnTo>
                  <a:cubicBezTo>
                    <a:pt x="110" y="16"/>
                    <a:pt x="1" y="147"/>
                    <a:pt x="14" y="297"/>
                  </a:cubicBezTo>
                  <a:cubicBezTo>
                    <a:pt x="25" y="439"/>
                    <a:pt x="147" y="547"/>
                    <a:pt x="288" y="547"/>
                  </a:cubicBezTo>
                  <a:cubicBezTo>
                    <a:pt x="296" y="547"/>
                    <a:pt x="304" y="547"/>
                    <a:pt x="312" y="546"/>
                  </a:cubicBezTo>
                  <a:cubicBezTo>
                    <a:pt x="463" y="532"/>
                    <a:pt x="572" y="401"/>
                    <a:pt x="559" y="251"/>
                  </a:cubicBezTo>
                  <a:cubicBezTo>
                    <a:pt x="548" y="109"/>
                    <a:pt x="428" y="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502;p48">
              <a:extLst>
                <a:ext uri="{FF2B5EF4-FFF2-40B4-BE49-F238E27FC236}">
                  <a16:creationId xmlns:a16="http://schemas.microsoft.com/office/drawing/2014/main" id="{137F5B19-1C7B-4B00-AE51-F33C5A48B98D}"/>
                </a:ext>
              </a:extLst>
            </p:cNvPr>
            <p:cNvSpPr/>
            <p:nvPr/>
          </p:nvSpPr>
          <p:spPr>
            <a:xfrm>
              <a:off x="3697100" y="3631150"/>
              <a:ext cx="14375" cy="13675"/>
            </a:xfrm>
            <a:custGeom>
              <a:avLst/>
              <a:gdLst/>
              <a:ahLst/>
              <a:cxnLst/>
              <a:rect l="l" t="t" r="r" b="b"/>
              <a:pathLst>
                <a:path w="575" h="547" extrusionOk="0">
                  <a:moveTo>
                    <a:pt x="291" y="0"/>
                  </a:moveTo>
                  <a:cubicBezTo>
                    <a:pt x="283" y="0"/>
                    <a:pt x="274" y="1"/>
                    <a:pt x="266" y="1"/>
                  </a:cubicBezTo>
                  <a:lnTo>
                    <a:pt x="263" y="1"/>
                  </a:lnTo>
                  <a:cubicBezTo>
                    <a:pt x="113" y="12"/>
                    <a:pt x="1" y="146"/>
                    <a:pt x="14" y="297"/>
                  </a:cubicBezTo>
                  <a:cubicBezTo>
                    <a:pt x="27" y="439"/>
                    <a:pt x="148" y="547"/>
                    <a:pt x="288" y="547"/>
                  </a:cubicBezTo>
                  <a:cubicBezTo>
                    <a:pt x="296" y="547"/>
                    <a:pt x="304" y="546"/>
                    <a:pt x="312" y="546"/>
                  </a:cubicBezTo>
                  <a:cubicBezTo>
                    <a:pt x="463" y="532"/>
                    <a:pt x="575" y="398"/>
                    <a:pt x="561" y="247"/>
                  </a:cubicBezTo>
                  <a:cubicBezTo>
                    <a:pt x="548" y="106"/>
                    <a:pt x="431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503;p48">
              <a:extLst>
                <a:ext uri="{FF2B5EF4-FFF2-40B4-BE49-F238E27FC236}">
                  <a16:creationId xmlns:a16="http://schemas.microsoft.com/office/drawing/2014/main" id="{A221EA5E-A84B-4AC7-835E-1C0D0DA67AD7}"/>
                </a:ext>
              </a:extLst>
            </p:cNvPr>
            <p:cNvSpPr/>
            <p:nvPr/>
          </p:nvSpPr>
          <p:spPr>
            <a:xfrm>
              <a:off x="3669825" y="3633525"/>
              <a:ext cx="14375" cy="13675"/>
            </a:xfrm>
            <a:custGeom>
              <a:avLst/>
              <a:gdLst/>
              <a:ahLst/>
              <a:cxnLst/>
              <a:rect l="l" t="t" r="r" b="b"/>
              <a:pathLst>
                <a:path w="575" h="547" extrusionOk="0">
                  <a:moveTo>
                    <a:pt x="291" y="1"/>
                  </a:moveTo>
                  <a:cubicBezTo>
                    <a:pt x="283" y="1"/>
                    <a:pt x="275" y="1"/>
                    <a:pt x="266" y="2"/>
                  </a:cubicBezTo>
                  <a:lnTo>
                    <a:pt x="263" y="2"/>
                  </a:lnTo>
                  <a:cubicBezTo>
                    <a:pt x="113" y="13"/>
                    <a:pt x="1" y="147"/>
                    <a:pt x="14" y="297"/>
                  </a:cubicBezTo>
                  <a:cubicBezTo>
                    <a:pt x="27" y="441"/>
                    <a:pt x="150" y="547"/>
                    <a:pt x="292" y="547"/>
                  </a:cubicBezTo>
                  <a:cubicBezTo>
                    <a:pt x="299" y="547"/>
                    <a:pt x="306" y="547"/>
                    <a:pt x="312" y="546"/>
                  </a:cubicBezTo>
                  <a:cubicBezTo>
                    <a:pt x="463" y="533"/>
                    <a:pt x="575" y="399"/>
                    <a:pt x="561" y="248"/>
                  </a:cubicBezTo>
                  <a:cubicBezTo>
                    <a:pt x="548" y="106"/>
                    <a:pt x="431" y="1"/>
                    <a:pt x="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504;p48">
              <a:extLst>
                <a:ext uri="{FF2B5EF4-FFF2-40B4-BE49-F238E27FC236}">
                  <a16:creationId xmlns:a16="http://schemas.microsoft.com/office/drawing/2014/main" id="{F4323284-1D61-4E2F-BCA8-C31A038E3EAB}"/>
                </a:ext>
              </a:extLst>
            </p:cNvPr>
            <p:cNvSpPr/>
            <p:nvPr/>
          </p:nvSpPr>
          <p:spPr>
            <a:xfrm>
              <a:off x="3724375" y="3628750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88" y="1"/>
                  </a:moveTo>
                  <a:cubicBezTo>
                    <a:pt x="280" y="1"/>
                    <a:pt x="272" y="1"/>
                    <a:pt x="263" y="2"/>
                  </a:cubicBezTo>
                  <a:lnTo>
                    <a:pt x="260" y="2"/>
                  </a:lnTo>
                  <a:cubicBezTo>
                    <a:pt x="110" y="13"/>
                    <a:pt x="1" y="147"/>
                    <a:pt x="14" y="297"/>
                  </a:cubicBezTo>
                  <a:cubicBezTo>
                    <a:pt x="25" y="439"/>
                    <a:pt x="145" y="547"/>
                    <a:pt x="287" y="547"/>
                  </a:cubicBezTo>
                  <a:cubicBezTo>
                    <a:pt x="296" y="547"/>
                    <a:pt x="304" y="547"/>
                    <a:pt x="312" y="546"/>
                  </a:cubicBezTo>
                  <a:cubicBezTo>
                    <a:pt x="463" y="532"/>
                    <a:pt x="572" y="401"/>
                    <a:pt x="559" y="251"/>
                  </a:cubicBezTo>
                  <a:cubicBezTo>
                    <a:pt x="548" y="108"/>
                    <a:pt x="428" y="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505;p48">
              <a:extLst>
                <a:ext uri="{FF2B5EF4-FFF2-40B4-BE49-F238E27FC236}">
                  <a16:creationId xmlns:a16="http://schemas.microsoft.com/office/drawing/2014/main" id="{02F04593-0987-4E22-8F59-8AB7C80DBA82}"/>
                </a:ext>
              </a:extLst>
            </p:cNvPr>
            <p:cNvSpPr/>
            <p:nvPr/>
          </p:nvSpPr>
          <p:spPr>
            <a:xfrm>
              <a:off x="3615425" y="3638250"/>
              <a:ext cx="14300" cy="13675"/>
            </a:xfrm>
            <a:custGeom>
              <a:avLst/>
              <a:gdLst/>
              <a:ahLst/>
              <a:cxnLst/>
              <a:rect l="l" t="t" r="r" b="b"/>
              <a:pathLst>
                <a:path w="572" h="547" extrusionOk="0">
                  <a:moveTo>
                    <a:pt x="288" y="1"/>
                  </a:moveTo>
                  <a:cubicBezTo>
                    <a:pt x="279" y="1"/>
                    <a:pt x="271" y="1"/>
                    <a:pt x="263" y="2"/>
                  </a:cubicBezTo>
                  <a:lnTo>
                    <a:pt x="260" y="2"/>
                  </a:lnTo>
                  <a:cubicBezTo>
                    <a:pt x="110" y="15"/>
                    <a:pt x="0" y="147"/>
                    <a:pt x="14" y="297"/>
                  </a:cubicBezTo>
                  <a:cubicBezTo>
                    <a:pt x="27" y="439"/>
                    <a:pt x="147" y="547"/>
                    <a:pt x="287" y="547"/>
                  </a:cubicBezTo>
                  <a:cubicBezTo>
                    <a:pt x="295" y="547"/>
                    <a:pt x="304" y="547"/>
                    <a:pt x="312" y="546"/>
                  </a:cubicBezTo>
                  <a:cubicBezTo>
                    <a:pt x="462" y="535"/>
                    <a:pt x="572" y="401"/>
                    <a:pt x="561" y="251"/>
                  </a:cubicBezTo>
                  <a:cubicBezTo>
                    <a:pt x="548" y="109"/>
                    <a:pt x="428" y="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506;p48">
              <a:extLst>
                <a:ext uri="{FF2B5EF4-FFF2-40B4-BE49-F238E27FC236}">
                  <a16:creationId xmlns:a16="http://schemas.microsoft.com/office/drawing/2014/main" id="{924F30FA-3289-4C03-AD0B-281C8FE329CB}"/>
                </a:ext>
              </a:extLst>
            </p:cNvPr>
            <p:cNvSpPr/>
            <p:nvPr/>
          </p:nvSpPr>
          <p:spPr>
            <a:xfrm>
              <a:off x="3526225" y="3630625"/>
              <a:ext cx="318275" cy="39050"/>
            </a:xfrm>
            <a:custGeom>
              <a:avLst/>
              <a:gdLst/>
              <a:ahLst/>
              <a:cxnLst/>
              <a:rect l="l" t="t" r="r" b="b"/>
              <a:pathLst>
                <a:path w="12731" h="1562" extrusionOk="0">
                  <a:moveTo>
                    <a:pt x="1058" y="1"/>
                  </a:moveTo>
                  <a:cubicBezTo>
                    <a:pt x="1058" y="1"/>
                    <a:pt x="241" y="72"/>
                    <a:pt x="123" y="219"/>
                  </a:cubicBezTo>
                  <a:cubicBezTo>
                    <a:pt x="44" y="315"/>
                    <a:pt x="0" y="438"/>
                    <a:pt x="11" y="572"/>
                  </a:cubicBezTo>
                  <a:cubicBezTo>
                    <a:pt x="27" y="777"/>
                    <a:pt x="175" y="949"/>
                    <a:pt x="377" y="996"/>
                  </a:cubicBezTo>
                  <a:cubicBezTo>
                    <a:pt x="1118" y="1171"/>
                    <a:pt x="2967" y="1562"/>
                    <a:pt x="4718" y="1562"/>
                  </a:cubicBezTo>
                  <a:cubicBezTo>
                    <a:pt x="5011" y="1562"/>
                    <a:pt x="5302" y="1551"/>
                    <a:pt x="5583" y="1526"/>
                  </a:cubicBezTo>
                  <a:cubicBezTo>
                    <a:pt x="5873" y="1502"/>
                    <a:pt x="11011" y="1050"/>
                    <a:pt x="11391" y="1018"/>
                  </a:cubicBezTo>
                  <a:cubicBezTo>
                    <a:pt x="12058" y="960"/>
                    <a:pt x="12496" y="613"/>
                    <a:pt x="12731" y="351"/>
                  </a:cubicBezTo>
                  <a:lnTo>
                    <a:pt x="12731" y="351"/>
                  </a:lnTo>
                  <a:lnTo>
                    <a:pt x="5537" y="982"/>
                  </a:lnTo>
                  <a:cubicBezTo>
                    <a:pt x="5269" y="1005"/>
                    <a:pt x="4993" y="1016"/>
                    <a:pt x="4714" y="1016"/>
                  </a:cubicBezTo>
                  <a:cubicBezTo>
                    <a:pt x="3580" y="1016"/>
                    <a:pt x="2397" y="845"/>
                    <a:pt x="1515" y="679"/>
                  </a:cubicBezTo>
                  <a:cubicBezTo>
                    <a:pt x="1274" y="632"/>
                    <a:pt x="1096" y="433"/>
                    <a:pt x="1075" y="189"/>
                  </a:cubicBezTo>
                  <a:lnTo>
                    <a:pt x="10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507;p48">
              <a:extLst>
                <a:ext uri="{FF2B5EF4-FFF2-40B4-BE49-F238E27FC236}">
                  <a16:creationId xmlns:a16="http://schemas.microsoft.com/office/drawing/2014/main" id="{458E920E-9FF0-450F-961E-AF6E8DAA9D4B}"/>
                </a:ext>
              </a:extLst>
            </p:cNvPr>
            <p:cNvSpPr/>
            <p:nvPr/>
          </p:nvSpPr>
          <p:spPr>
            <a:xfrm>
              <a:off x="3497850" y="3624375"/>
              <a:ext cx="55175" cy="17300"/>
            </a:xfrm>
            <a:custGeom>
              <a:avLst/>
              <a:gdLst/>
              <a:ahLst/>
              <a:cxnLst/>
              <a:rect l="l" t="t" r="r" b="b"/>
              <a:pathLst>
                <a:path w="2207" h="692" extrusionOk="0">
                  <a:moveTo>
                    <a:pt x="1923" y="1"/>
                  </a:moveTo>
                  <a:cubicBezTo>
                    <a:pt x="1914" y="1"/>
                    <a:pt x="1906" y="1"/>
                    <a:pt x="1898" y="2"/>
                  </a:cubicBezTo>
                  <a:lnTo>
                    <a:pt x="263" y="144"/>
                  </a:lnTo>
                  <a:cubicBezTo>
                    <a:pt x="112" y="158"/>
                    <a:pt x="0" y="292"/>
                    <a:pt x="14" y="442"/>
                  </a:cubicBezTo>
                  <a:cubicBezTo>
                    <a:pt x="27" y="585"/>
                    <a:pt x="147" y="691"/>
                    <a:pt x="289" y="691"/>
                  </a:cubicBezTo>
                  <a:cubicBezTo>
                    <a:pt x="295" y="691"/>
                    <a:pt x="302" y="691"/>
                    <a:pt x="309" y="691"/>
                  </a:cubicBezTo>
                  <a:lnTo>
                    <a:pt x="1944" y="546"/>
                  </a:lnTo>
                  <a:cubicBezTo>
                    <a:pt x="2095" y="535"/>
                    <a:pt x="2207" y="401"/>
                    <a:pt x="2193" y="251"/>
                  </a:cubicBezTo>
                  <a:cubicBezTo>
                    <a:pt x="2180" y="108"/>
                    <a:pt x="2062" y="1"/>
                    <a:pt x="1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508;p48">
              <a:extLst>
                <a:ext uri="{FF2B5EF4-FFF2-40B4-BE49-F238E27FC236}">
                  <a16:creationId xmlns:a16="http://schemas.microsoft.com/office/drawing/2014/main" id="{DB08B6BB-4166-4A74-8B59-75ACB491C157}"/>
                </a:ext>
              </a:extLst>
            </p:cNvPr>
            <p:cNvSpPr/>
            <p:nvPr/>
          </p:nvSpPr>
          <p:spPr>
            <a:xfrm>
              <a:off x="3638900" y="3641175"/>
              <a:ext cx="95000" cy="28225"/>
            </a:xfrm>
            <a:custGeom>
              <a:avLst/>
              <a:gdLst/>
              <a:ahLst/>
              <a:cxnLst/>
              <a:rect l="l" t="t" r="r" b="b"/>
              <a:pathLst>
                <a:path w="3800" h="1129" extrusionOk="0">
                  <a:moveTo>
                    <a:pt x="364" y="0"/>
                  </a:moveTo>
                  <a:cubicBezTo>
                    <a:pt x="134" y="0"/>
                    <a:pt x="0" y="286"/>
                    <a:pt x="169" y="462"/>
                  </a:cubicBezTo>
                  <a:lnTo>
                    <a:pt x="803" y="1129"/>
                  </a:lnTo>
                  <a:lnTo>
                    <a:pt x="3800" y="866"/>
                  </a:lnTo>
                  <a:lnTo>
                    <a:pt x="3778" y="593"/>
                  </a:lnTo>
                  <a:lnTo>
                    <a:pt x="415" y="5"/>
                  </a:lnTo>
                  <a:cubicBezTo>
                    <a:pt x="397" y="2"/>
                    <a:pt x="380" y="0"/>
                    <a:pt x="3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509;p48">
              <a:extLst>
                <a:ext uri="{FF2B5EF4-FFF2-40B4-BE49-F238E27FC236}">
                  <a16:creationId xmlns:a16="http://schemas.microsoft.com/office/drawing/2014/main" id="{B9B5512D-EAD0-49FF-AD82-F726539B41C6}"/>
                </a:ext>
              </a:extLst>
            </p:cNvPr>
            <p:cNvSpPr/>
            <p:nvPr/>
          </p:nvSpPr>
          <p:spPr>
            <a:xfrm>
              <a:off x="3706600" y="3654175"/>
              <a:ext cx="55475" cy="23425"/>
            </a:xfrm>
            <a:custGeom>
              <a:avLst/>
              <a:gdLst/>
              <a:ahLst/>
              <a:cxnLst/>
              <a:rect l="l" t="t" r="r" b="b"/>
              <a:pathLst>
                <a:path w="2219" h="937" extrusionOk="0">
                  <a:moveTo>
                    <a:pt x="1910" y="1"/>
                  </a:moveTo>
                  <a:cubicBezTo>
                    <a:pt x="1901" y="1"/>
                    <a:pt x="1893" y="1"/>
                    <a:pt x="1885" y="2"/>
                  </a:cubicBezTo>
                  <a:lnTo>
                    <a:pt x="523" y="122"/>
                  </a:lnTo>
                  <a:cubicBezTo>
                    <a:pt x="222" y="147"/>
                    <a:pt x="1" y="412"/>
                    <a:pt x="25" y="713"/>
                  </a:cubicBezTo>
                  <a:lnTo>
                    <a:pt x="594" y="937"/>
                  </a:lnTo>
                  <a:lnTo>
                    <a:pt x="1959" y="819"/>
                  </a:lnTo>
                  <a:cubicBezTo>
                    <a:pt x="2109" y="806"/>
                    <a:pt x="2218" y="672"/>
                    <a:pt x="2205" y="521"/>
                  </a:cubicBezTo>
                  <a:lnTo>
                    <a:pt x="2183" y="251"/>
                  </a:lnTo>
                  <a:cubicBezTo>
                    <a:pt x="2170" y="109"/>
                    <a:pt x="2050" y="1"/>
                    <a:pt x="19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510;p48">
              <a:extLst>
                <a:ext uri="{FF2B5EF4-FFF2-40B4-BE49-F238E27FC236}">
                  <a16:creationId xmlns:a16="http://schemas.microsoft.com/office/drawing/2014/main" id="{4A629833-D90B-4175-9218-ED71E753D52C}"/>
                </a:ext>
              </a:extLst>
            </p:cNvPr>
            <p:cNvSpPr/>
            <p:nvPr/>
          </p:nvSpPr>
          <p:spPr>
            <a:xfrm>
              <a:off x="3707225" y="3667200"/>
              <a:ext cx="55450" cy="17300"/>
            </a:xfrm>
            <a:custGeom>
              <a:avLst/>
              <a:gdLst/>
              <a:ahLst/>
              <a:cxnLst/>
              <a:rect l="l" t="t" r="r" b="b"/>
              <a:pathLst>
                <a:path w="2218" h="692" extrusionOk="0">
                  <a:moveTo>
                    <a:pt x="2180" y="0"/>
                  </a:moveTo>
                  <a:lnTo>
                    <a:pt x="0" y="192"/>
                  </a:lnTo>
                  <a:cubicBezTo>
                    <a:pt x="26" y="476"/>
                    <a:pt x="264" y="692"/>
                    <a:pt x="544" y="692"/>
                  </a:cubicBezTo>
                  <a:cubicBezTo>
                    <a:pt x="561" y="692"/>
                    <a:pt x="577" y="691"/>
                    <a:pt x="594" y="689"/>
                  </a:cubicBezTo>
                  <a:lnTo>
                    <a:pt x="1955" y="569"/>
                  </a:lnTo>
                  <a:cubicBezTo>
                    <a:pt x="2106" y="558"/>
                    <a:pt x="2218" y="424"/>
                    <a:pt x="2204" y="274"/>
                  </a:cubicBezTo>
                  <a:lnTo>
                    <a:pt x="2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511;p48">
              <a:extLst>
                <a:ext uri="{FF2B5EF4-FFF2-40B4-BE49-F238E27FC236}">
                  <a16:creationId xmlns:a16="http://schemas.microsoft.com/office/drawing/2014/main" id="{69BABDAA-BAE8-4746-8BDC-84D68EE3A07B}"/>
                </a:ext>
              </a:extLst>
            </p:cNvPr>
            <p:cNvSpPr/>
            <p:nvPr/>
          </p:nvSpPr>
          <p:spPr>
            <a:xfrm>
              <a:off x="3806075" y="3619700"/>
              <a:ext cx="41850" cy="15550"/>
            </a:xfrm>
            <a:custGeom>
              <a:avLst/>
              <a:gdLst/>
              <a:ahLst/>
              <a:cxnLst/>
              <a:rect l="l" t="t" r="r" b="b"/>
              <a:pathLst>
                <a:path w="1674" h="622" extrusionOk="0">
                  <a:moveTo>
                    <a:pt x="1132" y="0"/>
                  </a:moveTo>
                  <a:lnTo>
                    <a:pt x="263" y="77"/>
                  </a:lnTo>
                  <a:cubicBezTo>
                    <a:pt x="112" y="90"/>
                    <a:pt x="0" y="222"/>
                    <a:pt x="14" y="372"/>
                  </a:cubicBezTo>
                  <a:cubicBezTo>
                    <a:pt x="27" y="514"/>
                    <a:pt x="145" y="622"/>
                    <a:pt x="287" y="622"/>
                  </a:cubicBezTo>
                  <a:cubicBezTo>
                    <a:pt x="295" y="622"/>
                    <a:pt x="303" y="621"/>
                    <a:pt x="312" y="621"/>
                  </a:cubicBezTo>
                  <a:lnTo>
                    <a:pt x="1674" y="503"/>
                  </a:lnTo>
                  <a:cubicBezTo>
                    <a:pt x="1665" y="435"/>
                    <a:pt x="1633" y="372"/>
                    <a:pt x="1578" y="323"/>
                  </a:cubicBezTo>
                  <a:cubicBezTo>
                    <a:pt x="1471" y="232"/>
                    <a:pt x="1324" y="115"/>
                    <a:pt x="1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15" name="Chart 114">
            <a:extLst>
              <a:ext uri="{FF2B5EF4-FFF2-40B4-BE49-F238E27FC236}">
                <a16:creationId xmlns:a16="http://schemas.microsoft.com/office/drawing/2014/main" id="{3A455DBF-30C7-4522-B2B7-FC79F61F28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771965"/>
              </p:ext>
            </p:extLst>
          </p:nvPr>
        </p:nvGraphicFramePr>
        <p:xfrm>
          <a:off x="3703118" y="1200150"/>
          <a:ext cx="493176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4817474"/>
      </p:ext>
    </p:extLst>
  </p:cSld>
  <p:clrMapOvr>
    <a:masterClrMapping/>
  </p:clrMapOvr>
</p:sld>
</file>

<file path=ppt/theme/theme1.xml><?xml version="1.0" encoding="utf-8"?>
<a:theme xmlns:a="http://schemas.openxmlformats.org/drawingml/2006/main" name="Middle East Airline Business Plan by Slidesgo">
  <a:themeElements>
    <a:clrScheme name="Simple Light">
      <a:dk1>
        <a:srgbClr val="0D0F1F"/>
      </a:dk1>
      <a:lt1>
        <a:srgbClr val="5C0632"/>
      </a:lt1>
      <a:dk2>
        <a:srgbClr val="F9E4E9"/>
      </a:dk2>
      <a:lt2>
        <a:srgbClr val="B82671"/>
      </a:lt2>
      <a:accent1>
        <a:srgbClr val="9F8285"/>
      </a:accent1>
      <a:accent2>
        <a:srgbClr val="FBC249"/>
      </a:accent2>
      <a:accent3>
        <a:srgbClr val="747F8A"/>
      </a:accent3>
      <a:accent4>
        <a:srgbClr val="DECED9"/>
      </a:accent4>
      <a:accent5>
        <a:srgbClr val="FFFFFF"/>
      </a:accent5>
      <a:accent6>
        <a:srgbClr val="FFFFFF"/>
      </a:accent6>
      <a:hlink>
        <a:srgbClr val="0D0F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1341</Words>
  <Application>Microsoft Office PowerPoint</Application>
  <PresentationFormat>On-screen Show (16:9)</PresentationFormat>
  <Paragraphs>121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DM Sans</vt:lpstr>
      <vt:lpstr>Aboreto</vt:lpstr>
      <vt:lpstr>Calibri</vt:lpstr>
      <vt:lpstr>Comic Sans MS</vt:lpstr>
      <vt:lpstr>Middle East Airline Business Plan by Slidesgo</vt:lpstr>
      <vt:lpstr>Airline Reviews Analysis</vt:lpstr>
      <vt:lpstr>CONTENTs</vt:lpstr>
      <vt:lpstr>ՆԵՐԱԾՈՒԹՅՈՒՆ</vt:lpstr>
      <vt:lpstr>Top 10 Airlines</vt:lpstr>
      <vt:lpstr>Seat Comfort Staff Service Food &amp; Beverages Inflight Entertainment Value For Money Overall Rating</vt:lpstr>
      <vt:lpstr>Seat Comfort Rating</vt:lpstr>
      <vt:lpstr>Staff Service Rating</vt:lpstr>
      <vt:lpstr>Food &amp; Beverages Rating</vt:lpstr>
      <vt:lpstr>Inflight Entertainment Rating</vt:lpstr>
      <vt:lpstr>Value For Money Rating</vt:lpstr>
      <vt:lpstr>Overall Rating 1-10</vt:lpstr>
      <vt:lpstr>Ratings of Airlines</vt:lpstr>
      <vt:lpstr>Rating by Years</vt:lpstr>
      <vt:lpstr>Reviews vs Average Rating</vt:lpstr>
      <vt:lpstr>Rating Trend Across the Years</vt:lpstr>
      <vt:lpstr>Recommendation by Reviewers</vt:lpstr>
      <vt:lpstr>Correlation Ratings</vt:lpstr>
      <vt:lpstr>Correlation of Overall Rating &amp; Reviews</vt:lpstr>
      <vt:lpstr>Hypothesis Testing</vt:lpstr>
      <vt:lpstr>Hypothesis Testing of Travel Class</vt:lpstr>
      <vt:lpstr>Hypothesis Testing of Traveler Type</vt:lpstr>
      <vt:lpstr>Hypothesis Testing of Airlines</vt:lpstr>
      <vt:lpstr>Airline Reviews Dashboard</vt:lpstr>
      <vt:lpstr>PowerPoint Presentation</vt:lpstr>
      <vt:lpstr>PowerPoint Presentation</vt:lpstr>
      <vt:lpstr>PowerPoint Presentation</vt:lpstr>
      <vt:lpstr>PowerPoint Presentation</vt:lpstr>
      <vt:lpstr>Եզրակացություն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Reviews Analysis</dc:title>
  <dc:creator>Peri</dc:creator>
  <cp:lastModifiedBy>Soghomonyan Peri</cp:lastModifiedBy>
  <cp:revision>98</cp:revision>
  <dcterms:modified xsi:type="dcterms:W3CDTF">2024-07-22T09:55:52Z</dcterms:modified>
</cp:coreProperties>
</file>