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302500" cy="95885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13BDB-09DF-444B-90FA-4D8DFE2F6F37}" type="datetimeFigureOut">
              <a:rPr lang="pt-BR"/>
              <a:pPr>
                <a:defRPr/>
              </a:pPr>
              <a:t>19/02/2015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A8C74-805A-4D49-AEC0-ECDBC5570C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72EC9-211E-4EEC-9FFC-CC8F319A5E42}" type="datetimeFigureOut">
              <a:rPr lang="pt-BR"/>
              <a:pPr>
                <a:defRPr/>
              </a:pPr>
              <a:t>19/02/2015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400AF-D630-40D3-936F-E1E70764D3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3E953-25B4-4F04-A540-10156389CE33}" type="datetimeFigureOut">
              <a:rPr lang="pt-BR"/>
              <a:pPr>
                <a:defRPr/>
              </a:pPr>
              <a:t>19/02/2015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70AF5-D98E-4FA2-AEEC-14ADF3CF02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E2F13-25D5-41B9-A018-0A422C5D48C3}" type="datetimeFigureOut">
              <a:rPr lang="pt-BR"/>
              <a:pPr>
                <a:defRPr/>
              </a:pPr>
              <a:t>19/02/2015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178E1-013E-4372-856A-98F9456D04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243B8-5EF9-4B73-804C-E6856CE1FADC}" type="datetimeFigureOut">
              <a:rPr lang="pt-BR"/>
              <a:pPr>
                <a:defRPr/>
              </a:pPr>
              <a:t>19/02/2015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0B79F-A659-4B4A-8903-8FB76300F9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2C72D-62EE-4DB0-A141-8939E143E97D}" type="datetimeFigureOut">
              <a:rPr lang="pt-BR"/>
              <a:pPr>
                <a:defRPr/>
              </a:pPr>
              <a:t>19/02/2015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42F0D-0875-4A17-9EDC-5B0ED5A517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20523-22F4-4F2C-98EB-AB1564CEDA6B}" type="datetimeFigureOut">
              <a:rPr lang="pt-BR"/>
              <a:pPr>
                <a:defRPr/>
              </a:pPr>
              <a:t>19/02/2015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ACF2E-06D0-47D7-B216-9DBC953C5C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7A381-C1CD-412C-8FF2-8E6920BD520A}" type="datetimeFigureOut">
              <a:rPr lang="pt-BR"/>
              <a:pPr>
                <a:defRPr/>
              </a:pPr>
              <a:t>19/02/2015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D7718-BA6C-4E2B-8CA1-58CE0801AE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C510A-6C23-45C0-A672-50D7753341D4}" type="datetimeFigureOut">
              <a:rPr lang="pt-BR"/>
              <a:pPr>
                <a:defRPr/>
              </a:pPr>
              <a:t>19/02/2015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75459-5883-4AAB-AF0C-0541BD60BF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CE184-4E54-4298-A5D0-9DE5C4CCDF2C}" type="datetimeFigureOut">
              <a:rPr lang="pt-BR"/>
              <a:pPr>
                <a:defRPr/>
              </a:pPr>
              <a:t>19/02/2015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5508B-4966-4BD5-AF8F-2FDBE1A6F36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7EDB8-D966-4B50-93D2-FB1E8AEF484D}" type="datetimeFigureOut">
              <a:rPr lang="pt-BR"/>
              <a:pPr>
                <a:defRPr/>
              </a:pPr>
              <a:t>19/02/2015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26032-97F8-4CFA-BFBB-DFE99AD90C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ADE81E1-3258-4343-95D8-6258A975CCF7}" type="datetimeFigureOut">
              <a:rPr lang="pt-BR"/>
              <a:pPr>
                <a:defRPr/>
              </a:pPr>
              <a:t>19/02/2015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15838C0-41D9-492E-A585-E23DD7603B7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71" name="Group 59"/>
          <p:cNvGraphicFramePr>
            <a:graphicFrameLocks noGrp="1"/>
          </p:cNvGraphicFramePr>
          <p:nvPr/>
        </p:nvGraphicFramePr>
        <p:xfrm>
          <a:off x="250825" y="260350"/>
          <a:ext cx="8713788" cy="6488430"/>
        </p:xfrm>
        <a:graphic>
          <a:graphicData uri="http://schemas.openxmlformats.org/drawingml/2006/table">
            <a:tbl>
              <a:tblPr/>
              <a:tblGrid>
                <a:gridCol w="1081088"/>
                <a:gridCol w="7632700"/>
              </a:tblGrid>
              <a:tr h="3714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CRONOGRAMA  DE  ENTREGAS  -  DTCC  -  3° INFO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12/mar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Requisitos Funcionais, 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BD (MER,DER, Script de geração, Dicionário de Dados)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19/mar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Software 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C# (com BD)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26/mar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Aplicação Web (sem 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BD), </a:t>
                      </a: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Requisitos Funcionais 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</a:t>
                      </a:r>
                      <a:r>
                        <a:rPr kumimoji="0" lang="pt-B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MENÇÃO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02/abr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Software 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C# (evolução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), BD (MER, DER, </a:t>
                      </a: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Script de geração, Dicionário de Dados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) – (</a:t>
                      </a:r>
                      <a:r>
                        <a:rPr kumimoji="0" lang="pt-B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MENÇÃO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09/abr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Documentação UML, Software 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Java, 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Avaliação 180°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16/abr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Modelagem de processos, Software Java (evolução)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23/abr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Aplicação Web(com 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BD), Estratégia Apresentação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30/abr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Segurança, Aplicação </a:t>
                      </a:r>
                      <a:r>
                        <a:rPr kumimoji="0" lang="pt-B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mobile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, 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Modelagem de processos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07/mai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Aplicação Web (</a:t>
                      </a:r>
                      <a:r>
                        <a:rPr kumimoji="0" lang="pt-B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MENÇÃO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), Modelagem de processos (</a:t>
                      </a:r>
                      <a:r>
                        <a:rPr kumimoji="0" lang="pt-B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MENÇÃO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), Estratégia Apresentação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14/mai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Documentação UML (</a:t>
                      </a:r>
                      <a:r>
                        <a:rPr kumimoji="0" lang="pt-B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MENÇÃO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),  Aplicação </a:t>
                      </a:r>
                      <a:r>
                        <a:rPr kumimoji="0" lang="pt-B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mobile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, Segurança, Software 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C#, 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Estratégia Apresentação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21/mai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Software 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Java, Aplicação Web, 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Manuais, 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Segurança, Estratégia 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Apresentação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28/mai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Aplicação </a:t>
                      </a:r>
                      <a:r>
                        <a:rPr kumimoji="0" lang="pt-B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mobile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, 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Estratégia 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Apresentação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09/jun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Entrega final TCC, 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Estratégia 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Apresentação, Avaliação 360°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167</Words>
  <Application>Microsoft Office PowerPoint</Application>
  <PresentationFormat>Apresentação na tela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ETESP</dc:creator>
  <cp:lastModifiedBy>ETESP</cp:lastModifiedBy>
  <cp:revision>31</cp:revision>
  <dcterms:created xsi:type="dcterms:W3CDTF">2012-02-14T23:05:49Z</dcterms:created>
  <dcterms:modified xsi:type="dcterms:W3CDTF">2015-02-19T22:27:45Z</dcterms:modified>
</cp:coreProperties>
</file>