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151f633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151f633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151f633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151f633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151f633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151f633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151f633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151f633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TEDlinked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689550" y="2680725"/>
            <a:ext cx="50175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11"/>
              <a:t>Paolo Ghilardi 1080385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11"/>
              <a:t>Raffaele Orabona 1079143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Audience e Obiettivi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La nostra audience è formata da persone disposte ad informarsi su nuovi argomenti, partendo dai TEDx ed espandendo poi le loro conoscenze tramite articoli, ricerche e white paper</a:t>
            </a:r>
            <a:r>
              <a:rPr lang="it" sz="1600"/>
              <a:t>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/>
              <a:t>Comprende inoltre</a:t>
            </a:r>
            <a:r>
              <a:rPr lang="it" sz="1600"/>
              <a:t> coloro che vogliono arricchire i propri discorsi con ulteriori conoscenze, tramite il collegamento di articoli provenienti da fonti attendibili curate da esperti nei rispettivi campi.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68900" y="393750"/>
            <a:ext cx="32745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AWS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117" y="393750"/>
            <a:ext cx="4080065" cy="43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068900" y="1208425"/>
            <a:ext cx="35031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AWS Personalize: Sistema di suggerimenti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Amazon S3: Sistema di storage cloud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AWS SNS: Sistema di notifiche push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Github: Repository di codice, più sistema di CD/CI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 Gateway: Servizio di esposizione delle API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Amazon Cognito: Sistema login con il supporto per Google, Facebook, etc…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AWS Lambda: Servizio di script serverless. È il backend effettivo.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Caratteristiche	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6000"/>
            <a:ext cx="7038900" cy="2911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Account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 sz="1300"/>
              <a:t>cronologia TEDx visti,  commenti, like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 sz="1300"/>
              <a:t>per i TEDx visti, si potrà sapere fino a che punto si è arrivati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Iscrizioni per argomento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 sz="1300"/>
              <a:t>Se hai un account, usa SNS, altrimenti si può usare RSS (Forse)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Suggerimenti in base ai contenuti guardati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Prossimo video da guardare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Download dei video (Forse)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Punti Critici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Verificare la c</a:t>
            </a:r>
            <a:r>
              <a:rPr lang="it" sz="1500"/>
              <a:t>orrettezza delle informazioni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Moderare i commenti degli utenti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Controllare la </a:t>
            </a:r>
            <a:r>
              <a:rPr lang="it" sz="1500"/>
              <a:t>qualità</a:t>
            </a:r>
            <a:r>
              <a:rPr lang="it" sz="1500"/>
              <a:t> dei collegamenti fatti dagli utenti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Gestione delle avvertenze su link di terze parti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