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60" r:id="rId5"/>
    <p:sldId id="262" r:id="rId6"/>
    <p:sldId id="263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2015-10-08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2015-10-08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2015-10-08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2015-10-08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2015-10-08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2015-10-08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2015-10-08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2015-10-08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2015-10-08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2015-10-08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2015-10-08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2015-10-08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Julia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to Julia</a:t>
            </a:r>
          </a:p>
          <a:p>
            <a:r>
              <a:rPr lang="en-US" dirty="0" smtClean="0"/>
              <a:t>Erik Schnetter</a:t>
            </a:r>
          </a:p>
          <a:p>
            <a:r>
              <a:rPr lang="en-US" dirty="0" smtClean="0"/>
              <a:t>Perimeter Institute, 2015-10-08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4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Julia?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large projects, need three properties of a computer language: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 smtClean="0"/>
              <a:t>90% of time spent in 10% of code: efficiency </a:t>
            </a:r>
            <a:r>
              <a:rPr lang="en-US" sz="2400" dirty="0" smtClean="0">
                <a:solidFill>
                  <a:srgbClr val="FF0000"/>
                </a:solidFill>
              </a:rPr>
              <a:t>(Python)</a:t>
            </a:r>
            <a:endParaRPr lang="en-US" sz="2400" dirty="0" smtClean="0"/>
          </a:p>
          <a:p>
            <a:pPr marL="868680" lvl="1" indent="-457200">
              <a:buFont typeface="+mj-lt"/>
              <a:buAutoNum type="arabicPeriod"/>
            </a:pPr>
            <a:r>
              <a:rPr lang="en-US" sz="2400" dirty="0" smtClean="0"/>
              <a:t>Most of code is about managing complexity: correctness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Mathematica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 smtClean="0"/>
          </a:p>
          <a:p>
            <a:pPr marL="868680" lvl="1" indent="-457200">
              <a:buFont typeface="+mj-lt"/>
              <a:buAutoNum type="arabicPeriod"/>
            </a:pPr>
            <a:r>
              <a:rPr lang="en-US" sz="2400" dirty="0" smtClean="0"/>
              <a:t>Development, testing, playing around with new idea: convenience </a:t>
            </a:r>
            <a:r>
              <a:rPr lang="en-US" sz="2400" dirty="0" smtClean="0">
                <a:solidFill>
                  <a:srgbClr val="FF0000"/>
                </a:solidFill>
              </a:rPr>
              <a:t>(C, C++, Fortran)</a:t>
            </a:r>
            <a:endParaRPr lang="en-US" sz="2400" dirty="0" smtClean="0"/>
          </a:p>
          <a:p>
            <a:r>
              <a:rPr lang="en-US" sz="2600" dirty="0" smtClean="0"/>
              <a:t>Usually need to combine multiple languages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6967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Julia?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large projects, need three properties of a computer language: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000" dirty="0" smtClean="0"/>
              <a:t>90% of time spent in 10% of code: efficiency </a:t>
            </a:r>
            <a:r>
              <a:rPr lang="en-US" sz="2000" dirty="0" smtClean="0">
                <a:solidFill>
                  <a:srgbClr val="FF0000"/>
                </a:solidFill>
              </a:rPr>
              <a:t>(Python)</a:t>
            </a:r>
            <a:endParaRPr lang="en-US" sz="2000" dirty="0" smtClean="0"/>
          </a:p>
          <a:p>
            <a:pPr marL="868680" lvl="1" indent="-457200">
              <a:buFont typeface="+mj-lt"/>
              <a:buAutoNum type="arabicPeriod"/>
            </a:pPr>
            <a:r>
              <a:rPr lang="en-US" sz="2000" dirty="0" smtClean="0"/>
              <a:t>Most of code is about managing complexity: correctness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Mathematica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 smtClean="0"/>
          </a:p>
          <a:p>
            <a:pPr marL="868680" lvl="1" indent="-457200">
              <a:buFont typeface="+mj-lt"/>
              <a:buAutoNum type="arabicPeriod"/>
            </a:pPr>
            <a:r>
              <a:rPr lang="en-US" sz="2000" dirty="0" smtClean="0"/>
              <a:t>Development, testing, playing around with new idea: convenience </a:t>
            </a:r>
            <a:r>
              <a:rPr lang="en-US" sz="2000" dirty="0" smtClean="0">
                <a:solidFill>
                  <a:srgbClr val="FF0000"/>
                </a:solidFill>
              </a:rPr>
              <a:t>(C, C++, Fortran)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project management also need: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US" dirty="0" smtClean="0"/>
              <a:t>Runs everywhere: portability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US" dirty="0" smtClean="0"/>
              <a:t>Can find people: widely known </a:t>
            </a:r>
            <a:r>
              <a:rPr lang="en-US" dirty="0" smtClean="0">
                <a:solidFill>
                  <a:srgbClr val="FF6600"/>
                </a:solidFill>
              </a:rPr>
              <a:t>(Julia?)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[tutorials, good documentation]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US" dirty="0" smtClean="0"/>
              <a:t>Has a future </a:t>
            </a:r>
            <a:r>
              <a:rPr lang="en-US" dirty="0" smtClean="0">
                <a:solidFill>
                  <a:srgbClr val="FF6600"/>
                </a:solidFill>
              </a:rPr>
              <a:t>(Julia?) </a:t>
            </a:r>
            <a:r>
              <a:rPr lang="en-US" dirty="0" smtClean="0">
                <a:solidFill>
                  <a:srgbClr val="008000"/>
                </a:solidFill>
              </a:rPr>
              <a:t>[active, diverse community]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8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“Right” Syntax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Where should the parentheses go?</a:t>
            </a:r>
          </a:p>
          <a:p>
            <a:endParaRPr lang="en-US" sz="2400" dirty="0"/>
          </a:p>
          <a:p>
            <a:pPr lvl="1"/>
            <a:r>
              <a:rPr lang="en-US" sz="2400" dirty="0" smtClean="0"/>
              <a:t>sin(x)	</a:t>
            </a:r>
            <a:r>
              <a:rPr lang="en-US" sz="2400" smtClean="0"/>
              <a:t>most computer </a:t>
            </a:r>
            <a:r>
              <a:rPr lang="en-US" sz="2400" dirty="0" smtClean="0"/>
              <a:t>languages</a:t>
            </a:r>
          </a:p>
          <a:p>
            <a:pPr lvl="1"/>
            <a:r>
              <a:rPr lang="en-US" sz="2400" dirty="0" smtClean="0"/>
              <a:t>(sin x)	Lisp, Scheme</a:t>
            </a:r>
          </a:p>
          <a:p>
            <a:pPr lvl="1"/>
            <a:r>
              <a:rPr lang="en-US" sz="2400" dirty="0" smtClean="0"/>
              <a:t>Sin[x]	</a:t>
            </a:r>
            <a:r>
              <a:rPr lang="en-US" sz="2400" dirty="0" err="1" smtClean="0"/>
              <a:t>Mathematica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19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“Right” Syntax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Where should the parentheses go?</a:t>
            </a:r>
          </a:p>
          <a:p>
            <a:endParaRPr lang="en-US" sz="2400" dirty="0"/>
          </a:p>
          <a:p>
            <a:pPr lvl="1"/>
            <a:r>
              <a:rPr lang="en-US" sz="2400" dirty="0" smtClean="0"/>
              <a:t>sin(x)	most compute languages</a:t>
            </a:r>
          </a:p>
          <a:p>
            <a:pPr lvl="1"/>
            <a:r>
              <a:rPr lang="en-US" sz="2400" dirty="0" smtClean="0"/>
              <a:t>(sin x)	Lisp, Scheme</a:t>
            </a:r>
          </a:p>
          <a:p>
            <a:pPr lvl="1"/>
            <a:r>
              <a:rPr lang="en-US" sz="2400" dirty="0" smtClean="0"/>
              <a:t>Sin[x]	</a:t>
            </a:r>
            <a:r>
              <a:rPr lang="en-US" sz="2400" dirty="0" err="1" smtClean="0"/>
              <a:t>Mathematica</a:t>
            </a:r>
            <a:endParaRPr lang="en-US" sz="2400" dirty="0" smtClean="0"/>
          </a:p>
          <a:p>
            <a:pPr lvl="1"/>
            <a:r>
              <a:rPr lang="en-US" sz="2400" dirty="0" smtClean="0"/>
              <a:t>sin x	mathematics</a:t>
            </a:r>
          </a:p>
        </p:txBody>
      </p:sp>
    </p:spTree>
    <p:extLst>
      <p:ext uri="{BB962C8B-B14F-4D97-AF65-F5344CB8AC3E}">
        <p14:creationId xmlns:p14="http://schemas.microsoft.com/office/powerpoint/2010/main" val="139408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Concurrent, Parallel,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Concurrency: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ulti-tasking, i.e. quickly switching between different tasks</a:t>
            </a:r>
          </a:p>
          <a:p>
            <a:pPr lvl="1"/>
            <a:r>
              <a:rPr lang="en-US" dirty="0" smtClean="0"/>
              <a:t>At any time, only one task is active (uses only single core)</a:t>
            </a:r>
          </a:p>
          <a:p>
            <a:pPr lvl="1"/>
            <a:r>
              <a:rPr lang="en-US" dirty="0" err="1" smtClean="0"/>
              <a:t>Coroutine</a:t>
            </a:r>
            <a:r>
              <a:rPr lang="en-US" dirty="0" smtClean="0"/>
              <a:t>, iterator, generator</a:t>
            </a:r>
          </a:p>
          <a:p>
            <a:pPr lvl="1"/>
            <a:r>
              <a:rPr lang="en-US" dirty="0" smtClean="0"/>
              <a:t>Simplifies programming</a:t>
            </a:r>
          </a:p>
          <a:p>
            <a:r>
              <a:rPr lang="en-US" b="1" dirty="0" smtClean="0"/>
              <a:t>Parallel computing:</a:t>
            </a:r>
          </a:p>
          <a:p>
            <a:pPr lvl="1"/>
            <a:r>
              <a:rPr lang="en-US" dirty="0" smtClean="0"/>
              <a:t>Multiple threads active simultaneously</a:t>
            </a:r>
          </a:p>
          <a:p>
            <a:pPr lvl="1"/>
            <a:r>
              <a:rPr lang="en-US" dirty="0" smtClean="0"/>
              <a:t>Require synchronization, locking, etc.</a:t>
            </a:r>
          </a:p>
          <a:p>
            <a:pPr lvl="1"/>
            <a:r>
              <a:rPr lang="en-US" dirty="0" smtClean="0"/>
              <a:t>Improves performance (uses multiple cores)</a:t>
            </a:r>
          </a:p>
          <a:p>
            <a:r>
              <a:rPr lang="en-US" b="1" dirty="0" smtClean="0"/>
              <a:t>Distributed computing:</a:t>
            </a:r>
          </a:p>
          <a:p>
            <a:pPr lvl="1"/>
            <a:r>
              <a:rPr lang="en-US" dirty="0" smtClean="0"/>
              <a:t>Multiple processes, each with own memory</a:t>
            </a:r>
          </a:p>
          <a:p>
            <a:pPr lvl="1"/>
            <a:r>
              <a:rPr lang="en-US" dirty="0" smtClean="0"/>
              <a:t>Requires communication, very difficult to use</a:t>
            </a:r>
          </a:p>
          <a:p>
            <a:pPr lvl="1"/>
            <a:r>
              <a:rPr lang="en-US" dirty="0" smtClean="0"/>
              <a:t>May vastly improve performance (x 10,000)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19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68</TotalTime>
  <Words>300</Words>
  <Application>Microsoft Macintosh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Julia</vt:lpstr>
      <vt:lpstr>Why Julia?</vt:lpstr>
      <vt:lpstr>Why Julia?</vt:lpstr>
      <vt:lpstr>The “Right” Syntax</vt:lpstr>
      <vt:lpstr>The “Right” Syntax</vt:lpstr>
      <vt:lpstr>Concurrent, Parallel, Distributed Computing</vt:lpstr>
    </vt:vector>
  </TitlesOfParts>
  <Company>Louisiana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</dc:title>
  <dc:creator>Erik Schnetter</dc:creator>
  <cp:lastModifiedBy>Erik Schnetter</cp:lastModifiedBy>
  <cp:revision>8</cp:revision>
  <dcterms:created xsi:type="dcterms:W3CDTF">2015-10-08T17:13:23Z</dcterms:created>
  <dcterms:modified xsi:type="dcterms:W3CDTF">2015-10-08T18:21:26Z</dcterms:modified>
</cp:coreProperties>
</file>