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9" r:id="rId4"/>
    <p:sldId id="260" r:id="rId5"/>
    <p:sldId id="261" r:id="rId6"/>
    <p:sldId id="262" r:id="rId7"/>
    <p:sldId id="263" r:id="rId8"/>
    <p:sldId id="265"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71A13-6D44-DB2D-1C26-EFA2F79D3AD6}" v="1619" dt="2021-07-05T09:57:19.857"/>
    <p1510:client id="{32AE3090-8B09-465B-AC6A-E8D893138E93}" v="1542" dt="2021-07-05T08:13:08.252"/>
    <p1510:client id="{4214EC9F-58AE-2B88-501D-4225FC191D61}" v="190" dt="2021-07-05T08:16:54.118"/>
    <p1510:client id="{666CF3C0-B1AD-B679-A4C6-F3215B9BBCBE}" v="67" dt="2021-07-05T12:49:22.062"/>
    <p1510:client id="{94861525-02C5-A7E3-22A6-822506E9B7B1}" v="1134" dt="2021-07-05T12:28:21.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in Patel" userId="S::perinpatel.dds21@iiitb.net::79658139-0106-4148-88e6-48aa42d9c54f" providerId="AD" clId="Web-{4214EC9F-58AE-2B88-501D-4225FC191D61}"/>
    <pc:docChg chg="addSld modSld">
      <pc:chgData name="Perin Patel" userId="S::perinpatel.dds21@iiitb.net::79658139-0106-4148-88e6-48aa42d9c54f" providerId="AD" clId="Web-{4214EC9F-58AE-2B88-501D-4225FC191D61}" dt="2021-07-05T08:16:54.118" v="91"/>
      <pc:docMkLst>
        <pc:docMk/>
      </pc:docMkLst>
      <pc:sldChg chg="modSp">
        <pc:chgData name="Perin Patel" userId="S::perinpatel.dds21@iiitb.net::79658139-0106-4148-88e6-48aa42d9c54f" providerId="AD" clId="Web-{4214EC9F-58AE-2B88-501D-4225FC191D61}" dt="2021-07-05T08:16:53.321" v="90" actId="20577"/>
        <pc:sldMkLst>
          <pc:docMk/>
          <pc:sldMk cId="58532109" sldId="261"/>
        </pc:sldMkLst>
        <pc:spChg chg="mod">
          <ac:chgData name="Perin Patel" userId="S::perinpatel.dds21@iiitb.net::79658139-0106-4148-88e6-48aa42d9c54f" providerId="AD" clId="Web-{4214EC9F-58AE-2B88-501D-4225FC191D61}" dt="2021-07-05T08:16:53.321" v="90" actId="20577"/>
          <ac:spMkLst>
            <pc:docMk/>
            <pc:sldMk cId="58532109" sldId="261"/>
            <ac:spMk id="3" creationId="{3F705CBE-4481-4C2A-9729-7A84FE3AA9B5}"/>
          </ac:spMkLst>
        </pc:spChg>
      </pc:sldChg>
      <pc:sldChg chg="new">
        <pc:chgData name="Perin Patel" userId="S::perinpatel.dds21@iiitb.net::79658139-0106-4148-88e6-48aa42d9c54f" providerId="AD" clId="Web-{4214EC9F-58AE-2B88-501D-4225FC191D61}" dt="2021-07-05T08:16:54.118" v="91"/>
        <pc:sldMkLst>
          <pc:docMk/>
          <pc:sldMk cId="1381257779" sldId="262"/>
        </pc:sldMkLst>
      </pc:sldChg>
    </pc:docChg>
  </pc:docChgLst>
  <pc:docChgLst>
    <pc:chgData name="Perin Patel" userId="S::perinpatel.dds21@iiitb.net::79658139-0106-4148-88e6-48aa42d9c54f" providerId="AD" clId="Web-{27B71A13-6D44-DB2D-1C26-EFA2F79D3AD6}"/>
    <pc:docChg chg="addSld delSld modSld sldOrd">
      <pc:chgData name="Perin Patel" userId="S::perinpatel.dds21@iiitb.net::79658139-0106-4148-88e6-48aa42d9c54f" providerId="AD" clId="Web-{27B71A13-6D44-DB2D-1C26-EFA2F79D3AD6}" dt="2021-07-05T09:57:19.857" v="868" actId="20577"/>
      <pc:docMkLst>
        <pc:docMk/>
      </pc:docMkLst>
      <pc:sldChg chg="addSp delSp modSp mod setBg modClrScheme chgLayout">
        <pc:chgData name="Perin Patel" userId="S::perinpatel.dds21@iiitb.net::79658139-0106-4148-88e6-48aa42d9c54f" providerId="AD" clId="Web-{27B71A13-6D44-DB2D-1C26-EFA2F79D3AD6}" dt="2021-07-05T08:47:44.256" v="131" actId="1076"/>
        <pc:sldMkLst>
          <pc:docMk/>
          <pc:sldMk cId="1381257779" sldId="262"/>
        </pc:sldMkLst>
        <pc:spChg chg="mod ord">
          <ac:chgData name="Perin Patel" userId="S::perinpatel.dds21@iiitb.net::79658139-0106-4148-88e6-48aa42d9c54f" providerId="AD" clId="Web-{27B71A13-6D44-DB2D-1C26-EFA2F79D3AD6}" dt="2021-07-05T08:44:49.187" v="105" actId="20577"/>
          <ac:spMkLst>
            <pc:docMk/>
            <pc:sldMk cId="1381257779" sldId="262"/>
            <ac:spMk id="2" creationId="{CC03155F-124E-4E09-A64C-0097BD31F88C}"/>
          </ac:spMkLst>
        </pc:spChg>
        <pc:spChg chg="del">
          <ac:chgData name="Perin Patel" userId="S::perinpatel.dds21@iiitb.net::79658139-0106-4148-88e6-48aa42d9c54f" providerId="AD" clId="Web-{27B71A13-6D44-DB2D-1C26-EFA2F79D3AD6}" dt="2021-07-05T08:27:20.556" v="15"/>
          <ac:spMkLst>
            <pc:docMk/>
            <pc:sldMk cId="1381257779" sldId="262"/>
            <ac:spMk id="3" creationId="{042A4E01-0922-4C1E-BCF4-57B2B210F0A0}"/>
          </ac:spMkLst>
        </pc:spChg>
        <pc:spChg chg="add del mod ord">
          <ac:chgData name="Perin Patel" userId="S::perinpatel.dds21@iiitb.net::79658139-0106-4148-88e6-48aa42d9c54f" providerId="AD" clId="Web-{27B71A13-6D44-DB2D-1C26-EFA2F79D3AD6}" dt="2021-07-05T08:29:47.652" v="23"/>
          <ac:spMkLst>
            <pc:docMk/>
            <pc:sldMk cId="1381257779" sldId="262"/>
            <ac:spMk id="5" creationId="{3FF80E7E-72C8-4BE2-BFD8-F4519430E95F}"/>
          </ac:spMkLst>
        </pc:spChg>
        <pc:spChg chg="add del">
          <ac:chgData name="Perin Patel" userId="S::perinpatel.dds21@iiitb.net::79658139-0106-4148-88e6-48aa42d9c54f" providerId="AD" clId="Web-{27B71A13-6D44-DB2D-1C26-EFA2F79D3AD6}" dt="2021-07-05T08:32:44.937" v="40"/>
          <ac:spMkLst>
            <pc:docMk/>
            <pc:sldMk cId="1381257779" sldId="262"/>
            <ac:spMk id="8" creationId="{2D6FBB9D-1CAA-4D05-AB33-BABDFE17B843}"/>
          </ac:spMkLst>
        </pc:spChg>
        <pc:spChg chg="add del">
          <ac:chgData name="Perin Patel" userId="S::perinpatel.dds21@iiitb.net::79658139-0106-4148-88e6-48aa42d9c54f" providerId="AD" clId="Web-{27B71A13-6D44-DB2D-1C26-EFA2F79D3AD6}" dt="2021-07-05T08:32:44.937" v="40"/>
          <ac:spMkLst>
            <pc:docMk/>
            <pc:sldMk cId="1381257779" sldId="262"/>
            <ac:spMk id="9" creationId="{04727B71-B4B6-4823-80A1-68C40B475118}"/>
          </ac:spMkLst>
        </pc:spChg>
        <pc:spChg chg="add del">
          <ac:chgData name="Perin Patel" userId="S::perinpatel.dds21@iiitb.net::79658139-0106-4148-88e6-48aa42d9c54f" providerId="AD" clId="Web-{27B71A13-6D44-DB2D-1C26-EFA2F79D3AD6}" dt="2021-07-05T08:32:35.687" v="39"/>
          <ac:spMkLst>
            <pc:docMk/>
            <pc:sldMk cId="1381257779" sldId="262"/>
            <ac:spMk id="10" creationId="{41F66A78-8BAB-4FCA-B804-1315EEE4CB27}"/>
          </ac:spMkLst>
        </pc:spChg>
        <pc:spChg chg="add del">
          <ac:chgData name="Perin Patel" userId="S::perinpatel.dds21@iiitb.net::79658139-0106-4148-88e6-48aa42d9c54f" providerId="AD" clId="Web-{27B71A13-6D44-DB2D-1C26-EFA2F79D3AD6}" dt="2021-07-05T08:32:14.405" v="37"/>
          <ac:spMkLst>
            <pc:docMk/>
            <pc:sldMk cId="1381257779" sldId="262"/>
            <ac:spMk id="11" creationId="{8D06CE56-3881-4ADA-8CEF-D18B02C242A3}"/>
          </ac:spMkLst>
        </pc:spChg>
        <pc:spChg chg="add del">
          <ac:chgData name="Perin Patel" userId="S::perinpatel.dds21@iiitb.net::79658139-0106-4148-88e6-48aa42d9c54f" providerId="AD" clId="Web-{27B71A13-6D44-DB2D-1C26-EFA2F79D3AD6}" dt="2021-07-05T08:32:44.937" v="40"/>
          <ac:spMkLst>
            <pc:docMk/>
            <pc:sldMk cId="1381257779" sldId="262"/>
            <ac:spMk id="12" creationId="{79A6DB05-9FB5-4B07-8675-74C23D4FD89D}"/>
          </ac:spMkLst>
        </pc:spChg>
        <pc:spChg chg="add del">
          <ac:chgData name="Perin Patel" userId="S::perinpatel.dds21@iiitb.net::79658139-0106-4148-88e6-48aa42d9c54f" providerId="AD" clId="Web-{27B71A13-6D44-DB2D-1C26-EFA2F79D3AD6}" dt="2021-07-05T08:32:14.405" v="37"/>
          <ac:spMkLst>
            <pc:docMk/>
            <pc:sldMk cId="1381257779" sldId="262"/>
            <ac:spMk id="13" creationId="{79F3C543-62EC-4433-9C93-A2CD8764E9B4}"/>
          </ac:spMkLst>
        </pc:spChg>
        <pc:spChg chg="add del">
          <ac:chgData name="Perin Patel" userId="S::perinpatel.dds21@iiitb.net::79658139-0106-4148-88e6-48aa42d9c54f" providerId="AD" clId="Web-{27B71A13-6D44-DB2D-1C26-EFA2F79D3AD6}" dt="2021-07-05T08:32:44.937" v="40"/>
          <ac:spMkLst>
            <pc:docMk/>
            <pc:sldMk cId="1381257779" sldId="262"/>
            <ac:spMk id="14" creationId="{B23FE733-F95B-4DF6-AFC5-BEEB3577C494}"/>
          </ac:spMkLst>
        </pc:spChg>
        <pc:spChg chg="add del">
          <ac:chgData name="Perin Patel" userId="S::perinpatel.dds21@iiitb.net::79658139-0106-4148-88e6-48aa42d9c54f" providerId="AD" clId="Web-{27B71A13-6D44-DB2D-1C26-EFA2F79D3AD6}" dt="2021-07-05T08:32:14.405" v="37"/>
          <ac:spMkLst>
            <pc:docMk/>
            <pc:sldMk cId="1381257779" sldId="262"/>
            <ac:spMk id="15" creationId="{6234BCC6-39B9-47D9-8BF8-C665401AE23C}"/>
          </ac:spMkLst>
        </pc:spChg>
        <pc:spChg chg="add del">
          <ac:chgData name="Perin Patel" userId="S::perinpatel.dds21@iiitb.net::79658139-0106-4148-88e6-48aa42d9c54f" providerId="AD" clId="Web-{27B71A13-6D44-DB2D-1C26-EFA2F79D3AD6}" dt="2021-07-05T08:32:44.937" v="40"/>
          <ac:spMkLst>
            <pc:docMk/>
            <pc:sldMk cId="1381257779" sldId="262"/>
            <ac:spMk id="16" creationId="{9080D120-BD54-46E1-BA37-82F5E8089E90}"/>
          </ac:spMkLst>
        </pc:spChg>
        <pc:spChg chg="add del">
          <ac:chgData name="Perin Patel" userId="S::perinpatel.dds21@iiitb.net::79658139-0106-4148-88e6-48aa42d9c54f" providerId="AD" clId="Web-{27B71A13-6D44-DB2D-1C26-EFA2F79D3AD6}" dt="2021-07-05T08:32:14.405" v="37"/>
          <ac:spMkLst>
            <pc:docMk/>
            <pc:sldMk cId="1381257779" sldId="262"/>
            <ac:spMk id="17" creationId="{72A9CE9D-DAC3-40AF-B504-78A64A909F9D}"/>
          </ac:spMkLst>
        </pc:spChg>
        <pc:spChg chg="add del">
          <ac:chgData name="Perin Patel" userId="S::perinpatel.dds21@iiitb.net::79658139-0106-4148-88e6-48aa42d9c54f" providerId="AD" clId="Web-{27B71A13-6D44-DB2D-1C26-EFA2F79D3AD6}" dt="2021-07-05T08:32:44.937" v="40"/>
          <ac:spMkLst>
            <pc:docMk/>
            <pc:sldMk cId="1381257779" sldId="262"/>
            <ac:spMk id="18" creationId="{81D83946-74FA-498A-AC80-9926F041B5C5}"/>
          </ac:spMkLst>
        </pc:spChg>
        <pc:spChg chg="add del">
          <ac:chgData name="Perin Patel" userId="S::perinpatel.dds21@iiitb.net::79658139-0106-4148-88e6-48aa42d9c54f" providerId="AD" clId="Web-{27B71A13-6D44-DB2D-1C26-EFA2F79D3AD6}" dt="2021-07-05T08:32:14.405" v="37"/>
          <ac:spMkLst>
            <pc:docMk/>
            <pc:sldMk cId="1381257779" sldId="262"/>
            <ac:spMk id="19" creationId="{506D7452-6CDE-4381-86CE-07B2459383D5}"/>
          </ac:spMkLst>
        </pc:spChg>
        <pc:spChg chg="add del">
          <ac:chgData name="Perin Patel" userId="S::perinpatel.dds21@iiitb.net::79658139-0106-4148-88e6-48aa42d9c54f" providerId="AD" clId="Web-{27B71A13-6D44-DB2D-1C26-EFA2F79D3AD6}" dt="2021-07-05T08:32:14.405" v="37"/>
          <ac:spMkLst>
            <pc:docMk/>
            <pc:sldMk cId="1381257779" sldId="262"/>
            <ac:spMk id="21" creationId="{762DA937-8B55-4317-BD32-98D7AF30E39E}"/>
          </ac:spMkLst>
        </pc:spChg>
        <pc:spChg chg="add del">
          <ac:chgData name="Perin Patel" userId="S::perinpatel.dds21@iiitb.net::79658139-0106-4148-88e6-48aa42d9c54f" providerId="AD" clId="Web-{27B71A13-6D44-DB2D-1C26-EFA2F79D3AD6}" dt="2021-07-05T08:32:14.405" v="37"/>
          <ac:spMkLst>
            <pc:docMk/>
            <pc:sldMk cId="1381257779" sldId="262"/>
            <ac:spMk id="23" creationId="{C52EE5A8-045B-4D39-8ED1-513334085EEC}"/>
          </ac:spMkLst>
        </pc:spChg>
        <pc:spChg chg="add del">
          <ac:chgData name="Perin Patel" userId="S::perinpatel.dds21@iiitb.net::79658139-0106-4148-88e6-48aa42d9c54f" providerId="AD" clId="Web-{27B71A13-6D44-DB2D-1C26-EFA2F79D3AD6}" dt="2021-07-05T08:32:44.937" v="40"/>
          <ac:spMkLst>
            <pc:docMk/>
            <pc:sldMk cId="1381257779" sldId="262"/>
            <ac:spMk id="25" creationId="{5060D983-8B52-443A-8183-2A1DE05618B5}"/>
          </ac:spMkLst>
        </pc:spChg>
        <pc:spChg chg="add del">
          <ac:chgData name="Perin Patel" userId="S::perinpatel.dds21@iiitb.net::79658139-0106-4148-88e6-48aa42d9c54f" providerId="AD" clId="Web-{27B71A13-6D44-DB2D-1C26-EFA2F79D3AD6}" dt="2021-07-05T08:32:53.859" v="41"/>
          <ac:spMkLst>
            <pc:docMk/>
            <pc:sldMk cId="1381257779" sldId="262"/>
            <ac:spMk id="29" creationId="{E24F8CBC-C6F8-4944-92B9-8931803D8A15}"/>
          </ac:spMkLst>
        </pc:spChg>
        <pc:spChg chg="add del">
          <ac:chgData name="Perin Patel" userId="S::perinpatel.dds21@iiitb.net::79658139-0106-4148-88e6-48aa42d9c54f" providerId="AD" clId="Web-{27B71A13-6D44-DB2D-1C26-EFA2F79D3AD6}" dt="2021-07-05T08:39:51.712" v="66"/>
          <ac:spMkLst>
            <pc:docMk/>
            <pc:sldMk cId="1381257779" sldId="262"/>
            <ac:spMk id="32" creationId="{2D6FBB9D-1CAA-4D05-AB33-BABDFE17B843}"/>
          </ac:spMkLst>
        </pc:spChg>
        <pc:spChg chg="add del">
          <ac:chgData name="Perin Patel" userId="S::perinpatel.dds21@iiitb.net::79658139-0106-4148-88e6-48aa42d9c54f" providerId="AD" clId="Web-{27B71A13-6D44-DB2D-1C26-EFA2F79D3AD6}" dt="2021-07-05T08:39:51.712" v="66"/>
          <ac:spMkLst>
            <pc:docMk/>
            <pc:sldMk cId="1381257779" sldId="262"/>
            <ac:spMk id="34" creationId="{04727B71-B4B6-4823-80A1-68C40B475118}"/>
          </ac:spMkLst>
        </pc:spChg>
        <pc:spChg chg="add del">
          <ac:chgData name="Perin Patel" userId="S::perinpatel.dds21@iiitb.net::79658139-0106-4148-88e6-48aa42d9c54f" providerId="AD" clId="Web-{27B71A13-6D44-DB2D-1C26-EFA2F79D3AD6}" dt="2021-07-05T08:39:51.712" v="66"/>
          <ac:spMkLst>
            <pc:docMk/>
            <pc:sldMk cId="1381257779" sldId="262"/>
            <ac:spMk id="36" creationId="{79A6DB05-9FB5-4B07-8675-74C23D4FD89D}"/>
          </ac:spMkLst>
        </pc:spChg>
        <pc:spChg chg="add del">
          <ac:chgData name="Perin Patel" userId="S::perinpatel.dds21@iiitb.net::79658139-0106-4148-88e6-48aa42d9c54f" providerId="AD" clId="Web-{27B71A13-6D44-DB2D-1C26-EFA2F79D3AD6}" dt="2021-07-05T08:39:51.712" v="66"/>
          <ac:spMkLst>
            <pc:docMk/>
            <pc:sldMk cId="1381257779" sldId="262"/>
            <ac:spMk id="38" creationId="{26FF42C2-EA15-4154-B242-E98E88CED99C}"/>
          </ac:spMkLst>
        </pc:spChg>
        <pc:spChg chg="add del">
          <ac:chgData name="Perin Patel" userId="S::perinpatel.dds21@iiitb.net::79658139-0106-4148-88e6-48aa42d9c54f" providerId="AD" clId="Web-{27B71A13-6D44-DB2D-1C26-EFA2F79D3AD6}" dt="2021-07-05T08:39:51.712" v="66"/>
          <ac:spMkLst>
            <pc:docMk/>
            <pc:sldMk cId="1381257779" sldId="262"/>
            <ac:spMk id="40" creationId="{D79DE9F7-28C4-4856-BA57-D696E124C137}"/>
          </ac:spMkLst>
        </pc:spChg>
        <pc:spChg chg="add del">
          <ac:chgData name="Perin Patel" userId="S::perinpatel.dds21@iiitb.net::79658139-0106-4148-88e6-48aa42d9c54f" providerId="AD" clId="Web-{27B71A13-6D44-DB2D-1C26-EFA2F79D3AD6}" dt="2021-07-05T08:39:51.712" v="66"/>
          <ac:spMkLst>
            <pc:docMk/>
            <pc:sldMk cId="1381257779" sldId="262"/>
            <ac:spMk id="42" creationId="{E1F9ED9C-121B-44C6-A308-5824769C40D5}"/>
          </ac:spMkLst>
        </pc:spChg>
        <pc:spChg chg="add del">
          <ac:chgData name="Perin Patel" userId="S::perinpatel.dds21@iiitb.net::79658139-0106-4148-88e6-48aa42d9c54f" providerId="AD" clId="Web-{27B71A13-6D44-DB2D-1C26-EFA2F79D3AD6}" dt="2021-07-05T08:39:51.712" v="66"/>
          <ac:spMkLst>
            <pc:docMk/>
            <pc:sldMk cId="1381257779" sldId="262"/>
            <ac:spMk id="44" creationId="{4A5F8185-F27B-4E99-A06C-007336FE3F2D}"/>
          </ac:spMkLst>
        </pc:spChg>
        <pc:spChg chg="add del">
          <ac:chgData name="Perin Patel" userId="S::perinpatel.dds21@iiitb.net::79658139-0106-4148-88e6-48aa42d9c54f" providerId="AD" clId="Web-{27B71A13-6D44-DB2D-1C26-EFA2F79D3AD6}" dt="2021-07-05T08:39:51.680" v="65"/>
          <ac:spMkLst>
            <pc:docMk/>
            <pc:sldMk cId="1381257779" sldId="262"/>
            <ac:spMk id="46" creationId="{79F3C543-62EC-4433-9C93-A2CD8764E9B4}"/>
          </ac:spMkLst>
        </pc:spChg>
        <pc:spChg chg="add del">
          <ac:chgData name="Perin Patel" userId="S::perinpatel.dds21@iiitb.net::79658139-0106-4148-88e6-48aa42d9c54f" providerId="AD" clId="Web-{27B71A13-6D44-DB2D-1C26-EFA2F79D3AD6}" dt="2021-07-05T08:39:51.680" v="65"/>
          <ac:spMkLst>
            <pc:docMk/>
            <pc:sldMk cId="1381257779" sldId="262"/>
            <ac:spMk id="47" creationId="{18F923FF-DD0C-4FD3-A1B4-68DFA511C82D}"/>
          </ac:spMkLst>
        </pc:spChg>
        <pc:spChg chg="add del">
          <ac:chgData name="Perin Patel" userId="S::perinpatel.dds21@iiitb.net::79658139-0106-4148-88e6-48aa42d9c54f" providerId="AD" clId="Web-{27B71A13-6D44-DB2D-1C26-EFA2F79D3AD6}" dt="2021-07-05T08:39:33.055" v="63"/>
          <ac:spMkLst>
            <pc:docMk/>
            <pc:sldMk cId="1381257779" sldId="262"/>
            <ac:spMk id="48" creationId="{06F5CC49-1A94-4222-ACE5-A7FA1D09D27F}"/>
          </ac:spMkLst>
        </pc:spChg>
        <pc:spChg chg="add del">
          <ac:chgData name="Perin Patel" userId="S::perinpatel.dds21@iiitb.net::79658139-0106-4148-88e6-48aa42d9c54f" providerId="AD" clId="Web-{27B71A13-6D44-DB2D-1C26-EFA2F79D3AD6}" dt="2021-07-05T08:39:51.680" v="65"/>
          <ac:spMkLst>
            <pc:docMk/>
            <pc:sldMk cId="1381257779" sldId="262"/>
            <ac:spMk id="49" creationId="{8D06CE56-3881-4ADA-8CEF-D18B02C242A3}"/>
          </ac:spMkLst>
        </pc:spChg>
        <pc:spChg chg="add del">
          <ac:chgData name="Perin Patel" userId="S::perinpatel.dds21@iiitb.net::79658139-0106-4148-88e6-48aa42d9c54f" providerId="AD" clId="Web-{27B71A13-6D44-DB2D-1C26-EFA2F79D3AD6}" dt="2021-07-05T08:39:51.680" v="65"/>
          <ac:spMkLst>
            <pc:docMk/>
            <pc:sldMk cId="1381257779" sldId="262"/>
            <ac:spMk id="50" creationId="{114A821F-8663-46BA-8CC0-D4C44F639F3A}"/>
          </ac:spMkLst>
        </pc:spChg>
        <pc:spChg chg="add del">
          <ac:chgData name="Perin Patel" userId="S::perinpatel.dds21@iiitb.net::79658139-0106-4148-88e6-48aa42d9c54f" providerId="AD" clId="Web-{27B71A13-6D44-DB2D-1C26-EFA2F79D3AD6}" dt="2021-07-05T08:39:33.055" v="63"/>
          <ac:spMkLst>
            <pc:docMk/>
            <pc:sldMk cId="1381257779" sldId="262"/>
            <ac:spMk id="51" creationId="{2D6FBB9D-1CAA-4D05-AB33-BABDFE17B843}"/>
          </ac:spMkLst>
        </pc:spChg>
        <pc:spChg chg="add del">
          <ac:chgData name="Perin Patel" userId="S::perinpatel.dds21@iiitb.net::79658139-0106-4148-88e6-48aa42d9c54f" providerId="AD" clId="Web-{27B71A13-6D44-DB2D-1C26-EFA2F79D3AD6}" dt="2021-07-05T08:39:51.680" v="65"/>
          <ac:spMkLst>
            <pc:docMk/>
            <pc:sldMk cId="1381257779" sldId="262"/>
            <ac:spMk id="52" creationId="{67EF550F-47CE-4FB2-9DAC-12AD835C833D}"/>
          </ac:spMkLst>
        </pc:spChg>
        <pc:spChg chg="add del">
          <ac:chgData name="Perin Patel" userId="S::perinpatel.dds21@iiitb.net::79658139-0106-4148-88e6-48aa42d9c54f" providerId="AD" clId="Web-{27B71A13-6D44-DB2D-1C26-EFA2F79D3AD6}" dt="2021-07-05T08:39:33.055" v="63"/>
          <ac:spMkLst>
            <pc:docMk/>
            <pc:sldMk cId="1381257779" sldId="262"/>
            <ac:spMk id="53" creationId="{04727B71-B4B6-4823-80A1-68C40B475118}"/>
          </ac:spMkLst>
        </pc:spChg>
        <pc:spChg chg="add del">
          <ac:chgData name="Perin Patel" userId="S::perinpatel.dds21@iiitb.net::79658139-0106-4148-88e6-48aa42d9c54f" providerId="AD" clId="Web-{27B71A13-6D44-DB2D-1C26-EFA2F79D3AD6}" dt="2021-07-05T08:41:21.089" v="82"/>
          <ac:spMkLst>
            <pc:docMk/>
            <pc:sldMk cId="1381257779" sldId="262"/>
            <ac:spMk id="54" creationId="{8D06CE56-3881-4ADA-8CEF-D18B02C242A3}"/>
          </ac:spMkLst>
        </pc:spChg>
        <pc:spChg chg="add del">
          <ac:chgData name="Perin Patel" userId="S::perinpatel.dds21@iiitb.net::79658139-0106-4148-88e6-48aa42d9c54f" providerId="AD" clId="Web-{27B71A13-6D44-DB2D-1C26-EFA2F79D3AD6}" dt="2021-07-05T08:39:33.055" v="63"/>
          <ac:spMkLst>
            <pc:docMk/>
            <pc:sldMk cId="1381257779" sldId="262"/>
            <ac:spMk id="55" creationId="{79A6DB05-9FB5-4B07-8675-74C23D4FD89D}"/>
          </ac:spMkLst>
        </pc:spChg>
        <pc:spChg chg="add del">
          <ac:chgData name="Perin Patel" userId="S::perinpatel.dds21@iiitb.net::79658139-0106-4148-88e6-48aa42d9c54f" providerId="AD" clId="Web-{27B71A13-6D44-DB2D-1C26-EFA2F79D3AD6}" dt="2021-07-05T08:41:21.089" v="82"/>
          <ac:spMkLst>
            <pc:docMk/>
            <pc:sldMk cId="1381257779" sldId="262"/>
            <ac:spMk id="56" creationId="{79F3C543-62EC-4433-9C93-A2CD8764E9B4}"/>
          </ac:spMkLst>
        </pc:spChg>
        <pc:spChg chg="add del">
          <ac:chgData name="Perin Patel" userId="S::perinpatel.dds21@iiitb.net::79658139-0106-4148-88e6-48aa42d9c54f" providerId="AD" clId="Web-{27B71A13-6D44-DB2D-1C26-EFA2F79D3AD6}" dt="2021-07-05T08:39:33.055" v="63"/>
          <ac:spMkLst>
            <pc:docMk/>
            <pc:sldMk cId="1381257779" sldId="262"/>
            <ac:spMk id="57" creationId="{A3C210E6-A35A-4F68-8D60-801A019C75B8}"/>
          </ac:spMkLst>
        </pc:spChg>
        <pc:spChg chg="add del">
          <ac:chgData name="Perin Patel" userId="S::perinpatel.dds21@iiitb.net::79658139-0106-4148-88e6-48aa42d9c54f" providerId="AD" clId="Web-{27B71A13-6D44-DB2D-1C26-EFA2F79D3AD6}" dt="2021-07-05T08:41:21.089" v="82"/>
          <ac:spMkLst>
            <pc:docMk/>
            <pc:sldMk cId="1381257779" sldId="262"/>
            <ac:spMk id="58" creationId="{7979C19A-6CF4-4B03-9031-232F6DCCD909}"/>
          </ac:spMkLst>
        </pc:spChg>
        <pc:spChg chg="add del">
          <ac:chgData name="Perin Patel" userId="S::perinpatel.dds21@iiitb.net::79658139-0106-4148-88e6-48aa42d9c54f" providerId="AD" clId="Web-{27B71A13-6D44-DB2D-1C26-EFA2F79D3AD6}" dt="2021-07-05T08:39:33.055" v="63"/>
          <ac:spMkLst>
            <pc:docMk/>
            <pc:sldMk cId="1381257779" sldId="262"/>
            <ac:spMk id="59" creationId="{AC0D06B0-F19C-459E-B221-A34B506FB5E3}"/>
          </ac:spMkLst>
        </pc:spChg>
        <pc:spChg chg="add del">
          <ac:chgData name="Perin Patel" userId="S::perinpatel.dds21@iiitb.net::79658139-0106-4148-88e6-48aa42d9c54f" providerId="AD" clId="Web-{27B71A13-6D44-DB2D-1C26-EFA2F79D3AD6}" dt="2021-07-05T08:41:21.089" v="82"/>
          <ac:spMkLst>
            <pc:docMk/>
            <pc:sldMk cId="1381257779" sldId="262"/>
            <ac:spMk id="60" creationId="{96A4C419-5959-41E1-8F5D-4385DE6B3CE4}"/>
          </ac:spMkLst>
        </pc:spChg>
        <pc:spChg chg="add del">
          <ac:chgData name="Perin Patel" userId="S::perinpatel.dds21@iiitb.net::79658139-0106-4148-88e6-48aa42d9c54f" providerId="AD" clId="Web-{27B71A13-6D44-DB2D-1C26-EFA2F79D3AD6}" dt="2021-07-05T08:39:33.055" v="63"/>
          <ac:spMkLst>
            <pc:docMk/>
            <pc:sldMk cId="1381257779" sldId="262"/>
            <ac:spMk id="61" creationId="{345B26DA-1C6B-4C66-81C9-9C1877FC2DB1}"/>
          </ac:spMkLst>
        </pc:spChg>
        <pc:spChg chg="add del">
          <ac:chgData name="Perin Patel" userId="S::perinpatel.dds21@iiitb.net::79658139-0106-4148-88e6-48aa42d9c54f" providerId="AD" clId="Web-{27B71A13-6D44-DB2D-1C26-EFA2F79D3AD6}" dt="2021-07-05T08:41:21.089" v="82"/>
          <ac:spMkLst>
            <pc:docMk/>
            <pc:sldMk cId="1381257779" sldId="262"/>
            <ac:spMk id="62" creationId="{DF923961-7523-4DA3-A6B8-16492042BC39}"/>
          </ac:spMkLst>
        </pc:spChg>
        <pc:spChg chg="add del">
          <ac:chgData name="Perin Patel" userId="S::perinpatel.dds21@iiitb.net::79658139-0106-4148-88e6-48aa42d9c54f" providerId="AD" clId="Web-{27B71A13-6D44-DB2D-1C26-EFA2F79D3AD6}" dt="2021-07-05T08:39:33.055" v="63"/>
          <ac:spMkLst>
            <pc:docMk/>
            <pc:sldMk cId="1381257779" sldId="262"/>
            <ac:spMk id="63" creationId="{98DE6C44-43F8-4DE4-AB81-66853FFEA09A}"/>
          </ac:spMkLst>
        </pc:spChg>
        <pc:spChg chg="add">
          <ac:chgData name="Perin Patel" userId="S::perinpatel.dds21@iiitb.net::79658139-0106-4148-88e6-48aa42d9c54f" providerId="AD" clId="Web-{27B71A13-6D44-DB2D-1C26-EFA2F79D3AD6}" dt="2021-07-05T08:41:21.089" v="82"/>
          <ac:spMkLst>
            <pc:docMk/>
            <pc:sldMk cId="1381257779" sldId="262"/>
            <ac:spMk id="64" creationId="{79F3C543-62EC-4433-9C93-A2CD8764E9B4}"/>
          </ac:spMkLst>
        </pc:spChg>
        <pc:spChg chg="add del">
          <ac:chgData name="Perin Patel" userId="S::perinpatel.dds21@iiitb.net::79658139-0106-4148-88e6-48aa42d9c54f" providerId="AD" clId="Web-{27B71A13-6D44-DB2D-1C26-EFA2F79D3AD6}" dt="2021-07-05T08:39:33.055" v="63"/>
          <ac:spMkLst>
            <pc:docMk/>
            <pc:sldMk cId="1381257779" sldId="262"/>
            <ac:spMk id="65" creationId="{2409529B-9B56-4F10-BE4D-F934DB89E57E}"/>
          </ac:spMkLst>
        </pc:spChg>
        <pc:spChg chg="add del">
          <ac:chgData name="Perin Patel" userId="S::perinpatel.dds21@iiitb.net::79658139-0106-4148-88e6-48aa42d9c54f" providerId="AD" clId="Web-{27B71A13-6D44-DB2D-1C26-EFA2F79D3AD6}" dt="2021-07-05T08:41:21.073" v="81"/>
          <ac:spMkLst>
            <pc:docMk/>
            <pc:sldMk cId="1381257779" sldId="262"/>
            <ac:spMk id="66" creationId="{CECF8E77-0FAD-4D4D-A0F8-8F1C1767DE5B}"/>
          </ac:spMkLst>
        </pc:spChg>
        <pc:spChg chg="add">
          <ac:chgData name="Perin Patel" userId="S::perinpatel.dds21@iiitb.net::79658139-0106-4148-88e6-48aa42d9c54f" providerId="AD" clId="Web-{27B71A13-6D44-DB2D-1C26-EFA2F79D3AD6}" dt="2021-07-05T08:41:21.089" v="82"/>
          <ac:spMkLst>
            <pc:docMk/>
            <pc:sldMk cId="1381257779" sldId="262"/>
            <ac:spMk id="67" creationId="{8D06CE56-3881-4ADA-8CEF-D18B02C242A3}"/>
          </ac:spMkLst>
        </pc:spChg>
        <pc:spChg chg="add">
          <ac:chgData name="Perin Patel" userId="S::perinpatel.dds21@iiitb.net::79658139-0106-4148-88e6-48aa42d9c54f" providerId="AD" clId="Web-{27B71A13-6D44-DB2D-1C26-EFA2F79D3AD6}" dt="2021-07-05T08:41:21.089" v="82"/>
          <ac:spMkLst>
            <pc:docMk/>
            <pc:sldMk cId="1381257779" sldId="262"/>
            <ac:spMk id="68" creationId="{D898B8EB-E53C-4E72-9817-B4BFCAD73600}"/>
          </ac:spMkLst>
        </pc:spChg>
        <pc:spChg chg="add del">
          <ac:chgData name="Perin Patel" userId="S::perinpatel.dds21@iiitb.net::79658139-0106-4148-88e6-48aa42d9c54f" providerId="AD" clId="Web-{27B71A13-6D44-DB2D-1C26-EFA2F79D3AD6}" dt="2021-07-05T08:41:21.073" v="81"/>
          <ac:spMkLst>
            <pc:docMk/>
            <pc:sldMk cId="1381257779" sldId="262"/>
            <ac:spMk id="69" creationId="{2D6FBB9D-1CAA-4D05-AB33-BABDFE17B843}"/>
          </ac:spMkLst>
        </pc:spChg>
        <pc:spChg chg="add">
          <ac:chgData name="Perin Patel" userId="S::perinpatel.dds21@iiitb.net::79658139-0106-4148-88e6-48aa42d9c54f" providerId="AD" clId="Web-{27B71A13-6D44-DB2D-1C26-EFA2F79D3AD6}" dt="2021-07-05T08:41:21.089" v="82"/>
          <ac:spMkLst>
            <pc:docMk/>
            <pc:sldMk cId="1381257779" sldId="262"/>
            <ac:spMk id="70" creationId="{4E130362-2F35-4AB7-9EA5-DBC0F771A58D}"/>
          </ac:spMkLst>
        </pc:spChg>
        <pc:spChg chg="add del">
          <ac:chgData name="Perin Patel" userId="S::perinpatel.dds21@iiitb.net::79658139-0106-4148-88e6-48aa42d9c54f" providerId="AD" clId="Web-{27B71A13-6D44-DB2D-1C26-EFA2F79D3AD6}" dt="2021-07-05T08:41:21.073" v="81"/>
          <ac:spMkLst>
            <pc:docMk/>
            <pc:sldMk cId="1381257779" sldId="262"/>
            <ac:spMk id="71" creationId="{04727B71-B4B6-4823-80A1-68C40B475118}"/>
          </ac:spMkLst>
        </pc:spChg>
        <pc:spChg chg="add">
          <ac:chgData name="Perin Patel" userId="S::perinpatel.dds21@iiitb.net::79658139-0106-4148-88e6-48aa42d9c54f" providerId="AD" clId="Web-{27B71A13-6D44-DB2D-1C26-EFA2F79D3AD6}" dt="2021-07-05T08:41:21.089" v="82"/>
          <ac:spMkLst>
            <pc:docMk/>
            <pc:sldMk cId="1381257779" sldId="262"/>
            <ac:spMk id="72" creationId="{56BE988C-7A5B-41EC-A46C-AEA93D8D32FD}"/>
          </ac:spMkLst>
        </pc:spChg>
        <pc:spChg chg="add del">
          <ac:chgData name="Perin Patel" userId="S::perinpatel.dds21@iiitb.net::79658139-0106-4148-88e6-48aa42d9c54f" providerId="AD" clId="Web-{27B71A13-6D44-DB2D-1C26-EFA2F79D3AD6}" dt="2021-07-05T08:41:21.073" v="81"/>
          <ac:spMkLst>
            <pc:docMk/>
            <pc:sldMk cId="1381257779" sldId="262"/>
            <ac:spMk id="73" creationId="{79A6DB05-9FB5-4B07-8675-74C23D4FD89D}"/>
          </ac:spMkLst>
        </pc:spChg>
        <pc:spChg chg="add">
          <ac:chgData name="Perin Patel" userId="S::perinpatel.dds21@iiitb.net::79658139-0106-4148-88e6-48aa42d9c54f" providerId="AD" clId="Web-{27B71A13-6D44-DB2D-1C26-EFA2F79D3AD6}" dt="2021-07-05T08:41:21.089" v="82"/>
          <ac:spMkLst>
            <pc:docMk/>
            <pc:sldMk cId="1381257779" sldId="262"/>
            <ac:spMk id="74" creationId="{E3CB1EC0-40A9-4D5E-B7E2-6E3423CE28B2}"/>
          </ac:spMkLst>
        </pc:spChg>
        <pc:spChg chg="add del">
          <ac:chgData name="Perin Patel" userId="S::perinpatel.dds21@iiitb.net::79658139-0106-4148-88e6-48aa42d9c54f" providerId="AD" clId="Web-{27B71A13-6D44-DB2D-1C26-EFA2F79D3AD6}" dt="2021-07-05T08:41:21.073" v="81"/>
          <ac:spMkLst>
            <pc:docMk/>
            <pc:sldMk cId="1381257779" sldId="262"/>
            <ac:spMk id="75" creationId="{73169296-79A5-4E65-9774-5EA2AC9F95F7}"/>
          </ac:spMkLst>
        </pc:spChg>
        <pc:spChg chg="add">
          <ac:chgData name="Perin Patel" userId="S::perinpatel.dds21@iiitb.net::79658139-0106-4148-88e6-48aa42d9c54f" providerId="AD" clId="Web-{27B71A13-6D44-DB2D-1C26-EFA2F79D3AD6}" dt="2021-07-05T08:41:21.089" v="82"/>
          <ac:spMkLst>
            <pc:docMk/>
            <pc:sldMk cId="1381257779" sldId="262"/>
            <ac:spMk id="76" creationId="{DCBE52EF-2889-423F-947C-0E44A760D696}"/>
          </ac:spMkLst>
        </pc:spChg>
        <pc:spChg chg="add del">
          <ac:chgData name="Perin Patel" userId="S::perinpatel.dds21@iiitb.net::79658139-0106-4148-88e6-48aa42d9c54f" providerId="AD" clId="Web-{27B71A13-6D44-DB2D-1C26-EFA2F79D3AD6}" dt="2021-07-05T08:41:21.073" v="81"/>
          <ac:spMkLst>
            <pc:docMk/>
            <pc:sldMk cId="1381257779" sldId="262"/>
            <ac:spMk id="77" creationId="{9073D962-D3D2-4A72-8593-65C213CBFFC3}"/>
          </ac:spMkLst>
        </pc:spChg>
        <pc:spChg chg="add del">
          <ac:chgData name="Perin Patel" userId="S::perinpatel.dds21@iiitb.net::79658139-0106-4148-88e6-48aa42d9c54f" providerId="AD" clId="Web-{27B71A13-6D44-DB2D-1C26-EFA2F79D3AD6}" dt="2021-07-05T08:41:21.073" v="81"/>
          <ac:spMkLst>
            <pc:docMk/>
            <pc:sldMk cId="1381257779" sldId="262"/>
            <ac:spMk id="79" creationId="{2387511B-F6E1-4929-AC90-94FB8B6B0F41}"/>
          </ac:spMkLst>
        </pc:spChg>
        <pc:spChg chg="add del">
          <ac:chgData name="Perin Patel" userId="S::perinpatel.dds21@iiitb.net::79658139-0106-4148-88e6-48aa42d9c54f" providerId="AD" clId="Web-{27B71A13-6D44-DB2D-1C26-EFA2F79D3AD6}" dt="2021-07-05T08:41:21.073" v="81"/>
          <ac:spMkLst>
            <pc:docMk/>
            <pc:sldMk cId="1381257779" sldId="262"/>
            <ac:spMk id="81" creationId="{AA58F78C-27AB-465F-AA33-15E08AF267F9}"/>
          </ac:spMkLst>
        </pc:spChg>
        <pc:picChg chg="add mod ord">
          <ac:chgData name="Perin Patel" userId="S::perinpatel.dds21@iiitb.net::79658139-0106-4148-88e6-48aa42d9c54f" providerId="AD" clId="Web-{27B71A13-6D44-DB2D-1C26-EFA2F79D3AD6}" dt="2021-07-05T08:47:37.959" v="128" actId="14100"/>
          <ac:picMkLst>
            <pc:docMk/>
            <pc:sldMk cId="1381257779" sldId="262"/>
            <ac:picMk id="4" creationId="{0CF55FC2-6ECE-4806-90E9-029B83FD5DAC}"/>
          </ac:picMkLst>
        </pc:picChg>
        <pc:picChg chg="add mod ord">
          <ac:chgData name="Perin Patel" userId="S::perinpatel.dds21@iiitb.net::79658139-0106-4148-88e6-48aa42d9c54f" providerId="AD" clId="Web-{27B71A13-6D44-DB2D-1C26-EFA2F79D3AD6}" dt="2021-07-05T08:47:21.209" v="125" actId="14100"/>
          <ac:picMkLst>
            <pc:docMk/>
            <pc:sldMk cId="1381257779" sldId="262"/>
            <ac:picMk id="6" creationId="{8DB6F079-EDAA-48D2-AB76-AA3AB22BAF5A}"/>
          </ac:picMkLst>
        </pc:picChg>
        <pc:picChg chg="add mod ord">
          <ac:chgData name="Perin Patel" userId="S::perinpatel.dds21@iiitb.net::79658139-0106-4148-88e6-48aa42d9c54f" providerId="AD" clId="Web-{27B71A13-6D44-DB2D-1C26-EFA2F79D3AD6}" dt="2021-07-05T08:47:44.256" v="131" actId="1076"/>
          <ac:picMkLst>
            <pc:docMk/>
            <pc:sldMk cId="1381257779" sldId="262"/>
            <ac:picMk id="7" creationId="{4C6CBB9A-0BF6-4AEA-94BE-99623A0B071E}"/>
          </ac:picMkLst>
        </pc:picChg>
        <pc:picChg chg="add mod ord">
          <ac:chgData name="Perin Patel" userId="S::perinpatel.dds21@iiitb.net::79658139-0106-4148-88e6-48aa42d9c54f" providerId="AD" clId="Web-{27B71A13-6D44-DB2D-1C26-EFA2F79D3AD6}" dt="2021-07-05T08:47:31.974" v="127" actId="14100"/>
          <ac:picMkLst>
            <pc:docMk/>
            <pc:sldMk cId="1381257779" sldId="262"/>
            <ac:picMk id="20" creationId="{644FAAF4-F45F-4E09-BB3C-4C8BD9933D38}"/>
          </ac:picMkLst>
        </pc:picChg>
      </pc:sldChg>
      <pc:sldChg chg="addSp delSp modSp new mod setBg">
        <pc:chgData name="Perin Patel" userId="S::perinpatel.dds21@iiitb.net::79658139-0106-4148-88e6-48aa42d9c54f" providerId="AD" clId="Web-{27B71A13-6D44-DB2D-1C26-EFA2F79D3AD6}" dt="2021-07-05T08:48:30.085" v="139" actId="1076"/>
        <pc:sldMkLst>
          <pc:docMk/>
          <pc:sldMk cId="2805789171" sldId="263"/>
        </pc:sldMkLst>
        <pc:spChg chg="mod ord">
          <ac:chgData name="Perin Patel" userId="S::perinpatel.dds21@iiitb.net::79658139-0106-4148-88e6-48aa42d9c54f" providerId="AD" clId="Web-{27B71A13-6D44-DB2D-1C26-EFA2F79D3AD6}" dt="2021-07-05T08:47:04.740" v="123"/>
          <ac:spMkLst>
            <pc:docMk/>
            <pc:sldMk cId="2805789171" sldId="263"/>
            <ac:spMk id="2" creationId="{E01103BC-94A9-4A7D-81FF-4D6B32CE9D24}"/>
          </ac:spMkLst>
        </pc:spChg>
        <pc:spChg chg="del">
          <ac:chgData name="Perin Patel" userId="S::perinpatel.dds21@iiitb.net::79658139-0106-4148-88e6-48aa42d9c54f" providerId="AD" clId="Web-{27B71A13-6D44-DB2D-1C26-EFA2F79D3AD6}" dt="2021-07-05T08:45:18.156" v="106"/>
          <ac:spMkLst>
            <pc:docMk/>
            <pc:sldMk cId="2805789171" sldId="263"/>
            <ac:spMk id="3" creationId="{BE8785A5-4617-40F0-8E77-A6C3FA5646E1}"/>
          </ac:spMkLst>
        </pc:spChg>
        <pc:spChg chg="del">
          <ac:chgData name="Perin Patel" userId="S::perinpatel.dds21@iiitb.net::79658139-0106-4148-88e6-48aa42d9c54f" providerId="AD" clId="Web-{27B71A13-6D44-DB2D-1C26-EFA2F79D3AD6}" dt="2021-07-05T08:45:35.688" v="107"/>
          <ac:spMkLst>
            <pc:docMk/>
            <pc:sldMk cId="2805789171" sldId="263"/>
            <ac:spMk id="4" creationId="{8E60BF99-54AA-4A27-9B18-B938D491F12D}"/>
          </ac:spMkLst>
        </pc:spChg>
        <pc:spChg chg="add del">
          <ac:chgData name="Perin Patel" userId="S::perinpatel.dds21@iiitb.net::79658139-0106-4148-88e6-48aa42d9c54f" providerId="AD" clId="Web-{27B71A13-6D44-DB2D-1C26-EFA2F79D3AD6}" dt="2021-07-05T08:45:51.500" v="109"/>
          <ac:spMkLst>
            <pc:docMk/>
            <pc:sldMk cId="2805789171" sldId="263"/>
            <ac:spMk id="10" creationId="{14A39F11-FC06-4497-8510-360F00668529}"/>
          </ac:spMkLst>
        </pc:spChg>
        <pc:spChg chg="add del">
          <ac:chgData name="Perin Patel" userId="S::perinpatel.dds21@iiitb.net::79658139-0106-4148-88e6-48aa42d9c54f" providerId="AD" clId="Web-{27B71A13-6D44-DB2D-1C26-EFA2F79D3AD6}" dt="2021-07-05T08:45:56.063" v="110"/>
          <ac:spMkLst>
            <pc:docMk/>
            <pc:sldMk cId="2805789171" sldId="263"/>
            <ac:spMk id="13" creationId="{2D6FBB9D-1CAA-4D05-AB33-BABDFE17B843}"/>
          </ac:spMkLst>
        </pc:spChg>
        <pc:spChg chg="add del">
          <ac:chgData name="Perin Patel" userId="S::perinpatel.dds21@iiitb.net::79658139-0106-4148-88e6-48aa42d9c54f" providerId="AD" clId="Web-{27B71A13-6D44-DB2D-1C26-EFA2F79D3AD6}" dt="2021-07-05T08:45:56.063" v="110"/>
          <ac:spMkLst>
            <pc:docMk/>
            <pc:sldMk cId="2805789171" sldId="263"/>
            <ac:spMk id="15" creationId="{04727B71-B4B6-4823-80A1-68C40B475118}"/>
          </ac:spMkLst>
        </pc:spChg>
        <pc:spChg chg="add del">
          <ac:chgData name="Perin Patel" userId="S::perinpatel.dds21@iiitb.net::79658139-0106-4148-88e6-48aa42d9c54f" providerId="AD" clId="Web-{27B71A13-6D44-DB2D-1C26-EFA2F79D3AD6}" dt="2021-07-05T08:45:56.063" v="110"/>
          <ac:spMkLst>
            <pc:docMk/>
            <pc:sldMk cId="2805789171" sldId="263"/>
            <ac:spMk id="17" creationId="{79A6DB05-9FB5-4B07-8675-74C23D4FD89D}"/>
          </ac:spMkLst>
        </pc:spChg>
        <pc:spChg chg="add del">
          <ac:chgData name="Perin Patel" userId="S::perinpatel.dds21@iiitb.net::79658139-0106-4148-88e6-48aa42d9c54f" providerId="AD" clId="Web-{27B71A13-6D44-DB2D-1C26-EFA2F79D3AD6}" dt="2021-07-05T08:45:56.063" v="110"/>
          <ac:spMkLst>
            <pc:docMk/>
            <pc:sldMk cId="2805789171" sldId="263"/>
            <ac:spMk id="19" creationId="{385E1BDC-A9B0-4A87-82E3-F3187F69A802}"/>
          </ac:spMkLst>
        </pc:spChg>
        <pc:spChg chg="add del">
          <ac:chgData name="Perin Patel" userId="S::perinpatel.dds21@iiitb.net::79658139-0106-4148-88e6-48aa42d9c54f" providerId="AD" clId="Web-{27B71A13-6D44-DB2D-1C26-EFA2F79D3AD6}" dt="2021-07-05T08:45:56.063" v="110"/>
          <ac:spMkLst>
            <pc:docMk/>
            <pc:sldMk cId="2805789171" sldId="263"/>
            <ac:spMk id="21" creationId="{0990C621-3B8B-4820-8328-D47EF7CE823C}"/>
          </ac:spMkLst>
        </pc:spChg>
        <pc:spChg chg="add del">
          <ac:chgData name="Perin Patel" userId="S::perinpatel.dds21@iiitb.net::79658139-0106-4148-88e6-48aa42d9c54f" providerId="AD" clId="Web-{27B71A13-6D44-DB2D-1C26-EFA2F79D3AD6}" dt="2021-07-05T08:45:56.063" v="110"/>
          <ac:spMkLst>
            <pc:docMk/>
            <pc:sldMk cId="2805789171" sldId="263"/>
            <ac:spMk id="23" creationId="{C1A2385B-1D2A-4E17-84FA-6CB7F0AAE473}"/>
          </ac:spMkLst>
        </pc:spChg>
        <pc:spChg chg="add del">
          <ac:chgData name="Perin Patel" userId="S::perinpatel.dds21@iiitb.net::79658139-0106-4148-88e6-48aa42d9c54f" providerId="AD" clId="Web-{27B71A13-6D44-DB2D-1C26-EFA2F79D3AD6}" dt="2021-07-05T08:45:56.063" v="110"/>
          <ac:spMkLst>
            <pc:docMk/>
            <pc:sldMk cId="2805789171" sldId="263"/>
            <ac:spMk id="25" creationId="{5E791F2F-79DB-4CC0-9FA1-001E3E91E8B7}"/>
          </ac:spMkLst>
        </pc:spChg>
        <pc:spChg chg="add del">
          <ac:chgData name="Perin Patel" userId="S::perinpatel.dds21@iiitb.net::79658139-0106-4148-88e6-48aa42d9c54f" providerId="AD" clId="Web-{27B71A13-6D44-DB2D-1C26-EFA2F79D3AD6}" dt="2021-07-05T08:46:04.485" v="111"/>
          <ac:spMkLst>
            <pc:docMk/>
            <pc:sldMk cId="2805789171" sldId="263"/>
            <ac:spMk id="29" creationId="{712B7AEC-30A1-4C1C-84A3-0A24DAE3C147}"/>
          </ac:spMkLst>
        </pc:spChg>
        <pc:spChg chg="add del">
          <ac:chgData name="Perin Patel" userId="S::perinpatel.dds21@iiitb.net::79658139-0106-4148-88e6-48aa42d9c54f" providerId="AD" clId="Web-{27B71A13-6D44-DB2D-1C26-EFA2F79D3AD6}" dt="2021-07-05T08:46:43.692" v="120"/>
          <ac:spMkLst>
            <pc:docMk/>
            <pc:sldMk cId="2805789171" sldId="263"/>
            <ac:spMk id="32" creationId="{2D6FBB9D-1CAA-4D05-AB33-BABDFE17B843}"/>
          </ac:spMkLst>
        </pc:spChg>
        <pc:spChg chg="add del">
          <ac:chgData name="Perin Patel" userId="S::perinpatel.dds21@iiitb.net::79658139-0106-4148-88e6-48aa42d9c54f" providerId="AD" clId="Web-{27B71A13-6D44-DB2D-1C26-EFA2F79D3AD6}" dt="2021-07-05T08:46:43.692" v="120"/>
          <ac:spMkLst>
            <pc:docMk/>
            <pc:sldMk cId="2805789171" sldId="263"/>
            <ac:spMk id="34" creationId="{04727B71-B4B6-4823-80A1-68C40B475118}"/>
          </ac:spMkLst>
        </pc:spChg>
        <pc:spChg chg="add del">
          <ac:chgData name="Perin Patel" userId="S::perinpatel.dds21@iiitb.net::79658139-0106-4148-88e6-48aa42d9c54f" providerId="AD" clId="Web-{27B71A13-6D44-DB2D-1C26-EFA2F79D3AD6}" dt="2021-07-05T08:46:43.692" v="120"/>
          <ac:spMkLst>
            <pc:docMk/>
            <pc:sldMk cId="2805789171" sldId="263"/>
            <ac:spMk id="36" creationId="{79A6DB05-9FB5-4B07-8675-74C23D4FD89D}"/>
          </ac:spMkLst>
        </pc:spChg>
        <pc:spChg chg="add del">
          <ac:chgData name="Perin Patel" userId="S::perinpatel.dds21@iiitb.net::79658139-0106-4148-88e6-48aa42d9c54f" providerId="AD" clId="Web-{27B71A13-6D44-DB2D-1C26-EFA2F79D3AD6}" dt="2021-07-05T08:46:43.692" v="120"/>
          <ac:spMkLst>
            <pc:docMk/>
            <pc:sldMk cId="2805789171" sldId="263"/>
            <ac:spMk id="38" creationId="{5EBC18B6-E5C3-4AD1-97A4-E6A3477A0BB9}"/>
          </ac:spMkLst>
        </pc:spChg>
        <pc:spChg chg="add del">
          <ac:chgData name="Perin Patel" userId="S::perinpatel.dds21@iiitb.net::79658139-0106-4148-88e6-48aa42d9c54f" providerId="AD" clId="Web-{27B71A13-6D44-DB2D-1C26-EFA2F79D3AD6}" dt="2021-07-05T08:46:43.692" v="120"/>
          <ac:spMkLst>
            <pc:docMk/>
            <pc:sldMk cId="2805789171" sldId="263"/>
            <ac:spMk id="40" creationId="{136A4AB6-B72B-4CC6-ADCF-BE807B6C3D71}"/>
          </ac:spMkLst>
        </pc:spChg>
        <pc:spChg chg="add del">
          <ac:chgData name="Perin Patel" userId="S::perinpatel.dds21@iiitb.net::79658139-0106-4148-88e6-48aa42d9c54f" providerId="AD" clId="Web-{27B71A13-6D44-DB2D-1C26-EFA2F79D3AD6}" dt="2021-07-05T08:46:43.692" v="120"/>
          <ac:spMkLst>
            <pc:docMk/>
            <pc:sldMk cId="2805789171" sldId="263"/>
            <ac:spMk id="42" creationId="{B35D540D-9486-4236-952A-F72DC52D79BF}"/>
          </ac:spMkLst>
        </pc:spChg>
        <pc:spChg chg="add del">
          <ac:chgData name="Perin Patel" userId="S::perinpatel.dds21@iiitb.net::79658139-0106-4148-88e6-48aa42d9c54f" providerId="AD" clId="Web-{27B71A13-6D44-DB2D-1C26-EFA2F79D3AD6}" dt="2021-07-05T08:46:23.473" v="115"/>
          <ac:spMkLst>
            <pc:docMk/>
            <pc:sldMk cId="2805789171" sldId="263"/>
            <ac:spMk id="44" creationId="{8D06CE56-3881-4ADA-8CEF-D18B02C242A3}"/>
          </ac:spMkLst>
        </pc:spChg>
        <pc:spChg chg="add del">
          <ac:chgData name="Perin Patel" userId="S::perinpatel.dds21@iiitb.net::79658139-0106-4148-88e6-48aa42d9c54f" providerId="AD" clId="Web-{27B71A13-6D44-DB2D-1C26-EFA2F79D3AD6}" dt="2021-07-05T08:46:23.473" v="115"/>
          <ac:spMkLst>
            <pc:docMk/>
            <pc:sldMk cId="2805789171" sldId="263"/>
            <ac:spMk id="45" creationId="{79F3C543-62EC-4433-9C93-A2CD8764E9B4}"/>
          </ac:spMkLst>
        </pc:spChg>
        <pc:spChg chg="add del">
          <ac:chgData name="Perin Patel" userId="S::perinpatel.dds21@iiitb.net::79658139-0106-4148-88e6-48aa42d9c54f" providerId="AD" clId="Web-{27B71A13-6D44-DB2D-1C26-EFA2F79D3AD6}" dt="2021-07-05T08:46:23.473" v="115"/>
          <ac:spMkLst>
            <pc:docMk/>
            <pc:sldMk cId="2805789171" sldId="263"/>
            <ac:spMk id="46" creationId="{D898B8EB-E53C-4E72-9817-B4BFCAD73600}"/>
          </ac:spMkLst>
        </pc:spChg>
        <pc:spChg chg="add del">
          <ac:chgData name="Perin Patel" userId="S::perinpatel.dds21@iiitb.net::79658139-0106-4148-88e6-48aa42d9c54f" providerId="AD" clId="Web-{27B71A13-6D44-DB2D-1C26-EFA2F79D3AD6}" dt="2021-07-05T08:46:16.301" v="113"/>
          <ac:spMkLst>
            <pc:docMk/>
            <pc:sldMk cId="2805789171" sldId="263"/>
            <ac:spMk id="47" creationId="{8D06CE56-3881-4ADA-8CEF-D18B02C242A3}"/>
          </ac:spMkLst>
        </pc:spChg>
        <pc:spChg chg="add del">
          <ac:chgData name="Perin Patel" userId="S::perinpatel.dds21@iiitb.net::79658139-0106-4148-88e6-48aa42d9c54f" providerId="AD" clId="Web-{27B71A13-6D44-DB2D-1C26-EFA2F79D3AD6}" dt="2021-07-05T08:46:23.473" v="115"/>
          <ac:spMkLst>
            <pc:docMk/>
            <pc:sldMk cId="2805789171" sldId="263"/>
            <ac:spMk id="48" creationId="{4E130362-2F35-4AB7-9EA5-DBC0F771A58D}"/>
          </ac:spMkLst>
        </pc:spChg>
        <pc:spChg chg="add del">
          <ac:chgData name="Perin Patel" userId="S::perinpatel.dds21@iiitb.net::79658139-0106-4148-88e6-48aa42d9c54f" providerId="AD" clId="Web-{27B71A13-6D44-DB2D-1C26-EFA2F79D3AD6}" dt="2021-07-05T08:46:16.301" v="113"/>
          <ac:spMkLst>
            <pc:docMk/>
            <pc:sldMk cId="2805789171" sldId="263"/>
            <ac:spMk id="49" creationId="{79F3C543-62EC-4433-9C93-A2CD8764E9B4}"/>
          </ac:spMkLst>
        </pc:spChg>
        <pc:spChg chg="add del">
          <ac:chgData name="Perin Patel" userId="S::perinpatel.dds21@iiitb.net::79658139-0106-4148-88e6-48aa42d9c54f" providerId="AD" clId="Web-{27B71A13-6D44-DB2D-1C26-EFA2F79D3AD6}" dt="2021-07-05T08:46:23.473" v="115"/>
          <ac:spMkLst>
            <pc:docMk/>
            <pc:sldMk cId="2805789171" sldId="263"/>
            <ac:spMk id="50" creationId="{56BE988C-7A5B-41EC-A46C-AEA93D8D32FD}"/>
          </ac:spMkLst>
        </pc:spChg>
        <pc:spChg chg="add del">
          <ac:chgData name="Perin Patel" userId="S::perinpatel.dds21@iiitb.net::79658139-0106-4148-88e6-48aa42d9c54f" providerId="AD" clId="Web-{27B71A13-6D44-DB2D-1C26-EFA2F79D3AD6}" dt="2021-07-05T08:46:16.301" v="113"/>
          <ac:spMkLst>
            <pc:docMk/>
            <pc:sldMk cId="2805789171" sldId="263"/>
            <ac:spMk id="51" creationId="{18F923FF-DD0C-4FD3-A1B4-68DFA511C82D}"/>
          </ac:spMkLst>
        </pc:spChg>
        <pc:spChg chg="add del">
          <ac:chgData name="Perin Patel" userId="S::perinpatel.dds21@iiitb.net::79658139-0106-4148-88e6-48aa42d9c54f" providerId="AD" clId="Web-{27B71A13-6D44-DB2D-1C26-EFA2F79D3AD6}" dt="2021-07-05T08:46:27.786" v="117"/>
          <ac:spMkLst>
            <pc:docMk/>
            <pc:sldMk cId="2805789171" sldId="263"/>
            <ac:spMk id="52" creationId="{2D6FBB9D-1CAA-4D05-AB33-BABDFE17B843}"/>
          </ac:spMkLst>
        </pc:spChg>
        <pc:spChg chg="add del">
          <ac:chgData name="Perin Patel" userId="S::perinpatel.dds21@iiitb.net::79658139-0106-4148-88e6-48aa42d9c54f" providerId="AD" clId="Web-{27B71A13-6D44-DB2D-1C26-EFA2F79D3AD6}" dt="2021-07-05T08:46:16.301" v="113"/>
          <ac:spMkLst>
            <pc:docMk/>
            <pc:sldMk cId="2805789171" sldId="263"/>
            <ac:spMk id="53" creationId="{114A821F-8663-46BA-8CC0-D4C44F639F3A}"/>
          </ac:spMkLst>
        </pc:spChg>
        <pc:spChg chg="add del">
          <ac:chgData name="Perin Patel" userId="S::perinpatel.dds21@iiitb.net::79658139-0106-4148-88e6-48aa42d9c54f" providerId="AD" clId="Web-{27B71A13-6D44-DB2D-1C26-EFA2F79D3AD6}" dt="2021-07-05T08:46:27.786" v="117"/>
          <ac:spMkLst>
            <pc:docMk/>
            <pc:sldMk cId="2805789171" sldId="263"/>
            <ac:spMk id="54" creationId="{04727B71-B4B6-4823-80A1-68C40B475118}"/>
          </ac:spMkLst>
        </pc:spChg>
        <pc:spChg chg="add del">
          <ac:chgData name="Perin Patel" userId="S::perinpatel.dds21@iiitb.net::79658139-0106-4148-88e6-48aa42d9c54f" providerId="AD" clId="Web-{27B71A13-6D44-DB2D-1C26-EFA2F79D3AD6}" dt="2021-07-05T08:46:16.301" v="113"/>
          <ac:spMkLst>
            <pc:docMk/>
            <pc:sldMk cId="2805789171" sldId="263"/>
            <ac:spMk id="55" creationId="{67EF550F-47CE-4FB2-9DAC-12AD835C833D}"/>
          </ac:spMkLst>
        </pc:spChg>
        <pc:spChg chg="add del">
          <ac:chgData name="Perin Patel" userId="S::perinpatel.dds21@iiitb.net::79658139-0106-4148-88e6-48aa42d9c54f" providerId="AD" clId="Web-{27B71A13-6D44-DB2D-1C26-EFA2F79D3AD6}" dt="2021-07-05T08:46:27.786" v="117"/>
          <ac:spMkLst>
            <pc:docMk/>
            <pc:sldMk cId="2805789171" sldId="263"/>
            <ac:spMk id="56" creationId="{79A6DB05-9FB5-4B07-8675-74C23D4FD89D}"/>
          </ac:spMkLst>
        </pc:spChg>
        <pc:spChg chg="add del">
          <ac:chgData name="Perin Patel" userId="S::perinpatel.dds21@iiitb.net::79658139-0106-4148-88e6-48aa42d9c54f" providerId="AD" clId="Web-{27B71A13-6D44-DB2D-1C26-EFA2F79D3AD6}" dt="2021-07-05T08:46:23.473" v="115"/>
          <ac:spMkLst>
            <pc:docMk/>
            <pc:sldMk cId="2805789171" sldId="263"/>
            <ac:spMk id="57" creationId="{E3CB1EC0-40A9-4D5E-B7E2-6E3423CE28B2}"/>
          </ac:spMkLst>
        </pc:spChg>
        <pc:spChg chg="add del">
          <ac:chgData name="Perin Patel" userId="S::perinpatel.dds21@iiitb.net::79658139-0106-4148-88e6-48aa42d9c54f" providerId="AD" clId="Web-{27B71A13-6D44-DB2D-1C26-EFA2F79D3AD6}" dt="2021-07-05T08:46:27.786" v="117"/>
          <ac:spMkLst>
            <pc:docMk/>
            <pc:sldMk cId="2805789171" sldId="263"/>
            <ac:spMk id="58" creationId="{4E98B8B0-573C-43DD-85FE-31433D57070C}"/>
          </ac:spMkLst>
        </pc:spChg>
        <pc:spChg chg="add del">
          <ac:chgData name="Perin Patel" userId="S::perinpatel.dds21@iiitb.net::79658139-0106-4148-88e6-48aa42d9c54f" providerId="AD" clId="Web-{27B71A13-6D44-DB2D-1C26-EFA2F79D3AD6}" dt="2021-07-05T08:46:23.473" v="115"/>
          <ac:spMkLst>
            <pc:docMk/>
            <pc:sldMk cId="2805789171" sldId="263"/>
            <ac:spMk id="59" creationId="{DCBE52EF-2889-423F-947C-0E44A760D696}"/>
          </ac:spMkLst>
        </pc:spChg>
        <pc:spChg chg="add del">
          <ac:chgData name="Perin Patel" userId="S::perinpatel.dds21@iiitb.net::79658139-0106-4148-88e6-48aa42d9c54f" providerId="AD" clId="Web-{27B71A13-6D44-DB2D-1C26-EFA2F79D3AD6}" dt="2021-07-05T08:46:27.786" v="117"/>
          <ac:spMkLst>
            <pc:docMk/>
            <pc:sldMk cId="2805789171" sldId="263"/>
            <ac:spMk id="60" creationId="{0ADDB668-2CA4-4D2B-9C34-3487CA330BA8}"/>
          </ac:spMkLst>
        </pc:spChg>
        <pc:spChg chg="add del">
          <ac:chgData name="Perin Patel" userId="S::perinpatel.dds21@iiitb.net::79658139-0106-4148-88e6-48aa42d9c54f" providerId="AD" clId="Web-{27B71A13-6D44-DB2D-1C26-EFA2F79D3AD6}" dt="2021-07-05T08:46:27.786" v="117"/>
          <ac:spMkLst>
            <pc:docMk/>
            <pc:sldMk cId="2805789171" sldId="263"/>
            <ac:spMk id="61" creationId="{D5FD337D-4D6B-4C8B-B6F5-121097E09881}"/>
          </ac:spMkLst>
        </pc:spChg>
        <pc:spChg chg="add del">
          <ac:chgData name="Perin Patel" userId="S::perinpatel.dds21@iiitb.net::79658139-0106-4148-88e6-48aa42d9c54f" providerId="AD" clId="Web-{27B71A13-6D44-DB2D-1C26-EFA2F79D3AD6}" dt="2021-07-05T08:46:27.786" v="117"/>
          <ac:spMkLst>
            <pc:docMk/>
            <pc:sldMk cId="2805789171" sldId="263"/>
            <ac:spMk id="62" creationId="{2568BC19-F052-4108-93E1-6A3D1DEC072F}"/>
          </ac:spMkLst>
        </pc:spChg>
        <pc:spChg chg="add del">
          <ac:chgData name="Perin Patel" userId="S::perinpatel.dds21@iiitb.net::79658139-0106-4148-88e6-48aa42d9c54f" providerId="AD" clId="Web-{27B71A13-6D44-DB2D-1C26-EFA2F79D3AD6}" dt="2021-07-05T08:46:27.786" v="117"/>
          <ac:spMkLst>
            <pc:docMk/>
            <pc:sldMk cId="2805789171" sldId="263"/>
            <ac:spMk id="63" creationId="{D6816AF1-6073-411E-9570-A7E4FC8286A4}"/>
          </ac:spMkLst>
        </pc:spChg>
        <pc:spChg chg="add del">
          <ac:chgData name="Perin Patel" userId="S::perinpatel.dds21@iiitb.net::79658139-0106-4148-88e6-48aa42d9c54f" providerId="AD" clId="Web-{27B71A13-6D44-DB2D-1C26-EFA2F79D3AD6}" dt="2021-07-05T08:46:43.677" v="119"/>
          <ac:spMkLst>
            <pc:docMk/>
            <pc:sldMk cId="2805789171" sldId="263"/>
            <ac:spMk id="64" creationId="{2D6FBB9D-1CAA-4D05-AB33-BABDFE17B843}"/>
          </ac:spMkLst>
        </pc:spChg>
        <pc:spChg chg="add del">
          <ac:chgData name="Perin Patel" userId="S::perinpatel.dds21@iiitb.net::79658139-0106-4148-88e6-48aa42d9c54f" providerId="AD" clId="Web-{27B71A13-6D44-DB2D-1C26-EFA2F79D3AD6}" dt="2021-07-05T08:46:43.677" v="119"/>
          <ac:spMkLst>
            <pc:docMk/>
            <pc:sldMk cId="2805789171" sldId="263"/>
            <ac:spMk id="65" creationId="{04727B71-B4B6-4823-80A1-68C40B475118}"/>
          </ac:spMkLst>
        </pc:spChg>
        <pc:spChg chg="add del">
          <ac:chgData name="Perin Patel" userId="S::perinpatel.dds21@iiitb.net::79658139-0106-4148-88e6-48aa42d9c54f" providerId="AD" clId="Web-{27B71A13-6D44-DB2D-1C26-EFA2F79D3AD6}" dt="2021-07-05T08:46:43.677" v="119"/>
          <ac:spMkLst>
            <pc:docMk/>
            <pc:sldMk cId="2805789171" sldId="263"/>
            <ac:spMk id="66" creationId="{79A6DB05-9FB5-4B07-8675-74C23D4FD89D}"/>
          </ac:spMkLst>
        </pc:spChg>
        <pc:spChg chg="add del">
          <ac:chgData name="Perin Patel" userId="S::perinpatel.dds21@iiitb.net::79658139-0106-4148-88e6-48aa42d9c54f" providerId="AD" clId="Web-{27B71A13-6D44-DB2D-1C26-EFA2F79D3AD6}" dt="2021-07-05T08:46:43.677" v="119"/>
          <ac:spMkLst>
            <pc:docMk/>
            <pc:sldMk cId="2805789171" sldId="263"/>
            <ac:spMk id="67" creationId="{6E25EB17-46B3-4AFD-B33A-4AEC7F63F283}"/>
          </ac:spMkLst>
        </pc:spChg>
        <pc:spChg chg="add del">
          <ac:chgData name="Perin Patel" userId="S::perinpatel.dds21@iiitb.net::79658139-0106-4148-88e6-48aa42d9c54f" providerId="AD" clId="Web-{27B71A13-6D44-DB2D-1C26-EFA2F79D3AD6}" dt="2021-07-05T08:46:43.677" v="119"/>
          <ac:spMkLst>
            <pc:docMk/>
            <pc:sldMk cId="2805789171" sldId="263"/>
            <ac:spMk id="68" creationId="{481EABE0-FA8E-49A5-A966-F0539111C953}"/>
          </ac:spMkLst>
        </pc:spChg>
        <pc:spChg chg="add del">
          <ac:chgData name="Perin Patel" userId="S::perinpatel.dds21@iiitb.net::79658139-0106-4148-88e6-48aa42d9c54f" providerId="AD" clId="Web-{27B71A13-6D44-DB2D-1C26-EFA2F79D3AD6}" dt="2021-07-05T08:46:43.677" v="119"/>
          <ac:spMkLst>
            <pc:docMk/>
            <pc:sldMk cId="2805789171" sldId="263"/>
            <ac:spMk id="69" creationId="{56A3E26D-73B1-468C-B97B-BC1815959759}"/>
          </ac:spMkLst>
        </pc:spChg>
        <pc:spChg chg="add del">
          <ac:chgData name="Perin Patel" userId="S::perinpatel.dds21@iiitb.net::79658139-0106-4148-88e6-48aa42d9c54f" providerId="AD" clId="Web-{27B71A13-6D44-DB2D-1C26-EFA2F79D3AD6}" dt="2021-07-05T08:46:43.677" v="119"/>
          <ac:spMkLst>
            <pc:docMk/>
            <pc:sldMk cId="2805789171" sldId="263"/>
            <ac:spMk id="70" creationId="{1DF72F85-9F75-47B9-B094-F86FEB26A639}"/>
          </ac:spMkLst>
        </pc:spChg>
        <pc:spChg chg="add del">
          <ac:chgData name="Perin Patel" userId="S::perinpatel.dds21@iiitb.net::79658139-0106-4148-88e6-48aa42d9c54f" providerId="AD" clId="Web-{27B71A13-6D44-DB2D-1C26-EFA2F79D3AD6}" dt="2021-07-05T08:47:04.740" v="123"/>
          <ac:spMkLst>
            <pc:docMk/>
            <pc:sldMk cId="2805789171" sldId="263"/>
            <ac:spMk id="71" creationId="{8D06CE56-3881-4ADA-8CEF-D18B02C242A3}"/>
          </ac:spMkLst>
        </pc:spChg>
        <pc:spChg chg="add del">
          <ac:chgData name="Perin Patel" userId="S::perinpatel.dds21@iiitb.net::79658139-0106-4148-88e6-48aa42d9c54f" providerId="AD" clId="Web-{27B71A13-6D44-DB2D-1C26-EFA2F79D3AD6}" dt="2021-07-05T08:47:04.740" v="123"/>
          <ac:spMkLst>
            <pc:docMk/>
            <pc:sldMk cId="2805789171" sldId="263"/>
            <ac:spMk id="72" creationId="{79F3C543-62EC-4433-9C93-A2CD8764E9B4}"/>
          </ac:spMkLst>
        </pc:spChg>
        <pc:spChg chg="add del">
          <ac:chgData name="Perin Patel" userId="S::perinpatel.dds21@iiitb.net::79658139-0106-4148-88e6-48aa42d9c54f" providerId="AD" clId="Web-{27B71A13-6D44-DB2D-1C26-EFA2F79D3AD6}" dt="2021-07-05T08:47:04.740" v="123"/>
          <ac:spMkLst>
            <pc:docMk/>
            <pc:sldMk cId="2805789171" sldId="263"/>
            <ac:spMk id="73" creationId="{18F923FF-DD0C-4FD3-A1B4-68DFA511C82D}"/>
          </ac:spMkLst>
        </pc:spChg>
        <pc:spChg chg="add del">
          <ac:chgData name="Perin Patel" userId="S::perinpatel.dds21@iiitb.net::79658139-0106-4148-88e6-48aa42d9c54f" providerId="AD" clId="Web-{27B71A13-6D44-DB2D-1C26-EFA2F79D3AD6}" dt="2021-07-05T08:47:04.740" v="123"/>
          <ac:spMkLst>
            <pc:docMk/>
            <pc:sldMk cId="2805789171" sldId="263"/>
            <ac:spMk id="74" creationId="{114A821F-8663-46BA-8CC0-D4C44F639F3A}"/>
          </ac:spMkLst>
        </pc:spChg>
        <pc:spChg chg="add del">
          <ac:chgData name="Perin Patel" userId="S::perinpatel.dds21@iiitb.net::79658139-0106-4148-88e6-48aa42d9c54f" providerId="AD" clId="Web-{27B71A13-6D44-DB2D-1C26-EFA2F79D3AD6}" dt="2021-07-05T08:47:04.740" v="123"/>
          <ac:spMkLst>
            <pc:docMk/>
            <pc:sldMk cId="2805789171" sldId="263"/>
            <ac:spMk id="75" creationId="{67EF550F-47CE-4FB2-9DAC-12AD835C833D}"/>
          </ac:spMkLst>
        </pc:spChg>
        <pc:spChg chg="add">
          <ac:chgData name="Perin Patel" userId="S::perinpatel.dds21@iiitb.net::79658139-0106-4148-88e6-48aa42d9c54f" providerId="AD" clId="Web-{27B71A13-6D44-DB2D-1C26-EFA2F79D3AD6}" dt="2021-07-05T08:47:04.740" v="123"/>
          <ac:spMkLst>
            <pc:docMk/>
            <pc:sldMk cId="2805789171" sldId="263"/>
            <ac:spMk id="77" creationId="{8D06CE56-3881-4ADA-8CEF-D18B02C242A3}"/>
          </ac:spMkLst>
        </pc:spChg>
        <pc:spChg chg="add">
          <ac:chgData name="Perin Patel" userId="S::perinpatel.dds21@iiitb.net::79658139-0106-4148-88e6-48aa42d9c54f" providerId="AD" clId="Web-{27B71A13-6D44-DB2D-1C26-EFA2F79D3AD6}" dt="2021-07-05T08:47:04.740" v="123"/>
          <ac:spMkLst>
            <pc:docMk/>
            <pc:sldMk cId="2805789171" sldId="263"/>
            <ac:spMk id="78" creationId="{79F3C543-62EC-4433-9C93-A2CD8764E9B4}"/>
          </ac:spMkLst>
        </pc:spChg>
        <pc:spChg chg="add">
          <ac:chgData name="Perin Patel" userId="S::perinpatel.dds21@iiitb.net::79658139-0106-4148-88e6-48aa42d9c54f" providerId="AD" clId="Web-{27B71A13-6D44-DB2D-1C26-EFA2F79D3AD6}" dt="2021-07-05T08:47:04.740" v="123"/>
          <ac:spMkLst>
            <pc:docMk/>
            <pc:sldMk cId="2805789171" sldId="263"/>
            <ac:spMk id="79" creationId="{D898B8EB-E53C-4E72-9817-B4BFCAD73600}"/>
          </ac:spMkLst>
        </pc:spChg>
        <pc:spChg chg="add del">
          <ac:chgData name="Perin Patel" userId="S::perinpatel.dds21@iiitb.net::79658139-0106-4148-88e6-48aa42d9c54f" providerId="AD" clId="Web-{27B71A13-6D44-DB2D-1C26-EFA2F79D3AD6}" dt="2021-07-05T08:47:04.724" v="122"/>
          <ac:spMkLst>
            <pc:docMk/>
            <pc:sldMk cId="2805789171" sldId="263"/>
            <ac:spMk id="80" creationId="{8D06CE56-3881-4ADA-8CEF-D18B02C242A3}"/>
          </ac:spMkLst>
        </pc:spChg>
        <pc:spChg chg="add">
          <ac:chgData name="Perin Patel" userId="S::perinpatel.dds21@iiitb.net::79658139-0106-4148-88e6-48aa42d9c54f" providerId="AD" clId="Web-{27B71A13-6D44-DB2D-1C26-EFA2F79D3AD6}" dt="2021-07-05T08:47:04.740" v="123"/>
          <ac:spMkLst>
            <pc:docMk/>
            <pc:sldMk cId="2805789171" sldId="263"/>
            <ac:spMk id="81" creationId="{4E130362-2F35-4AB7-9EA5-DBC0F771A58D}"/>
          </ac:spMkLst>
        </pc:spChg>
        <pc:spChg chg="add del">
          <ac:chgData name="Perin Patel" userId="S::perinpatel.dds21@iiitb.net::79658139-0106-4148-88e6-48aa42d9c54f" providerId="AD" clId="Web-{27B71A13-6D44-DB2D-1C26-EFA2F79D3AD6}" dt="2021-07-05T08:47:04.724" v="122"/>
          <ac:spMkLst>
            <pc:docMk/>
            <pc:sldMk cId="2805789171" sldId="263"/>
            <ac:spMk id="82" creationId="{79F3C543-62EC-4433-9C93-A2CD8764E9B4}"/>
          </ac:spMkLst>
        </pc:spChg>
        <pc:spChg chg="add">
          <ac:chgData name="Perin Patel" userId="S::perinpatel.dds21@iiitb.net::79658139-0106-4148-88e6-48aa42d9c54f" providerId="AD" clId="Web-{27B71A13-6D44-DB2D-1C26-EFA2F79D3AD6}" dt="2021-07-05T08:47:04.740" v="123"/>
          <ac:spMkLst>
            <pc:docMk/>
            <pc:sldMk cId="2805789171" sldId="263"/>
            <ac:spMk id="83" creationId="{56BE988C-7A5B-41EC-A46C-AEA93D8D32FD}"/>
          </ac:spMkLst>
        </pc:spChg>
        <pc:spChg chg="add del">
          <ac:chgData name="Perin Patel" userId="S::perinpatel.dds21@iiitb.net::79658139-0106-4148-88e6-48aa42d9c54f" providerId="AD" clId="Web-{27B71A13-6D44-DB2D-1C26-EFA2F79D3AD6}" dt="2021-07-05T08:47:04.724" v="122"/>
          <ac:spMkLst>
            <pc:docMk/>
            <pc:sldMk cId="2805789171" sldId="263"/>
            <ac:spMk id="84" creationId="{D48D9584-D2FD-48CE-9E17-4E250B743B5F}"/>
          </ac:spMkLst>
        </pc:spChg>
        <pc:spChg chg="add">
          <ac:chgData name="Perin Patel" userId="S::perinpatel.dds21@iiitb.net::79658139-0106-4148-88e6-48aa42d9c54f" providerId="AD" clId="Web-{27B71A13-6D44-DB2D-1C26-EFA2F79D3AD6}" dt="2021-07-05T08:47:04.740" v="123"/>
          <ac:spMkLst>
            <pc:docMk/>
            <pc:sldMk cId="2805789171" sldId="263"/>
            <ac:spMk id="85" creationId="{E3CB1EC0-40A9-4D5E-B7E2-6E3423CE28B2}"/>
          </ac:spMkLst>
        </pc:spChg>
        <pc:spChg chg="add del">
          <ac:chgData name="Perin Patel" userId="S::perinpatel.dds21@iiitb.net::79658139-0106-4148-88e6-48aa42d9c54f" providerId="AD" clId="Web-{27B71A13-6D44-DB2D-1C26-EFA2F79D3AD6}" dt="2021-07-05T08:47:04.724" v="122"/>
          <ac:spMkLst>
            <pc:docMk/>
            <pc:sldMk cId="2805789171" sldId="263"/>
            <ac:spMk id="86" creationId="{CA17DEF4-6C5D-41C6-8D93-5C7CFD7ADA5E}"/>
          </ac:spMkLst>
        </pc:spChg>
        <pc:spChg chg="add">
          <ac:chgData name="Perin Patel" userId="S::perinpatel.dds21@iiitb.net::79658139-0106-4148-88e6-48aa42d9c54f" providerId="AD" clId="Web-{27B71A13-6D44-DB2D-1C26-EFA2F79D3AD6}" dt="2021-07-05T08:47:04.740" v="123"/>
          <ac:spMkLst>
            <pc:docMk/>
            <pc:sldMk cId="2805789171" sldId="263"/>
            <ac:spMk id="87" creationId="{DCBE52EF-2889-423F-947C-0E44A760D696}"/>
          </ac:spMkLst>
        </pc:spChg>
        <pc:spChg chg="add del">
          <ac:chgData name="Perin Patel" userId="S::perinpatel.dds21@iiitb.net::79658139-0106-4148-88e6-48aa42d9c54f" providerId="AD" clId="Web-{27B71A13-6D44-DB2D-1C26-EFA2F79D3AD6}" dt="2021-07-05T08:47:04.724" v="122"/>
          <ac:spMkLst>
            <pc:docMk/>
            <pc:sldMk cId="2805789171" sldId="263"/>
            <ac:spMk id="88" creationId="{22BBC5A3-5C8C-4FB9-AEFF-8778D2C98D29}"/>
          </ac:spMkLst>
        </pc:spChg>
        <pc:spChg chg="add del">
          <ac:chgData name="Perin Patel" userId="S::perinpatel.dds21@iiitb.net::79658139-0106-4148-88e6-48aa42d9c54f" providerId="AD" clId="Web-{27B71A13-6D44-DB2D-1C26-EFA2F79D3AD6}" dt="2021-07-05T08:47:04.724" v="122"/>
          <ac:spMkLst>
            <pc:docMk/>
            <pc:sldMk cId="2805789171" sldId="263"/>
            <ac:spMk id="90" creationId="{3BB917E8-D696-4787-96D6-521A9C42F9A5}"/>
          </ac:spMkLst>
        </pc:spChg>
        <pc:spChg chg="add del">
          <ac:chgData name="Perin Patel" userId="S::perinpatel.dds21@iiitb.net::79658139-0106-4148-88e6-48aa42d9c54f" providerId="AD" clId="Web-{27B71A13-6D44-DB2D-1C26-EFA2F79D3AD6}" dt="2021-07-05T08:47:04.724" v="122"/>
          <ac:spMkLst>
            <pc:docMk/>
            <pc:sldMk cId="2805789171" sldId="263"/>
            <ac:spMk id="92" creationId="{39F4C545-E278-42ED-9B78-2EBA464444A3}"/>
          </ac:spMkLst>
        </pc:spChg>
        <pc:picChg chg="add mod ord">
          <ac:chgData name="Perin Patel" userId="S::perinpatel.dds21@iiitb.net::79658139-0106-4148-88e6-48aa42d9c54f" providerId="AD" clId="Web-{27B71A13-6D44-DB2D-1C26-EFA2F79D3AD6}" dt="2021-07-05T08:48:24.351" v="138" actId="1076"/>
          <ac:picMkLst>
            <pc:docMk/>
            <pc:sldMk cId="2805789171" sldId="263"/>
            <ac:picMk id="5" creationId="{03E350C3-80E8-42FF-B089-1843FA5E73AF}"/>
          </ac:picMkLst>
        </pc:picChg>
        <pc:picChg chg="add mod ord">
          <ac:chgData name="Perin Patel" userId="S::perinpatel.dds21@iiitb.net::79658139-0106-4148-88e6-48aa42d9c54f" providerId="AD" clId="Web-{27B71A13-6D44-DB2D-1C26-EFA2F79D3AD6}" dt="2021-07-05T08:48:22.007" v="137" actId="1076"/>
          <ac:picMkLst>
            <pc:docMk/>
            <pc:sldMk cId="2805789171" sldId="263"/>
            <ac:picMk id="6" creationId="{BF9BA57F-43A3-4E7F-9258-115491AE0FA1}"/>
          </ac:picMkLst>
        </pc:picChg>
        <pc:picChg chg="add mod ord">
          <ac:chgData name="Perin Patel" userId="S::perinpatel.dds21@iiitb.net::79658139-0106-4148-88e6-48aa42d9c54f" providerId="AD" clId="Web-{27B71A13-6D44-DB2D-1C26-EFA2F79D3AD6}" dt="2021-07-05T08:48:30.085" v="139" actId="1076"/>
          <ac:picMkLst>
            <pc:docMk/>
            <pc:sldMk cId="2805789171" sldId="263"/>
            <ac:picMk id="7" creationId="{73C1A435-B1AF-4BF4-A604-EF87D5C192E9}"/>
          </ac:picMkLst>
        </pc:picChg>
        <pc:picChg chg="add mod ord">
          <ac:chgData name="Perin Patel" userId="S::perinpatel.dds21@iiitb.net::79658139-0106-4148-88e6-48aa42d9c54f" providerId="AD" clId="Web-{27B71A13-6D44-DB2D-1C26-EFA2F79D3AD6}" dt="2021-07-05T08:48:08.085" v="133" actId="14100"/>
          <ac:picMkLst>
            <pc:docMk/>
            <pc:sldMk cId="2805789171" sldId="263"/>
            <ac:picMk id="8" creationId="{1C4556CC-2C91-41B4-BF6A-C8BB55800F22}"/>
          </ac:picMkLst>
        </pc:picChg>
      </pc:sldChg>
      <pc:sldChg chg="new del">
        <pc:chgData name="Perin Patel" userId="S::perinpatel.dds21@iiitb.net::79658139-0106-4148-88e6-48aa42d9c54f" providerId="AD" clId="Web-{27B71A13-6D44-DB2D-1C26-EFA2F79D3AD6}" dt="2021-07-05T08:55:04.593" v="175"/>
        <pc:sldMkLst>
          <pc:docMk/>
          <pc:sldMk cId="2383160156" sldId="264"/>
        </pc:sldMkLst>
      </pc:sldChg>
      <pc:sldChg chg="addSp delSp modSp new ord">
        <pc:chgData name="Perin Patel" userId="S::perinpatel.dds21@iiitb.net::79658139-0106-4148-88e6-48aa42d9c54f" providerId="AD" clId="Web-{27B71A13-6D44-DB2D-1C26-EFA2F79D3AD6}" dt="2021-07-05T09:54:18.901" v="838"/>
        <pc:sldMkLst>
          <pc:docMk/>
          <pc:sldMk cId="4207665162" sldId="265"/>
        </pc:sldMkLst>
        <pc:spChg chg="mod">
          <ac:chgData name="Perin Patel" userId="S::perinpatel.dds21@iiitb.net::79658139-0106-4148-88e6-48aa42d9c54f" providerId="AD" clId="Web-{27B71A13-6D44-DB2D-1C26-EFA2F79D3AD6}" dt="2021-07-05T08:55:00.609" v="174" actId="20577"/>
          <ac:spMkLst>
            <pc:docMk/>
            <pc:sldMk cId="4207665162" sldId="265"/>
            <ac:spMk id="2" creationId="{609E0F3F-6F7D-48DC-A65D-D4299F420298}"/>
          </ac:spMkLst>
        </pc:spChg>
        <pc:spChg chg="del">
          <ac:chgData name="Perin Patel" userId="S::perinpatel.dds21@iiitb.net::79658139-0106-4148-88e6-48aa42d9c54f" providerId="AD" clId="Web-{27B71A13-6D44-DB2D-1C26-EFA2F79D3AD6}" dt="2021-07-05T08:53:42.420" v="160"/>
          <ac:spMkLst>
            <pc:docMk/>
            <pc:sldMk cId="4207665162" sldId="265"/>
            <ac:spMk id="3" creationId="{79F93C9A-93FE-41D0-9DF8-EAE1ADAA348D}"/>
          </ac:spMkLst>
        </pc:spChg>
        <pc:picChg chg="add mod ord">
          <ac:chgData name="Perin Patel" userId="S::perinpatel.dds21@iiitb.net::79658139-0106-4148-88e6-48aa42d9c54f" providerId="AD" clId="Web-{27B71A13-6D44-DB2D-1C26-EFA2F79D3AD6}" dt="2021-07-05T09:52:50.743" v="795" actId="1076"/>
          <ac:picMkLst>
            <pc:docMk/>
            <pc:sldMk cId="4207665162" sldId="265"/>
            <ac:picMk id="4" creationId="{0936F110-82D7-42B5-B30E-4E05A0FEA11B}"/>
          </ac:picMkLst>
        </pc:picChg>
      </pc:sldChg>
      <pc:sldChg chg="modSp new del">
        <pc:chgData name="Perin Patel" userId="S::perinpatel.dds21@iiitb.net::79658139-0106-4148-88e6-48aa42d9c54f" providerId="AD" clId="Web-{27B71A13-6D44-DB2D-1C26-EFA2F79D3AD6}" dt="2021-07-05T09:46:48.188" v="680"/>
        <pc:sldMkLst>
          <pc:docMk/>
          <pc:sldMk cId="348663121" sldId="266"/>
        </pc:sldMkLst>
        <pc:spChg chg="mod">
          <ac:chgData name="Perin Patel" userId="S::perinpatel.dds21@iiitb.net::79658139-0106-4148-88e6-48aa42d9c54f" providerId="AD" clId="Web-{27B71A13-6D44-DB2D-1C26-EFA2F79D3AD6}" dt="2021-07-05T08:58:39.988" v="190" actId="20577"/>
          <ac:spMkLst>
            <pc:docMk/>
            <pc:sldMk cId="348663121" sldId="266"/>
            <ac:spMk id="2" creationId="{D19E4AB8-930A-4BE0-9BC6-401C8E458EA7}"/>
          </ac:spMkLst>
        </pc:spChg>
      </pc:sldChg>
      <pc:sldChg chg="addSp delSp modSp new mod ord setBg">
        <pc:chgData name="Perin Patel" userId="S::perinpatel.dds21@iiitb.net::79658139-0106-4148-88e6-48aa42d9c54f" providerId="AD" clId="Web-{27B71A13-6D44-DB2D-1C26-EFA2F79D3AD6}" dt="2021-07-05T09:21:54.596" v="421" actId="20577"/>
        <pc:sldMkLst>
          <pc:docMk/>
          <pc:sldMk cId="2275955674" sldId="267"/>
        </pc:sldMkLst>
        <pc:spChg chg="mod">
          <ac:chgData name="Perin Patel" userId="S::perinpatel.dds21@iiitb.net::79658139-0106-4148-88e6-48aa42d9c54f" providerId="AD" clId="Web-{27B71A13-6D44-DB2D-1C26-EFA2F79D3AD6}" dt="2021-07-05T09:11:59.255" v="230"/>
          <ac:spMkLst>
            <pc:docMk/>
            <pc:sldMk cId="2275955674" sldId="267"/>
            <ac:spMk id="2" creationId="{55094430-7357-4B92-A94C-5AC9D750DBE6}"/>
          </ac:spMkLst>
        </pc:spChg>
        <pc:spChg chg="del">
          <ac:chgData name="Perin Patel" userId="S::perinpatel.dds21@iiitb.net::79658139-0106-4148-88e6-48aa42d9c54f" providerId="AD" clId="Web-{27B71A13-6D44-DB2D-1C26-EFA2F79D3AD6}" dt="2021-07-05T09:10:38.754" v="218"/>
          <ac:spMkLst>
            <pc:docMk/>
            <pc:sldMk cId="2275955674" sldId="267"/>
            <ac:spMk id="3" creationId="{42B0DF4F-5504-466E-8154-E7D7C6750375}"/>
          </ac:spMkLst>
        </pc:spChg>
        <pc:spChg chg="add del mod">
          <ac:chgData name="Perin Patel" userId="S::perinpatel.dds21@iiitb.net::79658139-0106-4148-88e6-48aa42d9c54f" providerId="AD" clId="Web-{27B71A13-6D44-DB2D-1C26-EFA2F79D3AD6}" dt="2021-07-05T09:06:24.748" v="217"/>
          <ac:spMkLst>
            <pc:docMk/>
            <pc:sldMk cId="2275955674" sldId="267"/>
            <ac:spMk id="4" creationId="{B243F5FD-4596-43D4-A6E7-EAE06D0F0E21}"/>
          </ac:spMkLst>
        </pc:spChg>
        <pc:spChg chg="add del">
          <ac:chgData name="Perin Patel" userId="S::perinpatel.dds21@iiitb.net::79658139-0106-4148-88e6-48aa42d9c54f" providerId="AD" clId="Web-{27B71A13-6D44-DB2D-1C26-EFA2F79D3AD6}" dt="2021-07-05T09:06:00.201" v="215"/>
          <ac:spMkLst>
            <pc:docMk/>
            <pc:sldMk cId="2275955674" sldId="267"/>
            <ac:spMk id="5" creationId="{5F42B595-F351-4EE3-B001-35E2552C4EAC}"/>
          </ac:spMkLst>
        </pc:spChg>
        <pc:spChg chg="add del">
          <ac:chgData name="Perin Patel" userId="S::perinpatel.dds21@iiitb.net::79658139-0106-4148-88e6-48aa42d9c54f" providerId="AD" clId="Web-{27B71A13-6D44-DB2D-1C26-EFA2F79D3AD6}" dt="2021-07-05T09:05:55.451" v="214"/>
          <ac:spMkLst>
            <pc:docMk/>
            <pc:sldMk cId="2275955674" sldId="267"/>
            <ac:spMk id="6" creationId="{A180ED9D-4384-4CEF-A910-8CD48CD3FB06}"/>
          </ac:spMkLst>
        </pc:spChg>
        <pc:spChg chg="add del">
          <ac:chgData name="Perin Patel" userId="S::perinpatel.dds21@iiitb.net::79658139-0106-4148-88e6-48aa42d9c54f" providerId="AD" clId="Web-{27B71A13-6D44-DB2D-1C26-EFA2F79D3AD6}" dt="2021-07-05T09:10:55.363" v="221"/>
          <ac:spMkLst>
            <pc:docMk/>
            <pc:sldMk cId="2275955674" sldId="267"/>
            <ac:spMk id="11" creationId="{36BCD7F8-A901-449E-8A6E-05FA66C85351}"/>
          </ac:spMkLst>
        </pc:spChg>
        <pc:spChg chg="add del">
          <ac:chgData name="Perin Patel" userId="S::perinpatel.dds21@iiitb.net::79658139-0106-4148-88e6-48aa42d9c54f" providerId="AD" clId="Web-{27B71A13-6D44-DB2D-1C26-EFA2F79D3AD6}" dt="2021-07-05T09:10:59.379" v="222"/>
          <ac:spMkLst>
            <pc:docMk/>
            <pc:sldMk cId="2275955674" sldId="267"/>
            <ac:spMk id="14" creationId="{2550BE34-C2B8-49B8-8519-67A8CAD51AE9}"/>
          </ac:spMkLst>
        </pc:spChg>
        <pc:spChg chg="add del">
          <ac:chgData name="Perin Patel" userId="S::perinpatel.dds21@iiitb.net::79658139-0106-4148-88e6-48aa42d9c54f" providerId="AD" clId="Web-{27B71A13-6D44-DB2D-1C26-EFA2F79D3AD6}" dt="2021-07-05T09:10:59.379" v="222"/>
          <ac:spMkLst>
            <pc:docMk/>
            <pc:sldMk cId="2275955674" sldId="267"/>
            <ac:spMk id="16" creationId="{A7457DD9-5A45-400A-AB4B-4B4EDECA25F1}"/>
          </ac:spMkLst>
        </pc:spChg>
        <pc:spChg chg="add del">
          <ac:chgData name="Perin Patel" userId="S::perinpatel.dds21@iiitb.net::79658139-0106-4148-88e6-48aa42d9c54f" providerId="AD" clId="Web-{27B71A13-6D44-DB2D-1C26-EFA2F79D3AD6}" dt="2021-07-05T09:10:59.379" v="222"/>
          <ac:spMkLst>
            <pc:docMk/>
            <pc:sldMk cId="2275955674" sldId="267"/>
            <ac:spMk id="18" creationId="{441CF7D6-A660-431A-B0BB-140A0D5556B6}"/>
          </ac:spMkLst>
        </pc:spChg>
        <pc:spChg chg="add del">
          <ac:chgData name="Perin Patel" userId="S::perinpatel.dds21@iiitb.net::79658139-0106-4148-88e6-48aa42d9c54f" providerId="AD" clId="Web-{27B71A13-6D44-DB2D-1C26-EFA2F79D3AD6}" dt="2021-07-05T09:10:59.379" v="222"/>
          <ac:spMkLst>
            <pc:docMk/>
            <pc:sldMk cId="2275955674" sldId="267"/>
            <ac:spMk id="20" creationId="{0570A85B-3810-4F95-97B0-CBF4CCDB381C}"/>
          </ac:spMkLst>
        </pc:spChg>
        <pc:spChg chg="add del">
          <ac:chgData name="Perin Patel" userId="S::perinpatel.dds21@iiitb.net::79658139-0106-4148-88e6-48aa42d9c54f" providerId="AD" clId="Web-{27B71A13-6D44-DB2D-1C26-EFA2F79D3AD6}" dt="2021-07-05T09:11:08.911" v="223"/>
          <ac:spMkLst>
            <pc:docMk/>
            <pc:sldMk cId="2275955674" sldId="267"/>
            <ac:spMk id="24" creationId="{65EE0775-2B0A-4B13-8133-3FC39DCC6F29}"/>
          </ac:spMkLst>
        </pc:spChg>
        <pc:spChg chg="add del">
          <ac:chgData name="Perin Patel" userId="S::perinpatel.dds21@iiitb.net::79658139-0106-4148-88e6-48aa42d9c54f" providerId="AD" clId="Web-{27B71A13-6D44-DB2D-1C26-EFA2F79D3AD6}" dt="2021-07-05T09:11:59.255" v="230"/>
          <ac:spMkLst>
            <pc:docMk/>
            <pc:sldMk cId="2275955674" sldId="267"/>
            <ac:spMk id="27" creationId="{385E1BDC-A9B0-4A87-82E3-F3187F69A802}"/>
          </ac:spMkLst>
        </pc:spChg>
        <pc:spChg chg="add del">
          <ac:chgData name="Perin Patel" userId="S::perinpatel.dds21@iiitb.net::79658139-0106-4148-88e6-48aa42d9c54f" providerId="AD" clId="Web-{27B71A13-6D44-DB2D-1C26-EFA2F79D3AD6}" dt="2021-07-05T09:11:59.255" v="230"/>
          <ac:spMkLst>
            <pc:docMk/>
            <pc:sldMk cId="2275955674" sldId="267"/>
            <ac:spMk id="29" creationId="{0990C621-3B8B-4820-8328-D47EF7CE823C}"/>
          </ac:spMkLst>
        </pc:spChg>
        <pc:spChg chg="add del">
          <ac:chgData name="Perin Patel" userId="S::perinpatel.dds21@iiitb.net::79658139-0106-4148-88e6-48aa42d9c54f" providerId="AD" clId="Web-{27B71A13-6D44-DB2D-1C26-EFA2F79D3AD6}" dt="2021-07-05T09:11:59.255" v="230"/>
          <ac:spMkLst>
            <pc:docMk/>
            <pc:sldMk cId="2275955674" sldId="267"/>
            <ac:spMk id="31" creationId="{C1A2385B-1D2A-4E17-84FA-6CB7F0AAE473}"/>
          </ac:spMkLst>
        </pc:spChg>
        <pc:spChg chg="add del">
          <ac:chgData name="Perin Patel" userId="S::perinpatel.dds21@iiitb.net::79658139-0106-4148-88e6-48aa42d9c54f" providerId="AD" clId="Web-{27B71A13-6D44-DB2D-1C26-EFA2F79D3AD6}" dt="2021-07-05T09:11:59.255" v="230"/>
          <ac:spMkLst>
            <pc:docMk/>
            <pc:sldMk cId="2275955674" sldId="267"/>
            <ac:spMk id="33" creationId="{5E791F2F-79DB-4CC0-9FA1-001E3E91E8B7}"/>
          </ac:spMkLst>
        </pc:spChg>
        <pc:spChg chg="add del">
          <ac:chgData name="Perin Patel" userId="S::perinpatel.dds21@iiitb.net::79658139-0106-4148-88e6-48aa42d9c54f" providerId="AD" clId="Web-{27B71A13-6D44-DB2D-1C26-EFA2F79D3AD6}" dt="2021-07-05T09:11:31.583" v="227"/>
          <ac:spMkLst>
            <pc:docMk/>
            <pc:sldMk cId="2275955674" sldId="267"/>
            <ac:spMk id="35" creationId="{8D06CE56-3881-4ADA-8CEF-D18B02C242A3}"/>
          </ac:spMkLst>
        </pc:spChg>
        <pc:spChg chg="add del">
          <ac:chgData name="Perin Patel" userId="S::perinpatel.dds21@iiitb.net::79658139-0106-4148-88e6-48aa42d9c54f" providerId="AD" clId="Web-{27B71A13-6D44-DB2D-1C26-EFA2F79D3AD6}" dt="2021-07-05T09:11:31.583" v="227"/>
          <ac:spMkLst>
            <pc:docMk/>
            <pc:sldMk cId="2275955674" sldId="267"/>
            <ac:spMk id="36" creationId="{79F3C543-62EC-4433-9C93-A2CD8764E9B4}"/>
          </ac:spMkLst>
        </pc:spChg>
        <pc:spChg chg="add del">
          <ac:chgData name="Perin Patel" userId="S::perinpatel.dds21@iiitb.net::79658139-0106-4148-88e6-48aa42d9c54f" providerId="AD" clId="Web-{27B71A13-6D44-DB2D-1C26-EFA2F79D3AD6}" dt="2021-07-05T09:11:31.583" v="227"/>
          <ac:spMkLst>
            <pc:docMk/>
            <pc:sldMk cId="2275955674" sldId="267"/>
            <ac:spMk id="37" creationId="{8C886788-700E-4D20-9F80-E0E96837A203}"/>
          </ac:spMkLst>
        </pc:spChg>
        <pc:spChg chg="add del">
          <ac:chgData name="Perin Patel" userId="S::perinpatel.dds21@iiitb.net::79658139-0106-4148-88e6-48aa42d9c54f" providerId="AD" clId="Web-{27B71A13-6D44-DB2D-1C26-EFA2F79D3AD6}" dt="2021-07-05T09:11:27.739" v="225"/>
          <ac:spMkLst>
            <pc:docMk/>
            <pc:sldMk cId="2275955674" sldId="267"/>
            <ac:spMk id="38" creationId="{8D06CE56-3881-4ADA-8CEF-D18B02C242A3}"/>
          </ac:spMkLst>
        </pc:spChg>
        <pc:spChg chg="add del">
          <ac:chgData name="Perin Patel" userId="S::perinpatel.dds21@iiitb.net::79658139-0106-4148-88e6-48aa42d9c54f" providerId="AD" clId="Web-{27B71A13-6D44-DB2D-1C26-EFA2F79D3AD6}" dt="2021-07-05T09:11:31.583" v="227"/>
          <ac:spMkLst>
            <pc:docMk/>
            <pc:sldMk cId="2275955674" sldId="267"/>
            <ac:spMk id="39" creationId="{1850674C-4E08-4C62-A3E2-6337FE4F7D86}"/>
          </ac:spMkLst>
        </pc:spChg>
        <pc:spChg chg="add del">
          <ac:chgData name="Perin Patel" userId="S::perinpatel.dds21@iiitb.net::79658139-0106-4148-88e6-48aa42d9c54f" providerId="AD" clId="Web-{27B71A13-6D44-DB2D-1C26-EFA2F79D3AD6}" dt="2021-07-05T09:11:27.739" v="225"/>
          <ac:spMkLst>
            <pc:docMk/>
            <pc:sldMk cId="2275955674" sldId="267"/>
            <ac:spMk id="40" creationId="{79F3C543-62EC-4433-9C93-A2CD8764E9B4}"/>
          </ac:spMkLst>
        </pc:spChg>
        <pc:spChg chg="add del">
          <ac:chgData name="Perin Patel" userId="S::perinpatel.dds21@iiitb.net::79658139-0106-4148-88e6-48aa42d9c54f" providerId="AD" clId="Web-{27B71A13-6D44-DB2D-1C26-EFA2F79D3AD6}" dt="2021-07-05T09:11:31.583" v="227"/>
          <ac:spMkLst>
            <pc:docMk/>
            <pc:sldMk cId="2275955674" sldId="267"/>
            <ac:spMk id="41" creationId="{BCE4FF05-2B0C-4C97-A9B4-E163085A90E1}"/>
          </ac:spMkLst>
        </pc:spChg>
        <pc:spChg chg="add del">
          <ac:chgData name="Perin Patel" userId="S::perinpatel.dds21@iiitb.net::79658139-0106-4148-88e6-48aa42d9c54f" providerId="AD" clId="Web-{27B71A13-6D44-DB2D-1C26-EFA2F79D3AD6}" dt="2021-07-05T09:11:27.739" v="225"/>
          <ac:spMkLst>
            <pc:docMk/>
            <pc:sldMk cId="2275955674" sldId="267"/>
            <ac:spMk id="42" creationId="{D7D12574-25F0-4BB1-AA48-9DE7527AF5F4}"/>
          </ac:spMkLst>
        </pc:spChg>
        <pc:spChg chg="add del">
          <ac:chgData name="Perin Patel" userId="S::perinpatel.dds21@iiitb.net::79658139-0106-4148-88e6-48aa42d9c54f" providerId="AD" clId="Web-{27B71A13-6D44-DB2D-1C26-EFA2F79D3AD6}" dt="2021-07-05T09:11:59.240" v="229"/>
          <ac:spMkLst>
            <pc:docMk/>
            <pc:sldMk cId="2275955674" sldId="267"/>
            <ac:spMk id="43" creationId="{2A299ADF-C96B-4580-9DF4-9D9269C56780}"/>
          </ac:spMkLst>
        </pc:spChg>
        <pc:spChg chg="add del">
          <ac:chgData name="Perin Patel" userId="S::perinpatel.dds21@iiitb.net::79658139-0106-4148-88e6-48aa42d9c54f" providerId="AD" clId="Web-{27B71A13-6D44-DB2D-1C26-EFA2F79D3AD6}" dt="2021-07-05T09:11:27.739" v="225"/>
          <ac:spMkLst>
            <pc:docMk/>
            <pc:sldMk cId="2275955674" sldId="267"/>
            <ac:spMk id="44" creationId="{A3473CF9-37EB-43E7-89EF-D2D1C53D1DAC}"/>
          </ac:spMkLst>
        </pc:spChg>
        <pc:spChg chg="add del">
          <ac:chgData name="Perin Patel" userId="S::perinpatel.dds21@iiitb.net::79658139-0106-4148-88e6-48aa42d9c54f" providerId="AD" clId="Web-{27B71A13-6D44-DB2D-1C26-EFA2F79D3AD6}" dt="2021-07-05T09:11:59.240" v="229"/>
          <ac:spMkLst>
            <pc:docMk/>
            <pc:sldMk cId="2275955674" sldId="267"/>
            <ac:spMk id="45" creationId="{77B9ED5D-FBCA-4F0D-A30B-F8DB7B425553}"/>
          </ac:spMkLst>
        </pc:spChg>
        <pc:spChg chg="add del">
          <ac:chgData name="Perin Patel" userId="S::perinpatel.dds21@iiitb.net::79658139-0106-4148-88e6-48aa42d9c54f" providerId="AD" clId="Web-{27B71A13-6D44-DB2D-1C26-EFA2F79D3AD6}" dt="2021-07-05T09:11:27.739" v="225"/>
          <ac:spMkLst>
            <pc:docMk/>
            <pc:sldMk cId="2275955674" sldId="267"/>
            <ac:spMk id="46" creationId="{586B4EF9-43BA-4655-A6FF-1D8E21574C95}"/>
          </ac:spMkLst>
        </pc:spChg>
        <pc:spChg chg="add del">
          <ac:chgData name="Perin Patel" userId="S::perinpatel.dds21@iiitb.net::79658139-0106-4148-88e6-48aa42d9c54f" providerId="AD" clId="Web-{27B71A13-6D44-DB2D-1C26-EFA2F79D3AD6}" dt="2021-07-05T09:11:59.240" v="229"/>
          <ac:spMkLst>
            <pc:docMk/>
            <pc:sldMk cId="2275955674" sldId="267"/>
            <ac:spMk id="47" creationId="{406034C9-73F6-444C-8AF7-50F88478617D}"/>
          </ac:spMkLst>
        </pc:spChg>
        <pc:spChg chg="add del">
          <ac:chgData name="Perin Patel" userId="S::perinpatel.dds21@iiitb.net::79658139-0106-4148-88e6-48aa42d9c54f" providerId="AD" clId="Web-{27B71A13-6D44-DB2D-1C26-EFA2F79D3AD6}" dt="2021-07-05T09:11:31.583" v="227"/>
          <ac:spMkLst>
            <pc:docMk/>
            <pc:sldMk cId="2275955674" sldId="267"/>
            <ac:spMk id="48" creationId="{529C2A7A-A6B6-4A56-B11C-8E967D88A60D}"/>
          </ac:spMkLst>
        </pc:spChg>
        <pc:spChg chg="add del">
          <ac:chgData name="Perin Patel" userId="S::perinpatel.dds21@iiitb.net::79658139-0106-4148-88e6-48aa42d9c54f" providerId="AD" clId="Web-{27B71A13-6D44-DB2D-1C26-EFA2F79D3AD6}" dt="2021-07-05T09:11:59.240" v="229"/>
          <ac:spMkLst>
            <pc:docMk/>
            <pc:sldMk cId="2275955674" sldId="267"/>
            <ac:spMk id="49" creationId="{D62F84FE-CCD7-4312-B989-2C3581FAA16C}"/>
          </ac:spMkLst>
        </pc:spChg>
        <pc:spChg chg="add del">
          <ac:chgData name="Perin Patel" userId="S::perinpatel.dds21@iiitb.net::79658139-0106-4148-88e6-48aa42d9c54f" providerId="AD" clId="Web-{27B71A13-6D44-DB2D-1C26-EFA2F79D3AD6}" dt="2021-07-05T09:11:31.583" v="227"/>
          <ac:spMkLst>
            <pc:docMk/>
            <pc:sldMk cId="2275955674" sldId="267"/>
            <ac:spMk id="50" creationId="{FDBD7205-E536-4134-8768-AC3E1A3C5E59}"/>
          </ac:spMkLst>
        </pc:spChg>
        <pc:spChg chg="add">
          <ac:chgData name="Perin Patel" userId="S::perinpatel.dds21@iiitb.net::79658139-0106-4148-88e6-48aa42d9c54f" providerId="AD" clId="Web-{27B71A13-6D44-DB2D-1C26-EFA2F79D3AD6}" dt="2021-07-05T09:11:59.255" v="230"/>
          <ac:spMkLst>
            <pc:docMk/>
            <pc:sldMk cId="2275955674" sldId="267"/>
            <ac:spMk id="51" creationId="{5EBC18B6-E5C3-4AD1-97A4-E6A3477A0BB9}"/>
          </ac:spMkLst>
        </pc:spChg>
        <pc:spChg chg="add">
          <ac:chgData name="Perin Patel" userId="S::perinpatel.dds21@iiitb.net::79658139-0106-4148-88e6-48aa42d9c54f" providerId="AD" clId="Web-{27B71A13-6D44-DB2D-1C26-EFA2F79D3AD6}" dt="2021-07-05T09:11:59.255" v="230"/>
          <ac:spMkLst>
            <pc:docMk/>
            <pc:sldMk cId="2275955674" sldId="267"/>
            <ac:spMk id="52" creationId="{136A4AB6-B72B-4CC6-ADCF-BE807B6C3D71}"/>
          </ac:spMkLst>
        </pc:spChg>
        <pc:spChg chg="add">
          <ac:chgData name="Perin Patel" userId="S::perinpatel.dds21@iiitb.net::79658139-0106-4148-88e6-48aa42d9c54f" providerId="AD" clId="Web-{27B71A13-6D44-DB2D-1C26-EFA2F79D3AD6}" dt="2021-07-05T09:11:59.255" v="230"/>
          <ac:spMkLst>
            <pc:docMk/>
            <pc:sldMk cId="2275955674" sldId="267"/>
            <ac:spMk id="53" creationId="{B35D540D-9486-4236-952A-F72DC52D79BF}"/>
          </ac:spMkLst>
        </pc:spChg>
        <pc:spChg chg="add mod">
          <ac:chgData name="Perin Patel" userId="S::perinpatel.dds21@iiitb.net::79658139-0106-4148-88e6-48aa42d9c54f" providerId="AD" clId="Web-{27B71A13-6D44-DB2D-1C26-EFA2F79D3AD6}" dt="2021-07-05T09:21:54.596" v="421" actId="20577"/>
          <ac:spMkLst>
            <pc:docMk/>
            <pc:sldMk cId="2275955674" sldId="267"/>
            <ac:spMk id="54" creationId="{A02A5183-608C-4DE3-954F-370EDE97B18E}"/>
          </ac:spMkLst>
        </pc:spChg>
        <pc:picChg chg="add mod ord">
          <ac:chgData name="Perin Patel" userId="S::perinpatel.dds21@iiitb.net::79658139-0106-4148-88e6-48aa42d9c54f" providerId="AD" clId="Web-{27B71A13-6D44-DB2D-1C26-EFA2F79D3AD6}" dt="2021-07-05T09:12:03.521" v="231" actId="1076"/>
          <ac:picMkLst>
            <pc:docMk/>
            <pc:sldMk cId="2275955674" sldId="267"/>
            <ac:picMk id="7" creationId="{CC30F44B-914B-4BB7-9AAD-6AAD327CDB69}"/>
          </ac:picMkLst>
        </pc:picChg>
        <pc:picChg chg="add mod ord">
          <ac:chgData name="Perin Patel" userId="S::perinpatel.dds21@iiitb.net::79658139-0106-4148-88e6-48aa42d9c54f" providerId="AD" clId="Web-{27B71A13-6D44-DB2D-1C26-EFA2F79D3AD6}" dt="2021-07-05T09:12:09.521" v="233" actId="1076"/>
          <ac:picMkLst>
            <pc:docMk/>
            <pc:sldMk cId="2275955674" sldId="267"/>
            <ac:picMk id="8" creationId="{77542CD8-F465-45E8-A104-3B77DFAECF10}"/>
          </ac:picMkLst>
        </pc:picChg>
        <pc:picChg chg="add mod ord">
          <ac:chgData name="Perin Patel" userId="S::perinpatel.dds21@iiitb.net::79658139-0106-4148-88e6-48aa42d9c54f" providerId="AD" clId="Web-{27B71A13-6D44-DB2D-1C26-EFA2F79D3AD6}" dt="2021-07-05T09:12:06.193" v="232" actId="1076"/>
          <ac:picMkLst>
            <pc:docMk/>
            <pc:sldMk cId="2275955674" sldId="267"/>
            <ac:picMk id="9" creationId="{989FC1BD-E497-47FD-B203-00C845F00C0D}"/>
          </ac:picMkLst>
        </pc:picChg>
      </pc:sldChg>
      <pc:sldChg chg="addSp delSp modSp new ord">
        <pc:chgData name="Perin Patel" userId="S::perinpatel.dds21@iiitb.net::79658139-0106-4148-88e6-48aa42d9c54f" providerId="AD" clId="Web-{27B71A13-6D44-DB2D-1C26-EFA2F79D3AD6}" dt="2021-07-05T09:54:27.933" v="839"/>
        <pc:sldMkLst>
          <pc:docMk/>
          <pc:sldMk cId="1692764453" sldId="268"/>
        </pc:sldMkLst>
        <pc:spChg chg="mod">
          <ac:chgData name="Perin Patel" userId="S::perinpatel.dds21@iiitb.net::79658139-0106-4148-88e6-48aa42d9c54f" providerId="AD" clId="Web-{27B71A13-6D44-DB2D-1C26-EFA2F79D3AD6}" dt="2021-07-05T09:40:34.712" v="611" actId="20577"/>
          <ac:spMkLst>
            <pc:docMk/>
            <pc:sldMk cId="1692764453" sldId="268"/>
            <ac:spMk id="2" creationId="{25A874BF-74D1-457A-9338-DB9E3792FAB1}"/>
          </ac:spMkLst>
        </pc:spChg>
        <pc:spChg chg="mod">
          <ac:chgData name="Perin Patel" userId="S::perinpatel.dds21@iiitb.net::79658139-0106-4148-88e6-48aa42d9c54f" providerId="AD" clId="Web-{27B71A13-6D44-DB2D-1C26-EFA2F79D3AD6}" dt="2021-07-05T09:38:03.912" v="548" actId="20577"/>
          <ac:spMkLst>
            <pc:docMk/>
            <pc:sldMk cId="1692764453" sldId="268"/>
            <ac:spMk id="3" creationId="{5A620125-F960-47BC-BA10-C06B4CABE077}"/>
          </ac:spMkLst>
        </pc:spChg>
        <pc:spChg chg="del">
          <ac:chgData name="Perin Patel" userId="S::perinpatel.dds21@iiitb.net::79658139-0106-4148-88e6-48aa42d9c54f" providerId="AD" clId="Web-{27B71A13-6D44-DB2D-1C26-EFA2F79D3AD6}" dt="2021-07-05T09:24:32.036" v="448"/>
          <ac:spMkLst>
            <pc:docMk/>
            <pc:sldMk cId="1692764453" sldId="268"/>
            <ac:spMk id="4" creationId="{D1133C66-7883-49A8-8DA4-6C5B45168D11}"/>
          </ac:spMkLst>
        </pc:spChg>
        <pc:spChg chg="mod">
          <ac:chgData name="Perin Patel" userId="S::perinpatel.dds21@iiitb.net::79658139-0106-4148-88e6-48aa42d9c54f" providerId="AD" clId="Web-{27B71A13-6D44-DB2D-1C26-EFA2F79D3AD6}" dt="2021-07-05T09:46:42.001" v="679" actId="20577"/>
          <ac:spMkLst>
            <pc:docMk/>
            <pc:sldMk cId="1692764453" sldId="268"/>
            <ac:spMk id="5" creationId="{9B4EDF75-0564-4EAA-A6B0-B18D1DC0C3AE}"/>
          </ac:spMkLst>
        </pc:spChg>
        <pc:spChg chg="del">
          <ac:chgData name="Perin Patel" userId="S::perinpatel.dds21@iiitb.net::79658139-0106-4148-88e6-48aa42d9c54f" providerId="AD" clId="Web-{27B71A13-6D44-DB2D-1C26-EFA2F79D3AD6}" dt="2021-07-05T09:24:43.646" v="449"/>
          <ac:spMkLst>
            <pc:docMk/>
            <pc:sldMk cId="1692764453" sldId="268"/>
            <ac:spMk id="6" creationId="{62ED92C9-CAD2-4865-80DA-9DD10DB6E181}"/>
          </ac:spMkLst>
        </pc:spChg>
        <pc:spChg chg="add del mod">
          <ac:chgData name="Perin Patel" userId="S::perinpatel.dds21@iiitb.net::79658139-0106-4148-88e6-48aa42d9c54f" providerId="AD" clId="Web-{27B71A13-6D44-DB2D-1C26-EFA2F79D3AD6}" dt="2021-07-05T09:40:54.447" v="613"/>
          <ac:spMkLst>
            <pc:docMk/>
            <pc:sldMk cId="1692764453" sldId="268"/>
            <ac:spMk id="10" creationId="{B3940420-791A-4CD2-8D21-23ECF2D4AE48}"/>
          </ac:spMkLst>
        </pc:spChg>
        <pc:picChg chg="add mod ord">
          <ac:chgData name="Perin Patel" userId="S::perinpatel.dds21@iiitb.net::79658139-0106-4148-88e6-48aa42d9c54f" providerId="AD" clId="Web-{27B71A13-6D44-DB2D-1C26-EFA2F79D3AD6}" dt="2021-07-05T09:24:32.036" v="448"/>
          <ac:picMkLst>
            <pc:docMk/>
            <pc:sldMk cId="1692764453" sldId="268"/>
            <ac:picMk id="7" creationId="{5D8DF5E6-7A07-40F3-A68F-E22A2052AE3B}"/>
          </ac:picMkLst>
        </pc:picChg>
        <pc:picChg chg="add del mod ord">
          <ac:chgData name="Perin Patel" userId="S::perinpatel.dds21@iiitb.net::79658139-0106-4148-88e6-48aa42d9c54f" providerId="AD" clId="Web-{27B71A13-6D44-DB2D-1C26-EFA2F79D3AD6}" dt="2021-07-05T09:40:39.681" v="612"/>
          <ac:picMkLst>
            <pc:docMk/>
            <pc:sldMk cId="1692764453" sldId="268"/>
            <ac:picMk id="8" creationId="{392C021F-4D74-4B9F-AA9A-489A33448005}"/>
          </ac:picMkLst>
        </pc:picChg>
        <pc:picChg chg="add mod ord">
          <ac:chgData name="Perin Patel" userId="S::perinpatel.dds21@iiitb.net::79658139-0106-4148-88e6-48aa42d9c54f" providerId="AD" clId="Web-{27B71A13-6D44-DB2D-1C26-EFA2F79D3AD6}" dt="2021-07-05T09:40:54.447" v="613"/>
          <ac:picMkLst>
            <pc:docMk/>
            <pc:sldMk cId="1692764453" sldId="268"/>
            <ac:picMk id="11" creationId="{EC842A50-E7B2-4DB2-A99B-D7253279DEAD}"/>
          </ac:picMkLst>
        </pc:picChg>
      </pc:sldChg>
      <pc:sldChg chg="addSp delSp modSp new ord">
        <pc:chgData name="Perin Patel" userId="S::perinpatel.dds21@iiitb.net::79658139-0106-4148-88e6-48aa42d9c54f" providerId="AD" clId="Web-{27B71A13-6D44-DB2D-1C26-EFA2F79D3AD6}" dt="2021-07-05T09:57:19.857" v="868" actId="20577"/>
        <pc:sldMkLst>
          <pc:docMk/>
          <pc:sldMk cId="728156054" sldId="269"/>
        </pc:sldMkLst>
        <pc:spChg chg="mod">
          <ac:chgData name="Perin Patel" userId="S::perinpatel.dds21@iiitb.net::79658139-0106-4148-88e6-48aa42d9c54f" providerId="AD" clId="Web-{27B71A13-6D44-DB2D-1C26-EFA2F79D3AD6}" dt="2021-07-05T09:47:15.002" v="685" actId="20577"/>
          <ac:spMkLst>
            <pc:docMk/>
            <pc:sldMk cId="728156054" sldId="269"/>
            <ac:spMk id="2" creationId="{53BA8FFF-862D-4710-9D93-41D46A8A1A78}"/>
          </ac:spMkLst>
        </pc:spChg>
        <pc:spChg chg="mod">
          <ac:chgData name="Perin Patel" userId="S::perinpatel.dds21@iiitb.net::79658139-0106-4148-88e6-48aa42d9c54f" providerId="AD" clId="Web-{27B71A13-6D44-DB2D-1C26-EFA2F79D3AD6}" dt="2021-07-05T09:57:19.857" v="868" actId="20577"/>
          <ac:spMkLst>
            <pc:docMk/>
            <pc:sldMk cId="728156054" sldId="269"/>
            <ac:spMk id="3" creationId="{94556F9B-F5A0-473F-8095-915438577F03}"/>
          </ac:spMkLst>
        </pc:spChg>
        <pc:graphicFrameChg chg="add del mod">
          <ac:chgData name="Perin Patel" userId="S::perinpatel.dds21@iiitb.net::79658139-0106-4148-88e6-48aa42d9c54f" providerId="AD" clId="Web-{27B71A13-6D44-DB2D-1C26-EFA2F79D3AD6}" dt="2021-07-05T09:55:40.308" v="845"/>
          <ac:graphicFrameMkLst>
            <pc:docMk/>
            <pc:sldMk cId="728156054" sldId="269"/>
            <ac:graphicFrameMk id="5" creationId="{397CEC61-7A99-43B3-94E6-185B76CB1EAE}"/>
          </ac:graphicFrameMkLst>
        </pc:graphicFrameChg>
      </pc:sldChg>
    </pc:docChg>
  </pc:docChgLst>
  <pc:docChgLst>
    <pc:chgData name="Perin Patel" userId="S::perinpatel.dds21@iiitb.net::79658139-0106-4148-88e6-48aa42d9c54f" providerId="AD" clId="Web-{32AE3090-8B09-465B-AC6A-E8D893138E93}"/>
    <pc:docChg chg="addSld delSld modSld addMainMaster delMainMaster">
      <pc:chgData name="Perin Patel" userId="S::perinpatel.dds21@iiitb.net::79658139-0106-4148-88e6-48aa42d9c54f" providerId="AD" clId="Web-{32AE3090-8B09-465B-AC6A-E8D893138E93}" dt="2021-07-05T08:13:08.252" v="789" actId="20577"/>
      <pc:docMkLst>
        <pc:docMk/>
      </pc:docMkLst>
      <pc:sldChg chg="addSp delSp modSp mod setBg modClrScheme addAnim setClrOvrMap chgLayout">
        <pc:chgData name="Perin Patel" userId="S::perinpatel.dds21@iiitb.net::79658139-0106-4148-88e6-48aa42d9c54f" providerId="AD" clId="Web-{32AE3090-8B09-465B-AC6A-E8D893138E93}" dt="2021-07-05T06:40:00.680" v="43"/>
        <pc:sldMkLst>
          <pc:docMk/>
          <pc:sldMk cId="4141345911" sldId="256"/>
        </pc:sldMkLst>
        <pc:spChg chg="mod">
          <ac:chgData name="Perin Patel" userId="S::perinpatel.dds21@iiitb.net::79658139-0106-4148-88e6-48aa42d9c54f" providerId="AD" clId="Web-{32AE3090-8B09-465B-AC6A-E8D893138E93}" dt="2021-07-05T06:40:00.680" v="43"/>
          <ac:spMkLst>
            <pc:docMk/>
            <pc:sldMk cId="4141345911" sldId="256"/>
            <ac:spMk id="2" creationId="{00000000-0000-0000-0000-000000000000}"/>
          </ac:spMkLst>
        </pc:spChg>
        <pc:spChg chg="mod">
          <ac:chgData name="Perin Patel" userId="S::perinpatel.dds21@iiitb.net::79658139-0106-4148-88e6-48aa42d9c54f" providerId="AD" clId="Web-{32AE3090-8B09-465B-AC6A-E8D893138E93}" dt="2021-07-05T06:40:00.680" v="43"/>
          <ac:spMkLst>
            <pc:docMk/>
            <pc:sldMk cId="4141345911" sldId="256"/>
            <ac:spMk id="3" creationId="{00000000-0000-0000-0000-000000000000}"/>
          </ac:spMkLst>
        </pc:spChg>
        <pc:spChg chg="add del">
          <ac:chgData name="Perin Patel" userId="S::perinpatel.dds21@iiitb.net::79658139-0106-4148-88e6-48aa42d9c54f" providerId="AD" clId="Web-{32AE3090-8B09-465B-AC6A-E8D893138E93}" dt="2021-07-05T06:40:00.680" v="43"/>
          <ac:spMkLst>
            <pc:docMk/>
            <pc:sldMk cId="4141345911" sldId="256"/>
            <ac:spMk id="9" creationId="{956C5C09-0043-4549-B800-2101B70D667D}"/>
          </ac:spMkLst>
        </pc:spChg>
        <pc:spChg chg="add del">
          <ac:chgData name="Perin Patel" userId="S::perinpatel.dds21@iiitb.net::79658139-0106-4148-88e6-48aa42d9c54f" providerId="AD" clId="Web-{32AE3090-8B09-465B-AC6A-E8D893138E93}" dt="2021-07-05T06:40:00.680" v="43"/>
          <ac:spMkLst>
            <pc:docMk/>
            <pc:sldMk cId="4141345911" sldId="256"/>
            <ac:spMk id="11" creationId="{B7E2F724-2FB3-4D1D-A730-739B8654C030}"/>
          </ac:spMkLst>
        </pc:spChg>
        <pc:spChg chg="add del">
          <ac:chgData name="Perin Patel" userId="S::perinpatel.dds21@iiitb.net::79658139-0106-4148-88e6-48aa42d9c54f" providerId="AD" clId="Web-{32AE3090-8B09-465B-AC6A-E8D893138E93}" dt="2021-07-05T06:40:00.680" v="43"/>
          <ac:spMkLst>
            <pc:docMk/>
            <pc:sldMk cId="4141345911" sldId="256"/>
            <ac:spMk id="13" creationId="{B2C335F7-F61C-4EB4-80F2-4B1438FE66BB}"/>
          </ac:spMkLst>
        </pc:spChg>
        <pc:spChg chg="add">
          <ac:chgData name="Perin Patel" userId="S::perinpatel.dds21@iiitb.net::79658139-0106-4148-88e6-48aa42d9c54f" providerId="AD" clId="Web-{32AE3090-8B09-465B-AC6A-E8D893138E93}" dt="2021-07-05T06:40:00.680" v="43"/>
          <ac:spMkLst>
            <pc:docMk/>
            <pc:sldMk cId="4141345911" sldId="256"/>
            <ac:spMk id="18" creationId="{5A59F003-E00A-43F9-91DC-CC54E3B87466}"/>
          </ac:spMkLst>
        </pc:spChg>
        <pc:spChg chg="add">
          <ac:chgData name="Perin Patel" userId="S::perinpatel.dds21@iiitb.net::79658139-0106-4148-88e6-48aa42d9c54f" providerId="AD" clId="Web-{32AE3090-8B09-465B-AC6A-E8D893138E93}" dt="2021-07-05T06:40:00.680" v="43"/>
          <ac:spMkLst>
            <pc:docMk/>
            <pc:sldMk cId="4141345911" sldId="256"/>
            <ac:spMk id="20" creationId="{D74A4382-E3AD-430A-9A1F-DFA3E0E77A7D}"/>
          </ac:spMkLst>
        </pc:spChg>
        <pc:spChg chg="add">
          <ac:chgData name="Perin Patel" userId="S::perinpatel.dds21@iiitb.net::79658139-0106-4148-88e6-48aa42d9c54f" providerId="AD" clId="Web-{32AE3090-8B09-465B-AC6A-E8D893138E93}" dt="2021-07-05T06:40:00.680" v="43"/>
          <ac:spMkLst>
            <pc:docMk/>
            <pc:sldMk cId="4141345911" sldId="256"/>
            <ac:spMk id="22" creationId="{79F40191-0F44-4FD1-82CC-ACB507C14BE6}"/>
          </ac:spMkLst>
        </pc:spChg>
        <pc:picChg chg="add mod">
          <ac:chgData name="Perin Patel" userId="S::perinpatel.dds21@iiitb.net::79658139-0106-4148-88e6-48aa42d9c54f" providerId="AD" clId="Web-{32AE3090-8B09-465B-AC6A-E8D893138E93}" dt="2021-07-05T06:40:00.680" v="43"/>
          <ac:picMkLst>
            <pc:docMk/>
            <pc:sldMk cId="4141345911" sldId="256"/>
            <ac:picMk id="4" creationId="{90B1456C-2080-4224-B0E3-D20966BB1146}"/>
          </ac:picMkLst>
        </pc:picChg>
      </pc:sldChg>
      <pc:sldChg chg="addSp delSp modSp new mod setBg">
        <pc:chgData name="Perin Patel" userId="S::perinpatel.dds21@iiitb.net::79658139-0106-4148-88e6-48aa42d9c54f" providerId="AD" clId="Web-{32AE3090-8B09-465B-AC6A-E8D893138E93}" dt="2021-07-05T06:51:15.559" v="112" actId="20577"/>
        <pc:sldMkLst>
          <pc:docMk/>
          <pc:sldMk cId="591575069" sldId="257"/>
        </pc:sldMkLst>
        <pc:spChg chg="mod">
          <ac:chgData name="Perin Patel" userId="S::perinpatel.dds21@iiitb.net::79658139-0106-4148-88e6-48aa42d9c54f" providerId="AD" clId="Web-{32AE3090-8B09-465B-AC6A-E8D893138E93}" dt="2021-07-05T06:48:24.351" v="104"/>
          <ac:spMkLst>
            <pc:docMk/>
            <pc:sldMk cId="591575069" sldId="257"/>
            <ac:spMk id="2" creationId="{45125AEC-3BC9-4E16-9773-AB683759C39D}"/>
          </ac:spMkLst>
        </pc:spChg>
        <pc:spChg chg="add del mod">
          <ac:chgData name="Perin Patel" userId="S::perinpatel.dds21@iiitb.net::79658139-0106-4148-88e6-48aa42d9c54f" providerId="AD" clId="Web-{32AE3090-8B09-465B-AC6A-E8D893138E93}" dt="2021-07-05T06:51:15.559" v="112" actId="20577"/>
          <ac:spMkLst>
            <pc:docMk/>
            <pc:sldMk cId="591575069" sldId="257"/>
            <ac:spMk id="3" creationId="{82419457-9078-42E5-85F4-FEA7AC281830}"/>
          </ac:spMkLst>
        </pc:spChg>
        <pc:spChg chg="add del">
          <ac:chgData name="Perin Patel" userId="S::perinpatel.dds21@iiitb.net::79658139-0106-4148-88e6-48aa42d9c54f" providerId="AD" clId="Web-{32AE3090-8B09-465B-AC6A-E8D893138E93}" dt="2021-07-05T06:47:16.709" v="95"/>
          <ac:spMkLst>
            <pc:docMk/>
            <pc:sldMk cId="591575069" sldId="257"/>
            <ac:spMk id="6" creationId="{DAF1966E-FD40-4A4A-B61B-C4DF7FA05F06}"/>
          </ac:spMkLst>
        </pc:spChg>
        <pc:spChg chg="add del">
          <ac:chgData name="Perin Patel" userId="S::perinpatel.dds21@iiitb.net::79658139-0106-4148-88e6-48aa42d9c54f" providerId="AD" clId="Web-{32AE3090-8B09-465B-AC6A-E8D893138E93}" dt="2021-07-05T06:47:16.709" v="95"/>
          <ac:spMkLst>
            <pc:docMk/>
            <pc:sldMk cId="591575069" sldId="257"/>
            <ac:spMk id="7" creationId="{047BFA19-D45E-416B-A404-7AF2F3F27017}"/>
          </ac:spMkLst>
        </pc:spChg>
        <pc:spChg chg="add del">
          <ac:chgData name="Perin Patel" userId="S::perinpatel.dds21@iiitb.net::79658139-0106-4148-88e6-48aa42d9c54f" providerId="AD" clId="Web-{32AE3090-8B09-465B-AC6A-E8D893138E93}" dt="2021-07-05T06:46:24.660" v="91"/>
          <ac:spMkLst>
            <pc:docMk/>
            <pc:sldMk cId="591575069" sldId="257"/>
            <ac:spMk id="8" creationId="{1C799903-48D5-4A31-A1A2-541072D9771E}"/>
          </ac:spMkLst>
        </pc:spChg>
        <pc:spChg chg="add del">
          <ac:chgData name="Perin Patel" userId="S::perinpatel.dds21@iiitb.net::79658139-0106-4148-88e6-48aa42d9c54f" providerId="AD" clId="Web-{32AE3090-8B09-465B-AC6A-E8D893138E93}" dt="2021-07-05T06:46:42.426" v="93"/>
          <ac:spMkLst>
            <pc:docMk/>
            <pc:sldMk cId="591575069" sldId="257"/>
            <ac:spMk id="9" creationId="{8D06CE56-3881-4ADA-8CEF-D18B02C242A3}"/>
          </ac:spMkLst>
        </pc:spChg>
        <pc:spChg chg="add del">
          <ac:chgData name="Perin Patel" userId="S::perinpatel.dds21@iiitb.net::79658139-0106-4148-88e6-48aa42d9c54f" providerId="AD" clId="Web-{32AE3090-8B09-465B-AC6A-E8D893138E93}" dt="2021-07-05T06:46:24.660" v="91"/>
          <ac:spMkLst>
            <pc:docMk/>
            <pc:sldMk cId="591575069" sldId="257"/>
            <ac:spMk id="10" creationId="{8EFFF109-FC58-4FD3-BE05-9775A1310F55}"/>
          </ac:spMkLst>
        </pc:spChg>
        <pc:spChg chg="add del">
          <ac:chgData name="Perin Patel" userId="S::perinpatel.dds21@iiitb.net::79658139-0106-4148-88e6-48aa42d9c54f" providerId="AD" clId="Web-{32AE3090-8B09-465B-AC6A-E8D893138E93}" dt="2021-07-05T06:46:42.426" v="93"/>
          <ac:spMkLst>
            <pc:docMk/>
            <pc:sldMk cId="591575069" sldId="257"/>
            <ac:spMk id="11" creationId="{79F3C543-62EC-4433-9C93-A2CD8764E9B4}"/>
          </ac:spMkLst>
        </pc:spChg>
        <pc:spChg chg="add del">
          <ac:chgData name="Perin Patel" userId="S::perinpatel.dds21@iiitb.net::79658139-0106-4148-88e6-48aa42d9c54f" providerId="AD" clId="Web-{32AE3090-8B09-465B-AC6A-E8D893138E93}" dt="2021-07-05T06:46:24.660" v="91"/>
          <ac:spMkLst>
            <pc:docMk/>
            <pc:sldMk cId="591575069" sldId="257"/>
            <ac:spMk id="12" creationId="{E1B96AD6-92A9-4273-A62B-96A1C3E0BA95}"/>
          </ac:spMkLst>
        </pc:spChg>
        <pc:spChg chg="add del">
          <ac:chgData name="Perin Patel" userId="S::perinpatel.dds21@iiitb.net::79658139-0106-4148-88e6-48aa42d9c54f" providerId="AD" clId="Web-{32AE3090-8B09-465B-AC6A-E8D893138E93}" dt="2021-07-05T06:46:42.426" v="93"/>
          <ac:spMkLst>
            <pc:docMk/>
            <pc:sldMk cId="591575069" sldId="257"/>
            <ac:spMk id="13" creationId="{0671A8AE-40A1-4631-A6B8-581AFF065482}"/>
          </ac:spMkLst>
        </pc:spChg>
        <pc:spChg chg="add del">
          <ac:chgData name="Perin Patel" userId="S::perinpatel.dds21@iiitb.net::79658139-0106-4148-88e6-48aa42d9c54f" providerId="AD" clId="Web-{32AE3090-8B09-465B-AC6A-E8D893138E93}" dt="2021-07-05T06:46:24.660" v="91"/>
          <ac:spMkLst>
            <pc:docMk/>
            <pc:sldMk cId="591575069" sldId="257"/>
            <ac:spMk id="14" creationId="{463EEC44-1BA3-44ED-81FC-A644B04B2A44}"/>
          </ac:spMkLst>
        </pc:spChg>
        <pc:spChg chg="add del">
          <ac:chgData name="Perin Patel" userId="S::perinpatel.dds21@iiitb.net::79658139-0106-4148-88e6-48aa42d9c54f" providerId="AD" clId="Web-{32AE3090-8B09-465B-AC6A-E8D893138E93}" dt="2021-07-05T06:46:42.426" v="93"/>
          <ac:spMkLst>
            <pc:docMk/>
            <pc:sldMk cId="591575069" sldId="257"/>
            <ac:spMk id="15" creationId="{A44CD100-6267-4E62-AA64-2182A3A6A1C0}"/>
          </ac:spMkLst>
        </pc:spChg>
        <pc:spChg chg="add del">
          <ac:chgData name="Perin Patel" userId="S::perinpatel.dds21@iiitb.net::79658139-0106-4148-88e6-48aa42d9c54f" providerId="AD" clId="Web-{32AE3090-8B09-465B-AC6A-E8D893138E93}" dt="2021-07-05T06:47:16.709" v="95"/>
          <ac:spMkLst>
            <pc:docMk/>
            <pc:sldMk cId="591575069" sldId="257"/>
            <ac:spMk id="16" creationId="{8E0105E7-23DB-4CF2-8258-FF47C7620F6E}"/>
          </ac:spMkLst>
        </pc:spChg>
        <pc:spChg chg="add del">
          <ac:chgData name="Perin Patel" userId="S::perinpatel.dds21@iiitb.net::79658139-0106-4148-88e6-48aa42d9c54f" providerId="AD" clId="Web-{32AE3090-8B09-465B-AC6A-E8D893138E93}" dt="2021-07-05T06:46:42.426" v="93"/>
          <ac:spMkLst>
            <pc:docMk/>
            <pc:sldMk cId="591575069" sldId="257"/>
            <ac:spMk id="17" creationId="{AF2F604E-43BE-4DC3-B983-E071523364F8}"/>
          </ac:spMkLst>
        </pc:spChg>
        <pc:spChg chg="add del">
          <ac:chgData name="Perin Patel" userId="S::perinpatel.dds21@iiitb.net::79658139-0106-4148-88e6-48aa42d9c54f" providerId="AD" clId="Web-{32AE3090-8B09-465B-AC6A-E8D893138E93}" dt="2021-07-05T06:47:16.709" v="95"/>
          <ac:spMkLst>
            <pc:docMk/>
            <pc:sldMk cId="591575069" sldId="257"/>
            <ac:spMk id="18" creationId="{074B4F7D-14B2-478B-8BF5-01E4E0C5D263}"/>
          </ac:spMkLst>
        </pc:spChg>
        <pc:spChg chg="add del">
          <ac:chgData name="Perin Patel" userId="S::perinpatel.dds21@iiitb.net::79658139-0106-4148-88e6-48aa42d9c54f" providerId="AD" clId="Web-{32AE3090-8B09-465B-AC6A-E8D893138E93}" dt="2021-07-05T06:46:42.426" v="93"/>
          <ac:spMkLst>
            <pc:docMk/>
            <pc:sldMk cId="591575069" sldId="257"/>
            <ac:spMk id="19" creationId="{08C9B587-E65E-4B52-B37C-ABEBB6E87928}"/>
          </ac:spMkLst>
        </pc:spChg>
        <pc:spChg chg="add del">
          <ac:chgData name="Perin Patel" userId="S::perinpatel.dds21@iiitb.net::79658139-0106-4148-88e6-48aa42d9c54f" providerId="AD" clId="Web-{32AE3090-8B09-465B-AC6A-E8D893138E93}" dt="2021-07-05T06:47:28.209" v="97"/>
          <ac:spMkLst>
            <pc:docMk/>
            <pc:sldMk cId="591575069" sldId="257"/>
            <ac:spMk id="20" creationId="{8D06CE56-3881-4ADA-8CEF-D18B02C242A3}"/>
          </ac:spMkLst>
        </pc:spChg>
        <pc:spChg chg="add del">
          <ac:chgData name="Perin Patel" userId="S::perinpatel.dds21@iiitb.net::79658139-0106-4148-88e6-48aa42d9c54f" providerId="AD" clId="Web-{32AE3090-8B09-465B-AC6A-E8D893138E93}" dt="2021-07-05T06:47:28.209" v="97"/>
          <ac:spMkLst>
            <pc:docMk/>
            <pc:sldMk cId="591575069" sldId="257"/>
            <ac:spMk id="21" creationId="{79F3C543-62EC-4433-9C93-A2CD8764E9B4}"/>
          </ac:spMkLst>
        </pc:spChg>
        <pc:spChg chg="add del">
          <ac:chgData name="Perin Patel" userId="S::perinpatel.dds21@iiitb.net::79658139-0106-4148-88e6-48aa42d9c54f" providerId="AD" clId="Web-{32AE3090-8B09-465B-AC6A-E8D893138E93}" dt="2021-07-05T06:47:28.209" v="97"/>
          <ac:spMkLst>
            <pc:docMk/>
            <pc:sldMk cId="591575069" sldId="257"/>
            <ac:spMk id="22" creationId="{0671A8AE-40A1-4631-A6B8-581AFF065482}"/>
          </ac:spMkLst>
        </pc:spChg>
        <pc:spChg chg="add del">
          <ac:chgData name="Perin Patel" userId="S::perinpatel.dds21@iiitb.net::79658139-0106-4148-88e6-48aa42d9c54f" providerId="AD" clId="Web-{32AE3090-8B09-465B-AC6A-E8D893138E93}" dt="2021-07-05T06:47:28.209" v="97"/>
          <ac:spMkLst>
            <pc:docMk/>
            <pc:sldMk cId="591575069" sldId="257"/>
            <ac:spMk id="24" creationId="{A44CD100-6267-4E62-AA64-2182A3A6A1C0}"/>
          </ac:spMkLst>
        </pc:spChg>
        <pc:spChg chg="add del">
          <ac:chgData name="Perin Patel" userId="S::perinpatel.dds21@iiitb.net::79658139-0106-4148-88e6-48aa42d9c54f" providerId="AD" clId="Web-{32AE3090-8B09-465B-AC6A-E8D893138E93}" dt="2021-07-05T06:47:28.209" v="97"/>
          <ac:spMkLst>
            <pc:docMk/>
            <pc:sldMk cId="591575069" sldId="257"/>
            <ac:spMk id="25" creationId="{AF2F604E-43BE-4DC3-B983-E071523364F8}"/>
          </ac:spMkLst>
        </pc:spChg>
        <pc:spChg chg="add del">
          <ac:chgData name="Perin Patel" userId="S::perinpatel.dds21@iiitb.net::79658139-0106-4148-88e6-48aa42d9c54f" providerId="AD" clId="Web-{32AE3090-8B09-465B-AC6A-E8D893138E93}" dt="2021-07-05T06:47:28.209" v="97"/>
          <ac:spMkLst>
            <pc:docMk/>
            <pc:sldMk cId="591575069" sldId="257"/>
            <ac:spMk id="26" creationId="{08C9B587-E65E-4B52-B37C-ABEBB6E87928}"/>
          </ac:spMkLst>
        </pc:spChg>
        <pc:spChg chg="add del">
          <ac:chgData name="Perin Patel" userId="S::perinpatel.dds21@iiitb.net::79658139-0106-4148-88e6-48aa42d9c54f" providerId="AD" clId="Web-{32AE3090-8B09-465B-AC6A-E8D893138E93}" dt="2021-07-05T06:48:24.351" v="104"/>
          <ac:spMkLst>
            <pc:docMk/>
            <pc:sldMk cId="591575069" sldId="257"/>
            <ac:spMk id="27" creationId="{1C799903-48D5-4A31-A1A2-541072D9771E}"/>
          </ac:spMkLst>
        </pc:spChg>
        <pc:spChg chg="add del">
          <ac:chgData name="Perin Patel" userId="S::perinpatel.dds21@iiitb.net::79658139-0106-4148-88e6-48aa42d9c54f" providerId="AD" clId="Web-{32AE3090-8B09-465B-AC6A-E8D893138E93}" dt="2021-07-05T06:48:24.351" v="104"/>
          <ac:spMkLst>
            <pc:docMk/>
            <pc:sldMk cId="591575069" sldId="257"/>
            <ac:spMk id="28" creationId="{8EFFF109-FC58-4FD3-BE05-9775A1310F55}"/>
          </ac:spMkLst>
        </pc:spChg>
        <pc:spChg chg="add del">
          <ac:chgData name="Perin Patel" userId="S::perinpatel.dds21@iiitb.net::79658139-0106-4148-88e6-48aa42d9c54f" providerId="AD" clId="Web-{32AE3090-8B09-465B-AC6A-E8D893138E93}" dt="2021-07-05T06:48:24.351" v="104"/>
          <ac:spMkLst>
            <pc:docMk/>
            <pc:sldMk cId="591575069" sldId="257"/>
            <ac:spMk id="29" creationId="{E1B96AD6-92A9-4273-A62B-96A1C3E0BA95}"/>
          </ac:spMkLst>
        </pc:spChg>
        <pc:spChg chg="add del">
          <ac:chgData name="Perin Patel" userId="S::perinpatel.dds21@iiitb.net::79658139-0106-4148-88e6-48aa42d9c54f" providerId="AD" clId="Web-{32AE3090-8B09-465B-AC6A-E8D893138E93}" dt="2021-07-05T06:48:24.351" v="104"/>
          <ac:spMkLst>
            <pc:docMk/>
            <pc:sldMk cId="591575069" sldId="257"/>
            <ac:spMk id="30" creationId="{463EEC44-1BA3-44ED-81FC-A644B04B2A44}"/>
          </ac:spMkLst>
        </pc:spChg>
        <pc:spChg chg="add">
          <ac:chgData name="Perin Patel" userId="S::perinpatel.dds21@iiitb.net::79658139-0106-4148-88e6-48aa42d9c54f" providerId="AD" clId="Web-{32AE3090-8B09-465B-AC6A-E8D893138E93}" dt="2021-07-05T06:48:24.351" v="104"/>
          <ac:spMkLst>
            <pc:docMk/>
            <pc:sldMk cId="591575069" sldId="257"/>
            <ac:spMk id="35" creationId="{2029D5AD-8348-4446-B191-6A9B6FE03F21}"/>
          </ac:spMkLst>
        </pc:spChg>
        <pc:spChg chg="add">
          <ac:chgData name="Perin Patel" userId="S::perinpatel.dds21@iiitb.net::79658139-0106-4148-88e6-48aa42d9c54f" providerId="AD" clId="Web-{32AE3090-8B09-465B-AC6A-E8D893138E93}" dt="2021-07-05T06:48:24.351" v="104"/>
          <ac:spMkLst>
            <pc:docMk/>
            <pc:sldMk cId="591575069" sldId="257"/>
            <ac:spMk id="37" creationId="{A3F395A2-2B64-4749-BD93-2F159C7E1FB5}"/>
          </ac:spMkLst>
        </pc:spChg>
        <pc:spChg chg="add">
          <ac:chgData name="Perin Patel" userId="S::perinpatel.dds21@iiitb.net::79658139-0106-4148-88e6-48aa42d9c54f" providerId="AD" clId="Web-{32AE3090-8B09-465B-AC6A-E8D893138E93}" dt="2021-07-05T06:48:24.351" v="104"/>
          <ac:spMkLst>
            <pc:docMk/>
            <pc:sldMk cId="591575069" sldId="257"/>
            <ac:spMk id="39" creationId="{5CF0135B-EAB8-4CA0-896C-2D897ECD28BC}"/>
          </ac:spMkLst>
        </pc:spChg>
        <pc:spChg chg="add">
          <ac:chgData name="Perin Patel" userId="S::perinpatel.dds21@iiitb.net::79658139-0106-4148-88e6-48aa42d9c54f" providerId="AD" clId="Web-{32AE3090-8B09-465B-AC6A-E8D893138E93}" dt="2021-07-05T06:48:24.351" v="104"/>
          <ac:spMkLst>
            <pc:docMk/>
            <pc:sldMk cId="591575069" sldId="257"/>
            <ac:spMk id="41" creationId="{92C3387C-D24F-4737-8A37-1DC5CFF09CFA}"/>
          </ac:spMkLst>
        </pc:spChg>
        <pc:picChg chg="add del">
          <ac:chgData name="Perin Patel" userId="S::perinpatel.dds21@iiitb.net::79658139-0106-4148-88e6-48aa42d9c54f" providerId="AD" clId="Web-{32AE3090-8B09-465B-AC6A-E8D893138E93}" dt="2021-07-05T06:46:42.426" v="93"/>
          <ac:picMkLst>
            <pc:docMk/>
            <pc:sldMk cId="591575069" sldId="257"/>
            <ac:picMk id="5" creationId="{928BF94A-7268-4E11-9941-F07B76F8813F}"/>
          </ac:picMkLst>
        </pc:picChg>
        <pc:picChg chg="add del">
          <ac:chgData name="Perin Patel" userId="S::perinpatel.dds21@iiitb.net::79658139-0106-4148-88e6-48aa42d9c54f" providerId="AD" clId="Web-{32AE3090-8B09-465B-AC6A-E8D893138E93}" dt="2021-07-05T06:47:28.209" v="97"/>
          <ac:picMkLst>
            <pc:docMk/>
            <pc:sldMk cId="591575069" sldId="257"/>
            <ac:picMk id="23" creationId="{FF3947B0-6C29-47DE-856D-B818385E7A32}"/>
          </ac:picMkLst>
        </pc:picChg>
      </pc:sldChg>
      <pc:sldChg chg="new del">
        <pc:chgData name="Perin Patel" userId="S::perinpatel.dds21@iiitb.net::79658139-0106-4148-88e6-48aa42d9c54f" providerId="AD" clId="Web-{32AE3090-8B09-465B-AC6A-E8D893138E93}" dt="2021-07-05T06:38:16.286" v="37"/>
        <pc:sldMkLst>
          <pc:docMk/>
          <pc:sldMk cId="2926695868" sldId="257"/>
        </pc:sldMkLst>
      </pc:sldChg>
      <pc:sldChg chg="new del">
        <pc:chgData name="Perin Patel" userId="S::perinpatel.dds21@iiitb.net::79658139-0106-4148-88e6-48aa42d9c54f" providerId="AD" clId="Web-{32AE3090-8B09-465B-AC6A-E8D893138E93}" dt="2021-07-05T06:39:54.367" v="42"/>
        <pc:sldMkLst>
          <pc:docMk/>
          <pc:sldMk cId="3279057722" sldId="257"/>
        </pc:sldMkLst>
      </pc:sldChg>
      <pc:sldChg chg="addSp delSp modSp new">
        <pc:chgData name="Perin Patel" userId="S::perinpatel.dds21@iiitb.net::79658139-0106-4148-88e6-48aa42d9c54f" providerId="AD" clId="Web-{32AE3090-8B09-465B-AC6A-E8D893138E93}" dt="2021-07-05T06:43:01.045" v="59" actId="20577"/>
        <pc:sldMkLst>
          <pc:docMk/>
          <pc:sldMk cId="1615658145" sldId="258"/>
        </pc:sldMkLst>
        <pc:spChg chg="add del">
          <ac:chgData name="Perin Patel" userId="S::perinpatel.dds21@iiitb.net::79658139-0106-4148-88e6-48aa42d9c54f" providerId="AD" clId="Web-{32AE3090-8B09-465B-AC6A-E8D893138E93}" dt="2021-07-05T06:40:40.603" v="47"/>
          <ac:spMkLst>
            <pc:docMk/>
            <pc:sldMk cId="1615658145" sldId="258"/>
            <ac:spMk id="2" creationId="{4496E990-4177-40C4-A48F-33DD0C885913}"/>
          </ac:spMkLst>
        </pc:spChg>
        <pc:spChg chg="add mod">
          <ac:chgData name="Perin Patel" userId="S::perinpatel.dds21@iiitb.net::79658139-0106-4148-88e6-48aa42d9c54f" providerId="AD" clId="Web-{32AE3090-8B09-465B-AC6A-E8D893138E93}" dt="2021-07-05T06:43:01.045" v="59" actId="20577"/>
          <ac:spMkLst>
            <pc:docMk/>
            <pc:sldMk cId="1615658145" sldId="258"/>
            <ac:spMk id="3" creationId="{D2BBFE99-D07D-42CA-9BA7-B1A899C60443}"/>
          </ac:spMkLst>
        </pc:spChg>
      </pc:sldChg>
      <pc:sldChg chg="modSp new">
        <pc:chgData name="Perin Patel" userId="S::perinpatel.dds21@iiitb.net::79658139-0106-4148-88e6-48aa42d9c54f" providerId="AD" clId="Web-{32AE3090-8B09-465B-AC6A-E8D893138E93}" dt="2021-07-05T07:52:12.518" v="522" actId="20577"/>
        <pc:sldMkLst>
          <pc:docMk/>
          <pc:sldMk cId="3731415874" sldId="259"/>
        </pc:sldMkLst>
        <pc:spChg chg="mod">
          <ac:chgData name="Perin Patel" userId="S::perinpatel.dds21@iiitb.net::79658139-0106-4148-88e6-48aa42d9c54f" providerId="AD" clId="Web-{32AE3090-8B09-465B-AC6A-E8D893138E93}" dt="2021-07-05T07:20:34.862" v="133" actId="20577"/>
          <ac:spMkLst>
            <pc:docMk/>
            <pc:sldMk cId="3731415874" sldId="259"/>
            <ac:spMk id="2" creationId="{281687B8-2540-49C9-B082-0A14D812F34D}"/>
          </ac:spMkLst>
        </pc:spChg>
        <pc:spChg chg="mod">
          <ac:chgData name="Perin Patel" userId="S::perinpatel.dds21@iiitb.net::79658139-0106-4148-88e6-48aa42d9c54f" providerId="AD" clId="Web-{32AE3090-8B09-465B-AC6A-E8D893138E93}" dt="2021-07-05T07:52:12.518" v="522" actId="20577"/>
          <ac:spMkLst>
            <pc:docMk/>
            <pc:sldMk cId="3731415874" sldId="259"/>
            <ac:spMk id="3" creationId="{15325E99-BE80-4282-8667-4E4D548E3BED}"/>
          </ac:spMkLst>
        </pc:spChg>
      </pc:sldChg>
      <pc:sldChg chg="modSp new">
        <pc:chgData name="Perin Patel" userId="S::perinpatel.dds21@iiitb.net::79658139-0106-4148-88e6-48aa42d9c54f" providerId="AD" clId="Web-{32AE3090-8B09-465B-AC6A-E8D893138E93}" dt="2021-07-05T08:10:05.232" v="750" actId="20577"/>
        <pc:sldMkLst>
          <pc:docMk/>
          <pc:sldMk cId="1879315064" sldId="260"/>
        </pc:sldMkLst>
        <pc:spChg chg="mod">
          <ac:chgData name="Perin Patel" userId="S::perinpatel.dds21@iiitb.net::79658139-0106-4148-88e6-48aa42d9c54f" providerId="AD" clId="Web-{32AE3090-8B09-465B-AC6A-E8D893138E93}" dt="2021-07-05T07:20:56.112" v="138" actId="20577"/>
          <ac:spMkLst>
            <pc:docMk/>
            <pc:sldMk cId="1879315064" sldId="260"/>
            <ac:spMk id="2" creationId="{5C1FB881-3878-43C9-80B2-7C7AA4BF41EB}"/>
          </ac:spMkLst>
        </pc:spChg>
        <pc:spChg chg="mod">
          <ac:chgData name="Perin Patel" userId="S::perinpatel.dds21@iiitb.net::79658139-0106-4148-88e6-48aa42d9c54f" providerId="AD" clId="Web-{32AE3090-8B09-465B-AC6A-E8D893138E93}" dt="2021-07-05T08:10:05.232" v="750" actId="20577"/>
          <ac:spMkLst>
            <pc:docMk/>
            <pc:sldMk cId="1879315064" sldId="260"/>
            <ac:spMk id="3" creationId="{4BB4B29E-A862-4D9D-AEAA-B3757FD883AB}"/>
          </ac:spMkLst>
        </pc:spChg>
      </pc:sldChg>
      <pc:sldChg chg="modSp new">
        <pc:chgData name="Perin Patel" userId="S::perinpatel.dds21@iiitb.net::79658139-0106-4148-88e6-48aa42d9c54f" providerId="AD" clId="Web-{32AE3090-8B09-465B-AC6A-E8D893138E93}" dt="2021-07-05T08:13:08.252" v="789" actId="20577"/>
        <pc:sldMkLst>
          <pc:docMk/>
          <pc:sldMk cId="58532109" sldId="261"/>
        </pc:sldMkLst>
        <pc:spChg chg="mod">
          <ac:chgData name="Perin Patel" userId="S::perinpatel.dds21@iiitb.net::79658139-0106-4148-88e6-48aa42d9c54f" providerId="AD" clId="Web-{32AE3090-8B09-465B-AC6A-E8D893138E93}" dt="2021-07-05T08:11:35.281" v="772" actId="20577"/>
          <ac:spMkLst>
            <pc:docMk/>
            <pc:sldMk cId="58532109" sldId="261"/>
            <ac:spMk id="2" creationId="{3DEA51AB-ECB6-47D4-A357-4F11AB60C230}"/>
          </ac:spMkLst>
        </pc:spChg>
        <pc:spChg chg="mod">
          <ac:chgData name="Perin Patel" userId="S::perinpatel.dds21@iiitb.net::79658139-0106-4148-88e6-48aa42d9c54f" providerId="AD" clId="Web-{32AE3090-8B09-465B-AC6A-E8D893138E93}" dt="2021-07-05T08:13:08.252" v="789" actId="20577"/>
          <ac:spMkLst>
            <pc:docMk/>
            <pc:sldMk cId="58532109" sldId="261"/>
            <ac:spMk id="3" creationId="{3F705CBE-4481-4C2A-9729-7A84FE3AA9B5}"/>
          </ac:spMkLst>
        </pc:spChg>
      </pc:sldChg>
      <pc:sldMasterChg chg="del delSldLayout">
        <pc:chgData name="Perin Patel" userId="S::perinpatel.dds21@iiitb.net::79658139-0106-4148-88e6-48aa42d9c54f" providerId="AD" clId="Web-{32AE3090-8B09-465B-AC6A-E8D893138E93}" dt="2021-07-05T06:39:05.694" v="38"/>
        <pc:sldMasterMkLst>
          <pc:docMk/>
          <pc:sldMasterMk cId="0" sldId="2147483648"/>
        </pc:sldMasterMkLst>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49"/>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50"/>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51"/>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52"/>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53"/>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54"/>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55"/>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56"/>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57"/>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58"/>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59"/>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60"/>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61"/>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63"/>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66"/>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67"/>
          </pc:sldLayoutMkLst>
        </pc:sldLayoutChg>
        <pc:sldLayoutChg chg="del">
          <pc:chgData name="Perin Patel" userId="S::perinpatel.dds21@iiitb.net::79658139-0106-4148-88e6-48aa42d9c54f" providerId="AD" clId="Web-{32AE3090-8B09-465B-AC6A-E8D893138E93}" dt="2021-07-05T06:39:05.694" v="38"/>
          <pc:sldLayoutMkLst>
            <pc:docMk/>
            <pc:sldMasterMk cId="0" sldId="2147483648"/>
            <pc:sldLayoutMk cId="0" sldId="2147483668"/>
          </pc:sldLayoutMkLst>
        </pc:sldLayoutChg>
      </pc:sldMasterChg>
      <pc:sldMasterChg chg="add del addSldLayout delSldLayout">
        <pc:chgData name="Perin Patel" userId="S::perinpatel.dds21@iiitb.net::79658139-0106-4148-88e6-48aa42d9c54f" providerId="AD" clId="Web-{32AE3090-8B09-465B-AC6A-E8D893138E93}" dt="2021-07-05T06:40:00.680" v="43"/>
        <pc:sldMasterMkLst>
          <pc:docMk/>
          <pc:sldMasterMk cId="2415555270" sldId="2147483673"/>
        </pc:sldMasterMkLst>
        <pc:sldLayoutChg chg="add del">
          <pc:chgData name="Perin Patel" userId="S::perinpatel.dds21@iiitb.net::79658139-0106-4148-88e6-48aa42d9c54f" providerId="AD" clId="Web-{32AE3090-8B09-465B-AC6A-E8D893138E93}" dt="2021-07-05T06:40:00.680" v="43"/>
          <pc:sldLayoutMkLst>
            <pc:docMk/>
            <pc:sldMasterMk cId="2415555270" sldId="2147483673"/>
            <pc:sldLayoutMk cId="65231554" sldId="2147483662"/>
          </pc:sldLayoutMkLst>
        </pc:sldLayoutChg>
        <pc:sldLayoutChg chg="add del">
          <pc:chgData name="Perin Patel" userId="S::perinpatel.dds21@iiitb.net::79658139-0106-4148-88e6-48aa42d9c54f" providerId="AD" clId="Web-{32AE3090-8B09-465B-AC6A-E8D893138E93}" dt="2021-07-05T06:40:00.680" v="43"/>
          <pc:sldLayoutMkLst>
            <pc:docMk/>
            <pc:sldMasterMk cId="2415555270" sldId="2147483673"/>
            <pc:sldLayoutMk cId="3688677410" sldId="2147483664"/>
          </pc:sldLayoutMkLst>
        </pc:sldLayoutChg>
        <pc:sldLayoutChg chg="add del">
          <pc:chgData name="Perin Patel" userId="S::perinpatel.dds21@iiitb.net::79658139-0106-4148-88e6-48aa42d9c54f" providerId="AD" clId="Web-{32AE3090-8B09-465B-AC6A-E8D893138E93}" dt="2021-07-05T06:40:00.680" v="43"/>
          <pc:sldLayoutMkLst>
            <pc:docMk/>
            <pc:sldMasterMk cId="2415555270" sldId="2147483673"/>
            <pc:sldLayoutMk cId="2337478942" sldId="2147483665"/>
          </pc:sldLayoutMkLst>
        </pc:sldLayoutChg>
        <pc:sldLayoutChg chg="add del">
          <pc:chgData name="Perin Patel" userId="S::perinpatel.dds21@iiitb.net::79658139-0106-4148-88e6-48aa42d9c54f" providerId="AD" clId="Web-{32AE3090-8B09-465B-AC6A-E8D893138E93}" dt="2021-07-05T06:40:00.680" v="43"/>
          <pc:sldLayoutMkLst>
            <pc:docMk/>
            <pc:sldMasterMk cId="2415555270" sldId="2147483673"/>
            <pc:sldLayoutMk cId="1824364754" sldId="2147483669"/>
          </pc:sldLayoutMkLst>
        </pc:sldLayoutChg>
        <pc:sldLayoutChg chg="add del">
          <pc:chgData name="Perin Patel" userId="S::perinpatel.dds21@iiitb.net::79658139-0106-4148-88e6-48aa42d9c54f" providerId="AD" clId="Web-{32AE3090-8B09-465B-AC6A-E8D893138E93}" dt="2021-07-05T06:40:00.680" v="43"/>
          <pc:sldLayoutMkLst>
            <pc:docMk/>
            <pc:sldMasterMk cId="2415555270" sldId="2147483673"/>
            <pc:sldLayoutMk cId="3011465222" sldId="2147483670"/>
          </pc:sldLayoutMkLst>
        </pc:sldLayoutChg>
        <pc:sldLayoutChg chg="add del">
          <pc:chgData name="Perin Patel" userId="S::perinpatel.dds21@iiitb.net::79658139-0106-4148-88e6-48aa42d9c54f" providerId="AD" clId="Web-{32AE3090-8B09-465B-AC6A-E8D893138E93}" dt="2021-07-05T06:40:00.680" v="43"/>
          <pc:sldLayoutMkLst>
            <pc:docMk/>
            <pc:sldMasterMk cId="2415555270" sldId="2147483673"/>
            <pc:sldLayoutMk cId="967090373" sldId="2147483671"/>
          </pc:sldLayoutMkLst>
        </pc:sldLayoutChg>
        <pc:sldLayoutChg chg="add del">
          <pc:chgData name="Perin Patel" userId="S::perinpatel.dds21@iiitb.net::79658139-0106-4148-88e6-48aa42d9c54f" providerId="AD" clId="Web-{32AE3090-8B09-465B-AC6A-E8D893138E93}" dt="2021-07-05T06:40:00.680" v="43"/>
          <pc:sldLayoutMkLst>
            <pc:docMk/>
            <pc:sldMasterMk cId="2415555270" sldId="2147483673"/>
            <pc:sldLayoutMk cId="3922219854" sldId="2147483672"/>
          </pc:sldLayoutMkLst>
        </pc:sldLayoutChg>
        <pc:sldLayoutChg chg="add del replId">
          <pc:chgData name="Perin Patel" userId="S::perinpatel.dds21@iiitb.net::79658139-0106-4148-88e6-48aa42d9c54f" providerId="AD" clId="Web-{32AE3090-8B09-465B-AC6A-E8D893138E93}" dt="2021-07-05T06:40:00.680" v="43"/>
          <pc:sldLayoutMkLst>
            <pc:docMk/>
            <pc:sldMasterMk cId="2415555270" sldId="2147483673"/>
            <pc:sldLayoutMk cId="473902815" sldId="2147483674"/>
          </pc:sldLayoutMkLst>
        </pc:sldLayoutChg>
        <pc:sldLayoutChg chg="add del replId">
          <pc:chgData name="Perin Patel" userId="S::perinpatel.dds21@iiitb.net::79658139-0106-4148-88e6-48aa42d9c54f" providerId="AD" clId="Web-{32AE3090-8B09-465B-AC6A-E8D893138E93}" dt="2021-07-05T06:40:00.680" v="43"/>
          <pc:sldLayoutMkLst>
            <pc:docMk/>
            <pc:sldMasterMk cId="2415555270" sldId="2147483673"/>
            <pc:sldLayoutMk cId="1578644887" sldId="2147483675"/>
          </pc:sldLayoutMkLst>
        </pc:sldLayoutChg>
        <pc:sldLayoutChg chg="add del replId">
          <pc:chgData name="Perin Patel" userId="S::perinpatel.dds21@iiitb.net::79658139-0106-4148-88e6-48aa42d9c54f" providerId="AD" clId="Web-{32AE3090-8B09-465B-AC6A-E8D893138E93}" dt="2021-07-05T06:40:00.680" v="43"/>
          <pc:sldLayoutMkLst>
            <pc:docMk/>
            <pc:sldMasterMk cId="2415555270" sldId="2147483673"/>
            <pc:sldLayoutMk cId="2682419111" sldId="2147483676"/>
          </pc:sldLayoutMkLst>
        </pc:sldLayoutChg>
        <pc:sldLayoutChg chg="add del replId">
          <pc:chgData name="Perin Patel" userId="S::perinpatel.dds21@iiitb.net::79658139-0106-4148-88e6-48aa42d9c54f" providerId="AD" clId="Web-{32AE3090-8B09-465B-AC6A-E8D893138E93}" dt="2021-07-05T06:40:00.680" v="43"/>
          <pc:sldLayoutMkLst>
            <pc:docMk/>
            <pc:sldMasterMk cId="2415555270" sldId="2147483673"/>
            <pc:sldLayoutMk cId="178171502" sldId="2147483677"/>
          </pc:sldLayoutMkLst>
        </pc:sldLayoutChg>
      </pc:sldMasterChg>
      <pc:sldMasterChg chg="add addSldLayout">
        <pc:chgData name="Perin Patel" userId="S::perinpatel.dds21@iiitb.net::79658139-0106-4148-88e6-48aa42d9c54f" providerId="AD" clId="Web-{32AE3090-8B09-465B-AC6A-E8D893138E93}" dt="2021-07-05T06:40:00.680" v="43"/>
        <pc:sldMasterMkLst>
          <pc:docMk/>
          <pc:sldMasterMk cId="3109036408" sldId="2147483697"/>
        </pc:sldMasterMkLst>
        <pc:sldLayoutChg chg="add">
          <pc:chgData name="Perin Patel" userId="S::perinpatel.dds21@iiitb.net::79658139-0106-4148-88e6-48aa42d9c54f" providerId="AD" clId="Web-{32AE3090-8B09-465B-AC6A-E8D893138E93}" dt="2021-07-05T06:40:00.680" v="43"/>
          <pc:sldLayoutMkLst>
            <pc:docMk/>
            <pc:sldMasterMk cId="3109036408" sldId="2147483697"/>
            <pc:sldLayoutMk cId="3408131667" sldId="2147483686"/>
          </pc:sldLayoutMkLst>
        </pc:sldLayoutChg>
        <pc:sldLayoutChg chg="add">
          <pc:chgData name="Perin Patel" userId="S::perinpatel.dds21@iiitb.net::79658139-0106-4148-88e6-48aa42d9c54f" providerId="AD" clId="Web-{32AE3090-8B09-465B-AC6A-E8D893138E93}" dt="2021-07-05T06:40:00.680" v="43"/>
          <pc:sldLayoutMkLst>
            <pc:docMk/>
            <pc:sldMasterMk cId="3109036408" sldId="2147483697"/>
            <pc:sldLayoutMk cId="935938317" sldId="2147483687"/>
          </pc:sldLayoutMkLst>
        </pc:sldLayoutChg>
        <pc:sldLayoutChg chg="add">
          <pc:chgData name="Perin Patel" userId="S::perinpatel.dds21@iiitb.net::79658139-0106-4148-88e6-48aa42d9c54f" providerId="AD" clId="Web-{32AE3090-8B09-465B-AC6A-E8D893138E93}" dt="2021-07-05T06:40:00.680" v="43"/>
          <pc:sldLayoutMkLst>
            <pc:docMk/>
            <pc:sldMasterMk cId="3109036408" sldId="2147483697"/>
            <pc:sldLayoutMk cId="3587324008" sldId="2147483688"/>
          </pc:sldLayoutMkLst>
        </pc:sldLayoutChg>
        <pc:sldLayoutChg chg="add">
          <pc:chgData name="Perin Patel" userId="S::perinpatel.dds21@iiitb.net::79658139-0106-4148-88e6-48aa42d9c54f" providerId="AD" clId="Web-{32AE3090-8B09-465B-AC6A-E8D893138E93}" dt="2021-07-05T06:40:00.680" v="43"/>
          <pc:sldLayoutMkLst>
            <pc:docMk/>
            <pc:sldMasterMk cId="3109036408" sldId="2147483697"/>
            <pc:sldLayoutMk cId="814318540" sldId="2147483689"/>
          </pc:sldLayoutMkLst>
        </pc:sldLayoutChg>
        <pc:sldLayoutChg chg="add">
          <pc:chgData name="Perin Patel" userId="S::perinpatel.dds21@iiitb.net::79658139-0106-4148-88e6-48aa42d9c54f" providerId="AD" clId="Web-{32AE3090-8B09-465B-AC6A-E8D893138E93}" dt="2021-07-05T06:40:00.680" v="43"/>
          <pc:sldLayoutMkLst>
            <pc:docMk/>
            <pc:sldMasterMk cId="3109036408" sldId="2147483697"/>
            <pc:sldLayoutMk cId="734075337" sldId="2147483690"/>
          </pc:sldLayoutMkLst>
        </pc:sldLayoutChg>
        <pc:sldLayoutChg chg="add">
          <pc:chgData name="Perin Patel" userId="S::perinpatel.dds21@iiitb.net::79658139-0106-4148-88e6-48aa42d9c54f" providerId="AD" clId="Web-{32AE3090-8B09-465B-AC6A-E8D893138E93}" dt="2021-07-05T06:40:00.680" v="43"/>
          <pc:sldLayoutMkLst>
            <pc:docMk/>
            <pc:sldMasterMk cId="3109036408" sldId="2147483697"/>
            <pc:sldLayoutMk cId="3730332895" sldId="2147483691"/>
          </pc:sldLayoutMkLst>
        </pc:sldLayoutChg>
        <pc:sldLayoutChg chg="add">
          <pc:chgData name="Perin Patel" userId="S::perinpatel.dds21@iiitb.net::79658139-0106-4148-88e6-48aa42d9c54f" providerId="AD" clId="Web-{32AE3090-8B09-465B-AC6A-E8D893138E93}" dt="2021-07-05T06:40:00.680" v="43"/>
          <pc:sldLayoutMkLst>
            <pc:docMk/>
            <pc:sldMasterMk cId="3109036408" sldId="2147483697"/>
            <pc:sldLayoutMk cId="3407534845" sldId="2147483692"/>
          </pc:sldLayoutMkLst>
        </pc:sldLayoutChg>
        <pc:sldLayoutChg chg="add">
          <pc:chgData name="Perin Patel" userId="S::perinpatel.dds21@iiitb.net::79658139-0106-4148-88e6-48aa42d9c54f" providerId="AD" clId="Web-{32AE3090-8B09-465B-AC6A-E8D893138E93}" dt="2021-07-05T06:40:00.680" v="43"/>
          <pc:sldLayoutMkLst>
            <pc:docMk/>
            <pc:sldMasterMk cId="3109036408" sldId="2147483697"/>
            <pc:sldLayoutMk cId="366148978" sldId="2147483693"/>
          </pc:sldLayoutMkLst>
        </pc:sldLayoutChg>
        <pc:sldLayoutChg chg="add">
          <pc:chgData name="Perin Patel" userId="S::perinpatel.dds21@iiitb.net::79658139-0106-4148-88e6-48aa42d9c54f" providerId="AD" clId="Web-{32AE3090-8B09-465B-AC6A-E8D893138E93}" dt="2021-07-05T06:40:00.680" v="43"/>
          <pc:sldLayoutMkLst>
            <pc:docMk/>
            <pc:sldMasterMk cId="3109036408" sldId="2147483697"/>
            <pc:sldLayoutMk cId="451521887" sldId="2147483694"/>
          </pc:sldLayoutMkLst>
        </pc:sldLayoutChg>
        <pc:sldLayoutChg chg="add">
          <pc:chgData name="Perin Patel" userId="S::perinpatel.dds21@iiitb.net::79658139-0106-4148-88e6-48aa42d9c54f" providerId="AD" clId="Web-{32AE3090-8B09-465B-AC6A-E8D893138E93}" dt="2021-07-05T06:40:00.680" v="43"/>
          <pc:sldLayoutMkLst>
            <pc:docMk/>
            <pc:sldMasterMk cId="3109036408" sldId="2147483697"/>
            <pc:sldLayoutMk cId="4104494841" sldId="2147483695"/>
          </pc:sldLayoutMkLst>
        </pc:sldLayoutChg>
        <pc:sldLayoutChg chg="add">
          <pc:chgData name="Perin Patel" userId="S::perinpatel.dds21@iiitb.net::79658139-0106-4148-88e6-48aa42d9c54f" providerId="AD" clId="Web-{32AE3090-8B09-465B-AC6A-E8D893138E93}" dt="2021-07-05T06:40:00.680" v="43"/>
          <pc:sldLayoutMkLst>
            <pc:docMk/>
            <pc:sldMasterMk cId="3109036408" sldId="2147483697"/>
            <pc:sldLayoutMk cId="1613211372" sldId="2147483696"/>
          </pc:sldLayoutMkLst>
        </pc:sldLayoutChg>
      </pc:sldMasterChg>
    </pc:docChg>
  </pc:docChgLst>
  <pc:docChgLst>
    <pc:chgData name="Perin Patel" userId="S::perinpatel.dds21@iiitb.net::79658139-0106-4148-88e6-48aa42d9c54f" providerId="AD" clId="Web-{666CF3C0-B1AD-B679-A4C6-F3215B9BBCBE}"/>
    <pc:docChg chg="addSld delSld modSld">
      <pc:chgData name="Perin Patel" userId="S::perinpatel.dds21@iiitb.net::79658139-0106-4148-88e6-48aa42d9c54f" providerId="AD" clId="Web-{666CF3C0-B1AD-B679-A4C6-F3215B9BBCBE}" dt="2021-07-05T12:49:22.062" v="37" actId="20577"/>
      <pc:docMkLst>
        <pc:docMk/>
      </pc:docMkLst>
      <pc:sldChg chg="modSp">
        <pc:chgData name="Perin Patel" userId="S::perinpatel.dds21@iiitb.net::79658139-0106-4148-88e6-48aa42d9c54f" providerId="AD" clId="Web-{666CF3C0-B1AD-B679-A4C6-F3215B9BBCBE}" dt="2021-07-05T12:40:16.551" v="7" actId="20577"/>
        <pc:sldMkLst>
          <pc:docMk/>
          <pc:sldMk cId="4207665162" sldId="265"/>
        </pc:sldMkLst>
        <pc:spChg chg="mod">
          <ac:chgData name="Perin Patel" userId="S::perinpatel.dds21@iiitb.net::79658139-0106-4148-88e6-48aa42d9c54f" providerId="AD" clId="Web-{666CF3C0-B1AD-B679-A4C6-F3215B9BBCBE}" dt="2021-07-05T12:40:16.551" v="7" actId="20577"/>
          <ac:spMkLst>
            <pc:docMk/>
            <pc:sldMk cId="4207665162" sldId="265"/>
            <ac:spMk id="2" creationId="{609E0F3F-6F7D-48DC-A65D-D4299F420298}"/>
          </ac:spMkLst>
        </pc:spChg>
      </pc:sldChg>
      <pc:sldChg chg="modSp">
        <pc:chgData name="Perin Patel" userId="S::perinpatel.dds21@iiitb.net::79658139-0106-4148-88e6-48aa42d9c54f" providerId="AD" clId="Web-{666CF3C0-B1AD-B679-A4C6-F3215B9BBCBE}" dt="2021-07-05T12:47:39.310" v="15" actId="20577"/>
        <pc:sldMkLst>
          <pc:docMk/>
          <pc:sldMk cId="728156054" sldId="269"/>
        </pc:sldMkLst>
        <pc:spChg chg="mod">
          <ac:chgData name="Perin Patel" userId="S::perinpatel.dds21@iiitb.net::79658139-0106-4148-88e6-48aa42d9c54f" providerId="AD" clId="Web-{666CF3C0-B1AD-B679-A4C6-F3215B9BBCBE}" dt="2021-07-05T12:47:39.310" v="15" actId="20577"/>
          <ac:spMkLst>
            <pc:docMk/>
            <pc:sldMk cId="728156054" sldId="269"/>
            <ac:spMk id="3" creationId="{94556F9B-F5A0-473F-8095-915438577F03}"/>
          </ac:spMkLst>
        </pc:spChg>
      </pc:sldChg>
      <pc:sldChg chg="addSp modSp new del">
        <pc:chgData name="Perin Patel" userId="S::perinpatel.dds21@iiitb.net::79658139-0106-4148-88e6-48aa42d9c54f" providerId="AD" clId="Web-{666CF3C0-B1AD-B679-A4C6-F3215B9BBCBE}" dt="2021-07-05T12:48:16.420" v="25"/>
        <pc:sldMkLst>
          <pc:docMk/>
          <pc:sldMk cId="1302724088" sldId="270"/>
        </pc:sldMkLst>
        <pc:spChg chg="add mod">
          <ac:chgData name="Perin Patel" userId="S::perinpatel.dds21@iiitb.net::79658139-0106-4148-88e6-48aa42d9c54f" providerId="AD" clId="Web-{666CF3C0-B1AD-B679-A4C6-F3215B9BBCBE}" dt="2021-07-05T12:48:14.373" v="24" actId="20577"/>
          <ac:spMkLst>
            <pc:docMk/>
            <pc:sldMk cId="1302724088" sldId="270"/>
            <ac:spMk id="2" creationId="{0290BA8F-0B5C-4B01-A5A5-A84105407068}"/>
          </ac:spMkLst>
        </pc:spChg>
      </pc:sldChg>
      <pc:sldChg chg="addSp delSp modSp new mod setBg">
        <pc:chgData name="Perin Patel" userId="S::perinpatel.dds21@iiitb.net::79658139-0106-4148-88e6-48aa42d9c54f" providerId="AD" clId="Web-{666CF3C0-B1AD-B679-A4C6-F3215B9BBCBE}" dt="2021-07-05T12:49:22.062" v="37" actId="20577"/>
        <pc:sldMkLst>
          <pc:docMk/>
          <pc:sldMk cId="3804466834" sldId="270"/>
        </pc:sldMkLst>
        <pc:spChg chg="mod">
          <ac:chgData name="Perin Patel" userId="S::perinpatel.dds21@iiitb.net::79658139-0106-4148-88e6-48aa42d9c54f" providerId="AD" clId="Web-{666CF3C0-B1AD-B679-A4C6-F3215B9BBCBE}" dt="2021-07-05T12:49:10.328" v="34"/>
          <ac:spMkLst>
            <pc:docMk/>
            <pc:sldMk cId="3804466834" sldId="270"/>
            <ac:spMk id="2" creationId="{509E51A9-38F7-42F3-B374-3CADC078AC31}"/>
          </ac:spMkLst>
        </pc:spChg>
        <pc:spChg chg="mod">
          <ac:chgData name="Perin Patel" userId="S::perinpatel.dds21@iiitb.net::79658139-0106-4148-88e6-48aa42d9c54f" providerId="AD" clId="Web-{666CF3C0-B1AD-B679-A4C6-F3215B9BBCBE}" dt="2021-07-05T12:49:22.062" v="37" actId="20577"/>
          <ac:spMkLst>
            <pc:docMk/>
            <pc:sldMk cId="3804466834" sldId="270"/>
            <ac:spMk id="3" creationId="{C17C6ADE-77FE-4BDC-8828-A5B4D8A0AA8C}"/>
          </ac:spMkLst>
        </pc:spChg>
        <pc:spChg chg="add del">
          <ac:chgData name="Perin Patel" userId="S::perinpatel.dds21@iiitb.net::79658139-0106-4148-88e6-48aa42d9c54f" providerId="AD" clId="Web-{666CF3C0-B1AD-B679-A4C6-F3215B9BBCBE}" dt="2021-07-05T12:49:10.328" v="34"/>
          <ac:spMkLst>
            <pc:docMk/>
            <pc:sldMk cId="3804466834" sldId="270"/>
            <ac:spMk id="8" creationId="{FFD48BC7-DC40-47DE-87EE-9F4B6ECB9ABB}"/>
          </ac:spMkLst>
        </pc:spChg>
        <pc:spChg chg="add del">
          <ac:chgData name="Perin Patel" userId="S::perinpatel.dds21@iiitb.net::79658139-0106-4148-88e6-48aa42d9c54f" providerId="AD" clId="Web-{666CF3C0-B1AD-B679-A4C6-F3215B9BBCBE}" dt="2021-07-05T12:49:10.328" v="34"/>
          <ac:spMkLst>
            <pc:docMk/>
            <pc:sldMk cId="3804466834" sldId="270"/>
            <ac:spMk id="10" creationId="{E502BBC7-2C76-46F3-BC24-5985BC13DB88}"/>
          </ac:spMkLst>
        </pc:spChg>
        <pc:spChg chg="add del">
          <ac:chgData name="Perin Patel" userId="S::perinpatel.dds21@iiitb.net::79658139-0106-4148-88e6-48aa42d9c54f" providerId="AD" clId="Web-{666CF3C0-B1AD-B679-A4C6-F3215B9BBCBE}" dt="2021-07-05T12:49:10.328" v="34"/>
          <ac:spMkLst>
            <pc:docMk/>
            <pc:sldMk cId="3804466834" sldId="270"/>
            <ac:spMk id="12" creationId="{9C45F024-2468-4D8A-9E11-BB2B1E0A3B37}"/>
          </ac:spMkLst>
        </pc:spChg>
        <pc:spChg chg="add del">
          <ac:chgData name="Perin Patel" userId="S::perinpatel.dds21@iiitb.net::79658139-0106-4148-88e6-48aa42d9c54f" providerId="AD" clId="Web-{666CF3C0-B1AD-B679-A4C6-F3215B9BBCBE}" dt="2021-07-05T12:49:10.328" v="34"/>
          <ac:spMkLst>
            <pc:docMk/>
            <pc:sldMk cId="3804466834" sldId="270"/>
            <ac:spMk id="14" creationId="{3629484E-3792-4B3D-89AD-7C8A1ED0E0D4}"/>
          </ac:spMkLst>
        </pc:spChg>
        <pc:spChg chg="add">
          <ac:chgData name="Perin Patel" userId="S::perinpatel.dds21@iiitb.net::79658139-0106-4148-88e6-48aa42d9c54f" providerId="AD" clId="Web-{666CF3C0-B1AD-B679-A4C6-F3215B9BBCBE}" dt="2021-07-05T12:49:10.328" v="34"/>
          <ac:spMkLst>
            <pc:docMk/>
            <pc:sldMk cId="3804466834" sldId="270"/>
            <ac:spMk id="19" creationId="{1ACA2EA0-FFD3-42EC-9406-B595015ED96E}"/>
          </ac:spMkLst>
        </pc:spChg>
        <pc:spChg chg="add">
          <ac:chgData name="Perin Patel" userId="S::perinpatel.dds21@iiitb.net::79658139-0106-4148-88e6-48aa42d9c54f" providerId="AD" clId="Web-{666CF3C0-B1AD-B679-A4C6-F3215B9BBCBE}" dt="2021-07-05T12:49:10.328" v="34"/>
          <ac:spMkLst>
            <pc:docMk/>
            <pc:sldMk cId="3804466834" sldId="270"/>
            <ac:spMk id="21" creationId="{D5288BCE-665C-472A-8C43-664BCFA31E43}"/>
          </ac:spMkLst>
        </pc:spChg>
        <pc:spChg chg="add">
          <ac:chgData name="Perin Patel" userId="S::perinpatel.dds21@iiitb.net::79658139-0106-4148-88e6-48aa42d9c54f" providerId="AD" clId="Web-{666CF3C0-B1AD-B679-A4C6-F3215B9BBCBE}" dt="2021-07-05T12:49:10.328" v="34"/>
          <ac:spMkLst>
            <pc:docMk/>
            <pc:sldMk cId="3804466834" sldId="270"/>
            <ac:spMk id="23" creationId="{46C57131-53A7-4C1A-BEA8-25F06A06AD29}"/>
          </ac:spMkLst>
        </pc:spChg>
      </pc:sldChg>
    </pc:docChg>
  </pc:docChgLst>
  <pc:docChgLst>
    <pc:chgData name="Perin Patel" userId="S::perinpatel.dds21@iiitb.net::79658139-0106-4148-88e6-48aa42d9c54f" providerId="AD" clId="Web-{94861525-02C5-A7E3-22A6-822506E9B7B1}"/>
    <pc:docChg chg="delSld modSld">
      <pc:chgData name="Perin Patel" userId="S::perinpatel.dds21@iiitb.net::79658139-0106-4148-88e6-48aa42d9c54f" providerId="AD" clId="Web-{94861525-02C5-A7E3-22A6-822506E9B7B1}" dt="2021-07-05T12:28:21.413" v="558"/>
      <pc:docMkLst>
        <pc:docMk/>
      </pc:docMkLst>
      <pc:sldChg chg="del">
        <pc:chgData name="Perin Patel" userId="S::perinpatel.dds21@iiitb.net::79658139-0106-4148-88e6-48aa42d9c54f" providerId="AD" clId="Web-{94861525-02C5-A7E3-22A6-822506E9B7B1}" dt="2021-07-05T12:28:21.413" v="558"/>
        <pc:sldMkLst>
          <pc:docMk/>
          <pc:sldMk cId="1615658145" sldId="258"/>
        </pc:sldMkLst>
      </pc:sldChg>
      <pc:sldChg chg="modSp">
        <pc:chgData name="Perin Patel" userId="S::perinpatel.dds21@iiitb.net::79658139-0106-4148-88e6-48aa42d9c54f" providerId="AD" clId="Web-{94861525-02C5-A7E3-22A6-822506E9B7B1}" dt="2021-07-05T12:25:57.863" v="537" actId="20577"/>
        <pc:sldMkLst>
          <pc:docMk/>
          <pc:sldMk cId="1879315064" sldId="260"/>
        </pc:sldMkLst>
        <pc:spChg chg="mod">
          <ac:chgData name="Perin Patel" userId="S::perinpatel.dds21@iiitb.net::79658139-0106-4148-88e6-48aa42d9c54f" providerId="AD" clId="Web-{94861525-02C5-A7E3-22A6-822506E9B7B1}" dt="2021-07-05T12:25:57.863" v="537" actId="20577"/>
          <ac:spMkLst>
            <pc:docMk/>
            <pc:sldMk cId="1879315064" sldId="260"/>
            <ac:spMk id="3" creationId="{4BB4B29E-A862-4D9D-AEAA-B3757FD883AB}"/>
          </ac:spMkLst>
        </pc:spChg>
      </pc:sldChg>
      <pc:sldChg chg="modSp">
        <pc:chgData name="Perin Patel" userId="S::perinpatel.dds21@iiitb.net::79658139-0106-4148-88e6-48aa42d9c54f" providerId="AD" clId="Web-{94861525-02C5-A7E3-22A6-822506E9B7B1}" dt="2021-07-05T12:27:47.287" v="544" actId="20577"/>
        <pc:sldMkLst>
          <pc:docMk/>
          <pc:sldMk cId="2275955674" sldId="267"/>
        </pc:sldMkLst>
        <pc:spChg chg="mod">
          <ac:chgData name="Perin Patel" userId="S::perinpatel.dds21@iiitb.net::79658139-0106-4148-88e6-48aa42d9c54f" providerId="AD" clId="Web-{94861525-02C5-A7E3-22A6-822506E9B7B1}" dt="2021-07-05T12:27:47.287" v="544" actId="20577"/>
          <ac:spMkLst>
            <pc:docMk/>
            <pc:sldMk cId="2275955674" sldId="267"/>
            <ac:spMk id="2" creationId="{55094430-7357-4B92-A94C-5AC9D750DBE6}"/>
          </ac:spMkLst>
        </pc:spChg>
      </pc:sldChg>
      <pc:sldChg chg="modSp">
        <pc:chgData name="Perin Patel" userId="S::perinpatel.dds21@iiitb.net::79658139-0106-4148-88e6-48aa42d9c54f" providerId="AD" clId="Web-{94861525-02C5-A7E3-22A6-822506E9B7B1}" dt="2021-07-05T12:28:17.085" v="557" actId="20577"/>
        <pc:sldMkLst>
          <pc:docMk/>
          <pc:sldMk cId="1692764453" sldId="268"/>
        </pc:sldMkLst>
        <pc:spChg chg="mod">
          <ac:chgData name="Perin Patel" userId="S::perinpatel.dds21@iiitb.net::79658139-0106-4148-88e6-48aa42d9c54f" providerId="AD" clId="Web-{94861525-02C5-A7E3-22A6-822506E9B7B1}" dt="2021-07-05T12:28:17.085" v="557" actId="20577"/>
          <ac:spMkLst>
            <pc:docMk/>
            <pc:sldMk cId="1692764453" sldId="268"/>
            <ac:spMk id="2" creationId="{25A874BF-74D1-457A-9338-DB9E3792FAB1}"/>
          </ac:spMkLst>
        </pc:spChg>
      </pc:sldChg>
      <pc:sldChg chg="modSp">
        <pc:chgData name="Perin Patel" userId="S::perinpatel.dds21@iiitb.net::79658139-0106-4148-88e6-48aa42d9c54f" providerId="AD" clId="Web-{94861525-02C5-A7E3-22A6-822506E9B7B1}" dt="2021-07-05T12:25:25.034" v="535" actId="20577"/>
        <pc:sldMkLst>
          <pc:docMk/>
          <pc:sldMk cId="728156054" sldId="269"/>
        </pc:sldMkLst>
        <pc:spChg chg="mod">
          <ac:chgData name="Perin Patel" userId="S::perinpatel.dds21@iiitb.net::79658139-0106-4148-88e6-48aa42d9c54f" providerId="AD" clId="Web-{94861525-02C5-A7E3-22A6-822506E9B7B1}" dt="2021-07-05T12:25:25.034" v="535" actId="20577"/>
          <ac:spMkLst>
            <pc:docMk/>
            <pc:sldMk cId="728156054" sldId="269"/>
            <ac:spMk id="3" creationId="{94556F9B-F5A0-473F-8095-915438577F0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7/5/2021</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753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7/5/2021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1431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7/5/2021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033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7/5/2021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14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7/5/2021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5152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7/5/2021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4494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7/5/2021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1321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7/5/2021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4075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7/5/2021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813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7/5/2021</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593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7/5/2021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7324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7/5/2021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1090364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on document with pen">
            <a:extLst>
              <a:ext uri="{FF2B5EF4-FFF2-40B4-BE49-F238E27FC236}">
                <a16:creationId xmlns:a16="http://schemas.microsoft.com/office/drawing/2014/main" id="{90B1456C-2080-4224-B0E3-D20966BB1146}"/>
              </a:ext>
            </a:extLst>
          </p:cNvPr>
          <p:cNvPicPr>
            <a:picLocks noChangeAspect="1"/>
          </p:cNvPicPr>
          <p:nvPr/>
        </p:nvPicPr>
        <p:blipFill rotWithShape="1">
          <a:blip r:embed="rId2"/>
          <a:srcRect t="1415" b="14315"/>
          <a:stretch/>
        </p:blipFill>
        <p:spPr>
          <a:xfrm>
            <a:off x="-2" y="-2"/>
            <a:ext cx="12192001" cy="6858001"/>
          </a:xfrm>
          <a:prstGeom prst="rect">
            <a:avLst/>
          </a:prstGeom>
        </p:spPr>
      </p:pic>
      <p:sp>
        <p:nvSpPr>
          <p:cNvPr id="20" name="Rectangle 1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4553" y="3091928"/>
            <a:ext cx="9078562" cy="2387600"/>
          </a:xfrm>
        </p:spPr>
        <p:txBody>
          <a:bodyPr>
            <a:normAutofit/>
          </a:bodyPr>
          <a:lstStyle/>
          <a:p>
            <a:r>
              <a:rPr lang="en-US" sz="5100"/>
              <a:t>STOCK MARKET ANALYSIS AND PORTFOLIO MANAGEMENT</a:t>
            </a:r>
          </a:p>
        </p:txBody>
      </p:sp>
      <p:sp>
        <p:nvSpPr>
          <p:cNvPr id="22" name="Rectangle: Rounded Corners 2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anchor="ctr">
            <a:normAutofit/>
          </a:bodyPr>
          <a:lstStyle/>
          <a:p>
            <a:r>
              <a:rPr lang="en-US"/>
              <a:t>BY – PERINKUMAR PATEL</a:t>
            </a:r>
          </a:p>
        </p:txBody>
      </p:sp>
    </p:spTree>
    <p:extLst>
      <p:ext uri="{BB962C8B-B14F-4D97-AF65-F5344CB8AC3E}">
        <p14:creationId xmlns:p14="http://schemas.microsoft.com/office/powerpoint/2010/main" val="41413459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74BF-74D1-457A-9338-DB9E3792FAB1}"/>
              </a:ext>
            </a:extLst>
          </p:cNvPr>
          <p:cNvSpPr>
            <a:spLocks noGrp="1"/>
          </p:cNvSpPr>
          <p:nvPr>
            <p:ph type="title"/>
          </p:nvPr>
        </p:nvSpPr>
        <p:spPr/>
        <p:txBody>
          <a:bodyPr>
            <a:normAutofit/>
          </a:bodyPr>
          <a:lstStyle/>
          <a:p>
            <a:r>
              <a:rPr lang="en-GB"/>
              <a:t>Forecast for Aviation and Finance sector</a:t>
            </a:r>
          </a:p>
        </p:txBody>
      </p:sp>
      <p:sp>
        <p:nvSpPr>
          <p:cNvPr id="3" name="Text Placeholder 2">
            <a:extLst>
              <a:ext uri="{FF2B5EF4-FFF2-40B4-BE49-F238E27FC236}">
                <a16:creationId xmlns:a16="http://schemas.microsoft.com/office/drawing/2014/main" id="{5A620125-F960-47BC-BA10-C06B4CABE077}"/>
              </a:ext>
            </a:extLst>
          </p:cNvPr>
          <p:cNvSpPr>
            <a:spLocks noGrp="1"/>
          </p:cNvSpPr>
          <p:nvPr>
            <p:ph type="body" idx="1"/>
          </p:nvPr>
        </p:nvSpPr>
        <p:spPr/>
        <p:txBody>
          <a:bodyPr>
            <a:normAutofit fontScale="70000" lnSpcReduction="20000"/>
          </a:bodyPr>
          <a:lstStyle/>
          <a:p>
            <a:r>
              <a:rPr lang="en-GB"/>
              <a:t>Aviation has a strong fundamental but due to covid there is a fall but it'll grow again.</a:t>
            </a:r>
          </a:p>
        </p:txBody>
      </p:sp>
      <p:pic>
        <p:nvPicPr>
          <p:cNvPr id="7" name="Picture 7" descr="Chart, line chart, scatter chart&#10;&#10;Description automatically generated">
            <a:extLst>
              <a:ext uri="{FF2B5EF4-FFF2-40B4-BE49-F238E27FC236}">
                <a16:creationId xmlns:a16="http://schemas.microsoft.com/office/drawing/2014/main" id="{5D8DF5E6-7A07-40F3-A68F-E22A2052AE3B}"/>
              </a:ext>
            </a:extLst>
          </p:cNvPr>
          <p:cNvPicPr>
            <a:picLocks noGrp="1" noChangeAspect="1"/>
          </p:cNvPicPr>
          <p:nvPr>
            <p:ph sz="half" idx="2"/>
          </p:nvPr>
        </p:nvPicPr>
        <p:blipFill>
          <a:blip r:embed="rId2"/>
          <a:stretch>
            <a:fillRect/>
          </a:stretch>
        </p:blipFill>
        <p:spPr>
          <a:xfrm>
            <a:off x="1115568" y="3945318"/>
            <a:ext cx="4937760" cy="1485251"/>
          </a:xfrm>
        </p:spPr>
      </p:pic>
      <p:sp>
        <p:nvSpPr>
          <p:cNvPr id="5" name="Text Placeholder 4">
            <a:extLst>
              <a:ext uri="{FF2B5EF4-FFF2-40B4-BE49-F238E27FC236}">
                <a16:creationId xmlns:a16="http://schemas.microsoft.com/office/drawing/2014/main" id="{9B4EDF75-0564-4EAA-A6B0-B18D1DC0C3AE}"/>
              </a:ext>
            </a:extLst>
          </p:cNvPr>
          <p:cNvSpPr>
            <a:spLocks noGrp="1"/>
          </p:cNvSpPr>
          <p:nvPr>
            <p:ph type="body" sz="quarter" idx="3"/>
          </p:nvPr>
        </p:nvSpPr>
        <p:spPr/>
        <p:txBody>
          <a:bodyPr>
            <a:normAutofit fontScale="70000" lnSpcReduction="20000"/>
          </a:bodyPr>
          <a:lstStyle/>
          <a:p>
            <a:r>
              <a:rPr lang="en-GB"/>
              <a:t>As we can see that finance is little volatile but it will give a great Return.</a:t>
            </a:r>
          </a:p>
        </p:txBody>
      </p:sp>
      <p:pic>
        <p:nvPicPr>
          <p:cNvPr id="11" name="Picture 11" descr="Chart, line chart, scatter chart&#10;&#10;Description automatically generated">
            <a:extLst>
              <a:ext uri="{FF2B5EF4-FFF2-40B4-BE49-F238E27FC236}">
                <a16:creationId xmlns:a16="http://schemas.microsoft.com/office/drawing/2014/main" id="{EC842A50-E7B2-4DB2-A99B-D7253279DEAD}"/>
              </a:ext>
            </a:extLst>
          </p:cNvPr>
          <p:cNvPicPr>
            <a:picLocks noGrp="1" noChangeAspect="1"/>
          </p:cNvPicPr>
          <p:nvPr>
            <p:ph sz="quarter" idx="4"/>
          </p:nvPr>
        </p:nvPicPr>
        <p:blipFill>
          <a:blip r:embed="rId3"/>
          <a:stretch>
            <a:fillRect/>
          </a:stretch>
        </p:blipFill>
        <p:spPr>
          <a:xfrm>
            <a:off x="6345936" y="3953493"/>
            <a:ext cx="4937760" cy="1468899"/>
          </a:xfrm>
        </p:spPr>
      </p:pic>
    </p:spTree>
    <p:extLst>
      <p:ext uri="{BB962C8B-B14F-4D97-AF65-F5344CB8AC3E}">
        <p14:creationId xmlns:p14="http://schemas.microsoft.com/office/powerpoint/2010/main" val="169276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8FFF-862D-4710-9D93-41D46A8A1A78}"/>
              </a:ext>
            </a:extLst>
          </p:cNvPr>
          <p:cNvSpPr>
            <a:spLocks noGrp="1"/>
          </p:cNvSpPr>
          <p:nvPr>
            <p:ph type="title"/>
          </p:nvPr>
        </p:nvSpPr>
        <p:spPr/>
        <p:txBody>
          <a:bodyPr/>
          <a:lstStyle/>
          <a:p>
            <a:r>
              <a:rPr lang="en-GB"/>
              <a:t>Report</a:t>
            </a:r>
          </a:p>
        </p:txBody>
      </p:sp>
      <p:sp>
        <p:nvSpPr>
          <p:cNvPr id="3" name="Content Placeholder 2">
            <a:extLst>
              <a:ext uri="{FF2B5EF4-FFF2-40B4-BE49-F238E27FC236}">
                <a16:creationId xmlns:a16="http://schemas.microsoft.com/office/drawing/2014/main" id="{94556F9B-F5A0-473F-8095-915438577F03}"/>
              </a:ext>
            </a:extLst>
          </p:cNvPr>
          <p:cNvSpPr>
            <a:spLocks noGrp="1"/>
          </p:cNvSpPr>
          <p:nvPr>
            <p:ph idx="1"/>
          </p:nvPr>
        </p:nvSpPr>
        <p:spPr/>
        <p:txBody>
          <a:bodyPr vert="horz" lIns="91440" tIns="45720" rIns="91440" bIns="45720" rtlCol="0" anchor="t">
            <a:normAutofit fontScale="70000" lnSpcReduction="20000"/>
          </a:bodyPr>
          <a:lstStyle/>
          <a:p>
            <a:pPr marL="457200" indent="-457200">
              <a:buFont typeface="Wingdings" panose="020B0604020202020204" pitchFamily="34" charset="0"/>
              <a:buChar char="Ø"/>
            </a:pPr>
            <a:r>
              <a:rPr lang="en-GB">
                <a:ea typeface="+mn-lt"/>
                <a:cs typeface="+mn-lt"/>
              </a:rPr>
              <a:t>As per analysis I would suggest our client to invest in technology segment majorly in Apple Inc , Alphabet and Amazon because this is a less volatile and also having strong  fundamental also providing good returns.</a:t>
            </a:r>
            <a:endParaRPr lang="en-US"/>
          </a:p>
          <a:p>
            <a:pPr marL="457200" indent="-457200">
              <a:buFont typeface="Wingdings" panose="020B0604020202020204" pitchFamily="34" charset="0"/>
              <a:buChar char="Ø"/>
            </a:pPr>
            <a:r>
              <a:rPr lang="en-GB">
                <a:ea typeface="+mn-lt"/>
                <a:cs typeface="+mn-lt"/>
              </a:rPr>
              <a:t>Also as per our analysis I would like to suggest our client make  an investment in Goldman Sachs (Finance Sector) because it is a little volatile and provide great returns.</a:t>
            </a:r>
          </a:p>
          <a:p>
            <a:pPr marL="457200" indent="-457200">
              <a:buFont typeface="Wingdings" panose="020B0604020202020204" pitchFamily="34" charset="0"/>
              <a:buChar char="Ø"/>
            </a:pPr>
            <a:r>
              <a:rPr lang="en-GB">
                <a:ea typeface="+mn-lt"/>
                <a:cs typeface="+mn-lt"/>
              </a:rPr>
              <a:t>Also as per our analysis I would like to suggest our client make  an investment in Alaska Air Group Inc. (Aviation Sector) because as we know that the aviation sector will never go out of market and based on it is strong fundamental background we know that It will move uptrend for a very long period of time because this is a segment is used on daily basis and can never be stop.</a:t>
            </a:r>
            <a:endParaRPr lang="en-GB"/>
          </a:p>
          <a:p>
            <a:pPr marL="0" indent="0">
              <a:buNone/>
            </a:pPr>
            <a:endParaRPr lang="en-GB">
              <a:ea typeface="+mn-lt"/>
              <a:cs typeface="+mn-lt"/>
            </a:endParaRPr>
          </a:p>
          <a:p>
            <a:pPr marL="0" indent="0">
              <a:buNone/>
            </a:pPr>
            <a:endParaRPr lang="en-GB">
              <a:ea typeface="+mn-lt"/>
              <a:cs typeface="+mn-lt"/>
            </a:endParaRPr>
          </a:p>
        </p:txBody>
      </p:sp>
    </p:spTree>
    <p:extLst>
      <p:ext uri="{BB962C8B-B14F-4D97-AF65-F5344CB8AC3E}">
        <p14:creationId xmlns:p14="http://schemas.microsoft.com/office/powerpoint/2010/main" val="72815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9E51A9-38F7-42F3-B374-3CADC078AC31}"/>
              </a:ext>
            </a:extLst>
          </p:cNvPr>
          <p:cNvSpPr>
            <a:spLocks noGrp="1"/>
          </p:cNvSpPr>
          <p:nvPr>
            <p:ph type="ctrTitle"/>
          </p:nvPr>
        </p:nvSpPr>
        <p:spPr>
          <a:xfrm>
            <a:off x="1804988" y="1442172"/>
            <a:ext cx="8582025" cy="2177328"/>
          </a:xfrm>
        </p:spPr>
        <p:txBody>
          <a:bodyPr anchor="ctr">
            <a:normAutofit/>
          </a:bodyPr>
          <a:lstStyle/>
          <a:p>
            <a:pPr algn="ctr"/>
            <a:r>
              <a:rPr lang="en-GB" sz="7200"/>
              <a:t>Thank you</a:t>
            </a:r>
          </a:p>
        </p:txBody>
      </p:sp>
      <p:sp>
        <p:nvSpPr>
          <p:cNvPr id="23" name="Rectangle: Rounded Corners 22">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17C6ADE-77FE-4BDC-8828-A5B4D8A0AA8C}"/>
              </a:ext>
            </a:extLst>
          </p:cNvPr>
          <p:cNvSpPr>
            <a:spLocks noGrp="1"/>
          </p:cNvSpPr>
          <p:nvPr>
            <p:ph type="subTitle" idx="1"/>
          </p:nvPr>
        </p:nvSpPr>
        <p:spPr>
          <a:xfrm>
            <a:off x="2566988" y="3962400"/>
            <a:ext cx="7058025" cy="581025"/>
          </a:xfrm>
        </p:spPr>
        <p:txBody>
          <a:bodyPr anchor="ctr">
            <a:normAutofit/>
          </a:bodyPr>
          <a:lstStyle/>
          <a:p>
            <a:pPr algn="ctr"/>
            <a:r>
              <a:rPr lang="en-GB">
                <a:solidFill>
                  <a:schemeClr val="bg1"/>
                </a:solidFill>
              </a:rPr>
              <a:t>        </a:t>
            </a:r>
          </a:p>
        </p:txBody>
      </p:sp>
    </p:spTree>
    <p:extLst>
      <p:ext uri="{BB962C8B-B14F-4D97-AF65-F5344CB8AC3E}">
        <p14:creationId xmlns:p14="http://schemas.microsoft.com/office/powerpoint/2010/main" val="380446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125AEC-3BC9-4E16-9773-AB683759C39D}"/>
              </a:ext>
            </a:extLst>
          </p:cNvPr>
          <p:cNvSpPr>
            <a:spLocks noGrp="1"/>
          </p:cNvSpPr>
          <p:nvPr>
            <p:ph type="title"/>
          </p:nvPr>
        </p:nvSpPr>
        <p:spPr>
          <a:xfrm>
            <a:off x="838200" y="253397"/>
            <a:ext cx="10515600" cy="1273233"/>
          </a:xfrm>
        </p:spPr>
        <p:txBody>
          <a:bodyPr>
            <a:normAutofit/>
          </a:bodyPr>
          <a:lstStyle/>
          <a:p>
            <a:r>
              <a:rPr lang="en-GB"/>
              <a:t>PROJECT OVERVIEW</a:t>
            </a:r>
          </a:p>
        </p:txBody>
      </p:sp>
      <p:sp>
        <p:nvSpPr>
          <p:cNvPr id="41" name="Rectangle 40">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419457-9078-42E5-85F4-FEA7AC281830}"/>
              </a:ext>
            </a:extLst>
          </p:cNvPr>
          <p:cNvSpPr>
            <a:spLocks noGrp="1"/>
          </p:cNvSpPr>
          <p:nvPr>
            <p:ph idx="1"/>
          </p:nvPr>
        </p:nvSpPr>
        <p:spPr>
          <a:xfrm>
            <a:off x="838200" y="1514741"/>
            <a:ext cx="10515600" cy="3694176"/>
          </a:xfrm>
        </p:spPr>
        <p:txBody>
          <a:bodyPr vert="horz" lIns="91440" tIns="45720" rIns="91440" bIns="45720" rtlCol="0" anchor="t">
            <a:noAutofit/>
          </a:bodyPr>
          <a:lstStyle/>
          <a:p>
            <a:pPr>
              <a:lnSpc>
                <a:spcPct val="100000"/>
              </a:lnSpc>
            </a:pPr>
            <a:endParaRPr lang="en-GB" sz="2000"/>
          </a:p>
          <a:p>
            <a:pPr>
              <a:lnSpc>
                <a:spcPct val="100000"/>
              </a:lnSpc>
            </a:pPr>
            <a:r>
              <a:rPr lang="en-GB" sz="2000">
                <a:latin typeface="Calibri"/>
                <a:ea typeface="+mn-lt"/>
                <a:cs typeface="+mn-lt"/>
              </a:rPr>
              <a:t>Business Case - In the recent past, the industry of wealth management has seen a lot of growth. Every individual or business actively searches for opportunities to get the maximum returns. However, in most of the cases, they either lack the skills to identify the right investment opportunity, or there is a shortage of time for finding these opportunities. Hence, this gave rise to the dedicated individuals who perform this task on behalf of the investors for a commission - Portfolio managers.</a:t>
            </a:r>
            <a:endParaRPr lang="en-GB" sz="2000">
              <a:latin typeface="Calibri"/>
              <a:cs typeface="Calibri"/>
            </a:endParaRPr>
          </a:p>
          <a:p>
            <a:pPr>
              <a:lnSpc>
                <a:spcPct val="100000"/>
              </a:lnSpc>
            </a:pPr>
            <a:r>
              <a:rPr lang="en-GB" sz="2000">
                <a:latin typeface="Calibri"/>
                <a:ea typeface="+mn-lt"/>
                <a:cs typeface="+mn-lt"/>
              </a:rPr>
              <a:t>A portfolio manager makes investment decisions and carries out other related activities on behalf of vested investors. They work with a team of analysts and researchers, and their main objective is to realise the needs of the investor and suggest a suitable portfolio that meets all the expectations. They are responsible for establishing the best investment strategy, selecting appropriate investments along with the right allocation. However, in doing so, they face a lot of competition in the form of other portfolio managers and rival firms. Therefore, the portfolio manager has to use the available resources to provide the best solution to the investor</a:t>
            </a:r>
            <a:r>
              <a:rPr lang="en-GB" sz="2000">
                <a:ea typeface="+mn-lt"/>
                <a:cs typeface="+mn-lt"/>
              </a:rPr>
              <a:t>.</a:t>
            </a:r>
            <a:endParaRPr lang="en-GB" sz="2000"/>
          </a:p>
          <a:p>
            <a:pPr>
              <a:lnSpc>
                <a:spcPct val="100000"/>
              </a:lnSpc>
            </a:pPr>
            <a:endParaRPr lang="en-GB" sz="1500"/>
          </a:p>
        </p:txBody>
      </p:sp>
    </p:spTree>
    <p:extLst>
      <p:ext uri="{BB962C8B-B14F-4D97-AF65-F5344CB8AC3E}">
        <p14:creationId xmlns:p14="http://schemas.microsoft.com/office/powerpoint/2010/main" val="59157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87B8-2540-49C9-B082-0A14D812F34D}"/>
              </a:ext>
            </a:extLst>
          </p:cNvPr>
          <p:cNvSpPr>
            <a:spLocks noGrp="1"/>
          </p:cNvSpPr>
          <p:nvPr>
            <p:ph type="title"/>
          </p:nvPr>
        </p:nvSpPr>
        <p:spPr/>
        <p:txBody>
          <a:bodyPr/>
          <a:lstStyle/>
          <a:p>
            <a:r>
              <a:rPr lang="en-GB"/>
              <a:t>Objective</a:t>
            </a:r>
          </a:p>
        </p:txBody>
      </p:sp>
      <p:sp>
        <p:nvSpPr>
          <p:cNvPr id="3" name="Content Placeholder 2">
            <a:extLst>
              <a:ext uri="{FF2B5EF4-FFF2-40B4-BE49-F238E27FC236}">
                <a16:creationId xmlns:a16="http://schemas.microsoft.com/office/drawing/2014/main" id="{15325E99-BE80-4282-8667-4E4D548E3BED}"/>
              </a:ext>
            </a:extLst>
          </p:cNvPr>
          <p:cNvSpPr>
            <a:spLocks noGrp="1"/>
          </p:cNvSpPr>
          <p:nvPr>
            <p:ph idx="1"/>
          </p:nvPr>
        </p:nvSpPr>
        <p:spPr/>
        <p:txBody>
          <a:bodyPr vert="horz" lIns="91440" tIns="45720" rIns="91440" bIns="45720" rtlCol="0" anchor="t">
            <a:normAutofit/>
          </a:bodyPr>
          <a:lstStyle/>
          <a:p>
            <a:r>
              <a:rPr lang="en-GB"/>
              <a:t>Our Objective is to suggest our client which stocks they can invest their funds for better returns and which has less risk. </a:t>
            </a:r>
          </a:p>
          <a:p>
            <a:r>
              <a:rPr lang="en-GB"/>
              <a:t>We have to keep in mind about their requirements and based on that we have to give a comprehensive report so they can make decision.</a:t>
            </a:r>
          </a:p>
        </p:txBody>
      </p:sp>
    </p:spTree>
    <p:extLst>
      <p:ext uri="{BB962C8B-B14F-4D97-AF65-F5344CB8AC3E}">
        <p14:creationId xmlns:p14="http://schemas.microsoft.com/office/powerpoint/2010/main" val="373141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B881-3878-43C9-80B2-7C7AA4BF41EB}"/>
              </a:ext>
            </a:extLst>
          </p:cNvPr>
          <p:cNvSpPr>
            <a:spLocks noGrp="1"/>
          </p:cNvSpPr>
          <p:nvPr>
            <p:ph type="title"/>
          </p:nvPr>
        </p:nvSpPr>
        <p:spPr/>
        <p:txBody>
          <a:bodyPr/>
          <a:lstStyle/>
          <a:p>
            <a:r>
              <a:rPr lang="en-GB"/>
              <a:t>Agenda</a:t>
            </a:r>
          </a:p>
        </p:txBody>
      </p:sp>
      <p:sp>
        <p:nvSpPr>
          <p:cNvPr id="3" name="Content Placeholder 2">
            <a:extLst>
              <a:ext uri="{FF2B5EF4-FFF2-40B4-BE49-F238E27FC236}">
                <a16:creationId xmlns:a16="http://schemas.microsoft.com/office/drawing/2014/main" id="{4BB4B29E-A862-4D9D-AEAA-B3757FD883AB}"/>
              </a:ext>
            </a:extLst>
          </p:cNvPr>
          <p:cNvSpPr>
            <a:spLocks noGrp="1"/>
          </p:cNvSpPr>
          <p:nvPr>
            <p:ph idx="1"/>
          </p:nvPr>
        </p:nvSpPr>
        <p:spPr/>
        <p:txBody>
          <a:bodyPr vert="horz" lIns="91440" tIns="45720" rIns="91440" bIns="45720" rtlCol="0" anchor="t">
            <a:normAutofit/>
          </a:bodyPr>
          <a:lstStyle/>
          <a:p>
            <a:r>
              <a:rPr lang="en-GB"/>
              <a:t>Our Client wants to invest their fund and to use the matured amount for establishing NGO , which our clients wants to establish with their batchmates to support </a:t>
            </a:r>
            <a:r>
              <a:rPr lang="en-GB" err="1"/>
              <a:t>sub_Saharan</a:t>
            </a:r>
            <a:r>
              <a:rPr lang="en-GB"/>
              <a:t> African region.</a:t>
            </a:r>
          </a:p>
          <a:p>
            <a:r>
              <a:rPr lang="en-GB"/>
              <a:t>We have to give a suggestion to our client  for investing in stock.</a:t>
            </a:r>
          </a:p>
        </p:txBody>
      </p:sp>
    </p:spTree>
    <p:extLst>
      <p:ext uri="{BB962C8B-B14F-4D97-AF65-F5344CB8AC3E}">
        <p14:creationId xmlns:p14="http://schemas.microsoft.com/office/powerpoint/2010/main" val="187931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51AB-ECB6-47D4-A357-4F11AB60C230}"/>
              </a:ext>
            </a:extLst>
          </p:cNvPr>
          <p:cNvSpPr>
            <a:spLocks noGrp="1"/>
          </p:cNvSpPr>
          <p:nvPr>
            <p:ph type="title"/>
          </p:nvPr>
        </p:nvSpPr>
        <p:spPr/>
        <p:txBody>
          <a:bodyPr/>
          <a:lstStyle/>
          <a:p>
            <a:r>
              <a:rPr lang="en-GB"/>
              <a:t>Steps used for analysis</a:t>
            </a:r>
          </a:p>
        </p:txBody>
      </p:sp>
      <p:sp>
        <p:nvSpPr>
          <p:cNvPr id="3" name="Content Placeholder 2">
            <a:extLst>
              <a:ext uri="{FF2B5EF4-FFF2-40B4-BE49-F238E27FC236}">
                <a16:creationId xmlns:a16="http://schemas.microsoft.com/office/drawing/2014/main" id="{3F705CBE-4481-4C2A-9729-7A84FE3AA9B5}"/>
              </a:ext>
            </a:extLst>
          </p:cNvPr>
          <p:cNvSpPr>
            <a:spLocks noGrp="1"/>
          </p:cNvSpPr>
          <p:nvPr>
            <p:ph idx="1"/>
          </p:nvPr>
        </p:nvSpPr>
        <p:spPr/>
        <p:txBody>
          <a:bodyPr vert="horz" lIns="91440" tIns="45720" rIns="91440" bIns="45720" rtlCol="0" anchor="t">
            <a:normAutofit/>
          </a:bodyPr>
          <a:lstStyle/>
          <a:p>
            <a:r>
              <a:rPr lang="en-GB"/>
              <a:t>Data exploration </a:t>
            </a:r>
          </a:p>
          <a:p>
            <a:r>
              <a:rPr lang="en-GB"/>
              <a:t>Visualization </a:t>
            </a:r>
          </a:p>
          <a:p>
            <a:r>
              <a:rPr lang="en-GB"/>
              <a:t>Stock analysis and portfolio management by using CAPM</a:t>
            </a:r>
          </a:p>
          <a:p>
            <a:r>
              <a:rPr lang="en-GB"/>
              <a:t>Prediction on stock price</a:t>
            </a:r>
          </a:p>
          <a:p>
            <a:r>
              <a:rPr lang="en-GB"/>
              <a:t>Reporting</a:t>
            </a:r>
          </a:p>
          <a:p>
            <a:endParaRPr lang="en-GB"/>
          </a:p>
        </p:txBody>
      </p:sp>
    </p:spTree>
    <p:extLst>
      <p:ext uri="{BB962C8B-B14F-4D97-AF65-F5344CB8AC3E}">
        <p14:creationId xmlns:p14="http://schemas.microsoft.com/office/powerpoint/2010/main" val="5853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8" name="Rectangle 70">
            <a:extLst>
              <a:ext uri="{FF2B5EF4-FFF2-40B4-BE49-F238E27FC236}">
                <a16:creationId xmlns:a16="http://schemas.microsoft.com/office/drawing/2014/main" id="{D898B8EB-E53C-4E72-9817-B4BFCAD73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Freeform: Shape 72">
            <a:extLst>
              <a:ext uri="{FF2B5EF4-FFF2-40B4-BE49-F238E27FC236}">
                <a16:creationId xmlns:a16="http://schemas.microsoft.com/office/drawing/2014/main" id="{4E130362-2F35-4AB7-9EA5-DBC0F771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2" name="Freeform: Shape 74">
            <a:extLst>
              <a:ext uri="{FF2B5EF4-FFF2-40B4-BE49-F238E27FC236}">
                <a16:creationId xmlns:a16="http://schemas.microsoft.com/office/drawing/2014/main" id="{56BE988C-7A5B-41EC-A46C-AEA93D8D3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03155F-124E-4E09-A64C-0097BD31F88C}"/>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a:t>Visualization for Closing price</a:t>
            </a:r>
          </a:p>
        </p:txBody>
      </p:sp>
      <p:sp>
        <p:nvSpPr>
          <p:cNvPr id="74" name="Rectangle 76">
            <a:extLst>
              <a:ext uri="{FF2B5EF4-FFF2-40B4-BE49-F238E27FC236}">
                <a16:creationId xmlns:a16="http://schemas.microsoft.com/office/drawing/2014/main" id="{E3CB1EC0-40A9-4D5E-B7E2-6E3423CE2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Chart, histogram&#10;&#10;Description automatically generated">
            <a:extLst>
              <a:ext uri="{FF2B5EF4-FFF2-40B4-BE49-F238E27FC236}">
                <a16:creationId xmlns:a16="http://schemas.microsoft.com/office/drawing/2014/main" id="{8DB6F079-EDAA-48D2-AB76-AA3AB22BAF5A}"/>
              </a:ext>
            </a:extLst>
          </p:cNvPr>
          <p:cNvPicPr>
            <a:picLocks noGrp="1" noChangeAspect="1"/>
          </p:cNvPicPr>
          <p:nvPr>
            <p:ph sz="half" idx="2"/>
          </p:nvPr>
        </p:nvPicPr>
        <p:blipFill>
          <a:blip r:embed="rId2"/>
          <a:stretch>
            <a:fillRect/>
          </a:stretch>
        </p:blipFill>
        <p:spPr>
          <a:xfrm>
            <a:off x="5373624" y="217796"/>
            <a:ext cx="3236976" cy="3155140"/>
          </a:xfrm>
          <a:prstGeom prst="rect">
            <a:avLst/>
          </a:prstGeom>
        </p:spPr>
      </p:pic>
      <p:pic>
        <p:nvPicPr>
          <p:cNvPr id="20" name="Picture 21" descr="Chart, histogram&#10;&#10;Description automatically generated">
            <a:extLst>
              <a:ext uri="{FF2B5EF4-FFF2-40B4-BE49-F238E27FC236}">
                <a16:creationId xmlns:a16="http://schemas.microsoft.com/office/drawing/2014/main" id="{644FAAF4-F45F-4E09-BB3C-4C8BD9933D38}"/>
              </a:ext>
            </a:extLst>
          </p:cNvPr>
          <p:cNvPicPr>
            <a:picLocks noGrp="1" noChangeAspect="1"/>
          </p:cNvPicPr>
          <p:nvPr>
            <p:ph sz="half" idx="1"/>
          </p:nvPr>
        </p:nvPicPr>
        <p:blipFill>
          <a:blip r:embed="rId3"/>
          <a:stretch>
            <a:fillRect/>
          </a:stretch>
        </p:blipFill>
        <p:spPr>
          <a:xfrm>
            <a:off x="8705088" y="217796"/>
            <a:ext cx="3222599" cy="3025744"/>
          </a:xfrm>
          <a:prstGeom prst="rect">
            <a:avLst/>
          </a:prstGeom>
        </p:spPr>
      </p:pic>
      <p:sp>
        <p:nvSpPr>
          <p:cNvPr id="76" name="Rectangle 78">
            <a:extLst>
              <a:ext uri="{FF2B5EF4-FFF2-40B4-BE49-F238E27FC236}">
                <a16:creationId xmlns:a16="http://schemas.microsoft.com/office/drawing/2014/main" id="{DCBE52EF-2889-423F-947C-0E44A760D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histogram&#10;&#10;Description automatically generated">
            <a:extLst>
              <a:ext uri="{FF2B5EF4-FFF2-40B4-BE49-F238E27FC236}">
                <a16:creationId xmlns:a16="http://schemas.microsoft.com/office/drawing/2014/main" id="{0CF55FC2-6ECE-4806-90E9-029B83FD5DAC}"/>
              </a:ext>
            </a:extLst>
          </p:cNvPr>
          <p:cNvPicPr>
            <a:picLocks noChangeAspect="1"/>
          </p:cNvPicPr>
          <p:nvPr/>
        </p:nvPicPr>
        <p:blipFill>
          <a:blip r:embed="rId4"/>
          <a:stretch>
            <a:fillRect/>
          </a:stretch>
        </p:blipFill>
        <p:spPr>
          <a:xfrm>
            <a:off x="5373624" y="3857192"/>
            <a:ext cx="3236976" cy="2508159"/>
          </a:xfrm>
          <a:prstGeom prst="rect">
            <a:avLst/>
          </a:prstGeom>
        </p:spPr>
      </p:pic>
      <p:pic>
        <p:nvPicPr>
          <p:cNvPr id="7" name="Picture 19" descr="Chart, histogram&#10;&#10;Description automatically generated">
            <a:extLst>
              <a:ext uri="{FF2B5EF4-FFF2-40B4-BE49-F238E27FC236}">
                <a16:creationId xmlns:a16="http://schemas.microsoft.com/office/drawing/2014/main" id="{4C6CBB9A-0BF6-4AEA-94BE-99623A0B071E}"/>
              </a:ext>
            </a:extLst>
          </p:cNvPr>
          <p:cNvPicPr>
            <a:picLocks noChangeAspect="1"/>
          </p:cNvPicPr>
          <p:nvPr/>
        </p:nvPicPr>
        <p:blipFill>
          <a:blip r:embed="rId5"/>
          <a:stretch>
            <a:fillRect/>
          </a:stretch>
        </p:blipFill>
        <p:spPr>
          <a:xfrm>
            <a:off x="8706042" y="3861557"/>
            <a:ext cx="3236976" cy="2522536"/>
          </a:xfrm>
          <a:prstGeom prst="rect">
            <a:avLst/>
          </a:prstGeom>
        </p:spPr>
      </p:pic>
    </p:spTree>
    <p:extLst>
      <p:ext uri="{BB962C8B-B14F-4D97-AF65-F5344CB8AC3E}">
        <p14:creationId xmlns:p14="http://schemas.microsoft.com/office/powerpoint/2010/main" val="138125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8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Rectangle 83">
            <a:extLst>
              <a:ext uri="{FF2B5EF4-FFF2-40B4-BE49-F238E27FC236}">
                <a16:creationId xmlns:a16="http://schemas.microsoft.com/office/drawing/2014/main" id="{D898B8EB-E53C-4E72-9817-B4BFCAD73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Freeform: Shape 85">
            <a:extLst>
              <a:ext uri="{FF2B5EF4-FFF2-40B4-BE49-F238E27FC236}">
                <a16:creationId xmlns:a16="http://schemas.microsoft.com/office/drawing/2014/main" id="{4E130362-2F35-4AB7-9EA5-DBC0F771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3" name="Freeform: Shape 87">
            <a:extLst>
              <a:ext uri="{FF2B5EF4-FFF2-40B4-BE49-F238E27FC236}">
                <a16:creationId xmlns:a16="http://schemas.microsoft.com/office/drawing/2014/main" id="{56BE988C-7A5B-41EC-A46C-AEA93D8D3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1103BC-94A9-4A7D-81FF-4D6B32CE9D24}"/>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a:t>Visualization on Volume</a:t>
            </a:r>
          </a:p>
        </p:txBody>
      </p:sp>
      <p:sp>
        <p:nvSpPr>
          <p:cNvPr id="85" name="Rectangle 89">
            <a:extLst>
              <a:ext uri="{FF2B5EF4-FFF2-40B4-BE49-F238E27FC236}">
                <a16:creationId xmlns:a16="http://schemas.microsoft.com/office/drawing/2014/main" id="{E3CB1EC0-40A9-4D5E-B7E2-6E3423CE2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descr="Chart, histogram&#10;&#10;Description automatically generated">
            <a:extLst>
              <a:ext uri="{FF2B5EF4-FFF2-40B4-BE49-F238E27FC236}">
                <a16:creationId xmlns:a16="http://schemas.microsoft.com/office/drawing/2014/main" id="{73C1A435-B1AF-4BF4-A604-EF87D5C192E9}"/>
              </a:ext>
            </a:extLst>
          </p:cNvPr>
          <p:cNvPicPr>
            <a:picLocks noChangeAspect="1"/>
          </p:cNvPicPr>
          <p:nvPr/>
        </p:nvPicPr>
        <p:blipFill rotWithShape="1">
          <a:blip r:embed="rId2"/>
          <a:srcRect t="7111"/>
          <a:stretch/>
        </p:blipFill>
        <p:spPr>
          <a:xfrm>
            <a:off x="5373624" y="394388"/>
            <a:ext cx="3236976" cy="2442522"/>
          </a:xfrm>
          <a:prstGeom prst="rect">
            <a:avLst/>
          </a:prstGeom>
        </p:spPr>
      </p:pic>
      <p:pic>
        <p:nvPicPr>
          <p:cNvPr id="8" name="Picture 8" descr="Chart, histogram&#10;&#10;Description automatically generated">
            <a:extLst>
              <a:ext uri="{FF2B5EF4-FFF2-40B4-BE49-F238E27FC236}">
                <a16:creationId xmlns:a16="http://schemas.microsoft.com/office/drawing/2014/main" id="{1C4556CC-2C91-41B4-BF6A-C8BB55800F22}"/>
              </a:ext>
            </a:extLst>
          </p:cNvPr>
          <p:cNvPicPr>
            <a:picLocks noGrp="1" noChangeAspect="1"/>
          </p:cNvPicPr>
          <p:nvPr>
            <p:ph sz="half" idx="1"/>
          </p:nvPr>
        </p:nvPicPr>
        <p:blipFill>
          <a:blip r:embed="rId3"/>
          <a:stretch>
            <a:fillRect/>
          </a:stretch>
        </p:blipFill>
        <p:spPr>
          <a:xfrm>
            <a:off x="8705088" y="289683"/>
            <a:ext cx="3222599" cy="2536914"/>
          </a:xfrm>
          <a:prstGeom prst="rect">
            <a:avLst/>
          </a:prstGeom>
        </p:spPr>
      </p:pic>
      <p:sp>
        <p:nvSpPr>
          <p:cNvPr id="87" name="Rectangle 91">
            <a:extLst>
              <a:ext uri="{FF2B5EF4-FFF2-40B4-BE49-F238E27FC236}">
                <a16:creationId xmlns:a16="http://schemas.microsoft.com/office/drawing/2014/main" id="{DCBE52EF-2889-423F-947C-0E44A760D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Chart, histogram&#10;&#10;Description automatically generated">
            <a:extLst>
              <a:ext uri="{FF2B5EF4-FFF2-40B4-BE49-F238E27FC236}">
                <a16:creationId xmlns:a16="http://schemas.microsoft.com/office/drawing/2014/main" id="{BF9BA57F-43A3-4E7F-9258-115491AE0FA1}"/>
              </a:ext>
            </a:extLst>
          </p:cNvPr>
          <p:cNvPicPr>
            <a:picLocks noGrp="1" noChangeAspect="1"/>
          </p:cNvPicPr>
          <p:nvPr>
            <p:ph sz="half" idx="2"/>
          </p:nvPr>
        </p:nvPicPr>
        <p:blipFill rotWithShape="1">
          <a:blip r:embed="rId4"/>
          <a:srcRect t="7111"/>
          <a:stretch/>
        </p:blipFill>
        <p:spPr>
          <a:xfrm>
            <a:off x="5373624" y="3473067"/>
            <a:ext cx="3236976" cy="2456899"/>
          </a:xfrm>
          <a:prstGeom prst="rect">
            <a:avLst/>
          </a:prstGeom>
        </p:spPr>
      </p:pic>
      <p:pic>
        <p:nvPicPr>
          <p:cNvPr id="5" name="Picture 5" descr="Chart&#10;&#10;Description automatically generated">
            <a:extLst>
              <a:ext uri="{FF2B5EF4-FFF2-40B4-BE49-F238E27FC236}">
                <a16:creationId xmlns:a16="http://schemas.microsoft.com/office/drawing/2014/main" id="{03E350C3-80E8-42FF-B089-1843FA5E73AF}"/>
              </a:ext>
            </a:extLst>
          </p:cNvPr>
          <p:cNvPicPr>
            <a:picLocks noChangeAspect="1"/>
          </p:cNvPicPr>
          <p:nvPr/>
        </p:nvPicPr>
        <p:blipFill rotWithShape="1">
          <a:blip r:embed="rId5"/>
          <a:srcRect t="7111"/>
          <a:stretch/>
        </p:blipFill>
        <p:spPr>
          <a:xfrm>
            <a:off x="8706042" y="3563696"/>
            <a:ext cx="3236976" cy="2356257"/>
          </a:xfrm>
          <a:prstGeom prst="rect">
            <a:avLst/>
          </a:prstGeom>
        </p:spPr>
      </p:pic>
    </p:spTree>
    <p:extLst>
      <p:ext uri="{BB962C8B-B14F-4D97-AF65-F5344CB8AC3E}">
        <p14:creationId xmlns:p14="http://schemas.microsoft.com/office/powerpoint/2010/main" val="2805789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0F3F-6F7D-48DC-A65D-D4299F420298}"/>
              </a:ext>
            </a:extLst>
          </p:cNvPr>
          <p:cNvSpPr>
            <a:spLocks noGrp="1"/>
          </p:cNvSpPr>
          <p:nvPr>
            <p:ph type="title"/>
          </p:nvPr>
        </p:nvSpPr>
        <p:spPr/>
        <p:txBody>
          <a:bodyPr>
            <a:normAutofit/>
          </a:bodyPr>
          <a:lstStyle/>
          <a:p>
            <a:r>
              <a:rPr lang="en-GB"/>
              <a:t>Capital Asset Pricing Model (CAPM) </a:t>
            </a:r>
          </a:p>
        </p:txBody>
      </p:sp>
      <p:pic>
        <p:nvPicPr>
          <p:cNvPr id="4" name="Picture 4" descr="Table&#10;&#10;Description automatically generated">
            <a:extLst>
              <a:ext uri="{FF2B5EF4-FFF2-40B4-BE49-F238E27FC236}">
                <a16:creationId xmlns:a16="http://schemas.microsoft.com/office/drawing/2014/main" id="{0936F110-82D7-42B5-B30E-4E05A0FEA11B}"/>
              </a:ext>
            </a:extLst>
          </p:cNvPr>
          <p:cNvPicPr>
            <a:picLocks noGrp="1" noChangeAspect="1"/>
          </p:cNvPicPr>
          <p:nvPr>
            <p:ph idx="1"/>
          </p:nvPr>
        </p:nvPicPr>
        <p:blipFill>
          <a:blip r:embed="rId2"/>
          <a:stretch>
            <a:fillRect/>
          </a:stretch>
        </p:blipFill>
        <p:spPr>
          <a:xfrm>
            <a:off x="668393" y="2123759"/>
            <a:ext cx="8431421" cy="4072027"/>
          </a:xfrm>
        </p:spPr>
      </p:pic>
    </p:spTree>
    <p:extLst>
      <p:ext uri="{BB962C8B-B14F-4D97-AF65-F5344CB8AC3E}">
        <p14:creationId xmlns:p14="http://schemas.microsoft.com/office/powerpoint/2010/main" val="420766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39">
            <a:extLst>
              <a:ext uri="{FF2B5EF4-FFF2-40B4-BE49-F238E27FC236}">
                <a16:creationId xmlns:a16="http://schemas.microsoft.com/office/drawing/2014/main" id="{5EBC18B6-E5C3-4AD1-97A4-E6A3477A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94430-7357-4B92-A94C-5AC9D750DBE6}"/>
              </a:ext>
            </a:extLst>
          </p:cNvPr>
          <p:cNvSpPr>
            <a:spLocks noGrp="1"/>
          </p:cNvSpPr>
          <p:nvPr>
            <p:ph type="title"/>
          </p:nvPr>
        </p:nvSpPr>
        <p:spPr>
          <a:xfrm>
            <a:off x="612648" y="1078992"/>
            <a:ext cx="6272784" cy="1545336"/>
          </a:xfrm>
        </p:spPr>
        <p:txBody>
          <a:bodyPr anchor="b">
            <a:normAutofit/>
          </a:bodyPr>
          <a:lstStyle/>
          <a:p>
            <a:r>
              <a:rPr lang="en-GB" sz="5200"/>
              <a:t>Forecast for Technology sector</a:t>
            </a:r>
          </a:p>
        </p:txBody>
      </p:sp>
      <p:sp>
        <p:nvSpPr>
          <p:cNvPr id="52" name="Rectangle 41">
            <a:extLst>
              <a:ext uri="{FF2B5EF4-FFF2-40B4-BE49-F238E27FC236}">
                <a16:creationId xmlns:a16="http://schemas.microsoft.com/office/drawing/2014/main" id="{136A4AB6-B72B-4CC6-ADCF-BE807B6C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descr="Chart, line chart&#10;&#10;Description automatically generated">
            <a:extLst>
              <a:ext uri="{FF2B5EF4-FFF2-40B4-BE49-F238E27FC236}">
                <a16:creationId xmlns:a16="http://schemas.microsoft.com/office/drawing/2014/main" id="{CC30F44B-914B-4BB7-9AAD-6AAD327CDB69}"/>
              </a:ext>
            </a:extLst>
          </p:cNvPr>
          <p:cNvPicPr>
            <a:picLocks noChangeAspect="1"/>
          </p:cNvPicPr>
          <p:nvPr/>
        </p:nvPicPr>
        <p:blipFill rotWithShape="1">
          <a:blip r:embed="rId2"/>
          <a:srcRect l="21145" r="19493" b="-2"/>
          <a:stretch/>
        </p:blipFill>
        <p:spPr>
          <a:xfrm>
            <a:off x="7166423" y="71888"/>
            <a:ext cx="4507992" cy="2240280"/>
          </a:xfrm>
          <a:prstGeom prst="rect">
            <a:avLst/>
          </a:prstGeom>
        </p:spPr>
      </p:pic>
      <p:sp>
        <p:nvSpPr>
          <p:cNvPr id="53" name="Rectangle 43">
            <a:extLst>
              <a:ext uri="{FF2B5EF4-FFF2-40B4-BE49-F238E27FC236}">
                <a16:creationId xmlns:a16="http://schemas.microsoft.com/office/drawing/2014/main" id="{B35D540D-9486-4236-952A-F72DC52D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Content Placeholder 36">
            <a:extLst>
              <a:ext uri="{FF2B5EF4-FFF2-40B4-BE49-F238E27FC236}">
                <a16:creationId xmlns:a16="http://schemas.microsoft.com/office/drawing/2014/main" id="{A02A5183-608C-4DE3-954F-370EDE97B18E}"/>
              </a:ext>
            </a:extLst>
          </p:cNvPr>
          <p:cNvSpPr>
            <a:spLocks noGrp="1"/>
          </p:cNvSpPr>
          <p:nvPr>
            <p:ph idx="1"/>
          </p:nvPr>
        </p:nvSpPr>
        <p:spPr>
          <a:xfrm>
            <a:off x="612648" y="3355848"/>
            <a:ext cx="6272784" cy="2825496"/>
          </a:xfrm>
        </p:spPr>
        <p:txBody>
          <a:bodyPr vert="horz" lIns="91440" tIns="45720" rIns="91440" bIns="45720" rtlCol="0" anchor="t">
            <a:normAutofit/>
          </a:bodyPr>
          <a:lstStyle/>
          <a:p>
            <a:pPr>
              <a:buFont typeface="Wingdings" panose="020B0604020202020204" pitchFamily="34" charset="0"/>
              <a:buChar char="Ø"/>
            </a:pPr>
            <a:r>
              <a:rPr lang="en-US" sz="2400"/>
              <a:t>As </a:t>
            </a:r>
            <a:r>
              <a:rPr lang="en-US" sz="2400">
                <a:ea typeface="+mn-lt"/>
                <a:cs typeface="+mn-lt"/>
              </a:rPr>
              <a:t>we can see here that the technology has a strong fundamental and less volatile.</a:t>
            </a:r>
            <a:endParaRPr lang="en-US" sz="2400"/>
          </a:p>
          <a:p>
            <a:pPr>
              <a:buFont typeface="Wingdings" panose="020B0604020202020204" pitchFamily="34" charset="0"/>
              <a:buChar char="Ø"/>
            </a:pPr>
            <a:r>
              <a:rPr lang="en-US" sz="2400"/>
              <a:t>So it will be a good investment.</a:t>
            </a:r>
          </a:p>
        </p:txBody>
      </p:sp>
      <p:pic>
        <p:nvPicPr>
          <p:cNvPr id="9" name="Picture 9" descr="Chart, line chart&#10;&#10;Description automatically generated">
            <a:extLst>
              <a:ext uri="{FF2B5EF4-FFF2-40B4-BE49-F238E27FC236}">
                <a16:creationId xmlns:a16="http://schemas.microsoft.com/office/drawing/2014/main" id="{989FC1BD-E497-47FD-B203-00C845F00C0D}"/>
              </a:ext>
            </a:extLst>
          </p:cNvPr>
          <p:cNvPicPr>
            <a:picLocks noChangeAspect="1"/>
          </p:cNvPicPr>
          <p:nvPr/>
        </p:nvPicPr>
        <p:blipFill rotWithShape="1">
          <a:blip r:embed="rId3"/>
          <a:srcRect l="22198" r="18439" b="-2"/>
          <a:stretch/>
        </p:blipFill>
        <p:spPr>
          <a:xfrm>
            <a:off x="7166423" y="2308860"/>
            <a:ext cx="4507992" cy="2240280"/>
          </a:xfrm>
          <a:prstGeom prst="rect">
            <a:avLst/>
          </a:prstGeom>
        </p:spPr>
      </p:pic>
      <p:pic>
        <p:nvPicPr>
          <p:cNvPr id="8" name="Picture 8" descr="Chart, line chart, scatter chart&#10;&#10;Description automatically generated">
            <a:extLst>
              <a:ext uri="{FF2B5EF4-FFF2-40B4-BE49-F238E27FC236}">
                <a16:creationId xmlns:a16="http://schemas.microsoft.com/office/drawing/2014/main" id="{77542CD8-F465-45E8-A104-3B77DFAECF10}"/>
              </a:ext>
            </a:extLst>
          </p:cNvPr>
          <p:cNvPicPr>
            <a:picLocks noChangeAspect="1"/>
          </p:cNvPicPr>
          <p:nvPr/>
        </p:nvPicPr>
        <p:blipFill rotWithShape="1">
          <a:blip r:embed="rId4"/>
          <a:srcRect l="27653" r="10974"/>
          <a:stretch/>
        </p:blipFill>
        <p:spPr>
          <a:xfrm>
            <a:off x="7166423" y="4617720"/>
            <a:ext cx="4507992" cy="2240280"/>
          </a:xfrm>
          <a:prstGeom prst="rect">
            <a:avLst/>
          </a:prstGeom>
        </p:spPr>
      </p:pic>
    </p:spTree>
    <p:extLst>
      <p:ext uri="{BB962C8B-B14F-4D97-AF65-F5344CB8AC3E}">
        <p14:creationId xmlns:p14="http://schemas.microsoft.com/office/powerpoint/2010/main" val="227595567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Main Event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AccentBoxVTI</vt:lpstr>
      <vt:lpstr>STOCK MARKET ANALYSIS AND PORTFOLIO MANAGEMENT</vt:lpstr>
      <vt:lpstr>PROJECT OVERVIEW</vt:lpstr>
      <vt:lpstr>Objective</vt:lpstr>
      <vt:lpstr>Agenda</vt:lpstr>
      <vt:lpstr>Steps used for analysis</vt:lpstr>
      <vt:lpstr>Visualization for Closing price</vt:lpstr>
      <vt:lpstr>Visualization on Volume</vt:lpstr>
      <vt:lpstr>Capital Asset Pricing Model (CAPM) </vt:lpstr>
      <vt:lpstr>Forecast for Technology sector</vt:lpstr>
      <vt:lpstr>Forecast for Aviation and Finance sector</vt:lpstr>
      <vt:lpstr>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2021-07-05T06:36:51Z</dcterms:created>
  <dcterms:modified xsi:type="dcterms:W3CDTF">2021-07-05T12:49:43Z</dcterms:modified>
</cp:coreProperties>
</file>