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6858000" cy="9144000"/>
  <p:embeddedFontLst>
    <p:embeddedFont>
      <p:font typeface="Garamond"/>
      <p:regular r:id="rId17"/>
      <p:bold r:id="rId18"/>
      <p:italic r:id="rId19"/>
      <p:boldItalic r:id="rId20"/>
    </p:embeddedFont>
    <p:embeddedFont>
      <p:font typeface="Quattrocento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3ACED34-283B-46ED-941E-F6CFCE603663}">
  <a:tblStyle styleId="{73ACED34-283B-46ED-941E-F6CFCE603663}" styleName="Table_0">
    <a:wholeTbl>
      <a:tcTxStyle b="off" i="off">
        <a:font>
          <a:latin typeface="Avenir Next LT Pro"/>
          <a:ea typeface="Avenir Next LT Pro"/>
          <a:cs typeface="Avenir Next LT Pro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8E7F2"/>
          </a:solidFill>
        </a:fill>
      </a:tcStyle>
    </a:wholeTbl>
    <a:band1H>
      <a:tcTxStyle/>
      <a:tcStyle>
        <a:fill>
          <a:solidFill>
            <a:srgbClr val="F1CCE3"/>
          </a:solidFill>
        </a:fill>
      </a:tcStyle>
    </a:band1H>
    <a:band2H>
      <a:tcTxStyle/>
    </a:band2H>
    <a:band1V>
      <a:tcTxStyle/>
      <a:tcStyle>
        <a:fill>
          <a:solidFill>
            <a:srgbClr val="F1CCE3"/>
          </a:solidFill>
        </a:fill>
      </a:tcStyle>
    </a:band1V>
    <a:band2V>
      <a:tcTxStyle/>
    </a:band2V>
    <a:lastCol>
      <a:tcTxStyle b="on" i="off">
        <a:font>
          <a:latin typeface="Avenir Next LT Pro"/>
          <a:ea typeface="Avenir Next LT Pro"/>
          <a:cs typeface="Avenir Next LT Pro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venir Next LT Pro"/>
          <a:ea typeface="Avenir Next LT Pro"/>
          <a:cs typeface="Avenir Next LT Pro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venir Next LT Pro"/>
          <a:ea typeface="Avenir Next LT Pro"/>
          <a:cs typeface="Avenir Next LT Pro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venir Next LT Pro"/>
          <a:ea typeface="Avenir Next LT Pro"/>
          <a:cs typeface="Avenir Next LT Pro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Garamond-boldItalic.fntdata"/><Relationship Id="rId11" Type="http://schemas.openxmlformats.org/officeDocument/2006/relationships/slide" Target="slides/slide6.xml"/><Relationship Id="rId22" Type="http://schemas.openxmlformats.org/officeDocument/2006/relationships/font" Target="fonts/QuattrocentoSans-bold.fntdata"/><Relationship Id="rId10" Type="http://schemas.openxmlformats.org/officeDocument/2006/relationships/slide" Target="slides/slide5.xml"/><Relationship Id="rId21" Type="http://schemas.openxmlformats.org/officeDocument/2006/relationships/font" Target="fonts/QuattrocentoSans-regular.fntdata"/><Relationship Id="rId13" Type="http://schemas.openxmlformats.org/officeDocument/2006/relationships/slide" Target="slides/slide8.xml"/><Relationship Id="rId24" Type="http://schemas.openxmlformats.org/officeDocument/2006/relationships/font" Target="fonts/QuattrocentoSans-boldItalic.fntdata"/><Relationship Id="rId12" Type="http://schemas.openxmlformats.org/officeDocument/2006/relationships/slide" Target="slides/slide7.xml"/><Relationship Id="rId23" Type="http://schemas.openxmlformats.org/officeDocument/2006/relationships/font" Target="fonts/QuattrocentoSans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Garamond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Garamond-italic.fntdata"/><Relationship Id="rId6" Type="http://schemas.openxmlformats.org/officeDocument/2006/relationships/slide" Target="slides/slide1.xml"/><Relationship Id="rId18" Type="http://schemas.openxmlformats.org/officeDocument/2006/relationships/font" Target="fonts/Garamon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8" name="Google Shape;56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Alignment of the MATRYCS Reference Architecture with respect to the:</a:t>
            </a:r>
            <a:endParaRPr/>
          </a:p>
          <a:p>
            <a:pPr indent="-342900" lvl="0" marL="34290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1A88C9"/>
              </a:buClr>
              <a:buSzPts val="1200"/>
              <a:buFont typeface="Calibri"/>
              <a:buAutoNum type="arabicPeriod"/>
            </a:pPr>
            <a:r>
              <a:rPr lang="en-US" sz="1200">
                <a:solidFill>
                  <a:srgbClr val="1A88C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BDVA </a:t>
            </a:r>
            <a:r>
              <a:rPr lang="en-US" sz="12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Reference Model</a:t>
            </a:r>
            <a:endParaRPr/>
          </a:p>
          <a:p>
            <a:pPr indent="-342900" lvl="0" marL="34290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1A88C9"/>
              </a:buClr>
              <a:buSzPts val="1200"/>
              <a:buFont typeface="Calibri"/>
              <a:buAutoNum type="arabicPeriod"/>
            </a:pPr>
            <a:r>
              <a:rPr lang="en-US" sz="1200">
                <a:solidFill>
                  <a:srgbClr val="1A88C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AIOTI </a:t>
            </a:r>
            <a:r>
              <a:rPr lang="en-US" sz="12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High Level Architecture</a:t>
            </a:r>
            <a:endParaRPr/>
          </a:p>
          <a:p>
            <a:pPr indent="-342900" lvl="0" marL="34290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1A88C9"/>
              </a:buClr>
              <a:buSzPts val="1200"/>
              <a:buFont typeface="Calibri"/>
              <a:buAutoNum type="arabicPeriod"/>
            </a:pPr>
            <a:r>
              <a:rPr lang="en-US" sz="1200">
                <a:solidFill>
                  <a:srgbClr val="1A88C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FIWARE </a:t>
            </a:r>
            <a:r>
              <a:rPr lang="en-US" sz="12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Open Reference Architecture</a:t>
            </a:r>
            <a:endParaRPr/>
          </a:p>
          <a:p>
            <a:pPr indent="-342900" lvl="0" marL="34290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1A88C9"/>
              </a:buClr>
              <a:buSzPts val="1200"/>
              <a:buFont typeface="Calibri"/>
              <a:buAutoNum type="arabicPeriod"/>
            </a:pPr>
            <a:r>
              <a:rPr lang="en-US" sz="1200">
                <a:solidFill>
                  <a:srgbClr val="1A88C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OpenDEI </a:t>
            </a:r>
            <a:r>
              <a:rPr lang="en-US" sz="12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Reference Architecture</a:t>
            </a:r>
            <a:endParaRPr sz="1200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0" marL="34290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1A88C9"/>
              </a:buClr>
              <a:buSzPts val="1200"/>
              <a:buFont typeface="Calibri"/>
              <a:buAutoNum type="arabicPeriod"/>
            </a:pPr>
            <a:r>
              <a:rPr lang="en-US" sz="1200">
                <a:solidFill>
                  <a:srgbClr val="1A88C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Bridge </a:t>
            </a:r>
            <a:r>
              <a:rPr lang="en-US" sz="12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Reference Architecture</a:t>
            </a:r>
            <a:endParaRPr sz="1200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0" marL="34290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1A88C9"/>
              </a:buClr>
              <a:buSzPts val="1200"/>
              <a:buFont typeface="Calibri"/>
              <a:buAutoNum type="arabicPeriod"/>
            </a:pPr>
            <a:r>
              <a:rPr lang="en-US" sz="1200">
                <a:solidFill>
                  <a:srgbClr val="1A88C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Data Space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jp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4.jpg"/><Relationship Id="rId3" Type="http://schemas.openxmlformats.org/officeDocument/2006/relationships/image" Target="../media/image2.png"/><Relationship Id="rId4" Type="http://schemas.openxmlformats.org/officeDocument/2006/relationships/hyperlink" Target="http://www.matrycs.eu/" TargetMode="External"/><Relationship Id="rId9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4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1010267" y="642884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8454712" y="640398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" name="Google Shape;18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68" y="-8220"/>
            <a:ext cx="12189580" cy="6874533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7945425" y="3653088"/>
            <a:ext cx="3647615" cy="7186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SzPts val="1881"/>
              <a:buNone/>
              <a:defRPr sz="1881">
                <a:solidFill>
                  <a:srgbClr val="1A88C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ctr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rgbClr val="3F3F3F"/>
              </a:buClr>
              <a:buSzPts val="1881"/>
              <a:buNone/>
              <a:defRPr sz="1881"/>
            </a:lvl2pPr>
            <a:lvl3pPr lvl="2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693"/>
              <a:buNone/>
              <a:defRPr sz="1693"/>
            </a:lvl3pPr>
            <a:lvl4pPr lvl="3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505"/>
              <a:buFont typeface="Avenir"/>
              <a:buNone/>
              <a:defRPr sz="1505"/>
            </a:lvl4pPr>
            <a:lvl5pPr lvl="4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505"/>
              <a:buNone/>
              <a:defRPr sz="1505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5"/>
              <a:buNone/>
              <a:defRPr sz="1505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5"/>
              <a:buNone/>
              <a:defRPr sz="1505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5"/>
              <a:buNone/>
              <a:defRPr sz="1505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5"/>
              <a:buNone/>
              <a:defRPr sz="1505"/>
            </a:lvl9pPr>
          </a:lstStyle>
          <a:p/>
        </p:txBody>
      </p:sp>
      <p:pic>
        <p:nvPicPr>
          <p:cNvPr id="20" name="Google Shape;2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01556" y="6121039"/>
            <a:ext cx="692045" cy="489948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2"/>
          <p:cNvSpPr/>
          <p:nvPr>
            <p:ph idx="2" type="pic"/>
          </p:nvPr>
        </p:nvSpPr>
        <p:spPr>
          <a:xfrm>
            <a:off x="8694735" y="6007122"/>
            <a:ext cx="1636562" cy="603865"/>
          </a:xfrm>
          <a:prstGeom prst="rect">
            <a:avLst/>
          </a:prstGeom>
          <a:noFill/>
          <a:ln>
            <a:noFill/>
          </a:ln>
        </p:spPr>
      </p:sp>
      <p:sp>
        <p:nvSpPr>
          <p:cNvPr id="22" name="Google Shape;22;p2"/>
          <p:cNvSpPr txBox="1"/>
          <p:nvPr>
            <p:ph idx="3" type="body"/>
          </p:nvPr>
        </p:nvSpPr>
        <p:spPr>
          <a:xfrm>
            <a:off x="7945426" y="4531655"/>
            <a:ext cx="3647614" cy="6038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A6A6A6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2pPr>
            <a:lvl3pPr indent="-342900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800"/>
              <a:buChar char="+"/>
              <a:defRPr/>
            </a:lvl3pPr>
            <a:lvl4pPr indent="-228600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4pPr>
            <a:lvl5pPr indent="-342900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800"/>
              <a:buChar char="+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1"/>
          <p:cNvSpPr txBox="1"/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1"/>
          <p:cNvSpPr txBox="1"/>
          <p:nvPr>
            <p:ph idx="10" type="dt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1"/>
          <p:cNvSpPr txBox="1"/>
          <p:nvPr>
            <p:ph idx="11" type="ftr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1"/>
          <p:cNvSpPr txBox="1"/>
          <p:nvPr>
            <p:ph idx="12" type="sldNum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2"/>
          <p:cNvSpPr txBox="1"/>
          <p:nvPr>
            <p:ph idx="10" type="dt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2"/>
          <p:cNvSpPr txBox="1"/>
          <p:nvPr>
            <p:ph idx="11" type="ftr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2"/>
          <p:cNvSpPr txBox="1"/>
          <p:nvPr>
            <p:ph idx="12" type="sldNum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 txBox="1"/>
          <p:nvPr>
            <p:ph type="title"/>
          </p:nvPr>
        </p:nvSpPr>
        <p:spPr>
          <a:xfrm>
            <a:off x="1517904" y="1517904"/>
            <a:ext cx="3145536" cy="17922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haroni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3"/>
          <p:cNvSpPr txBox="1"/>
          <p:nvPr>
            <p:ph idx="1" type="body"/>
          </p:nvPr>
        </p:nvSpPr>
        <p:spPr>
          <a:xfrm>
            <a:off x="5330952" y="1517904"/>
            <a:ext cx="5330952" cy="45811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SzPts val="3200"/>
              <a:buChar char="+"/>
              <a:defRPr sz="3200"/>
            </a:lvl1pPr>
            <a:lvl2pPr indent="-228600" lvl="1" marL="91440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  <a:defRPr sz="2800"/>
            </a:lvl2pPr>
            <a:lvl3pPr indent="-381000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2400"/>
              <a:buChar char="+"/>
              <a:defRPr sz="2400"/>
            </a:lvl3pPr>
            <a:lvl4pPr indent="-228600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venir"/>
              <a:buNone/>
              <a:defRPr sz="2000"/>
            </a:lvl4pPr>
            <a:lvl5pPr indent="-355600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2000"/>
              <a:buChar char="+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99" name="Google Shape;99;p13"/>
          <p:cNvSpPr txBox="1"/>
          <p:nvPr>
            <p:ph idx="2" type="body"/>
          </p:nvPr>
        </p:nvSpPr>
        <p:spPr>
          <a:xfrm>
            <a:off x="1517904" y="3483864"/>
            <a:ext cx="3145536" cy="26151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venir"/>
              <a:buNone/>
              <a:defRPr sz="1000"/>
            </a:lvl4pPr>
            <a:lvl5pPr indent="-228600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00" name="Google Shape;100;p13"/>
          <p:cNvSpPr txBox="1"/>
          <p:nvPr>
            <p:ph idx="10" type="dt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3"/>
          <p:cNvSpPr txBox="1"/>
          <p:nvPr>
            <p:ph idx="11" type="ftr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3"/>
          <p:cNvSpPr txBox="1"/>
          <p:nvPr>
            <p:ph idx="12" type="sldNum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4"/>
          <p:cNvSpPr txBox="1"/>
          <p:nvPr>
            <p:ph type="title"/>
          </p:nvPr>
        </p:nvSpPr>
        <p:spPr>
          <a:xfrm>
            <a:off x="1517904" y="1517904"/>
            <a:ext cx="3145536" cy="17922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haroni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4"/>
          <p:cNvSpPr/>
          <p:nvPr>
            <p:ph idx="2" type="pic"/>
          </p:nvPr>
        </p:nvSpPr>
        <p:spPr>
          <a:xfrm>
            <a:off x="5349240" y="764032"/>
            <a:ext cx="6089904" cy="5330952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06" name="Google Shape;106;p14"/>
          <p:cNvSpPr txBox="1"/>
          <p:nvPr>
            <p:ph idx="1" type="body"/>
          </p:nvPr>
        </p:nvSpPr>
        <p:spPr>
          <a:xfrm>
            <a:off x="1517904" y="3483864"/>
            <a:ext cx="3145536" cy="26151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venir"/>
              <a:buNone/>
              <a:defRPr sz="1000"/>
            </a:lvl4pPr>
            <a:lvl5pPr indent="-228600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07" name="Google Shape;107;p14"/>
          <p:cNvSpPr txBox="1"/>
          <p:nvPr>
            <p:ph idx="10" type="dt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4"/>
          <p:cNvSpPr txBox="1"/>
          <p:nvPr>
            <p:ph idx="11" type="ftr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4"/>
          <p:cNvSpPr txBox="1"/>
          <p:nvPr>
            <p:ph idx="12" type="sldNum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/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5"/>
          <p:cNvSpPr txBox="1"/>
          <p:nvPr>
            <p:ph idx="1" type="body"/>
          </p:nvPr>
        </p:nvSpPr>
        <p:spPr>
          <a:xfrm rot="5400000">
            <a:off x="4526280" y="-36576"/>
            <a:ext cx="3127248" cy="91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SzPts val="1800"/>
              <a:buChar char="+"/>
              <a:defRPr/>
            </a:lvl1pPr>
            <a:lvl2pPr indent="-228600" lvl="1" marL="91440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2pPr>
            <a:lvl3pPr indent="-342900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800"/>
              <a:buChar char="+"/>
              <a:defRPr/>
            </a:lvl3pPr>
            <a:lvl4pPr indent="-228600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4pPr>
            <a:lvl5pPr indent="-342900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800"/>
              <a:buChar char="+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3" name="Google Shape;113;p15"/>
          <p:cNvSpPr txBox="1"/>
          <p:nvPr>
            <p:ph idx="10" type="dt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5"/>
          <p:cNvSpPr txBox="1"/>
          <p:nvPr>
            <p:ph idx="11" type="ftr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5"/>
          <p:cNvSpPr txBox="1"/>
          <p:nvPr>
            <p:ph idx="12" type="sldNum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 txBox="1"/>
          <p:nvPr>
            <p:ph type="title"/>
          </p:nvPr>
        </p:nvSpPr>
        <p:spPr>
          <a:xfrm rot="5400000">
            <a:off x="7287289" y="2680932"/>
            <a:ext cx="4546786" cy="22207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6"/>
          <p:cNvSpPr txBox="1"/>
          <p:nvPr>
            <p:ph idx="1" type="body"/>
          </p:nvPr>
        </p:nvSpPr>
        <p:spPr>
          <a:xfrm rot="5400000">
            <a:off x="2525788" y="510021"/>
            <a:ext cx="4546786" cy="6562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SzPts val="1800"/>
              <a:buChar char="+"/>
              <a:defRPr/>
            </a:lvl1pPr>
            <a:lvl2pPr indent="-228600" lvl="1" marL="91440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2pPr>
            <a:lvl3pPr indent="-342900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800"/>
              <a:buChar char="+"/>
              <a:defRPr/>
            </a:lvl3pPr>
            <a:lvl4pPr indent="-228600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4pPr>
            <a:lvl5pPr indent="-342900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800"/>
              <a:buChar char="+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p16"/>
          <p:cNvSpPr txBox="1"/>
          <p:nvPr>
            <p:ph idx="10" type="dt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6"/>
          <p:cNvSpPr txBox="1"/>
          <p:nvPr>
            <p:ph idx="11" type="ftr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6"/>
          <p:cNvSpPr txBox="1"/>
          <p:nvPr>
            <p:ph idx="12" type="sldNum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">
  <p:cSld name="2_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type="title"/>
          </p:nvPr>
        </p:nvSpPr>
        <p:spPr>
          <a:xfrm>
            <a:off x="5283200" y="417959"/>
            <a:ext cx="4720117" cy="3758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2AB683"/>
              </a:buClr>
              <a:buSzPts val="2000"/>
              <a:buFont typeface="Quattrocento Sans"/>
              <a:buNone/>
              <a:defRPr sz="2000">
                <a:solidFill>
                  <a:srgbClr val="2AB68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/>
          <p:nvPr>
            <p:ph idx="2" type="pic"/>
          </p:nvPr>
        </p:nvSpPr>
        <p:spPr>
          <a:xfrm>
            <a:off x="529440" y="6261465"/>
            <a:ext cx="1490554" cy="487145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Content">
  <p:cSld name="1_Two Conten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idx="1" type="body"/>
          </p:nvPr>
        </p:nvSpPr>
        <p:spPr>
          <a:xfrm>
            <a:off x="432689" y="1044392"/>
            <a:ext cx="5498047" cy="51325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8300" lvl="0" marL="45720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rgbClr val="2AB683"/>
              </a:buClr>
              <a:buSzPts val="2200"/>
              <a:buFont typeface="Noto Sans Symbols"/>
              <a:buChar char="〉"/>
              <a:defRPr sz="22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49250" lvl="1" marL="91440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rgbClr val="2AB683"/>
              </a:buClr>
              <a:buSzPts val="1900"/>
              <a:buFont typeface="Noto Sans Symbols"/>
              <a:buChar char="〉"/>
              <a:defRPr sz="19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30200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2AB683"/>
              </a:buClr>
              <a:buSzPts val="1600"/>
              <a:buFont typeface="Noto Sans Symbols"/>
              <a:buChar char="〉"/>
              <a:defRPr sz="16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20675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2AB683"/>
              </a:buClr>
              <a:buSzPts val="1450"/>
              <a:buFont typeface="Noto Sans Symbols"/>
              <a:buChar char="〉"/>
              <a:defRPr sz="145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17500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2AB683"/>
              </a:buClr>
              <a:buSzPts val="1400"/>
              <a:buFont typeface="Noto Sans Symbols"/>
              <a:buChar char="〉"/>
              <a:defRPr sz="14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2" type="body"/>
          </p:nvPr>
        </p:nvSpPr>
        <p:spPr>
          <a:xfrm>
            <a:off x="6261269" y="1025331"/>
            <a:ext cx="5498047" cy="51516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8300" lvl="0" marL="45720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rgbClr val="1A88C9"/>
              </a:buClr>
              <a:buSzPts val="2200"/>
              <a:buFont typeface="Noto Sans Symbols"/>
              <a:buChar char="▪"/>
              <a:defRPr sz="22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49250" lvl="1" marL="91440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rgbClr val="1A88C9"/>
              </a:buClr>
              <a:buSzPts val="1900"/>
              <a:buFont typeface="Noto Sans Symbols"/>
              <a:buChar char="▪"/>
              <a:defRPr sz="19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30200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1A88C9"/>
              </a:buClr>
              <a:buSzPts val="1600"/>
              <a:buFont typeface="Noto Sans Symbols"/>
              <a:buChar char="▪"/>
              <a:defRPr sz="16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20675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1A88C9"/>
              </a:buClr>
              <a:buSzPts val="1450"/>
              <a:buFont typeface="Noto Sans Symbols"/>
              <a:buChar char="▪"/>
              <a:defRPr sz="145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17500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1A88C9"/>
              </a:buClr>
              <a:buSzPts val="1400"/>
              <a:buFont typeface="Noto Sans Symbols"/>
              <a:buChar char="▪"/>
              <a:defRPr sz="14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type="title"/>
          </p:nvPr>
        </p:nvSpPr>
        <p:spPr>
          <a:xfrm>
            <a:off x="5283200" y="268335"/>
            <a:ext cx="4720117" cy="3758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2AB683"/>
              </a:buClr>
              <a:buSzPts val="1800"/>
              <a:buFont typeface="Quattrocento Sans"/>
              <a:buNone/>
              <a:defRPr sz="1800">
                <a:solidFill>
                  <a:srgbClr val="2AB68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9204427" y="6324453"/>
            <a:ext cx="1622748" cy="3651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0" sz="1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algn="r">
              <a:spcBef>
                <a:spcPts val="0"/>
              </a:spcBef>
              <a:buNone/>
              <a:defRPr b="1" i="0" sz="1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algn="r">
              <a:spcBef>
                <a:spcPts val="0"/>
              </a:spcBef>
              <a:buNone/>
              <a:defRPr b="1" i="0" sz="1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algn="r">
              <a:spcBef>
                <a:spcPts val="0"/>
              </a:spcBef>
              <a:buNone/>
              <a:defRPr b="1" i="0" sz="1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algn="r">
              <a:spcBef>
                <a:spcPts val="0"/>
              </a:spcBef>
              <a:buNone/>
              <a:defRPr b="1" i="0" sz="1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algn="r">
              <a:spcBef>
                <a:spcPts val="0"/>
              </a:spcBef>
              <a:buNone/>
              <a:defRPr b="1" i="0" sz="1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algn="r">
              <a:spcBef>
                <a:spcPts val="0"/>
              </a:spcBef>
              <a:buNone/>
              <a:defRPr b="1" i="0" sz="1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algn="r">
              <a:spcBef>
                <a:spcPts val="0"/>
              </a:spcBef>
              <a:buNone/>
              <a:defRPr b="1" i="0" sz="1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algn="r">
              <a:spcBef>
                <a:spcPts val="0"/>
              </a:spcBef>
              <a:buNone/>
              <a:defRPr b="1" i="0" sz="1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" name="Google Shape;31;p4"/>
          <p:cNvSpPr/>
          <p:nvPr>
            <p:ph idx="3" type="pic"/>
          </p:nvPr>
        </p:nvSpPr>
        <p:spPr>
          <a:xfrm>
            <a:off x="496188" y="6261467"/>
            <a:ext cx="1489224" cy="487145"/>
          </a:xfrm>
          <a:prstGeom prst="rect">
            <a:avLst/>
          </a:prstGeom>
          <a:noFill/>
          <a:ln>
            <a:noFill/>
          </a:ln>
        </p:spPr>
      </p:sp>
      <p:sp>
        <p:nvSpPr>
          <p:cNvPr id="32" name="Google Shape;32;p4"/>
          <p:cNvSpPr txBox="1"/>
          <p:nvPr>
            <p:ph idx="10" type="dt"/>
          </p:nvPr>
        </p:nvSpPr>
        <p:spPr>
          <a:xfrm>
            <a:off x="2164081" y="6324452"/>
            <a:ext cx="1309915" cy="3651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ctrTitle"/>
          </p:nvPr>
        </p:nvSpPr>
        <p:spPr>
          <a:xfrm>
            <a:off x="1517904" y="1517904"/>
            <a:ext cx="9144000" cy="27980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haron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subTitle"/>
          </p:nvPr>
        </p:nvSpPr>
        <p:spPr>
          <a:xfrm>
            <a:off x="1517904" y="4572000"/>
            <a:ext cx="9144000" cy="1527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 algn="ctr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venir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6" name="Google Shape;36;p5"/>
          <p:cNvSpPr txBox="1"/>
          <p:nvPr>
            <p:ph idx="10" type="dt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2" name="Google Shape;42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5514" y="-18246"/>
            <a:ext cx="12197514" cy="6879008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6"/>
          <p:cNvSpPr/>
          <p:nvPr/>
        </p:nvSpPr>
        <p:spPr>
          <a:xfrm>
            <a:off x="8238869" y="2227401"/>
            <a:ext cx="3372808" cy="534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34">
                <a:solidFill>
                  <a:srgbClr val="2AB683"/>
                </a:solidFill>
                <a:latin typeface="Arial"/>
                <a:ea typeface="Arial"/>
                <a:cs typeface="Arial"/>
                <a:sym typeface="Arial"/>
              </a:rPr>
              <a:t>Thank you!</a:t>
            </a:r>
            <a:endParaRPr b="1" sz="2634">
              <a:solidFill>
                <a:srgbClr val="2AB68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6"/>
          <p:cNvSpPr txBox="1"/>
          <p:nvPr/>
        </p:nvSpPr>
        <p:spPr>
          <a:xfrm>
            <a:off x="8253235" y="4442162"/>
            <a:ext cx="3406696" cy="8416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2200" lIns="84400" spcFirstLastPara="1" rIns="84400" wrap="square" tIns="42200">
            <a:norm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8">
              <a:solidFill>
                <a:srgbClr val="888888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5" name="Google Shape;45;p6"/>
          <p:cNvSpPr txBox="1"/>
          <p:nvPr/>
        </p:nvSpPr>
        <p:spPr>
          <a:xfrm>
            <a:off x="6997700" y="6179443"/>
            <a:ext cx="3759091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3000" lIns="86000" spcFirstLastPara="1" rIns="86000" wrap="square" tIns="43000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3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 MATRYCS project has received funding from the European Union’s Horizon 2020 research and innovation programme under grant agreement no.101000158</a:t>
            </a:r>
            <a:endParaRPr sz="988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6" name="Google Shape;46;p6"/>
          <p:cNvSpPr txBox="1"/>
          <p:nvPr>
            <p:ph idx="1" type="body"/>
          </p:nvPr>
        </p:nvSpPr>
        <p:spPr>
          <a:xfrm>
            <a:off x="7315200" y="2894235"/>
            <a:ext cx="4283778" cy="7559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SzPts val="1505"/>
              <a:buNone/>
              <a:defRPr sz="1505">
                <a:solidFill>
                  <a:srgbClr val="1A88C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2pPr>
            <a:lvl3pPr indent="-342900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800"/>
              <a:buChar char="+"/>
              <a:defRPr/>
            </a:lvl3pPr>
            <a:lvl4pPr indent="-228600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4pPr>
            <a:lvl5pPr indent="-342900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800"/>
              <a:buChar char="+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6"/>
          <p:cNvSpPr/>
          <p:nvPr>
            <p:ph idx="2" type="pic"/>
          </p:nvPr>
        </p:nvSpPr>
        <p:spPr>
          <a:xfrm>
            <a:off x="9975274" y="5255107"/>
            <a:ext cx="1585605" cy="603865"/>
          </a:xfrm>
          <a:prstGeom prst="rect">
            <a:avLst/>
          </a:prstGeom>
          <a:noFill/>
          <a:ln>
            <a:noFill/>
          </a:ln>
        </p:spPr>
      </p:sp>
      <p:pic>
        <p:nvPicPr>
          <p:cNvPr id="48" name="Google Shape;4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01556" y="6121039"/>
            <a:ext cx="692045" cy="489948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6"/>
          <p:cNvSpPr txBox="1"/>
          <p:nvPr/>
        </p:nvSpPr>
        <p:spPr>
          <a:xfrm>
            <a:off x="9157395" y="4219111"/>
            <a:ext cx="1919362" cy="816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B683"/>
              </a:buClr>
              <a:buSzPts val="1000"/>
              <a:buFont typeface="Arial"/>
              <a:buNone/>
            </a:pPr>
            <a:r>
              <a:rPr lang="en-US" sz="1000" u="sng">
                <a:solidFill>
                  <a:schemeClr val="hlink"/>
                </a:solidFill>
                <a:latin typeface="Quattrocento Sans"/>
                <a:ea typeface="Quattrocento Sans"/>
                <a:cs typeface="Quattrocento Sans"/>
                <a:sym typeface="Quattrocento Sans"/>
                <a:hlinkClick r:id="rId4"/>
              </a:rPr>
              <a:t>www.matrycs.eu</a:t>
            </a:r>
            <a:endParaRPr sz="1000">
              <a:solidFill>
                <a:srgbClr val="2AB68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A88C9"/>
              </a:buClr>
              <a:buSzPts val="900"/>
              <a:buFont typeface="Arial"/>
              <a:buNone/>
            </a:pPr>
            <a:r>
              <a:t/>
            </a:r>
            <a:endParaRPr b="0" i="0"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contact@matrycs.eu</a:t>
            </a:r>
            <a:endParaRPr sz="9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0" name="Google Shape;50;p6"/>
          <p:cNvSpPr txBox="1"/>
          <p:nvPr/>
        </p:nvSpPr>
        <p:spPr>
          <a:xfrm>
            <a:off x="10635657" y="4198336"/>
            <a:ext cx="997940" cy="816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Arial"/>
              <a:buNone/>
            </a:pPr>
            <a:r>
              <a:rPr lang="en-US" sz="9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matrycs_h2020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Arial"/>
              <a:buNone/>
            </a:pPr>
            <a:r>
              <a:rPr lang="en-US" sz="9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MATRYCS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Arial"/>
              <a:buNone/>
            </a:pPr>
            <a:r>
              <a:rPr lang="en-US" sz="9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matrycs2020</a:t>
            </a:r>
            <a:endParaRPr sz="1000">
              <a:solidFill>
                <a:srgbClr val="1A88C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51" name="Google Shape;51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978994" y="4785217"/>
            <a:ext cx="199502" cy="14794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983477" y="4236732"/>
            <a:ext cx="195019" cy="1950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482839" y="4480464"/>
            <a:ext cx="201744" cy="201744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0484321" y="4236732"/>
            <a:ext cx="201743" cy="163636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0482839" y="4736678"/>
            <a:ext cx="206877" cy="206877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6"/>
          <p:cNvSpPr txBox="1"/>
          <p:nvPr/>
        </p:nvSpPr>
        <p:spPr>
          <a:xfrm>
            <a:off x="8910913" y="3963681"/>
            <a:ext cx="1636562" cy="210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B683"/>
              </a:buClr>
              <a:buSzPts val="1000"/>
              <a:buFont typeface="Arial"/>
              <a:buNone/>
            </a:pPr>
            <a:r>
              <a:rPr lang="en-US" sz="1000">
                <a:solidFill>
                  <a:srgbClr val="2AB68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Visit our Website</a:t>
            </a:r>
            <a:endParaRPr sz="1000">
              <a:solidFill>
                <a:srgbClr val="2AB68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7" name="Google Shape;57;p6"/>
          <p:cNvSpPr txBox="1"/>
          <p:nvPr/>
        </p:nvSpPr>
        <p:spPr>
          <a:xfrm>
            <a:off x="10389174" y="3954374"/>
            <a:ext cx="769621" cy="210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B683"/>
              </a:buClr>
              <a:buSzPts val="1000"/>
              <a:buFont typeface="Arial"/>
              <a:buNone/>
            </a:pPr>
            <a:r>
              <a:rPr lang="en-US" sz="1000">
                <a:solidFill>
                  <a:srgbClr val="2AB68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Follow us</a:t>
            </a:r>
            <a:endParaRPr sz="1000">
              <a:solidFill>
                <a:srgbClr val="2AB68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8" name="Google Shape;58;p6"/>
          <p:cNvSpPr txBox="1"/>
          <p:nvPr/>
        </p:nvSpPr>
        <p:spPr>
          <a:xfrm>
            <a:off x="8887308" y="4522326"/>
            <a:ext cx="1636562" cy="210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B683"/>
              </a:buClr>
              <a:buSzPts val="1000"/>
              <a:buFont typeface="Arial"/>
              <a:buNone/>
            </a:pPr>
            <a:r>
              <a:rPr lang="en-US" sz="1000">
                <a:solidFill>
                  <a:srgbClr val="2AB68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Email us</a:t>
            </a:r>
            <a:endParaRPr sz="1000">
              <a:solidFill>
                <a:srgbClr val="2AB68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7"/>
          <p:cNvSpPr txBox="1"/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" type="body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SzPts val="1800"/>
              <a:buChar char="+"/>
              <a:defRPr/>
            </a:lvl1pPr>
            <a:lvl2pPr indent="-228600" lvl="1" marL="91440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2pPr>
            <a:lvl3pPr indent="-342900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800"/>
              <a:buChar char="+"/>
              <a:defRPr/>
            </a:lvl3pPr>
            <a:lvl4pPr indent="-228600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4pPr>
            <a:lvl5pPr indent="-342900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800"/>
              <a:buChar char="+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idx="10" type="dt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7"/>
          <p:cNvSpPr txBox="1"/>
          <p:nvPr>
            <p:ph idx="11" type="ftr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7"/>
          <p:cNvSpPr txBox="1"/>
          <p:nvPr>
            <p:ph idx="12" type="sldNum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 txBox="1"/>
          <p:nvPr>
            <p:ph type="title"/>
          </p:nvPr>
        </p:nvSpPr>
        <p:spPr>
          <a:xfrm>
            <a:off x="1517904" y="1517904"/>
            <a:ext cx="91440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haron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8"/>
          <p:cNvSpPr txBox="1"/>
          <p:nvPr>
            <p:ph idx="1" type="body"/>
          </p:nvPr>
        </p:nvSpPr>
        <p:spPr>
          <a:xfrm>
            <a:off x="1517904" y="4572000"/>
            <a:ext cx="91440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venir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8" name="Google Shape;68;p8"/>
          <p:cNvSpPr txBox="1"/>
          <p:nvPr>
            <p:ph idx="10" type="dt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8"/>
          <p:cNvSpPr txBox="1"/>
          <p:nvPr>
            <p:ph idx="11" type="ftr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8"/>
          <p:cNvSpPr txBox="1"/>
          <p:nvPr>
            <p:ph idx="12" type="sldNum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9"/>
          <p:cNvSpPr txBox="1"/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idx="1" type="body"/>
          </p:nvPr>
        </p:nvSpPr>
        <p:spPr>
          <a:xfrm>
            <a:off x="1517904" y="2980944"/>
            <a:ext cx="4334256" cy="31181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SzPts val="1800"/>
              <a:buChar char="+"/>
              <a:defRPr/>
            </a:lvl1pPr>
            <a:lvl2pPr indent="-228600" lvl="1" marL="91440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2pPr>
            <a:lvl3pPr indent="-342900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800"/>
              <a:buChar char="+"/>
              <a:defRPr/>
            </a:lvl3pPr>
            <a:lvl4pPr indent="-228600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4pPr>
            <a:lvl5pPr indent="-342900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800"/>
              <a:buChar char="+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9"/>
          <p:cNvSpPr txBox="1"/>
          <p:nvPr>
            <p:ph idx="2" type="body"/>
          </p:nvPr>
        </p:nvSpPr>
        <p:spPr>
          <a:xfrm>
            <a:off x="6336792" y="2980944"/>
            <a:ext cx="4334256" cy="31181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SzPts val="1800"/>
              <a:buChar char="+"/>
              <a:defRPr/>
            </a:lvl1pPr>
            <a:lvl2pPr indent="-228600" lvl="1" marL="91440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2pPr>
            <a:lvl3pPr indent="-342900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800"/>
              <a:buChar char="+"/>
              <a:defRPr/>
            </a:lvl3pPr>
            <a:lvl4pPr indent="-228600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4pPr>
            <a:lvl5pPr indent="-342900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800"/>
              <a:buChar char="+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9"/>
          <p:cNvSpPr txBox="1"/>
          <p:nvPr>
            <p:ph idx="10" type="dt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9"/>
          <p:cNvSpPr txBox="1"/>
          <p:nvPr>
            <p:ph idx="11" type="ftr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9"/>
          <p:cNvSpPr txBox="1"/>
          <p:nvPr>
            <p:ph idx="12" type="sldNum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0"/>
          <p:cNvSpPr txBox="1"/>
          <p:nvPr>
            <p:ph idx="1" type="body"/>
          </p:nvPr>
        </p:nvSpPr>
        <p:spPr>
          <a:xfrm>
            <a:off x="1517905" y="2944368"/>
            <a:ext cx="4334256" cy="6060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venir"/>
              <a:buNone/>
              <a:defRPr b="1" sz="1600"/>
            </a:lvl4pPr>
            <a:lvl5pPr indent="-228600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0" name="Google Shape;80;p10"/>
          <p:cNvSpPr txBox="1"/>
          <p:nvPr>
            <p:ph idx="2" type="body"/>
          </p:nvPr>
        </p:nvSpPr>
        <p:spPr>
          <a:xfrm>
            <a:off x="1517904" y="3644987"/>
            <a:ext cx="4334256" cy="24496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SzPts val="1800"/>
              <a:buChar char="+"/>
              <a:defRPr/>
            </a:lvl1pPr>
            <a:lvl2pPr indent="-228600" lvl="1" marL="91440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2pPr>
            <a:lvl3pPr indent="-342900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800"/>
              <a:buChar char="+"/>
              <a:defRPr/>
            </a:lvl3pPr>
            <a:lvl4pPr indent="-228600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4pPr>
            <a:lvl5pPr indent="-342900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800"/>
              <a:buChar char="+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0"/>
          <p:cNvSpPr txBox="1"/>
          <p:nvPr>
            <p:ph idx="3" type="body"/>
          </p:nvPr>
        </p:nvSpPr>
        <p:spPr>
          <a:xfrm>
            <a:off x="6336792" y="2944368"/>
            <a:ext cx="4334256" cy="6060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venir"/>
              <a:buNone/>
              <a:defRPr b="1" sz="1600"/>
            </a:lvl4pPr>
            <a:lvl5pPr indent="-228600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2" name="Google Shape;82;p10"/>
          <p:cNvSpPr txBox="1"/>
          <p:nvPr>
            <p:ph idx="4" type="body"/>
          </p:nvPr>
        </p:nvSpPr>
        <p:spPr>
          <a:xfrm>
            <a:off x="6336792" y="3644987"/>
            <a:ext cx="4334256" cy="24496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SzPts val="1800"/>
              <a:buChar char="+"/>
              <a:defRPr/>
            </a:lvl1pPr>
            <a:lvl2pPr indent="-228600" lvl="1" marL="91440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2pPr>
            <a:lvl3pPr indent="-342900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800"/>
              <a:buChar char="+"/>
              <a:defRPr/>
            </a:lvl3pPr>
            <a:lvl4pPr indent="-228600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4pPr>
            <a:lvl5pPr indent="-342900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800"/>
              <a:buChar char="+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10"/>
          <p:cNvSpPr txBox="1"/>
          <p:nvPr>
            <p:ph idx="10" type="dt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0"/>
          <p:cNvSpPr txBox="1"/>
          <p:nvPr>
            <p:ph idx="11" type="ftr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0"/>
          <p:cNvSpPr txBox="1"/>
          <p:nvPr>
            <p:ph idx="12" type="sldNum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6" name="Google Shape;86;p10"/>
          <p:cNvSpPr txBox="1"/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haroni"/>
              <a:buNone/>
              <a:defRPr b="0" i="0" sz="4200" u="none" cap="none" strike="noStrike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3700" lvl="0" marL="457200" marR="0" rtl="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chemeClr val="accent5"/>
              </a:buClr>
              <a:buSzPts val="2600"/>
              <a:buFont typeface="Avenir"/>
              <a:buChar char="+"/>
              <a:defRPr b="0" i="0" sz="2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marR="0" rtl="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55600" lvl="2" marL="1371600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venir"/>
              <a:buChar char="+"/>
              <a:defRPr b="0" i="0" sz="2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28600" lvl="3" marL="1828800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venir"/>
              <a:buNone/>
              <a:defRPr b="0" i="1" sz="1800" u="none" cap="none" strike="noStrik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42900" lvl="4" marL="2286000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venir"/>
              <a:buChar char="+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1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1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1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1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1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1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1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1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1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20.jpg"/><Relationship Id="rId5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0.jpg"/><Relationship Id="rId4" Type="http://schemas.openxmlformats.org/officeDocument/2006/relationships/image" Target="../media/image11.png"/><Relationship Id="rId5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0.jp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8.png"/><Relationship Id="rId7" Type="http://schemas.openxmlformats.org/officeDocument/2006/relationships/image" Target="../media/image22.png"/><Relationship Id="rId8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0.jpg"/><Relationship Id="rId4" Type="http://schemas.openxmlformats.org/officeDocument/2006/relationships/image" Target="../media/image16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7.png"/><Relationship Id="rId8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0.jp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jp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jp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jp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/>
          <p:nvPr>
            <p:ph idx="1" type="subTitle"/>
          </p:nvPr>
        </p:nvSpPr>
        <p:spPr>
          <a:xfrm>
            <a:off x="7945425" y="3653088"/>
            <a:ext cx="3647615" cy="7186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b="1" lang="en-US" sz="2000">
                <a:solidFill>
                  <a:srgbClr val="A6A6A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Modular Big Data Applications for Holistic Energy Services in Buildings</a:t>
            </a:r>
            <a:endParaRPr/>
          </a:p>
        </p:txBody>
      </p:sp>
      <p:sp>
        <p:nvSpPr>
          <p:cNvPr id="127" name="Google Shape;127;p17"/>
          <p:cNvSpPr txBox="1"/>
          <p:nvPr>
            <p:ph idx="3" type="body"/>
          </p:nvPr>
        </p:nvSpPr>
        <p:spPr>
          <a:xfrm>
            <a:off x="7945426" y="4531655"/>
            <a:ext cx="3647614" cy="6038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5760" lvl="0" marL="36576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Daniele Antonucci</a:t>
            </a:r>
            <a:endParaRPr/>
          </a:p>
          <a:p>
            <a:pPr indent="-365760" lvl="0" marL="365760" rtl="0" algn="r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SzPts val="1200"/>
              <a:buNone/>
            </a:pPr>
            <a:r>
              <a:rPr b="1" lang="en-US"/>
              <a:t>Daniele.antonucci@eurac.edu</a:t>
            </a:r>
            <a:endParaRPr b="1"/>
          </a:p>
          <a:p>
            <a:pPr indent="-365760" lvl="0" marL="365760" rtl="0" algn="r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  <p:sp>
        <p:nvSpPr>
          <p:cNvPr id="128" name="Google Shape;128;p17"/>
          <p:cNvSpPr txBox="1"/>
          <p:nvPr/>
        </p:nvSpPr>
        <p:spPr>
          <a:xfrm>
            <a:off x="7945426" y="2655862"/>
            <a:ext cx="3647615" cy="13256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B683"/>
              </a:buClr>
              <a:buSzPts val="2600"/>
              <a:buFont typeface="Quattrocento Sans"/>
              <a:buNone/>
            </a:pPr>
            <a:r>
              <a:rPr b="0" i="0" lang="en-US" sz="2600" u="none" cap="none" strike="noStrike">
                <a:solidFill>
                  <a:srgbClr val="2AB68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MATRYCS Project </a:t>
            </a:r>
            <a:endParaRPr/>
          </a:p>
        </p:txBody>
      </p:sp>
      <p:pic>
        <p:nvPicPr>
          <p:cNvPr id="129" name="Google Shape;12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75833" y="5966396"/>
            <a:ext cx="1664137" cy="609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2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634" name="Google Shape;634;p26"/>
          <p:cNvPicPr preferRelativeResize="0"/>
          <p:nvPr/>
        </p:nvPicPr>
        <p:blipFill rotWithShape="1">
          <a:blip r:embed="rId3">
            <a:alphaModFix/>
          </a:blip>
          <a:srcRect b="0" l="31354" r="15329" t="0"/>
          <a:stretch/>
        </p:blipFill>
        <p:spPr>
          <a:xfrm>
            <a:off x="6096000" y="33690"/>
            <a:ext cx="6096000" cy="6905679"/>
          </a:xfrm>
          <a:prstGeom prst="rect">
            <a:avLst/>
          </a:prstGeom>
          <a:noFill/>
          <a:ln>
            <a:noFill/>
          </a:ln>
        </p:spPr>
      </p:pic>
      <p:sp>
        <p:nvSpPr>
          <p:cNvPr id="635" name="Google Shape;635;p26"/>
          <p:cNvSpPr txBox="1"/>
          <p:nvPr>
            <p:ph type="ctrTitle"/>
          </p:nvPr>
        </p:nvSpPr>
        <p:spPr>
          <a:xfrm>
            <a:off x="761999" y="743804"/>
            <a:ext cx="8305801" cy="11707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haroni"/>
              <a:buNone/>
            </a:pPr>
            <a:r>
              <a:rPr lang="en-US" sz="4800"/>
              <a:t>Present your winning solution at the MATRYCS Launch Event</a:t>
            </a:r>
            <a:endParaRPr/>
          </a:p>
        </p:txBody>
      </p:sp>
      <p:sp>
        <p:nvSpPr>
          <p:cNvPr id="636" name="Google Shape;636;p26"/>
          <p:cNvSpPr txBox="1"/>
          <p:nvPr>
            <p:ph idx="1" type="subTitle"/>
          </p:nvPr>
        </p:nvSpPr>
        <p:spPr>
          <a:xfrm>
            <a:off x="761998" y="2624639"/>
            <a:ext cx="7813829" cy="19187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-US"/>
              <a:t>Where?</a:t>
            </a:r>
            <a:r>
              <a:rPr lang="en-US"/>
              <a:t> Brussels, Belgium</a:t>
            </a:r>
            <a:endParaRPr/>
          </a:p>
          <a:p>
            <a:pPr indent="0" lvl="0" marL="0" rtl="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SzPts val="2400"/>
              <a:buNone/>
            </a:pPr>
            <a:r>
              <a:rPr b="1" lang="en-US"/>
              <a:t>When? </a:t>
            </a:r>
            <a:r>
              <a:rPr lang="en-US"/>
              <a:t>25 September 2023, 14:00 – 18:30</a:t>
            </a:r>
            <a:endParaRPr/>
          </a:p>
          <a:p>
            <a:pPr indent="0" lvl="0" marL="0" rtl="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SzPts val="2400"/>
              <a:buNone/>
            </a:pPr>
            <a:r>
              <a:rPr b="1" lang="en-US"/>
              <a:t>What? </a:t>
            </a:r>
            <a:r>
              <a:rPr lang="en-US"/>
              <a:t>Free travel and accommodation for 1 representative of the winning hackathon team!</a:t>
            </a:r>
            <a:r>
              <a:rPr lang="en-US" sz="2400"/>
              <a:t> *</a:t>
            </a:r>
            <a:endParaRPr/>
          </a:p>
          <a:p>
            <a:pPr indent="0" lvl="0" marL="0" rtl="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637" name="Google Shape;637;p26"/>
          <p:cNvSpPr txBox="1"/>
          <p:nvPr/>
        </p:nvSpPr>
        <p:spPr>
          <a:xfrm>
            <a:off x="1665888" y="6582657"/>
            <a:ext cx="7813829" cy="4039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venir"/>
              <a:buNone/>
            </a:pP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* Terms: 1 night hotel, 2</a:t>
            </a:r>
            <a:r>
              <a:rPr baseline="30000"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nd</a:t>
            </a: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class travel, up to 600€ reimbursement, see conditions.</a:t>
            </a:r>
            <a:endParaRPr/>
          </a:p>
          <a:p>
            <a:pPr indent="0" lvl="0" marL="0" marR="0" rtl="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venir"/>
              <a:buNone/>
            </a:pPr>
            <a:r>
              <a:t/>
            </a:r>
            <a:endParaRPr sz="24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38" name="Google Shape;638;p26"/>
          <p:cNvSpPr txBox="1"/>
          <p:nvPr/>
        </p:nvSpPr>
        <p:spPr>
          <a:xfrm>
            <a:off x="761998" y="4690598"/>
            <a:ext cx="8610600" cy="16162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Noto Sans Symbols"/>
              <a:buChar char="⮚"/>
            </a:pPr>
            <a:r>
              <a:rPr lang="en-US" sz="2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10 minute pitch in MATRYCS event programme</a:t>
            </a:r>
            <a:endParaRPr/>
          </a:p>
          <a:p>
            <a:pPr indent="-342900" lvl="0" marL="342900" marR="0" rtl="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Noto Sans Symbols"/>
              <a:buChar char="⮚"/>
            </a:pPr>
            <a:r>
              <a:rPr lang="en-US" sz="2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Stand to present your solution during breaks</a:t>
            </a:r>
            <a:endParaRPr/>
          </a:p>
          <a:p>
            <a:pPr indent="-342900" lvl="0" marL="342900" marR="0" rtl="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Noto Sans Symbols"/>
              <a:buChar char="⮚"/>
            </a:pPr>
            <a:r>
              <a:rPr lang="en-US" sz="2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Networking opportunities</a:t>
            </a:r>
            <a:endParaRPr/>
          </a:p>
        </p:txBody>
      </p:sp>
      <p:pic>
        <p:nvPicPr>
          <p:cNvPr id="639" name="Google Shape;639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362" y="6283194"/>
            <a:ext cx="1297272" cy="475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27"/>
          <p:cNvSpPr txBox="1"/>
          <p:nvPr>
            <p:ph idx="1" type="body"/>
          </p:nvPr>
        </p:nvSpPr>
        <p:spPr>
          <a:xfrm>
            <a:off x="7315200" y="2894235"/>
            <a:ext cx="4283778" cy="7559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65760" lvl="0" marL="36576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2000"/>
              <a:t>Daniele Antonucci</a:t>
            </a:r>
            <a:endParaRPr/>
          </a:p>
          <a:p>
            <a:pPr indent="-365760" lvl="0" marL="365760" rtl="0" algn="r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SzPct val="100000"/>
              <a:buNone/>
            </a:pPr>
            <a:r>
              <a:rPr lang="en-US" sz="2000"/>
              <a:t>Daniele.antonucci@eurac.edu</a:t>
            </a:r>
            <a:endParaRPr sz="2000"/>
          </a:p>
        </p:txBody>
      </p:sp>
      <p:pic>
        <p:nvPicPr>
          <p:cNvPr id="645" name="Google Shape;645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85132" y="5277587"/>
            <a:ext cx="1718438" cy="6293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/>
          <p:nvPr>
            <p:ph type="title"/>
          </p:nvPr>
        </p:nvSpPr>
        <p:spPr>
          <a:xfrm>
            <a:off x="5283200" y="417959"/>
            <a:ext cx="4720117" cy="3758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2AB683"/>
              </a:buClr>
              <a:buSzPct val="100000"/>
              <a:buFont typeface="Quattrocento Sans"/>
              <a:buNone/>
            </a:pPr>
            <a:r>
              <a:rPr lang="en-US"/>
              <a:t>Background</a:t>
            </a:r>
            <a:endParaRPr/>
          </a:p>
        </p:txBody>
      </p:sp>
      <p:pic>
        <p:nvPicPr>
          <p:cNvPr id="135" name="Google Shape;13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23021" y="1285185"/>
            <a:ext cx="6381952" cy="4564072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grpSp>
        <p:nvGrpSpPr>
          <p:cNvPr id="136" name="Google Shape;136;p18"/>
          <p:cNvGrpSpPr/>
          <p:nvPr/>
        </p:nvGrpSpPr>
        <p:grpSpPr>
          <a:xfrm>
            <a:off x="1433906" y="1542429"/>
            <a:ext cx="2978071" cy="1298806"/>
            <a:chOff x="2244573" y="-33034"/>
            <a:chExt cx="3877599" cy="1298806"/>
          </a:xfrm>
        </p:grpSpPr>
        <p:sp>
          <p:nvSpPr>
            <p:cNvPr id="137" name="Google Shape;137;p18"/>
            <p:cNvSpPr/>
            <p:nvPr/>
          </p:nvSpPr>
          <p:spPr>
            <a:xfrm>
              <a:off x="2244573" y="0"/>
              <a:ext cx="3877599" cy="1265772"/>
            </a:xfrm>
            <a:prstGeom prst="chevron">
              <a:avLst>
                <a:gd fmla="val 50000" name="adj"/>
              </a:avLst>
            </a:prstGeom>
            <a:solidFill>
              <a:srgbClr val="2AB68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8"/>
            <p:cNvSpPr txBox="1"/>
            <p:nvPr/>
          </p:nvSpPr>
          <p:spPr>
            <a:xfrm>
              <a:off x="3159442" y="-33034"/>
              <a:ext cx="2611827" cy="12657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75" lIns="17775" spcFirstLastPara="1" rIns="0" wrap="square" tIns="88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Buildings are responsible for 40% of EU energy consumption</a:t>
              </a:r>
              <a:endPara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grpSp>
        <p:nvGrpSpPr>
          <p:cNvPr id="139" name="Google Shape;139;p18"/>
          <p:cNvGrpSpPr/>
          <p:nvPr/>
        </p:nvGrpSpPr>
        <p:grpSpPr>
          <a:xfrm>
            <a:off x="1433905" y="3046585"/>
            <a:ext cx="2978071" cy="1310776"/>
            <a:chOff x="2244573" y="-45004"/>
            <a:chExt cx="3877599" cy="1310776"/>
          </a:xfrm>
        </p:grpSpPr>
        <p:sp>
          <p:nvSpPr>
            <p:cNvPr id="140" name="Google Shape;140;p18"/>
            <p:cNvSpPr/>
            <p:nvPr/>
          </p:nvSpPr>
          <p:spPr>
            <a:xfrm>
              <a:off x="2244573" y="0"/>
              <a:ext cx="3877599" cy="1265772"/>
            </a:xfrm>
            <a:prstGeom prst="chevron">
              <a:avLst>
                <a:gd fmla="val 50000" name="adj"/>
              </a:avLst>
            </a:prstGeom>
            <a:solidFill>
              <a:srgbClr val="2AB68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8"/>
            <p:cNvSpPr txBox="1"/>
            <p:nvPr/>
          </p:nvSpPr>
          <p:spPr>
            <a:xfrm>
              <a:off x="3159442" y="-45004"/>
              <a:ext cx="2611827" cy="12657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75" lIns="17775" spcFirstLastPara="1" rIns="0" wrap="square" tIns="88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Buildings’ transformation into digital-enhanced edge hubs is needed</a:t>
              </a:r>
              <a:endParaRPr b="0" i="0" sz="1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42" name="Google Shape;142;p18"/>
          <p:cNvGrpSpPr/>
          <p:nvPr/>
        </p:nvGrpSpPr>
        <p:grpSpPr>
          <a:xfrm>
            <a:off x="1433905" y="4564286"/>
            <a:ext cx="2978071" cy="1298806"/>
            <a:chOff x="2244573" y="-33034"/>
            <a:chExt cx="3877599" cy="1298806"/>
          </a:xfrm>
        </p:grpSpPr>
        <p:sp>
          <p:nvSpPr>
            <p:cNvPr id="143" name="Google Shape;143;p18"/>
            <p:cNvSpPr/>
            <p:nvPr/>
          </p:nvSpPr>
          <p:spPr>
            <a:xfrm>
              <a:off x="2244573" y="0"/>
              <a:ext cx="3877599" cy="1265772"/>
            </a:xfrm>
            <a:prstGeom prst="chevron">
              <a:avLst>
                <a:gd fmla="val 50000" name="adj"/>
              </a:avLst>
            </a:prstGeom>
            <a:solidFill>
              <a:srgbClr val="2AB68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8"/>
            <p:cNvSpPr txBox="1"/>
            <p:nvPr/>
          </p:nvSpPr>
          <p:spPr>
            <a:xfrm>
              <a:off x="3168898" y="-33034"/>
              <a:ext cx="2611828" cy="12657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75" lIns="17775" spcFirstLastPara="1" rIns="0" wrap="square" tIns="88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Ensure sustainability &amp; resilience along the building’s life cycle</a:t>
              </a:r>
              <a:endParaRPr/>
            </a:p>
          </p:txBody>
        </p:sp>
      </p:grpSp>
      <p:pic>
        <p:nvPicPr>
          <p:cNvPr id="145" name="Google Shape;145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-50929"/>
            <a:ext cx="12192000" cy="844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6634" y="6237415"/>
            <a:ext cx="1297272" cy="475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50929"/>
            <a:ext cx="12192000" cy="844783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9"/>
          <p:cNvSpPr txBox="1"/>
          <p:nvPr>
            <p:ph type="title"/>
          </p:nvPr>
        </p:nvSpPr>
        <p:spPr>
          <a:xfrm>
            <a:off x="5283200" y="417959"/>
            <a:ext cx="4720117" cy="3758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2AB683"/>
              </a:buClr>
              <a:buSzPct val="100000"/>
              <a:buFont typeface="Quattrocento Sans"/>
              <a:buNone/>
            </a:pPr>
            <a:r>
              <a:rPr lang="en-US"/>
              <a:t>Overview</a:t>
            </a:r>
            <a:endParaRPr/>
          </a:p>
        </p:txBody>
      </p:sp>
      <p:graphicFrame>
        <p:nvGraphicFramePr>
          <p:cNvPr id="153" name="Google Shape;153;p19"/>
          <p:cNvGraphicFramePr/>
          <p:nvPr/>
        </p:nvGraphicFramePr>
        <p:xfrm>
          <a:off x="972671" y="279052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{73ACED34-283B-46ED-941E-F6CFCE603663}</a:tableStyleId>
              </a:tblPr>
              <a:tblGrid>
                <a:gridCol w="1195775"/>
                <a:gridCol w="3657600"/>
              </a:tblGrid>
              <a:tr h="425575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1A88C9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Title:</a:t>
                      </a:r>
                      <a:endParaRPr/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1A88C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1A88C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6A6"/>
                        </a:buClr>
                        <a:buSzPts val="1200"/>
                        <a:buFont typeface="Quattrocento Sans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A6A6A6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Modular Big Data Applications for Holistic Energy Services in Buildings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1A88C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rgbClr val="1A88C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195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1A88C9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Funding:</a:t>
                      </a:r>
                      <a:endParaRPr sz="1200" u="none" cap="none" strike="noStrike">
                        <a:solidFill>
                          <a:srgbClr val="1A88C9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1A88C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1A88C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1A88C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A6A6A6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European Union’s Horizon 2020 Research and Innovation Program (H2020)</a:t>
                      </a:r>
                      <a:endParaRPr b="1" i="0" sz="1200" u="none" cap="none" strike="noStrike">
                        <a:solidFill>
                          <a:srgbClr val="A6A6A6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1A88C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1A88C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1A88C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170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1A88C9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Budget:</a:t>
                      </a:r>
                      <a:endParaRPr/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1A88C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1A88C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1A88C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6A6"/>
                        </a:buClr>
                        <a:buSzPts val="1200"/>
                        <a:buFont typeface="Quattrocento Sans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A6A6A6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4.577.835,00€</a:t>
                      </a:r>
                      <a:endParaRPr b="1" sz="1200" u="none" cap="none" strike="noStrike">
                        <a:solidFill>
                          <a:srgbClr val="A6A6A6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1A88C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1A88C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1A88C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035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1A88C9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Lifetime:</a:t>
                      </a:r>
                      <a:endParaRPr/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1A88C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1A88C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1A88C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A6A6A6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October 2020 – September 2023 (36 months)</a:t>
                      </a:r>
                      <a:endParaRPr b="1" sz="1200" u="none" cap="none" strike="noStrike">
                        <a:solidFill>
                          <a:srgbClr val="A6A6A6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1A88C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1A88C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1A88C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035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1A88C9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Coordination:</a:t>
                      </a:r>
                      <a:endParaRPr/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1A88C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1A88C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1A88C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A6A6A6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ENGINEERING - INGEGNERIA INFORMATICA SPA</a:t>
                      </a:r>
                      <a:endParaRPr b="1" sz="1200" u="none" cap="none" strike="noStrike">
                        <a:solidFill>
                          <a:srgbClr val="A6A6A6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1A88C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1A88C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1A88C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035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1A88C9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Participants:</a:t>
                      </a:r>
                      <a:endParaRPr/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1A88C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1A88C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1A88C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A6A6A6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18 partners from 10 Countries </a:t>
                      </a:r>
                      <a:endParaRPr b="1" sz="1200" u="none" cap="none" strike="noStrike">
                        <a:solidFill>
                          <a:srgbClr val="A6A6A6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1A88C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1A88C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1A88C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195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1A88C9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Call/Grant</a:t>
                      </a:r>
                      <a:endParaRPr/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1A88C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1A88C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1A88C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6A6"/>
                        </a:buClr>
                        <a:buSzPts val="1200"/>
                        <a:buFont typeface="Quattrocento Sans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A6A6A6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H2020-LC-SC3-EE-2020-1/</a:t>
                      </a:r>
                      <a:r>
                        <a:rPr b="1" lang="en-US" sz="1200" u="none" cap="none" strike="noStrike">
                          <a:solidFill>
                            <a:srgbClr val="A6A6A6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101000158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1A88C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1A88C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1A88C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154" name="Google Shape;154;p19"/>
          <p:cNvGrpSpPr/>
          <p:nvPr/>
        </p:nvGrpSpPr>
        <p:grpSpPr>
          <a:xfrm>
            <a:off x="1537795" y="1072772"/>
            <a:ext cx="1756129" cy="661179"/>
            <a:chOff x="4192" y="2119060"/>
            <a:chExt cx="1607074" cy="604623"/>
          </a:xfrm>
        </p:grpSpPr>
        <p:sp>
          <p:nvSpPr>
            <p:cNvPr id="155" name="Google Shape;155;p19"/>
            <p:cNvSpPr/>
            <p:nvPr/>
          </p:nvSpPr>
          <p:spPr>
            <a:xfrm>
              <a:off x="4192" y="2119060"/>
              <a:ext cx="1607074" cy="604623"/>
            </a:xfrm>
            <a:prstGeom prst="rect">
              <a:avLst/>
            </a:prstGeom>
            <a:solidFill>
              <a:srgbClr val="1A8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9"/>
            <p:cNvSpPr txBox="1"/>
            <p:nvPr/>
          </p:nvSpPr>
          <p:spPr>
            <a:xfrm>
              <a:off x="4192" y="2119060"/>
              <a:ext cx="1607074" cy="604623"/>
            </a:xfrm>
            <a:prstGeom prst="rect">
              <a:avLst/>
            </a:prstGeom>
            <a:solidFill>
              <a:srgbClr val="1A88C9"/>
            </a:solidFill>
            <a:ln>
              <a:noFill/>
            </a:ln>
          </p:spPr>
          <p:txBody>
            <a:bodyPr anchorCtr="0" anchor="ctr" bIns="44700" lIns="78225" spcFirstLastPara="1" rIns="78225" wrap="square" tIns="44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400" u="none" cap="none" strike="noStrike">
                  <a:solidFill>
                    <a:schemeClr val="lt2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Research Centers/</a:t>
              </a:r>
              <a:endParaRPr/>
            </a:p>
            <a:p>
              <a:pPr indent="0" lvl="0" marL="0" marR="0" rtl="0" algn="ctr">
                <a:lnSpc>
                  <a:spcPct val="90000"/>
                </a:lnSpc>
                <a:spcBef>
                  <a:spcPts val="490"/>
                </a:spcBef>
                <a:spcAft>
                  <a:spcPts val="0"/>
                </a:spcAft>
                <a:buNone/>
              </a:pPr>
              <a:r>
                <a:rPr b="1" i="0" lang="en-US" sz="1400" u="none" cap="none" strike="noStrike">
                  <a:solidFill>
                    <a:schemeClr val="lt2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Universities</a:t>
              </a:r>
              <a:endParaRPr b="0" i="0" sz="1400" u="none" cap="none" strike="noStrik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57" name="Google Shape;157;p19"/>
          <p:cNvGrpSpPr/>
          <p:nvPr/>
        </p:nvGrpSpPr>
        <p:grpSpPr>
          <a:xfrm>
            <a:off x="1724362" y="1668104"/>
            <a:ext cx="1382995" cy="843254"/>
            <a:chOff x="4192" y="2723684"/>
            <a:chExt cx="1607074" cy="905850"/>
          </a:xfrm>
        </p:grpSpPr>
        <p:sp>
          <p:nvSpPr>
            <p:cNvPr id="158" name="Google Shape;158;p19"/>
            <p:cNvSpPr/>
            <p:nvPr/>
          </p:nvSpPr>
          <p:spPr>
            <a:xfrm>
              <a:off x="4192" y="2723684"/>
              <a:ext cx="1607074" cy="905850"/>
            </a:xfrm>
            <a:prstGeom prst="rect">
              <a:avLst/>
            </a:prstGeom>
            <a:solidFill>
              <a:schemeClr val="accent6"/>
            </a:solidFill>
            <a:ln cap="flat" cmpd="sng" w="12700">
              <a:solidFill>
                <a:srgbClr val="1A88C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9"/>
            <p:cNvSpPr txBox="1"/>
            <p:nvPr/>
          </p:nvSpPr>
          <p:spPr>
            <a:xfrm>
              <a:off x="4192" y="2723684"/>
              <a:ext cx="1607074" cy="905850"/>
            </a:xfrm>
            <a:prstGeom prst="rect">
              <a:avLst/>
            </a:prstGeom>
            <a:solidFill>
              <a:schemeClr val="accent6"/>
            </a:solidFill>
            <a:ln cap="flat" cmpd="sng" w="9525">
              <a:solidFill>
                <a:srgbClr val="1A88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88000" lIns="58650" spcFirstLastPara="1" rIns="78225" wrap="square" tIns="58650">
              <a:noAutofit/>
            </a:bodyPr>
            <a:lstStyle/>
            <a:p>
              <a:pPr indent="0" lvl="1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NTUA</a:t>
              </a:r>
              <a:endPara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indent="0" lvl="1" marL="0" marR="0" rtl="0" algn="ctr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CARTIF</a:t>
              </a:r>
              <a:endPara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indent="0" lvl="1" marL="0" marR="0" rtl="0" algn="ctr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RWTH</a:t>
              </a:r>
              <a:endPara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indent="0" lvl="1" marL="0" marR="0" rtl="0" algn="ctr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EURAC</a:t>
              </a:r>
              <a:endPara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60" name="Google Shape;160;p19"/>
          <p:cNvGrpSpPr/>
          <p:nvPr/>
        </p:nvGrpSpPr>
        <p:grpSpPr>
          <a:xfrm>
            <a:off x="5045802" y="1072772"/>
            <a:ext cx="1774472" cy="661179"/>
            <a:chOff x="4192" y="2119060"/>
            <a:chExt cx="1607074" cy="604623"/>
          </a:xfrm>
        </p:grpSpPr>
        <p:sp>
          <p:nvSpPr>
            <p:cNvPr id="161" name="Google Shape;161;p19"/>
            <p:cNvSpPr/>
            <p:nvPr/>
          </p:nvSpPr>
          <p:spPr>
            <a:xfrm>
              <a:off x="4192" y="2119060"/>
              <a:ext cx="1607074" cy="604623"/>
            </a:xfrm>
            <a:prstGeom prst="rect">
              <a:avLst/>
            </a:prstGeom>
            <a:solidFill>
              <a:srgbClr val="1A8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9"/>
            <p:cNvSpPr txBox="1"/>
            <p:nvPr/>
          </p:nvSpPr>
          <p:spPr>
            <a:xfrm>
              <a:off x="4192" y="2119060"/>
              <a:ext cx="1607074" cy="604623"/>
            </a:xfrm>
            <a:prstGeom prst="rect">
              <a:avLst/>
            </a:prstGeom>
            <a:solidFill>
              <a:srgbClr val="1A88C9"/>
            </a:solidFill>
            <a:ln>
              <a:noFill/>
            </a:ln>
          </p:spPr>
          <p:txBody>
            <a:bodyPr anchorCtr="0" anchor="ctr" bIns="44700" lIns="78225" spcFirstLastPara="1" rIns="78225" wrap="square" tIns="44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400" u="none" cap="none" strike="noStrike">
                  <a:solidFill>
                    <a:schemeClr val="lt2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Non-Profit/ </a:t>
              </a:r>
              <a:br>
                <a:rPr b="1" i="0" lang="en-US" sz="1400" u="none" cap="none" strike="noStrike">
                  <a:solidFill>
                    <a:schemeClr val="lt2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</a:br>
              <a:r>
                <a:rPr b="1" i="0" lang="en-US" sz="1400" u="none" cap="none" strike="noStrike">
                  <a:solidFill>
                    <a:schemeClr val="lt2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NGO</a:t>
              </a:r>
              <a:endParaRPr b="0" i="0" sz="1400" u="none" cap="none" strike="noStrik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63" name="Google Shape;163;p19"/>
          <p:cNvGrpSpPr/>
          <p:nvPr/>
        </p:nvGrpSpPr>
        <p:grpSpPr>
          <a:xfrm>
            <a:off x="6856502" y="1072772"/>
            <a:ext cx="1805179" cy="661179"/>
            <a:chOff x="4192" y="2119060"/>
            <a:chExt cx="1607074" cy="604623"/>
          </a:xfrm>
        </p:grpSpPr>
        <p:sp>
          <p:nvSpPr>
            <p:cNvPr id="164" name="Google Shape;164;p19"/>
            <p:cNvSpPr/>
            <p:nvPr/>
          </p:nvSpPr>
          <p:spPr>
            <a:xfrm>
              <a:off x="4192" y="2119060"/>
              <a:ext cx="1607074" cy="604623"/>
            </a:xfrm>
            <a:prstGeom prst="rect">
              <a:avLst/>
            </a:prstGeom>
            <a:solidFill>
              <a:srgbClr val="1A8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9"/>
            <p:cNvSpPr txBox="1"/>
            <p:nvPr/>
          </p:nvSpPr>
          <p:spPr>
            <a:xfrm>
              <a:off x="4192" y="2119060"/>
              <a:ext cx="1607074" cy="604623"/>
            </a:xfrm>
            <a:prstGeom prst="rect">
              <a:avLst/>
            </a:prstGeom>
            <a:solidFill>
              <a:srgbClr val="1A88C9"/>
            </a:solidFill>
            <a:ln>
              <a:noFill/>
            </a:ln>
          </p:spPr>
          <p:txBody>
            <a:bodyPr anchorCtr="0" anchor="ctr" bIns="44700" lIns="78225" spcFirstLastPara="1" rIns="78225" wrap="square" tIns="44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400" u="none" cap="none" strike="noStrike">
                  <a:solidFill>
                    <a:schemeClr val="lt2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Large Enterprises/</a:t>
              </a:r>
              <a:endParaRPr/>
            </a:p>
            <a:p>
              <a:pPr indent="0" lvl="0" marL="0" marR="0" rtl="0" algn="ctr">
                <a:lnSpc>
                  <a:spcPct val="90000"/>
                </a:lnSpc>
                <a:spcBef>
                  <a:spcPts val="490"/>
                </a:spcBef>
                <a:spcAft>
                  <a:spcPts val="0"/>
                </a:spcAft>
                <a:buNone/>
              </a:pPr>
              <a:r>
                <a:rPr b="1" i="0" lang="en-US" sz="1400" u="none" cap="none" strike="noStrike">
                  <a:solidFill>
                    <a:schemeClr val="lt2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Public Companies</a:t>
              </a:r>
              <a:endParaRPr b="0" i="0" sz="1400" u="none" cap="none" strike="noStrik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66" name="Google Shape;166;p19"/>
          <p:cNvGrpSpPr/>
          <p:nvPr/>
        </p:nvGrpSpPr>
        <p:grpSpPr>
          <a:xfrm>
            <a:off x="8700283" y="1072772"/>
            <a:ext cx="1720845" cy="661179"/>
            <a:chOff x="4192" y="2119060"/>
            <a:chExt cx="1607074" cy="604623"/>
          </a:xfrm>
        </p:grpSpPr>
        <p:sp>
          <p:nvSpPr>
            <p:cNvPr id="167" name="Google Shape;167;p19"/>
            <p:cNvSpPr/>
            <p:nvPr/>
          </p:nvSpPr>
          <p:spPr>
            <a:xfrm>
              <a:off x="4192" y="2119060"/>
              <a:ext cx="1607074" cy="604623"/>
            </a:xfrm>
            <a:prstGeom prst="rect">
              <a:avLst/>
            </a:prstGeom>
            <a:solidFill>
              <a:srgbClr val="1A8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9"/>
            <p:cNvSpPr txBox="1"/>
            <p:nvPr/>
          </p:nvSpPr>
          <p:spPr>
            <a:xfrm>
              <a:off x="4192" y="2119060"/>
              <a:ext cx="1607074" cy="604623"/>
            </a:xfrm>
            <a:prstGeom prst="rect">
              <a:avLst/>
            </a:prstGeom>
            <a:solidFill>
              <a:srgbClr val="1A88C9"/>
            </a:solidFill>
            <a:ln>
              <a:noFill/>
            </a:ln>
          </p:spPr>
          <p:txBody>
            <a:bodyPr anchorCtr="0" anchor="ctr" bIns="44700" lIns="78225" spcFirstLastPara="1" rIns="78225" wrap="square" tIns="44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400" u="none" cap="none" strike="noStrike">
                  <a:solidFill>
                    <a:schemeClr val="lt2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Small Medium Enterprises</a:t>
              </a:r>
              <a:endParaRPr b="0" i="0" sz="1400" u="none" cap="none" strike="noStrik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69" name="Google Shape;169;p19"/>
          <p:cNvGrpSpPr/>
          <p:nvPr/>
        </p:nvGrpSpPr>
        <p:grpSpPr>
          <a:xfrm>
            <a:off x="3331424" y="1072772"/>
            <a:ext cx="1677312" cy="661179"/>
            <a:chOff x="-3319" y="2114955"/>
            <a:chExt cx="1614585" cy="686124"/>
          </a:xfrm>
        </p:grpSpPr>
        <p:sp>
          <p:nvSpPr>
            <p:cNvPr id="170" name="Google Shape;170;p19"/>
            <p:cNvSpPr/>
            <p:nvPr/>
          </p:nvSpPr>
          <p:spPr>
            <a:xfrm>
              <a:off x="4192" y="2119060"/>
              <a:ext cx="1607074" cy="604623"/>
            </a:xfrm>
            <a:prstGeom prst="rect">
              <a:avLst/>
            </a:prstGeom>
            <a:solidFill>
              <a:srgbClr val="1A8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9"/>
            <p:cNvSpPr txBox="1"/>
            <p:nvPr/>
          </p:nvSpPr>
          <p:spPr>
            <a:xfrm>
              <a:off x="-3319" y="2114955"/>
              <a:ext cx="1607074" cy="686124"/>
            </a:xfrm>
            <a:prstGeom prst="rect">
              <a:avLst/>
            </a:prstGeom>
            <a:solidFill>
              <a:srgbClr val="1A88C9"/>
            </a:solidFill>
            <a:ln>
              <a:noFill/>
            </a:ln>
          </p:spPr>
          <p:txBody>
            <a:bodyPr anchorCtr="0" anchor="ctr" bIns="44700" lIns="78225" spcFirstLastPara="1" rIns="78225" wrap="square" tIns="44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400" u="none" cap="none" strike="noStrike">
                  <a:solidFill>
                    <a:schemeClr val="lt2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Public Bodies/</a:t>
              </a:r>
              <a:endParaRPr/>
            </a:p>
            <a:p>
              <a:pPr indent="0" lvl="0" marL="0" marR="0" rtl="0" algn="ctr">
                <a:lnSpc>
                  <a:spcPct val="90000"/>
                </a:lnSpc>
                <a:spcBef>
                  <a:spcPts val="490"/>
                </a:spcBef>
                <a:spcAft>
                  <a:spcPts val="0"/>
                </a:spcAft>
                <a:buNone/>
              </a:pPr>
              <a:r>
                <a:rPr b="1" i="0" lang="en-US" sz="1400" u="none" cap="none" strike="noStrike">
                  <a:solidFill>
                    <a:schemeClr val="lt2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Agencies</a:t>
              </a:r>
              <a:endParaRPr b="0" i="0" sz="1400" u="none" cap="none" strike="noStrik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72" name="Google Shape;172;p19"/>
          <p:cNvGrpSpPr/>
          <p:nvPr/>
        </p:nvGrpSpPr>
        <p:grpSpPr>
          <a:xfrm>
            <a:off x="5247150" y="1668106"/>
            <a:ext cx="1371776" cy="843255"/>
            <a:chOff x="3694951" y="2723684"/>
            <a:chExt cx="1607074" cy="905850"/>
          </a:xfrm>
        </p:grpSpPr>
        <p:sp>
          <p:nvSpPr>
            <p:cNvPr id="173" name="Google Shape;173;p19"/>
            <p:cNvSpPr/>
            <p:nvPr/>
          </p:nvSpPr>
          <p:spPr>
            <a:xfrm>
              <a:off x="3694951" y="2723684"/>
              <a:ext cx="1607074" cy="905850"/>
            </a:xfrm>
            <a:prstGeom prst="rect">
              <a:avLst/>
            </a:prstGeom>
            <a:solidFill>
              <a:schemeClr val="accent6"/>
            </a:solidFill>
            <a:ln cap="flat" cmpd="sng" w="12700">
              <a:solidFill>
                <a:srgbClr val="1A88C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9"/>
            <p:cNvSpPr txBox="1"/>
            <p:nvPr/>
          </p:nvSpPr>
          <p:spPr>
            <a:xfrm>
              <a:off x="3694951" y="2723684"/>
              <a:ext cx="1607074" cy="905850"/>
            </a:xfrm>
            <a:prstGeom prst="rect">
              <a:avLst/>
            </a:prstGeom>
            <a:solidFill>
              <a:schemeClr val="accent6"/>
            </a:solidFill>
            <a:ln cap="flat" cmpd="sng" w="9525">
              <a:solidFill>
                <a:srgbClr val="1A88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88000" lIns="58650" spcFirstLastPara="1" rIns="78225" wrap="square" tIns="58650">
              <a:noAutofit/>
            </a:bodyPr>
            <a:lstStyle/>
            <a:p>
              <a:pPr indent="0" lvl="1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ICLEI</a:t>
              </a:r>
              <a:endPara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indent="0" lvl="1" marL="0" marR="0" rtl="0" algn="ctr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SEVEN</a:t>
              </a:r>
              <a:endPara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indent="0" lvl="1" marL="0" marR="0" rtl="0" algn="ctr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HOUSING EUROPE</a:t>
              </a:r>
              <a:endPara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75" name="Google Shape;175;p19"/>
          <p:cNvGrpSpPr/>
          <p:nvPr/>
        </p:nvGrpSpPr>
        <p:grpSpPr>
          <a:xfrm>
            <a:off x="3484192" y="1668104"/>
            <a:ext cx="1371776" cy="843256"/>
            <a:chOff x="1862886" y="2723683"/>
            <a:chExt cx="1607074" cy="905851"/>
          </a:xfrm>
        </p:grpSpPr>
        <p:sp>
          <p:nvSpPr>
            <p:cNvPr id="176" name="Google Shape;176;p19"/>
            <p:cNvSpPr/>
            <p:nvPr/>
          </p:nvSpPr>
          <p:spPr>
            <a:xfrm>
              <a:off x="1862886" y="2723684"/>
              <a:ext cx="1607074" cy="905850"/>
            </a:xfrm>
            <a:prstGeom prst="rect">
              <a:avLst/>
            </a:prstGeom>
            <a:solidFill>
              <a:schemeClr val="accent6"/>
            </a:solidFill>
            <a:ln cap="flat" cmpd="sng" w="12700">
              <a:solidFill>
                <a:srgbClr val="1A88C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9"/>
            <p:cNvSpPr txBox="1"/>
            <p:nvPr/>
          </p:nvSpPr>
          <p:spPr>
            <a:xfrm>
              <a:off x="1862886" y="2723683"/>
              <a:ext cx="1607074" cy="905850"/>
            </a:xfrm>
            <a:prstGeom prst="rect">
              <a:avLst/>
            </a:prstGeom>
            <a:solidFill>
              <a:schemeClr val="accent6"/>
            </a:solidFill>
            <a:ln cap="flat" cmpd="sng" w="9525">
              <a:solidFill>
                <a:srgbClr val="1A88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88000" lIns="58650" spcFirstLastPara="1" rIns="78225" wrap="square" tIns="58650">
              <a:noAutofit/>
            </a:bodyPr>
            <a:lstStyle/>
            <a:p>
              <a:pPr indent="0" lvl="1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GDYNIA</a:t>
              </a:r>
              <a:endPara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indent="0" lvl="1" marL="0" marR="0" rtl="0" algn="ctr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COOPERNICO</a:t>
              </a:r>
              <a:endPara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indent="0" lvl="1" marL="0" marR="0" rtl="0" algn="ctr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EREN</a:t>
              </a:r>
              <a:endPara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indent="0" lvl="1" marL="0" marR="0" rtl="0" algn="ctr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LEIF</a:t>
              </a:r>
              <a:endPara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78" name="Google Shape;178;p19"/>
          <p:cNvGrpSpPr/>
          <p:nvPr/>
        </p:nvGrpSpPr>
        <p:grpSpPr>
          <a:xfrm>
            <a:off x="8878478" y="1668105"/>
            <a:ext cx="1364450" cy="802330"/>
            <a:chOff x="7258763" y="2719974"/>
            <a:chExt cx="1692216" cy="909560"/>
          </a:xfrm>
        </p:grpSpPr>
        <p:sp>
          <p:nvSpPr>
            <p:cNvPr id="179" name="Google Shape;179;p19"/>
            <p:cNvSpPr/>
            <p:nvPr/>
          </p:nvSpPr>
          <p:spPr>
            <a:xfrm>
              <a:off x="7332451" y="2723684"/>
              <a:ext cx="1607074" cy="905850"/>
            </a:xfrm>
            <a:prstGeom prst="rect">
              <a:avLst/>
            </a:prstGeom>
            <a:solidFill>
              <a:schemeClr val="accent6"/>
            </a:solidFill>
            <a:ln cap="flat" cmpd="sng" w="12700">
              <a:solidFill>
                <a:srgbClr val="1A88C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9"/>
            <p:cNvSpPr txBox="1"/>
            <p:nvPr/>
          </p:nvSpPr>
          <p:spPr>
            <a:xfrm>
              <a:off x="7258763" y="2719974"/>
              <a:ext cx="1692216" cy="905850"/>
            </a:xfrm>
            <a:prstGeom prst="rect">
              <a:avLst/>
            </a:prstGeom>
            <a:solidFill>
              <a:schemeClr val="accent6"/>
            </a:solidFill>
            <a:ln cap="flat" cmpd="sng" w="9525">
              <a:solidFill>
                <a:srgbClr val="1A88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88000" lIns="58650" spcFirstLastPara="1" rIns="78225" wrap="square" tIns="58650">
              <a:noAutofit/>
            </a:bodyPr>
            <a:lstStyle/>
            <a:p>
              <a:pPr indent="0" lvl="1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HOLISTIC</a:t>
              </a:r>
              <a:endPara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indent="0" lvl="1" marL="0" marR="0" rtl="0" algn="ctr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COMSENSUS</a:t>
              </a:r>
              <a:endPara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indent="0" lvl="1" marL="0" marR="0" rtl="0" algn="ctr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BTC</a:t>
              </a:r>
              <a:endPara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indent="0" lvl="1" marL="0" marR="0" rtl="0" algn="ctr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FASADA</a:t>
              </a:r>
              <a:endPara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81" name="Google Shape;181;p19"/>
          <p:cNvGrpSpPr/>
          <p:nvPr/>
        </p:nvGrpSpPr>
        <p:grpSpPr>
          <a:xfrm>
            <a:off x="7073203" y="1668104"/>
            <a:ext cx="1371777" cy="822960"/>
            <a:chOff x="5527015" y="2723684"/>
            <a:chExt cx="1607074" cy="905850"/>
          </a:xfrm>
        </p:grpSpPr>
        <p:sp>
          <p:nvSpPr>
            <p:cNvPr id="182" name="Google Shape;182;p19"/>
            <p:cNvSpPr/>
            <p:nvPr/>
          </p:nvSpPr>
          <p:spPr>
            <a:xfrm>
              <a:off x="5527015" y="2723684"/>
              <a:ext cx="1607074" cy="905850"/>
            </a:xfrm>
            <a:prstGeom prst="rect">
              <a:avLst/>
            </a:prstGeom>
            <a:solidFill>
              <a:schemeClr val="accent6"/>
            </a:solidFill>
            <a:ln cap="flat" cmpd="sng" w="12700">
              <a:solidFill>
                <a:srgbClr val="1A88C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9"/>
            <p:cNvSpPr txBox="1"/>
            <p:nvPr/>
          </p:nvSpPr>
          <p:spPr>
            <a:xfrm>
              <a:off x="5527015" y="2723684"/>
              <a:ext cx="1607074" cy="905850"/>
            </a:xfrm>
            <a:prstGeom prst="rect">
              <a:avLst/>
            </a:prstGeom>
            <a:solidFill>
              <a:schemeClr val="accent6"/>
            </a:solidFill>
            <a:ln cap="flat" cmpd="sng" w="9525">
              <a:solidFill>
                <a:srgbClr val="1A88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88000" lIns="58650" spcFirstLastPara="1" rIns="78225" wrap="square" tIns="58650">
              <a:noAutofit/>
            </a:bodyPr>
            <a:lstStyle/>
            <a:p>
              <a:pPr indent="0" lvl="1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ENG</a:t>
              </a:r>
              <a:endPara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indent="0" lvl="1" marL="0" marR="0" rtl="0" algn="ctr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ASM</a:t>
              </a:r>
              <a:endPara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indent="0" lvl="1" marL="0" marR="0" rtl="0" algn="ctr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VEOLIA</a:t>
              </a:r>
              <a:endPara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pic>
        <p:nvPicPr>
          <p:cNvPr id="184" name="Google Shape;184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17920" y="2913016"/>
            <a:ext cx="5789425" cy="2920403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  <p:pic>
        <p:nvPicPr>
          <p:cNvPr id="185" name="Google Shape;185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6634" y="6237415"/>
            <a:ext cx="1297272" cy="475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50929"/>
            <a:ext cx="12192000" cy="844783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0"/>
          <p:cNvSpPr txBox="1"/>
          <p:nvPr>
            <p:ph type="title"/>
          </p:nvPr>
        </p:nvSpPr>
        <p:spPr>
          <a:xfrm>
            <a:off x="5283200" y="268335"/>
            <a:ext cx="4720117" cy="3758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2AB683"/>
              </a:buClr>
              <a:buSzPct val="100000"/>
              <a:buFont typeface="Quattrocento Sans"/>
              <a:buNone/>
            </a:pPr>
            <a:r>
              <a:rPr lang="en-US" sz="2000">
                <a:latin typeface="Quattrocento Sans"/>
                <a:ea typeface="Quattrocento Sans"/>
                <a:cs typeface="Quattrocento Sans"/>
                <a:sym typeface="Quattrocento Sans"/>
              </a:rPr>
              <a:t>OVERVIEW: Large Scale Pilots</a:t>
            </a:r>
            <a:endParaRPr sz="2000"/>
          </a:p>
        </p:txBody>
      </p:sp>
      <p:sp>
        <p:nvSpPr>
          <p:cNvPr id="192" name="Google Shape;192;p20"/>
          <p:cNvSpPr/>
          <p:nvPr/>
        </p:nvSpPr>
        <p:spPr>
          <a:xfrm>
            <a:off x="3660364" y="5678391"/>
            <a:ext cx="12779" cy="13490"/>
          </a:xfrm>
          <a:custGeom>
            <a:rect b="b" l="l" r="r" t="t"/>
            <a:pathLst>
              <a:path extrusionOk="0" h="94" w="90">
                <a:moveTo>
                  <a:pt x="56" y="0"/>
                </a:moveTo>
                <a:lnTo>
                  <a:pt x="90" y="52"/>
                </a:lnTo>
                <a:lnTo>
                  <a:pt x="48" y="92"/>
                </a:lnTo>
                <a:lnTo>
                  <a:pt x="11" y="94"/>
                </a:lnTo>
                <a:lnTo>
                  <a:pt x="0" y="48"/>
                </a:lnTo>
                <a:lnTo>
                  <a:pt x="56" y="0"/>
                </a:ln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93" name="Google Shape;193;p20"/>
          <p:cNvSpPr/>
          <p:nvPr/>
        </p:nvSpPr>
        <p:spPr>
          <a:xfrm>
            <a:off x="3670304" y="5642183"/>
            <a:ext cx="5679" cy="4260"/>
          </a:xfrm>
          <a:custGeom>
            <a:rect b="b" l="l" r="r" t="t"/>
            <a:pathLst>
              <a:path extrusionOk="0" h="30" w="40">
                <a:moveTo>
                  <a:pt x="24" y="30"/>
                </a:moveTo>
                <a:lnTo>
                  <a:pt x="0" y="24"/>
                </a:lnTo>
                <a:lnTo>
                  <a:pt x="10" y="1"/>
                </a:lnTo>
                <a:lnTo>
                  <a:pt x="40" y="0"/>
                </a:lnTo>
                <a:lnTo>
                  <a:pt x="24" y="30"/>
                </a:ln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94" name="Google Shape;194;p20"/>
          <p:cNvSpPr/>
          <p:nvPr/>
        </p:nvSpPr>
        <p:spPr>
          <a:xfrm>
            <a:off x="3681660" y="5634374"/>
            <a:ext cx="4260" cy="7100"/>
          </a:xfrm>
          <a:custGeom>
            <a:rect b="b" l="l" r="r" t="t"/>
            <a:pathLst>
              <a:path extrusionOk="0" h="50" w="29">
                <a:moveTo>
                  <a:pt x="24" y="50"/>
                </a:moveTo>
                <a:lnTo>
                  <a:pt x="0" y="40"/>
                </a:lnTo>
                <a:lnTo>
                  <a:pt x="4" y="11"/>
                </a:lnTo>
                <a:lnTo>
                  <a:pt x="29" y="0"/>
                </a:lnTo>
                <a:lnTo>
                  <a:pt x="24" y="50"/>
                </a:ln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195" name="Google Shape;195;p20"/>
          <p:cNvGrpSpPr/>
          <p:nvPr/>
        </p:nvGrpSpPr>
        <p:grpSpPr>
          <a:xfrm>
            <a:off x="3405495" y="2842878"/>
            <a:ext cx="1123131" cy="1327595"/>
            <a:chOff x="3198813" y="58738"/>
            <a:chExt cx="2511425" cy="2968625"/>
          </a:xfrm>
        </p:grpSpPr>
        <p:sp>
          <p:nvSpPr>
            <p:cNvPr id="196" name="Google Shape;196;p20"/>
            <p:cNvSpPr/>
            <p:nvPr/>
          </p:nvSpPr>
          <p:spPr>
            <a:xfrm>
              <a:off x="4156075" y="973138"/>
              <a:ext cx="20638" cy="19050"/>
            </a:xfrm>
            <a:custGeom>
              <a:rect b="b" l="l" r="r" t="t"/>
              <a:pathLst>
                <a:path extrusionOk="0" h="57" w="67">
                  <a:moveTo>
                    <a:pt x="67" y="47"/>
                  </a:moveTo>
                  <a:lnTo>
                    <a:pt x="63" y="0"/>
                  </a:lnTo>
                  <a:lnTo>
                    <a:pt x="0" y="57"/>
                  </a:lnTo>
                  <a:lnTo>
                    <a:pt x="67" y="47"/>
                  </a:lnTo>
                  <a:close/>
                </a:path>
              </a:pathLst>
            </a:custGeom>
            <a:solidFill>
              <a:srgbClr val="D9DBDA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7" name="Google Shape;197;p20"/>
            <p:cNvSpPr/>
            <p:nvPr/>
          </p:nvSpPr>
          <p:spPr>
            <a:xfrm>
              <a:off x="4273550" y="839788"/>
              <a:ext cx="19050" cy="15875"/>
            </a:xfrm>
            <a:custGeom>
              <a:rect b="b" l="l" r="r" t="t"/>
              <a:pathLst>
                <a:path extrusionOk="0" h="53" w="59">
                  <a:moveTo>
                    <a:pt x="0" y="33"/>
                  </a:moveTo>
                  <a:lnTo>
                    <a:pt x="34" y="53"/>
                  </a:lnTo>
                  <a:lnTo>
                    <a:pt x="59" y="30"/>
                  </a:lnTo>
                  <a:lnTo>
                    <a:pt x="36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D9DBDA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8" name="Google Shape;198;p20"/>
            <p:cNvSpPr/>
            <p:nvPr/>
          </p:nvSpPr>
          <p:spPr>
            <a:xfrm>
              <a:off x="4164013" y="938213"/>
              <a:ext cx="44450" cy="49213"/>
            </a:xfrm>
            <a:custGeom>
              <a:rect b="b" l="l" r="r" t="t"/>
              <a:pathLst>
                <a:path extrusionOk="0" h="154" w="139">
                  <a:moveTo>
                    <a:pt x="60" y="154"/>
                  </a:moveTo>
                  <a:lnTo>
                    <a:pt x="96" y="120"/>
                  </a:lnTo>
                  <a:lnTo>
                    <a:pt x="102" y="63"/>
                  </a:lnTo>
                  <a:lnTo>
                    <a:pt x="139" y="27"/>
                  </a:lnTo>
                  <a:lnTo>
                    <a:pt x="121" y="0"/>
                  </a:lnTo>
                  <a:lnTo>
                    <a:pt x="69" y="28"/>
                  </a:lnTo>
                  <a:lnTo>
                    <a:pt x="5" y="55"/>
                  </a:lnTo>
                  <a:lnTo>
                    <a:pt x="0" y="95"/>
                  </a:lnTo>
                  <a:lnTo>
                    <a:pt x="59" y="90"/>
                  </a:lnTo>
                  <a:lnTo>
                    <a:pt x="60" y="154"/>
                  </a:lnTo>
                  <a:close/>
                </a:path>
              </a:pathLst>
            </a:custGeom>
            <a:solidFill>
              <a:srgbClr val="D9DBDA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9" name="Google Shape;199;p20"/>
            <p:cNvSpPr/>
            <p:nvPr/>
          </p:nvSpPr>
          <p:spPr>
            <a:xfrm>
              <a:off x="4287838" y="781050"/>
              <a:ext cx="20638" cy="20638"/>
            </a:xfrm>
            <a:custGeom>
              <a:rect b="b" l="l" r="r" t="t"/>
              <a:pathLst>
                <a:path extrusionOk="0" h="67" w="66">
                  <a:moveTo>
                    <a:pt x="17" y="67"/>
                  </a:moveTo>
                  <a:lnTo>
                    <a:pt x="60" y="56"/>
                  </a:lnTo>
                  <a:lnTo>
                    <a:pt x="66" y="0"/>
                  </a:lnTo>
                  <a:lnTo>
                    <a:pt x="0" y="23"/>
                  </a:lnTo>
                  <a:lnTo>
                    <a:pt x="17" y="67"/>
                  </a:lnTo>
                  <a:close/>
                </a:path>
              </a:pathLst>
            </a:custGeom>
            <a:solidFill>
              <a:srgbClr val="D9DBDA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0" name="Google Shape;200;p20"/>
            <p:cNvSpPr/>
            <p:nvPr/>
          </p:nvSpPr>
          <p:spPr>
            <a:xfrm>
              <a:off x="4346575" y="493713"/>
              <a:ext cx="123825" cy="149225"/>
            </a:xfrm>
            <a:custGeom>
              <a:rect b="b" l="l" r="r" t="t"/>
              <a:pathLst>
                <a:path extrusionOk="0" h="473" w="391">
                  <a:moveTo>
                    <a:pt x="100" y="392"/>
                  </a:moveTo>
                  <a:lnTo>
                    <a:pt x="169" y="396"/>
                  </a:lnTo>
                  <a:lnTo>
                    <a:pt x="233" y="326"/>
                  </a:lnTo>
                  <a:lnTo>
                    <a:pt x="243" y="378"/>
                  </a:lnTo>
                  <a:lnTo>
                    <a:pt x="363" y="373"/>
                  </a:lnTo>
                  <a:lnTo>
                    <a:pt x="325" y="311"/>
                  </a:lnTo>
                  <a:lnTo>
                    <a:pt x="328" y="251"/>
                  </a:lnTo>
                  <a:lnTo>
                    <a:pt x="371" y="181"/>
                  </a:lnTo>
                  <a:lnTo>
                    <a:pt x="354" y="138"/>
                  </a:lnTo>
                  <a:lnTo>
                    <a:pt x="391" y="122"/>
                  </a:lnTo>
                  <a:lnTo>
                    <a:pt x="350" y="78"/>
                  </a:lnTo>
                  <a:lnTo>
                    <a:pt x="321" y="128"/>
                  </a:lnTo>
                  <a:lnTo>
                    <a:pt x="307" y="98"/>
                  </a:lnTo>
                  <a:lnTo>
                    <a:pt x="320" y="29"/>
                  </a:lnTo>
                  <a:lnTo>
                    <a:pt x="289" y="2"/>
                  </a:lnTo>
                  <a:lnTo>
                    <a:pt x="267" y="69"/>
                  </a:lnTo>
                  <a:lnTo>
                    <a:pt x="239" y="19"/>
                  </a:lnTo>
                  <a:lnTo>
                    <a:pt x="193" y="0"/>
                  </a:lnTo>
                  <a:lnTo>
                    <a:pt x="214" y="96"/>
                  </a:lnTo>
                  <a:lnTo>
                    <a:pt x="144" y="77"/>
                  </a:lnTo>
                  <a:lnTo>
                    <a:pt x="137" y="121"/>
                  </a:lnTo>
                  <a:lnTo>
                    <a:pt x="207" y="153"/>
                  </a:lnTo>
                  <a:lnTo>
                    <a:pt x="181" y="180"/>
                  </a:lnTo>
                  <a:lnTo>
                    <a:pt x="68" y="157"/>
                  </a:lnTo>
                  <a:lnTo>
                    <a:pt x="24" y="217"/>
                  </a:lnTo>
                  <a:lnTo>
                    <a:pt x="76" y="267"/>
                  </a:lnTo>
                  <a:lnTo>
                    <a:pt x="29" y="290"/>
                  </a:lnTo>
                  <a:lnTo>
                    <a:pt x="39" y="323"/>
                  </a:lnTo>
                  <a:lnTo>
                    <a:pt x="89" y="340"/>
                  </a:lnTo>
                  <a:lnTo>
                    <a:pt x="87" y="382"/>
                  </a:lnTo>
                  <a:lnTo>
                    <a:pt x="20" y="394"/>
                  </a:lnTo>
                  <a:lnTo>
                    <a:pt x="0" y="427"/>
                  </a:lnTo>
                  <a:lnTo>
                    <a:pt x="43" y="473"/>
                  </a:lnTo>
                  <a:lnTo>
                    <a:pt x="100" y="392"/>
                  </a:lnTo>
                  <a:close/>
                </a:path>
              </a:pathLst>
            </a:custGeom>
            <a:solidFill>
              <a:srgbClr val="D9DBDA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1" name="Google Shape;201;p20"/>
            <p:cNvSpPr/>
            <p:nvPr/>
          </p:nvSpPr>
          <p:spPr>
            <a:xfrm>
              <a:off x="4302125" y="658813"/>
              <a:ext cx="28575" cy="28575"/>
            </a:xfrm>
            <a:custGeom>
              <a:rect b="b" l="l" r="r" t="t"/>
              <a:pathLst>
                <a:path extrusionOk="0" h="89" w="87">
                  <a:moveTo>
                    <a:pt x="58" y="89"/>
                  </a:moveTo>
                  <a:lnTo>
                    <a:pt x="87" y="45"/>
                  </a:lnTo>
                  <a:lnTo>
                    <a:pt x="64" y="13"/>
                  </a:lnTo>
                  <a:lnTo>
                    <a:pt x="47" y="20"/>
                  </a:lnTo>
                  <a:lnTo>
                    <a:pt x="31" y="3"/>
                  </a:lnTo>
                  <a:lnTo>
                    <a:pt x="0" y="0"/>
                  </a:lnTo>
                  <a:lnTo>
                    <a:pt x="8" y="40"/>
                  </a:lnTo>
                  <a:lnTo>
                    <a:pt x="58" y="89"/>
                  </a:lnTo>
                  <a:close/>
                </a:path>
              </a:pathLst>
            </a:custGeom>
            <a:solidFill>
              <a:srgbClr val="D9DBDA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2" name="Google Shape;202;p20"/>
            <p:cNvSpPr/>
            <p:nvPr/>
          </p:nvSpPr>
          <p:spPr>
            <a:xfrm>
              <a:off x="4475163" y="423863"/>
              <a:ext cx="87313" cy="90488"/>
            </a:xfrm>
            <a:custGeom>
              <a:rect b="b" l="l" r="r" t="t"/>
              <a:pathLst>
                <a:path extrusionOk="0" h="286" w="275">
                  <a:moveTo>
                    <a:pt x="35" y="254"/>
                  </a:moveTo>
                  <a:lnTo>
                    <a:pt x="71" y="286"/>
                  </a:lnTo>
                  <a:lnTo>
                    <a:pt x="217" y="199"/>
                  </a:lnTo>
                  <a:lnTo>
                    <a:pt x="210" y="136"/>
                  </a:lnTo>
                  <a:lnTo>
                    <a:pt x="273" y="99"/>
                  </a:lnTo>
                  <a:lnTo>
                    <a:pt x="275" y="55"/>
                  </a:lnTo>
                  <a:lnTo>
                    <a:pt x="202" y="0"/>
                  </a:lnTo>
                  <a:lnTo>
                    <a:pt x="166" y="37"/>
                  </a:lnTo>
                  <a:lnTo>
                    <a:pt x="183" y="106"/>
                  </a:lnTo>
                  <a:lnTo>
                    <a:pt x="166" y="107"/>
                  </a:lnTo>
                  <a:lnTo>
                    <a:pt x="146" y="70"/>
                  </a:lnTo>
                  <a:lnTo>
                    <a:pt x="126" y="123"/>
                  </a:lnTo>
                  <a:lnTo>
                    <a:pt x="43" y="133"/>
                  </a:lnTo>
                  <a:lnTo>
                    <a:pt x="67" y="207"/>
                  </a:lnTo>
                  <a:lnTo>
                    <a:pt x="0" y="207"/>
                  </a:lnTo>
                  <a:lnTo>
                    <a:pt x="35" y="254"/>
                  </a:lnTo>
                  <a:close/>
                </a:path>
              </a:pathLst>
            </a:custGeom>
            <a:solidFill>
              <a:srgbClr val="D9DBDA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3" name="Google Shape;203;p20"/>
            <p:cNvSpPr/>
            <p:nvPr/>
          </p:nvSpPr>
          <p:spPr>
            <a:xfrm>
              <a:off x="4144963" y="762000"/>
              <a:ext cx="17463" cy="25400"/>
            </a:xfrm>
            <a:custGeom>
              <a:rect b="b" l="l" r="r" t="t"/>
              <a:pathLst>
                <a:path extrusionOk="0" h="80" w="52">
                  <a:moveTo>
                    <a:pt x="0" y="30"/>
                  </a:moveTo>
                  <a:lnTo>
                    <a:pt x="10" y="80"/>
                  </a:lnTo>
                  <a:lnTo>
                    <a:pt x="46" y="79"/>
                  </a:lnTo>
                  <a:lnTo>
                    <a:pt x="52" y="36"/>
                  </a:lnTo>
                  <a:lnTo>
                    <a:pt x="42" y="10"/>
                  </a:lnTo>
                  <a:lnTo>
                    <a:pt x="19" y="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D9DBDA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4" name="Google Shape;204;p20"/>
            <p:cNvSpPr/>
            <p:nvPr/>
          </p:nvSpPr>
          <p:spPr>
            <a:xfrm>
              <a:off x="4202113" y="963613"/>
              <a:ext cx="22225" cy="42863"/>
            </a:xfrm>
            <a:custGeom>
              <a:rect b="b" l="l" r="r" t="t"/>
              <a:pathLst>
                <a:path extrusionOk="0" h="133" w="70">
                  <a:moveTo>
                    <a:pt x="20" y="133"/>
                  </a:moveTo>
                  <a:lnTo>
                    <a:pt x="70" y="83"/>
                  </a:lnTo>
                  <a:lnTo>
                    <a:pt x="26" y="0"/>
                  </a:lnTo>
                  <a:lnTo>
                    <a:pt x="22" y="46"/>
                  </a:lnTo>
                  <a:lnTo>
                    <a:pt x="0" y="73"/>
                  </a:lnTo>
                  <a:lnTo>
                    <a:pt x="0" y="103"/>
                  </a:lnTo>
                  <a:lnTo>
                    <a:pt x="20" y="133"/>
                  </a:lnTo>
                  <a:close/>
                </a:path>
              </a:pathLst>
            </a:custGeom>
            <a:solidFill>
              <a:srgbClr val="D9DBDA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5" name="Google Shape;205;p20"/>
            <p:cNvSpPr/>
            <p:nvPr/>
          </p:nvSpPr>
          <p:spPr>
            <a:xfrm>
              <a:off x="4117975" y="795338"/>
              <a:ext cx="80963" cy="77788"/>
            </a:xfrm>
            <a:custGeom>
              <a:rect b="b" l="l" r="r" t="t"/>
              <a:pathLst>
                <a:path extrusionOk="0" h="243" w="252">
                  <a:moveTo>
                    <a:pt x="43" y="217"/>
                  </a:moveTo>
                  <a:lnTo>
                    <a:pt x="96" y="124"/>
                  </a:lnTo>
                  <a:lnTo>
                    <a:pt x="153" y="102"/>
                  </a:lnTo>
                  <a:lnTo>
                    <a:pt x="124" y="173"/>
                  </a:lnTo>
                  <a:lnTo>
                    <a:pt x="130" y="236"/>
                  </a:lnTo>
                  <a:lnTo>
                    <a:pt x="157" y="243"/>
                  </a:lnTo>
                  <a:lnTo>
                    <a:pt x="150" y="206"/>
                  </a:lnTo>
                  <a:lnTo>
                    <a:pt x="146" y="173"/>
                  </a:lnTo>
                  <a:lnTo>
                    <a:pt x="183" y="159"/>
                  </a:lnTo>
                  <a:lnTo>
                    <a:pt x="199" y="142"/>
                  </a:lnTo>
                  <a:lnTo>
                    <a:pt x="233" y="89"/>
                  </a:lnTo>
                  <a:lnTo>
                    <a:pt x="252" y="35"/>
                  </a:lnTo>
                  <a:lnTo>
                    <a:pt x="218" y="0"/>
                  </a:lnTo>
                  <a:lnTo>
                    <a:pt x="158" y="33"/>
                  </a:lnTo>
                  <a:lnTo>
                    <a:pt x="96" y="50"/>
                  </a:lnTo>
                  <a:lnTo>
                    <a:pt x="42" y="103"/>
                  </a:lnTo>
                  <a:lnTo>
                    <a:pt x="0" y="160"/>
                  </a:lnTo>
                  <a:lnTo>
                    <a:pt x="7" y="194"/>
                  </a:lnTo>
                  <a:lnTo>
                    <a:pt x="43" y="217"/>
                  </a:lnTo>
                  <a:close/>
                </a:path>
              </a:pathLst>
            </a:custGeom>
            <a:solidFill>
              <a:srgbClr val="D9DBDA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6" name="Google Shape;206;p20"/>
            <p:cNvSpPr/>
            <p:nvPr/>
          </p:nvSpPr>
          <p:spPr>
            <a:xfrm>
              <a:off x="4127500" y="663575"/>
              <a:ext cx="93663" cy="98425"/>
            </a:xfrm>
            <a:custGeom>
              <a:rect b="b" l="l" r="r" t="t"/>
              <a:pathLst>
                <a:path extrusionOk="0" h="310" w="299">
                  <a:moveTo>
                    <a:pt x="16" y="301"/>
                  </a:moveTo>
                  <a:lnTo>
                    <a:pt x="60" y="244"/>
                  </a:lnTo>
                  <a:lnTo>
                    <a:pt x="90" y="246"/>
                  </a:lnTo>
                  <a:lnTo>
                    <a:pt x="186" y="190"/>
                  </a:lnTo>
                  <a:lnTo>
                    <a:pt x="97" y="300"/>
                  </a:lnTo>
                  <a:lnTo>
                    <a:pt x="137" y="310"/>
                  </a:lnTo>
                  <a:lnTo>
                    <a:pt x="219" y="255"/>
                  </a:lnTo>
                  <a:lnTo>
                    <a:pt x="266" y="249"/>
                  </a:lnTo>
                  <a:lnTo>
                    <a:pt x="299" y="195"/>
                  </a:lnTo>
                  <a:lnTo>
                    <a:pt x="229" y="180"/>
                  </a:lnTo>
                  <a:lnTo>
                    <a:pt x="243" y="150"/>
                  </a:lnTo>
                  <a:lnTo>
                    <a:pt x="228" y="86"/>
                  </a:lnTo>
                  <a:lnTo>
                    <a:pt x="245" y="53"/>
                  </a:lnTo>
                  <a:lnTo>
                    <a:pt x="200" y="0"/>
                  </a:lnTo>
                  <a:lnTo>
                    <a:pt x="178" y="30"/>
                  </a:lnTo>
                  <a:lnTo>
                    <a:pt x="191" y="84"/>
                  </a:lnTo>
                  <a:lnTo>
                    <a:pt x="151" y="87"/>
                  </a:lnTo>
                  <a:lnTo>
                    <a:pt x="106" y="151"/>
                  </a:lnTo>
                  <a:lnTo>
                    <a:pt x="59" y="161"/>
                  </a:lnTo>
                  <a:lnTo>
                    <a:pt x="22" y="191"/>
                  </a:lnTo>
                  <a:lnTo>
                    <a:pt x="33" y="234"/>
                  </a:lnTo>
                  <a:lnTo>
                    <a:pt x="0" y="258"/>
                  </a:lnTo>
                  <a:lnTo>
                    <a:pt x="16" y="301"/>
                  </a:lnTo>
                  <a:close/>
                </a:path>
              </a:pathLst>
            </a:custGeom>
            <a:solidFill>
              <a:srgbClr val="D9DBDA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7" name="Google Shape;207;p20"/>
            <p:cNvSpPr/>
            <p:nvPr/>
          </p:nvSpPr>
          <p:spPr>
            <a:xfrm>
              <a:off x="4213225" y="566738"/>
              <a:ext cx="80963" cy="117475"/>
            </a:xfrm>
            <a:custGeom>
              <a:rect b="b" l="l" r="r" t="t"/>
              <a:pathLst>
                <a:path extrusionOk="0" h="370" w="256">
                  <a:moveTo>
                    <a:pt x="32" y="360"/>
                  </a:moveTo>
                  <a:lnTo>
                    <a:pt x="45" y="370"/>
                  </a:lnTo>
                  <a:lnTo>
                    <a:pt x="84" y="276"/>
                  </a:lnTo>
                  <a:lnTo>
                    <a:pt x="173" y="246"/>
                  </a:lnTo>
                  <a:lnTo>
                    <a:pt x="197" y="193"/>
                  </a:lnTo>
                  <a:lnTo>
                    <a:pt x="236" y="156"/>
                  </a:lnTo>
                  <a:lnTo>
                    <a:pt x="229" y="96"/>
                  </a:lnTo>
                  <a:lnTo>
                    <a:pt x="256" y="59"/>
                  </a:lnTo>
                  <a:lnTo>
                    <a:pt x="248" y="16"/>
                  </a:lnTo>
                  <a:lnTo>
                    <a:pt x="174" y="0"/>
                  </a:lnTo>
                  <a:lnTo>
                    <a:pt x="152" y="60"/>
                  </a:lnTo>
                  <a:lnTo>
                    <a:pt x="132" y="84"/>
                  </a:lnTo>
                  <a:lnTo>
                    <a:pt x="145" y="120"/>
                  </a:lnTo>
                  <a:lnTo>
                    <a:pt x="133" y="153"/>
                  </a:lnTo>
                  <a:lnTo>
                    <a:pt x="83" y="161"/>
                  </a:lnTo>
                  <a:lnTo>
                    <a:pt x="73" y="233"/>
                  </a:lnTo>
                  <a:lnTo>
                    <a:pt x="0" y="308"/>
                  </a:lnTo>
                  <a:lnTo>
                    <a:pt x="34" y="337"/>
                  </a:lnTo>
                  <a:lnTo>
                    <a:pt x="32" y="360"/>
                  </a:lnTo>
                  <a:close/>
                </a:path>
              </a:pathLst>
            </a:custGeom>
            <a:solidFill>
              <a:srgbClr val="D9DBDA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8" name="Google Shape;208;p20"/>
            <p:cNvSpPr/>
            <p:nvPr/>
          </p:nvSpPr>
          <p:spPr>
            <a:xfrm>
              <a:off x="4211638" y="882650"/>
              <a:ext cx="23813" cy="34925"/>
            </a:xfrm>
            <a:custGeom>
              <a:rect b="b" l="l" r="r" t="t"/>
              <a:pathLst>
                <a:path extrusionOk="0" h="113" w="76">
                  <a:moveTo>
                    <a:pt x="13" y="66"/>
                  </a:moveTo>
                  <a:lnTo>
                    <a:pt x="0" y="113"/>
                  </a:lnTo>
                  <a:lnTo>
                    <a:pt x="54" y="95"/>
                  </a:lnTo>
                  <a:lnTo>
                    <a:pt x="76" y="65"/>
                  </a:lnTo>
                  <a:lnTo>
                    <a:pt x="66" y="29"/>
                  </a:lnTo>
                  <a:lnTo>
                    <a:pt x="23" y="0"/>
                  </a:lnTo>
                  <a:lnTo>
                    <a:pt x="13" y="66"/>
                  </a:lnTo>
                  <a:close/>
                </a:path>
              </a:pathLst>
            </a:custGeom>
            <a:solidFill>
              <a:srgbClr val="D9DBDA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9" name="Google Shape;209;p20"/>
            <p:cNvSpPr/>
            <p:nvPr/>
          </p:nvSpPr>
          <p:spPr>
            <a:xfrm>
              <a:off x="5014913" y="179388"/>
              <a:ext cx="28575" cy="52388"/>
            </a:xfrm>
            <a:custGeom>
              <a:rect b="b" l="l" r="r" t="t"/>
              <a:pathLst>
                <a:path extrusionOk="0" h="165" w="91">
                  <a:moveTo>
                    <a:pt x="22" y="165"/>
                  </a:moveTo>
                  <a:lnTo>
                    <a:pt x="68" y="141"/>
                  </a:lnTo>
                  <a:lnTo>
                    <a:pt x="91" y="98"/>
                  </a:lnTo>
                  <a:lnTo>
                    <a:pt x="51" y="15"/>
                  </a:lnTo>
                  <a:lnTo>
                    <a:pt x="0" y="0"/>
                  </a:lnTo>
                  <a:lnTo>
                    <a:pt x="4" y="79"/>
                  </a:lnTo>
                  <a:lnTo>
                    <a:pt x="22" y="165"/>
                  </a:lnTo>
                  <a:close/>
                </a:path>
              </a:pathLst>
            </a:custGeom>
            <a:solidFill>
              <a:srgbClr val="D9DBDA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0" name="Google Shape;210;p20"/>
            <p:cNvSpPr/>
            <p:nvPr/>
          </p:nvSpPr>
          <p:spPr>
            <a:xfrm>
              <a:off x="4537075" y="341313"/>
              <a:ext cx="82550" cy="88900"/>
            </a:xfrm>
            <a:custGeom>
              <a:rect b="b" l="l" r="r" t="t"/>
              <a:pathLst>
                <a:path extrusionOk="0" h="283" w="260">
                  <a:moveTo>
                    <a:pt x="37" y="118"/>
                  </a:moveTo>
                  <a:lnTo>
                    <a:pt x="45" y="201"/>
                  </a:lnTo>
                  <a:lnTo>
                    <a:pt x="125" y="283"/>
                  </a:lnTo>
                  <a:lnTo>
                    <a:pt x="179" y="272"/>
                  </a:lnTo>
                  <a:lnTo>
                    <a:pt x="201" y="209"/>
                  </a:lnTo>
                  <a:lnTo>
                    <a:pt x="260" y="136"/>
                  </a:lnTo>
                  <a:lnTo>
                    <a:pt x="203" y="96"/>
                  </a:lnTo>
                  <a:lnTo>
                    <a:pt x="196" y="60"/>
                  </a:lnTo>
                  <a:lnTo>
                    <a:pt x="213" y="27"/>
                  </a:lnTo>
                  <a:lnTo>
                    <a:pt x="173" y="0"/>
                  </a:lnTo>
                  <a:lnTo>
                    <a:pt x="190" y="96"/>
                  </a:lnTo>
                  <a:lnTo>
                    <a:pt x="141" y="157"/>
                  </a:lnTo>
                  <a:lnTo>
                    <a:pt x="141" y="193"/>
                  </a:lnTo>
                  <a:lnTo>
                    <a:pt x="104" y="120"/>
                  </a:lnTo>
                  <a:lnTo>
                    <a:pt x="143" y="54"/>
                  </a:lnTo>
                  <a:lnTo>
                    <a:pt x="66" y="55"/>
                  </a:lnTo>
                  <a:lnTo>
                    <a:pt x="16" y="31"/>
                  </a:lnTo>
                  <a:lnTo>
                    <a:pt x="0" y="75"/>
                  </a:lnTo>
                  <a:lnTo>
                    <a:pt x="0" y="111"/>
                  </a:lnTo>
                  <a:lnTo>
                    <a:pt x="37" y="118"/>
                  </a:lnTo>
                  <a:close/>
                </a:path>
              </a:pathLst>
            </a:custGeom>
            <a:solidFill>
              <a:srgbClr val="D9DBDA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1" name="Google Shape;211;p20"/>
            <p:cNvSpPr/>
            <p:nvPr/>
          </p:nvSpPr>
          <p:spPr>
            <a:xfrm>
              <a:off x="4121150" y="1071563"/>
              <a:ext cx="34925" cy="19050"/>
            </a:xfrm>
            <a:custGeom>
              <a:rect b="b" l="l" r="r" t="t"/>
              <a:pathLst>
                <a:path extrusionOk="0" h="60" w="110">
                  <a:moveTo>
                    <a:pt x="10" y="60"/>
                  </a:moveTo>
                  <a:lnTo>
                    <a:pt x="110" y="30"/>
                  </a:lnTo>
                  <a:lnTo>
                    <a:pt x="72" y="0"/>
                  </a:lnTo>
                  <a:lnTo>
                    <a:pt x="0" y="35"/>
                  </a:lnTo>
                  <a:lnTo>
                    <a:pt x="10" y="60"/>
                  </a:lnTo>
                  <a:close/>
                </a:path>
              </a:pathLst>
            </a:custGeom>
            <a:solidFill>
              <a:srgbClr val="D9DBDA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2" name="Google Shape;212;p20"/>
            <p:cNvSpPr/>
            <p:nvPr/>
          </p:nvSpPr>
          <p:spPr>
            <a:xfrm>
              <a:off x="4864100" y="144463"/>
              <a:ext cx="128588" cy="100013"/>
            </a:xfrm>
            <a:custGeom>
              <a:rect b="b" l="l" r="r" t="t"/>
              <a:pathLst>
                <a:path extrusionOk="0" h="314" w="402">
                  <a:moveTo>
                    <a:pt x="5" y="302"/>
                  </a:moveTo>
                  <a:lnTo>
                    <a:pt x="67" y="288"/>
                  </a:lnTo>
                  <a:lnTo>
                    <a:pt x="100" y="255"/>
                  </a:lnTo>
                  <a:lnTo>
                    <a:pt x="124" y="314"/>
                  </a:lnTo>
                  <a:lnTo>
                    <a:pt x="160" y="267"/>
                  </a:lnTo>
                  <a:lnTo>
                    <a:pt x="256" y="204"/>
                  </a:lnTo>
                  <a:lnTo>
                    <a:pt x="286" y="133"/>
                  </a:lnTo>
                  <a:lnTo>
                    <a:pt x="349" y="90"/>
                  </a:lnTo>
                  <a:lnTo>
                    <a:pt x="402" y="59"/>
                  </a:lnTo>
                  <a:lnTo>
                    <a:pt x="381" y="0"/>
                  </a:lnTo>
                  <a:lnTo>
                    <a:pt x="354" y="20"/>
                  </a:lnTo>
                  <a:lnTo>
                    <a:pt x="335" y="70"/>
                  </a:lnTo>
                  <a:lnTo>
                    <a:pt x="305" y="57"/>
                  </a:lnTo>
                  <a:lnTo>
                    <a:pt x="196" y="114"/>
                  </a:lnTo>
                  <a:lnTo>
                    <a:pt x="206" y="163"/>
                  </a:lnTo>
                  <a:lnTo>
                    <a:pt x="143" y="188"/>
                  </a:lnTo>
                  <a:lnTo>
                    <a:pt x="149" y="145"/>
                  </a:lnTo>
                  <a:lnTo>
                    <a:pt x="106" y="122"/>
                  </a:lnTo>
                  <a:lnTo>
                    <a:pt x="72" y="175"/>
                  </a:lnTo>
                  <a:lnTo>
                    <a:pt x="0" y="196"/>
                  </a:lnTo>
                  <a:lnTo>
                    <a:pt x="10" y="255"/>
                  </a:lnTo>
                  <a:lnTo>
                    <a:pt x="5" y="302"/>
                  </a:lnTo>
                  <a:close/>
                </a:path>
              </a:pathLst>
            </a:custGeom>
            <a:solidFill>
              <a:srgbClr val="D9DBDA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3" name="Google Shape;213;p20"/>
            <p:cNvSpPr/>
            <p:nvPr/>
          </p:nvSpPr>
          <p:spPr>
            <a:xfrm>
              <a:off x="4886325" y="273050"/>
              <a:ext cx="63500" cy="41275"/>
            </a:xfrm>
            <a:custGeom>
              <a:rect b="b" l="l" r="r" t="t"/>
              <a:pathLst>
                <a:path extrusionOk="0" h="130" w="197">
                  <a:moveTo>
                    <a:pt x="0" y="58"/>
                  </a:moveTo>
                  <a:lnTo>
                    <a:pt x="110" y="123"/>
                  </a:lnTo>
                  <a:lnTo>
                    <a:pt x="187" y="130"/>
                  </a:lnTo>
                  <a:lnTo>
                    <a:pt x="197" y="106"/>
                  </a:lnTo>
                  <a:lnTo>
                    <a:pt x="163" y="43"/>
                  </a:lnTo>
                  <a:lnTo>
                    <a:pt x="69" y="0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D9DBDA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4" name="Google Shape;214;p20"/>
            <p:cNvSpPr/>
            <p:nvPr/>
          </p:nvSpPr>
          <p:spPr>
            <a:xfrm>
              <a:off x="5343525" y="104775"/>
              <a:ext cx="14288" cy="20638"/>
            </a:xfrm>
            <a:custGeom>
              <a:rect b="b" l="l" r="r" t="t"/>
              <a:pathLst>
                <a:path extrusionOk="0" h="66" w="43">
                  <a:moveTo>
                    <a:pt x="40" y="2"/>
                  </a:moveTo>
                  <a:lnTo>
                    <a:pt x="0" y="0"/>
                  </a:lnTo>
                  <a:lnTo>
                    <a:pt x="43" y="66"/>
                  </a:lnTo>
                  <a:lnTo>
                    <a:pt x="40" y="2"/>
                  </a:lnTo>
                  <a:close/>
                </a:path>
              </a:pathLst>
            </a:custGeom>
            <a:solidFill>
              <a:srgbClr val="D9DBDA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5" name="Google Shape;215;p20"/>
            <p:cNvSpPr/>
            <p:nvPr/>
          </p:nvSpPr>
          <p:spPr>
            <a:xfrm>
              <a:off x="5170488" y="61913"/>
              <a:ext cx="84138" cy="57150"/>
            </a:xfrm>
            <a:custGeom>
              <a:rect b="b" l="l" r="r" t="t"/>
              <a:pathLst>
                <a:path extrusionOk="0" h="180" w="263">
                  <a:moveTo>
                    <a:pt x="11" y="180"/>
                  </a:moveTo>
                  <a:lnTo>
                    <a:pt x="80" y="139"/>
                  </a:lnTo>
                  <a:lnTo>
                    <a:pt x="160" y="136"/>
                  </a:lnTo>
                  <a:lnTo>
                    <a:pt x="234" y="118"/>
                  </a:lnTo>
                  <a:lnTo>
                    <a:pt x="263" y="64"/>
                  </a:lnTo>
                  <a:lnTo>
                    <a:pt x="204" y="92"/>
                  </a:lnTo>
                  <a:lnTo>
                    <a:pt x="119" y="0"/>
                  </a:lnTo>
                  <a:lnTo>
                    <a:pt x="99" y="33"/>
                  </a:lnTo>
                  <a:lnTo>
                    <a:pt x="16" y="38"/>
                  </a:lnTo>
                  <a:lnTo>
                    <a:pt x="3" y="83"/>
                  </a:lnTo>
                  <a:lnTo>
                    <a:pt x="63" y="93"/>
                  </a:lnTo>
                  <a:lnTo>
                    <a:pt x="67" y="124"/>
                  </a:lnTo>
                  <a:lnTo>
                    <a:pt x="0" y="130"/>
                  </a:lnTo>
                  <a:lnTo>
                    <a:pt x="11" y="180"/>
                  </a:lnTo>
                  <a:close/>
                </a:path>
              </a:pathLst>
            </a:custGeom>
            <a:solidFill>
              <a:srgbClr val="D9DBDA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6" name="Google Shape;216;p20"/>
            <p:cNvSpPr/>
            <p:nvPr/>
          </p:nvSpPr>
          <p:spPr>
            <a:xfrm>
              <a:off x="5049838" y="107950"/>
              <a:ext cx="19050" cy="30163"/>
            </a:xfrm>
            <a:custGeom>
              <a:rect b="b" l="l" r="r" t="t"/>
              <a:pathLst>
                <a:path extrusionOk="0" h="99" w="57">
                  <a:moveTo>
                    <a:pt x="20" y="99"/>
                  </a:moveTo>
                  <a:lnTo>
                    <a:pt x="53" y="92"/>
                  </a:lnTo>
                  <a:lnTo>
                    <a:pt x="57" y="25"/>
                  </a:lnTo>
                  <a:lnTo>
                    <a:pt x="23" y="0"/>
                  </a:lnTo>
                  <a:lnTo>
                    <a:pt x="0" y="60"/>
                  </a:lnTo>
                  <a:lnTo>
                    <a:pt x="27" y="72"/>
                  </a:lnTo>
                  <a:lnTo>
                    <a:pt x="20" y="99"/>
                  </a:lnTo>
                  <a:close/>
                </a:path>
              </a:pathLst>
            </a:custGeom>
            <a:solidFill>
              <a:srgbClr val="D9DBDA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7" name="Google Shape;217;p20"/>
            <p:cNvSpPr/>
            <p:nvPr/>
          </p:nvSpPr>
          <p:spPr>
            <a:xfrm>
              <a:off x="4938713" y="214313"/>
              <a:ext cx="65088" cy="87313"/>
            </a:xfrm>
            <a:custGeom>
              <a:rect b="b" l="l" r="r" t="t"/>
              <a:pathLst>
                <a:path extrusionOk="0" h="271" w="206">
                  <a:moveTo>
                    <a:pt x="151" y="18"/>
                  </a:moveTo>
                  <a:lnTo>
                    <a:pt x="86" y="62"/>
                  </a:lnTo>
                  <a:lnTo>
                    <a:pt x="76" y="105"/>
                  </a:lnTo>
                  <a:lnTo>
                    <a:pt x="32" y="72"/>
                  </a:lnTo>
                  <a:lnTo>
                    <a:pt x="0" y="139"/>
                  </a:lnTo>
                  <a:lnTo>
                    <a:pt x="37" y="178"/>
                  </a:lnTo>
                  <a:lnTo>
                    <a:pt x="37" y="261"/>
                  </a:lnTo>
                  <a:lnTo>
                    <a:pt x="73" y="271"/>
                  </a:lnTo>
                  <a:lnTo>
                    <a:pt x="142" y="184"/>
                  </a:lnTo>
                  <a:lnTo>
                    <a:pt x="183" y="134"/>
                  </a:lnTo>
                  <a:lnTo>
                    <a:pt x="206" y="97"/>
                  </a:lnTo>
                  <a:lnTo>
                    <a:pt x="178" y="57"/>
                  </a:lnTo>
                  <a:lnTo>
                    <a:pt x="181" y="0"/>
                  </a:lnTo>
                  <a:lnTo>
                    <a:pt x="151" y="18"/>
                  </a:lnTo>
                  <a:close/>
                </a:path>
              </a:pathLst>
            </a:custGeom>
            <a:solidFill>
              <a:srgbClr val="D9DBDA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8" name="Google Shape;218;p20"/>
            <p:cNvSpPr/>
            <p:nvPr/>
          </p:nvSpPr>
          <p:spPr>
            <a:xfrm>
              <a:off x="4810125" y="268288"/>
              <a:ext cx="25400" cy="26988"/>
            </a:xfrm>
            <a:custGeom>
              <a:rect b="b" l="l" r="r" t="t"/>
              <a:pathLst>
                <a:path extrusionOk="0" h="85" w="81">
                  <a:moveTo>
                    <a:pt x="81" y="35"/>
                  </a:moveTo>
                  <a:lnTo>
                    <a:pt x="31" y="0"/>
                  </a:lnTo>
                  <a:lnTo>
                    <a:pt x="0" y="6"/>
                  </a:lnTo>
                  <a:lnTo>
                    <a:pt x="47" y="85"/>
                  </a:lnTo>
                  <a:lnTo>
                    <a:pt x="81" y="35"/>
                  </a:lnTo>
                  <a:close/>
                </a:path>
              </a:pathLst>
            </a:custGeom>
            <a:solidFill>
              <a:srgbClr val="D9DBDA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9" name="Google Shape;219;p20"/>
            <p:cNvSpPr/>
            <p:nvPr/>
          </p:nvSpPr>
          <p:spPr>
            <a:xfrm>
              <a:off x="4606925" y="306388"/>
              <a:ext cx="53975" cy="68263"/>
            </a:xfrm>
            <a:custGeom>
              <a:rect b="b" l="l" r="r" t="t"/>
              <a:pathLst>
                <a:path extrusionOk="0" h="212" w="167">
                  <a:moveTo>
                    <a:pt x="35" y="126"/>
                  </a:moveTo>
                  <a:lnTo>
                    <a:pt x="65" y="156"/>
                  </a:lnTo>
                  <a:lnTo>
                    <a:pt x="115" y="212"/>
                  </a:lnTo>
                  <a:lnTo>
                    <a:pt x="158" y="185"/>
                  </a:lnTo>
                  <a:lnTo>
                    <a:pt x="167" y="135"/>
                  </a:lnTo>
                  <a:lnTo>
                    <a:pt x="134" y="123"/>
                  </a:lnTo>
                  <a:lnTo>
                    <a:pt x="124" y="83"/>
                  </a:lnTo>
                  <a:lnTo>
                    <a:pt x="67" y="76"/>
                  </a:lnTo>
                  <a:lnTo>
                    <a:pt x="63" y="37"/>
                  </a:lnTo>
                  <a:lnTo>
                    <a:pt x="33" y="0"/>
                  </a:lnTo>
                  <a:lnTo>
                    <a:pt x="0" y="27"/>
                  </a:lnTo>
                  <a:lnTo>
                    <a:pt x="43" y="77"/>
                  </a:lnTo>
                  <a:lnTo>
                    <a:pt x="35" y="126"/>
                  </a:lnTo>
                  <a:close/>
                </a:path>
              </a:pathLst>
            </a:custGeom>
            <a:solidFill>
              <a:srgbClr val="D9DBDA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0" name="Google Shape;220;p20"/>
            <p:cNvSpPr/>
            <p:nvPr/>
          </p:nvSpPr>
          <p:spPr>
            <a:xfrm>
              <a:off x="4557713" y="309563"/>
              <a:ext cx="14288" cy="39688"/>
            </a:xfrm>
            <a:custGeom>
              <a:rect b="b" l="l" r="r" t="t"/>
              <a:pathLst>
                <a:path extrusionOk="0" h="123" w="49">
                  <a:moveTo>
                    <a:pt x="43" y="79"/>
                  </a:moveTo>
                  <a:lnTo>
                    <a:pt x="49" y="16"/>
                  </a:lnTo>
                  <a:lnTo>
                    <a:pt x="32" y="0"/>
                  </a:lnTo>
                  <a:lnTo>
                    <a:pt x="0" y="79"/>
                  </a:lnTo>
                  <a:lnTo>
                    <a:pt x="33" y="123"/>
                  </a:lnTo>
                  <a:lnTo>
                    <a:pt x="43" y="79"/>
                  </a:lnTo>
                  <a:close/>
                </a:path>
              </a:pathLst>
            </a:custGeom>
            <a:solidFill>
              <a:srgbClr val="D9DBDA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1" name="Google Shape;221;p20"/>
            <p:cNvSpPr/>
            <p:nvPr/>
          </p:nvSpPr>
          <p:spPr>
            <a:xfrm>
              <a:off x="4608513" y="396875"/>
              <a:ext cx="31750" cy="31750"/>
            </a:xfrm>
            <a:custGeom>
              <a:rect b="b" l="l" r="r" t="t"/>
              <a:pathLst>
                <a:path extrusionOk="0" h="97" w="100">
                  <a:moveTo>
                    <a:pt x="0" y="60"/>
                  </a:moveTo>
                  <a:lnTo>
                    <a:pt x="15" y="97"/>
                  </a:lnTo>
                  <a:lnTo>
                    <a:pt x="77" y="89"/>
                  </a:lnTo>
                  <a:lnTo>
                    <a:pt x="100" y="7"/>
                  </a:lnTo>
                  <a:lnTo>
                    <a:pt x="74" y="0"/>
                  </a:lnTo>
                  <a:lnTo>
                    <a:pt x="57" y="37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D9DBDA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2" name="Google Shape;222;p20"/>
            <p:cNvSpPr/>
            <p:nvPr/>
          </p:nvSpPr>
          <p:spPr>
            <a:xfrm>
              <a:off x="4699000" y="312738"/>
              <a:ext cx="38100" cy="61913"/>
            </a:xfrm>
            <a:custGeom>
              <a:rect b="b" l="l" r="r" t="t"/>
              <a:pathLst>
                <a:path extrusionOk="0" h="196" w="120">
                  <a:moveTo>
                    <a:pt x="17" y="167"/>
                  </a:moveTo>
                  <a:lnTo>
                    <a:pt x="64" y="196"/>
                  </a:lnTo>
                  <a:lnTo>
                    <a:pt x="101" y="169"/>
                  </a:lnTo>
                  <a:lnTo>
                    <a:pt x="71" y="93"/>
                  </a:lnTo>
                  <a:lnTo>
                    <a:pt x="120" y="27"/>
                  </a:lnTo>
                  <a:lnTo>
                    <a:pt x="80" y="0"/>
                  </a:lnTo>
                  <a:lnTo>
                    <a:pt x="46" y="24"/>
                  </a:lnTo>
                  <a:lnTo>
                    <a:pt x="29" y="57"/>
                  </a:lnTo>
                  <a:lnTo>
                    <a:pt x="0" y="74"/>
                  </a:lnTo>
                  <a:lnTo>
                    <a:pt x="24" y="133"/>
                  </a:lnTo>
                  <a:lnTo>
                    <a:pt x="17" y="167"/>
                  </a:lnTo>
                  <a:close/>
                </a:path>
              </a:pathLst>
            </a:custGeom>
            <a:solidFill>
              <a:srgbClr val="D9DBDA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3" name="Google Shape;223;p20"/>
            <p:cNvSpPr/>
            <p:nvPr/>
          </p:nvSpPr>
          <p:spPr>
            <a:xfrm>
              <a:off x="4667250" y="296863"/>
              <a:ext cx="15875" cy="22225"/>
            </a:xfrm>
            <a:custGeom>
              <a:rect b="b" l="l" r="r" t="t"/>
              <a:pathLst>
                <a:path extrusionOk="0" h="67" w="50">
                  <a:moveTo>
                    <a:pt x="50" y="49"/>
                  </a:moveTo>
                  <a:lnTo>
                    <a:pt x="20" y="0"/>
                  </a:lnTo>
                  <a:lnTo>
                    <a:pt x="3" y="13"/>
                  </a:lnTo>
                  <a:lnTo>
                    <a:pt x="0" y="43"/>
                  </a:lnTo>
                  <a:lnTo>
                    <a:pt x="23" y="67"/>
                  </a:lnTo>
                  <a:lnTo>
                    <a:pt x="50" y="49"/>
                  </a:lnTo>
                  <a:close/>
                </a:path>
              </a:pathLst>
            </a:custGeom>
            <a:solidFill>
              <a:srgbClr val="D9DBDA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4" name="Google Shape;224;p20"/>
            <p:cNvSpPr/>
            <p:nvPr/>
          </p:nvSpPr>
          <p:spPr>
            <a:xfrm>
              <a:off x="4197350" y="669925"/>
              <a:ext cx="131763" cy="161925"/>
            </a:xfrm>
            <a:custGeom>
              <a:rect b="b" l="l" r="r" t="t"/>
              <a:pathLst>
                <a:path extrusionOk="0" h="506" w="418">
                  <a:moveTo>
                    <a:pt x="315" y="135"/>
                  </a:moveTo>
                  <a:lnTo>
                    <a:pt x="268" y="156"/>
                  </a:lnTo>
                  <a:lnTo>
                    <a:pt x="252" y="212"/>
                  </a:lnTo>
                  <a:lnTo>
                    <a:pt x="232" y="276"/>
                  </a:lnTo>
                  <a:lnTo>
                    <a:pt x="185" y="286"/>
                  </a:lnTo>
                  <a:lnTo>
                    <a:pt x="179" y="247"/>
                  </a:lnTo>
                  <a:lnTo>
                    <a:pt x="228" y="183"/>
                  </a:lnTo>
                  <a:lnTo>
                    <a:pt x="228" y="160"/>
                  </a:lnTo>
                  <a:lnTo>
                    <a:pt x="191" y="126"/>
                  </a:lnTo>
                  <a:lnTo>
                    <a:pt x="221" y="77"/>
                  </a:lnTo>
                  <a:lnTo>
                    <a:pt x="200" y="4"/>
                  </a:lnTo>
                  <a:lnTo>
                    <a:pt x="170" y="0"/>
                  </a:lnTo>
                  <a:lnTo>
                    <a:pt x="111" y="121"/>
                  </a:lnTo>
                  <a:lnTo>
                    <a:pt x="131" y="151"/>
                  </a:lnTo>
                  <a:lnTo>
                    <a:pt x="105" y="188"/>
                  </a:lnTo>
                  <a:lnTo>
                    <a:pt x="105" y="247"/>
                  </a:lnTo>
                  <a:lnTo>
                    <a:pt x="19" y="341"/>
                  </a:lnTo>
                  <a:lnTo>
                    <a:pt x="43" y="374"/>
                  </a:lnTo>
                  <a:lnTo>
                    <a:pt x="0" y="394"/>
                  </a:lnTo>
                  <a:lnTo>
                    <a:pt x="7" y="414"/>
                  </a:lnTo>
                  <a:lnTo>
                    <a:pt x="44" y="420"/>
                  </a:lnTo>
                  <a:lnTo>
                    <a:pt x="12" y="497"/>
                  </a:lnTo>
                  <a:lnTo>
                    <a:pt x="35" y="503"/>
                  </a:lnTo>
                  <a:lnTo>
                    <a:pt x="71" y="414"/>
                  </a:lnTo>
                  <a:lnTo>
                    <a:pt x="113" y="374"/>
                  </a:lnTo>
                  <a:lnTo>
                    <a:pt x="104" y="476"/>
                  </a:lnTo>
                  <a:lnTo>
                    <a:pt x="134" y="506"/>
                  </a:lnTo>
                  <a:lnTo>
                    <a:pt x="134" y="506"/>
                  </a:lnTo>
                  <a:lnTo>
                    <a:pt x="159" y="464"/>
                  </a:lnTo>
                  <a:lnTo>
                    <a:pt x="176" y="434"/>
                  </a:lnTo>
                  <a:lnTo>
                    <a:pt x="182" y="423"/>
                  </a:lnTo>
                  <a:lnTo>
                    <a:pt x="183" y="416"/>
                  </a:lnTo>
                  <a:lnTo>
                    <a:pt x="183" y="416"/>
                  </a:lnTo>
                  <a:lnTo>
                    <a:pt x="184" y="410"/>
                  </a:lnTo>
                  <a:lnTo>
                    <a:pt x="187" y="403"/>
                  </a:lnTo>
                  <a:lnTo>
                    <a:pt x="192" y="384"/>
                  </a:lnTo>
                  <a:lnTo>
                    <a:pt x="200" y="359"/>
                  </a:lnTo>
                  <a:lnTo>
                    <a:pt x="210" y="409"/>
                  </a:lnTo>
                  <a:lnTo>
                    <a:pt x="253" y="432"/>
                  </a:lnTo>
                  <a:lnTo>
                    <a:pt x="287" y="422"/>
                  </a:lnTo>
                  <a:lnTo>
                    <a:pt x="253" y="371"/>
                  </a:lnTo>
                  <a:lnTo>
                    <a:pt x="277" y="338"/>
                  </a:lnTo>
                  <a:lnTo>
                    <a:pt x="289" y="282"/>
                  </a:lnTo>
                  <a:lnTo>
                    <a:pt x="353" y="288"/>
                  </a:lnTo>
                  <a:lnTo>
                    <a:pt x="358" y="219"/>
                  </a:lnTo>
                  <a:lnTo>
                    <a:pt x="418" y="144"/>
                  </a:lnTo>
                  <a:lnTo>
                    <a:pt x="400" y="108"/>
                  </a:lnTo>
                  <a:lnTo>
                    <a:pt x="364" y="72"/>
                  </a:lnTo>
                  <a:lnTo>
                    <a:pt x="364" y="72"/>
                  </a:lnTo>
                  <a:lnTo>
                    <a:pt x="360" y="74"/>
                  </a:lnTo>
                  <a:lnTo>
                    <a:pt x="354" y="77"/>
                  </a:lnTo>
                  <a:lnTo>
                    <a:pt x="349" y="78"/>
                  </a:lnTo>
                  <a:lnTo>
                    <a:pt x="346" y="80"/>
                  </a:lnTo>
                  <a:lnTo>
                    <a:pt x="343" y="78"/>
                  </a:lnTo>
                  <a:lnTo>
                    <a:pt x="340" y="76"/>
                  </a:lnTo>
                  <a:lnTo>
                    <a:pt x="340" y="76"/>
                  </a:lnTo>
                  <a:lnTo>
                    <a:pt x="338" y="72"/>
                  </a:lnTo>
                  <a:lnTo>
                    <a:pt x="335" y="66"/>
                  </a:lnTo>
                  <a:lnTo>
                    <a:pt x="326" y="55"/>
                  </a:lnTo>
                  <a:lnTo>
                    <a:pt x="314" y="43"/>
                  </a:lnTo>
                  <a:lnTo>
                    <a:pt x="283" y="83"/>
                  </a:lnTo>
                  <a:lnTo>
                    <a:pt x="315" y="135"/>
                  </a:lnTo>
                  <a:close/>
                </a:path>
              </a:pathLst>
            </a:custGeom>
            <a:solidFill>
              <a:srgbClr val="D9DBDA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5" name="Google Shape;225;p20"/>
            <p:cNvSpPr/>
            <p:nvPr/>
          </p:nvSpPr>
          <p:spPr>
            <a:xfrm>
              <a:off x="3198813" y="2447925"/>
              <a:ext cx="25400" cy="31750"/>
            </a:xfrm>
            <a:custGeom>
              <a:rect b="b" l="l" r="r" t="t"/>
              <a:pathLst>
                <a:path extrusionOk="0" h="102" w="83">
                  <a:moveTo>
                    <a:pt x="83" y="45"/>
                  </a:moveTo>
                  <a:lnTo>
                    <a:pt x="47" y="0"/>
                  </a:lnTo>
                  <a:lnTo>
                    <a:pt x="33" y="30"/>
                  </a:lnTo>
                  <a:lnTo>
                    <a:pt x="0" y="37"/>
                  </a:lnTo>
                  <a:lnTo>
                    <a:pt x="8" y="76"/>
                  </a:lnTo>
                  <a:lnTo>
                    <a:pt x="44" y="102"/>
                  </a:lnTo>
                  <a:lnTo>
                    <a:pt x="83" y="45"/>
                  </a:lnTo>
                  <a:close/>
                </a:path>
              </a:pathLst>
            </a:custGeom>
            <a:solidFill>
              <a:srgbClr val="D9DBDA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6" name="Google Shape;226;p20"/>
            <p:cNvSpPr/>
            <p:nvPr/>
          </p:nvSpPr>
          <p:spPr>
            <a:xfrm>
              <a:off x="3232150" y="2593975"/>
              <a:ext cx="23813" cy="31750"/>
            </a:xfrm>
            <a:custGeom>
              <a:rect b="b" l="l" r="r" t="t"/>
              <a:pathLst>
                <a:path extrusionOk="0" h="99" w="74">
                  <a:moveTo>
                    <a:pt x="50" y="50"/>
                  </a:moveTo>
                  <a:lnTo>
                    <a:pt x="29" y="0"/>
                  </a:lnTo>
                  <a:lnTo>
                    <a:pt x="0" y="23"/>
                  </a:lnTo>
                  <a:lnTo>
                    <a:pt x="10" y="67"/>
                  </a:lnTo>
                  <a:lnTo>
                    <a:pt x="74" y="99"/>
                  </a:lnTo>
                  <a:lnTo>
                    <a:pt x="50" y="50"/>
                  </a:lnTo>
                  <a:close/>
                </a:path>
              </a:pathLst>
            </a:custGeom>
            <a:solidFill>
              <a:srgbClr val="D9DBDA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7" name="Google Shape;227;p20"/>
            <p:cNvSpPr/>
            <p:nvPr/>
          </p:nvSpPr>
          <p:spPr>
            <a:xfrm>
              <a:off x="3211513" y="2532063"/>
              <a:ext cx="20638" cy="34925"/>
            </a:xfrm>
            <a:custGeom>
              <a:rect b="b" l="l" r="r" t="t"/>
              <a:pathLst>
                <a:path extrusionOk="0" h="109" w="62">
                  <a:moveTo>
                    <a:pt x="0" y="0"/>
                  </a:moveTo>
                  <a:lnTo>
                    <a:pt x="11" y="73"/>
                  </a:lnTo>
                  <a:lnTo>
                    <a:pt x="62" y="109"/>
                  </a:lnTo>
                  <a:lnTo>
                    <a:pt x="60" y="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BDA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8" name="Google Shape;228;p20"/>
            <p:cNvSpPr/>
            <p:nvPr/>
          </p:nvSpPr>
          <p:spPr>
            <a:xfrm>
              <a:off x="3224213" y="2301875"/>
              <a:ext cx="23813" cy="25400"/>
            </a:xfrm>
            <a:custGeom>
              <a:rect b="b" l="l" r="r" t="t"/>
              <a:pathLst>
                <a:path extrusionOk="0" h="80" w="77">
                  <a:moveTo>
                    <a:pt x="77" y="39"/>
                  </a:moveTo>
                  <a:lnTo>
                    <a:pt x="37" y="0"/>
                  </a:lnTo>
                  <a:lnTo>
                    <a:pt x="0" y="37"/>
                  </a:lnTo>
                  <a:lnTo>
                    <a:pt x="8" y="80"/>
                  </a:lnTo>
                  <a:lnTo>
                    <a:pt x="77" y="39"/>
                  </a:lnTo>
                  <a:close/>
                </a:path>
              </a:pathLst>
            </a:custGeom>
            <a:solidFill>
              <a:srgbClr val="D9DBDA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9" name="Google Shape;229;p20"/>
            <p:cNvSpPr/>
            <p:nvPr/>
          </p:nvSpPr>
          <p:spPr>
            <a:xfrm>
              <a:off x="4092575" y="822325"/>
              <a:ext cx="11113" cy="25400"/>
            </a:xfrm>
            <a:custGeom>
              <a:rect b="b" l="l" r="r" t="t"/>
              <a:pathLst>
                <a:path extrusionOk="0" h="79" w="34">
                  <a:moveTo>
                    <a:pt x="24" y="79"/>
                  </a:moveTo>
                  <a:lnTo>
                    <a:pt x="34" y="33"/>
                  </a:lnTo>
                  <a:lnTo>
                    <a:pt x="0" y="0"/>
                  </a:lnTo>
                  <a:lnTo>
                    <a:pt x="1" y="59"/>
                  </a:lnTo>
                  <a:lnTo>
                    <a:pt x="24" y="79"/>
                  </a:lnTo>
                  <a:close/>
                </a:path>
              </a:pathLst>
            </a:custGeom>
            <a:solidFill>
              <a:srgbClr val="D9DBDA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0" name="Google Shape;230;p20"/>
            <p:cNvSpPr/>
            <p:nvPr/>
          </p:nvSpPr>
          <p:spPr>
            <a:xfrm>
              <a:off x="3248025" y="2252663"/>
              <a:ext cx="28575" cy="22225"/>
            </a:xfrm>
            <a:custGeom>
              <a:rect b="b" l="l" r="r" t="t"/>
              <a:pathLst>
                <a:path extrusionOk="0" h="73" w="87">
                  <a:moveTo>
                    <a:pt x="44" y="73"/>
                  </a:moveTo>
                  <a:lnTo>
                    <a:pt x="87" y="50"/>
                  </a:lnTo>
                  <a:lnTo>
                    <a:pt x="59" y="0"/>
                  </a:lnTo>
                  <a:lnTo>
                    <a:pt x="0" y="1"/>
                  </a:lnTo>
                  <a:lnTo>
                    <a:pt x="17" y="43"/>
                  </a:lnTo>
                  <a:lnTo>
                    <a:pt x="44" y="73"/>
                  </a:lnTo>
                  <a:close/>
                </a:path>
              </a:pathLst>
            </a:custGeom>
            <a:solidFill>
              <a:srgbClr val="D9DBDA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1" name="Google Shape;231;p20"/>
            <p:cNvSpPr/>
            <p:nvPr/>
          </p:nvSpPr>
          <p:spPr>
            <a:xfrm>
              <a:off x="3228975" y="2382838"/>
              <a:ext cx="42863" cy="26988"/>
            </a:xfrm>
            <a:custGeom>
              <a:rect b="b" l="l" r="r" t="t"/>
              <a:pathLst>
                <a:path extrusionOk="0" h="87" w="136">
                  <a:moveTo>
                    <a:pt x="116" y="49"/>
                  </a:moveTo>
                  <a:lnTo>
                    <a:pt x="136" y="19"/>
                  </a:lnTo>
                  <a:lnTo>
                    <a:pt x="86" y="0"/>
                  </a:lnTo>
                  <a:lnTo>
                    <a:pt x="0" y="67"/>
                  </a:lnTo>
                  <a:lnTo>
                    <a:pt x="6" y="87"/>
                  </a:lnTo>
                  <a:lnTo>
                    <a:pt x="65" y="43"/>
                  </a:lnTo>
                  <a:lnTo>
                    <a:pt x="116" y="49"/>
                  </a:lnTo>
                  <a:close/>
                </a:path>
              </a:pathLst>
            </a:custGeom>
            <a:solidFill>
              <a:srgbClr val="D9DBDA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2" name="Google Shape;232;p20"/>
            <p:cNvSpPr/>
            <p:nvPr/>
          </p:nvSpPr>
          <p:spPr>
            <a:xfrm>
              <a:off x="3260725" y="2786063"/>
              <a:ext cx="11113" cy="30163"/>
            </a:xfrm>
            <a:custGeom>
              <a:rect b="b" l="l" r="r" t="t"/>
              <a:pathLst>
                <a:path extrusionOk="0" h="97" w="37">
                  <a:moveTo>
                    <a:pt x="12" y="17"/>
                  </a:moveTo>
                  <a:lnTo>
                    <a:pt x="0" y="80"/>
                  </a:lnTo>
                  <a:lnTo>
                    <a:pt x="20" y="97"/>
                  </a:lnTo>
                  <a:lnTo>
                    <a:pt x="37" y="40"/>
                  </a:lnTo>
                  <a:lnTo>
                    <a:pt x="25" y="0"/>
                  </a:lnTo>
                  <a:lnTo>
                    <a:pt x="12" y="17"/>
                  </a:lnTo>
                  <a:close/>
                </a:path>
              </a:pathLst>
            </a:custGeom>
            <a:solidFill>
              <a:srgbClr val="D9DBDA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3" name="Google Shape;233;p20"/>
            <p:cNvSpPr/>
            <p:nvPr/>
          </p:nvSpPr>
          <p:spPr>
            <a:xfrm>
              <a:off x="3263900" y="2681288"/>
              <a:ext cx="19050" cy="34925"/>
            </a:xfrm>
            <a:custGeom>
              <a:rect b="b" l="l" r="r" t="t"/>
              <a:pathLst>
                <a:path extrusionOk="0" h="109" w="57">
                  <a:moveTo>
                    <a:pt x="12" y="0"/>
                  </a:moveTo>
                  <a:lnTo>
                    <a:pt x="0" y="36"/>
                  </a:lnTo>
                  <a:lnTo>
                    <a:pt x="44" y="109"/>
                  </a:lnTo>
                  <a:lnTo>
                    <a:pt x="57" y="56"/>
                  </a:lnTo>
                  <a:lnTo>
                    <a:pt x="29" y="2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9DBDA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4" name="Google Shape;234;p20"/>
            <p:cNvSpPr/>
            <p:nvPr/>
          </p:nvSpPr>
          <p:spPr>
            <a:xfrm>
              <a:off x="3249613" y="2647950"/>
              <a:ext cx="20638" cy="26988"/>
            </a:xfrm>
            <a:custGeom>
              <a:rect b="b" l="l" r="r" t="t"/>
              <a:pathLst>
                <a:path extrusionOk="0" h="85" w="67">
                  <a:moveTo>
                    <a:pt x="67" y="35"/>
                  </a:moveTo>
                  <a:lnTo>
                    <a:pt x="27" y="5"/>
                  </a:lnTo>
                  <a:lnTo>
                    <a:pt x="7" y="0"/>
                  </a:lnTo>
                  <a:lnTo>
                    <a:pt x="0" y="39"/>
                  </a:lnTo>
                  <a:lnTo>
                    <a:pt x="20" y="85"/>
                  </a:lnTo>
                  <a:lnTo>
                    <a:pt x="40" y="75"/>
                  </a:lnTo>
                  <a:lnTo>
                    <a:pt x="67" y="35"/>
                  </a:lnTo>
                  <a:close/>
                </a:path>
              </a:pathLst>
            </a:custGeom>
            <a:solidFill>
              <a:srgbClr val="D9DBDA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5" name="Google Shape;235;p20"/>
            <p:cNvSpPr/>
            <p:nvPr/>
          </p:nvSpPr>
          <p:spPr>
            <a:xfrm>
              <a:off x="3236913" y="58738"/>
              <a:ext cx="2473325" cy="2968625"/>
            </a:xfrm>
            <a:custGeom>
              <a:rect b="b" l="l" r="r" t="t"/>
              <a:pathLst>
                <a:path extrusionOk="0" h="9350" w="7793">
                  <a:moveTo>
                    <a:pt x="7701" y="1194"/>
                  </a:moveTo>
                  <a:lnTo>
                    <a:pt x="7631" y="1205"/>
                  </a:lnTo>
                  <a:lnTo>
                    <a:pt x="7564" y="1130"/>
                  </a:lnTo>
                  <a:lnTo>
                    <a:pt x="7560" y="1209"/>
                  </a:lnTo>
                  <a:lnTo>
                    <a:pt x="7587" y="1205"/>
                  </a:lnTo>
                  <a:lnTo>
                    <a:pt x="7621" y="1239"/>
                  </a:lnTo>
                  <a:lnTo>
                    <a:pt x="7612" y="1308"/>
                  </a:lnTo>
                  <a:lnTo>
                    <a:pt x="7548" y="1272"/>
                  </a:lnTo>
                  <a:lnTo>
                    <a:pt x="7533" y="1385"/>
                  </a:lnTo>
                  <a:lnTo>
                    <a:pt x="7478" y="1492"/>
                  </a:lnTo>
                  <a:lnTo>
                    <a:pt x="7284" y="1589"/>
                  </a:lnTo>
                  <a:lnTo>
                    <a:pt x="7254" y="1626"/>
                  </a:lnTo>
                  <a:lnTo>
                    <a:pt x="7271" y="1590"/>
                  </a:lnTo>
                  <a:lnTo>
                    <a:pt x="7244" y="1531"/>
                  </a:lnTo>
                  <a:lnTo>
                    <a:pt x="7282" y="1567"/>
                  </a:lnTo>
                  <a:lnTo>
                    <a:pt x="7464" y="1463"/>
                  </a:lnTo>
                  <a:lnTo>
                    <a:pt x="7499" y="1346"/>
                  </a:lnTo>
                  <a:lnTo>
                    <a:pt x="7491" y="1257"/>
                  </a:lnTo>
                  <a:lnTo>
                    <a:pt x="7428" y="1206"/>
                  </a:lnTo>
                  <a:lnTo>
                    <a:pt x="7480" y="1156"/>
                  </a:lnTo>
                  <a:lnTo>
                    <a:pt x="7452" y="1081"/>
                  </a:lnTo>
                  <a:lnTo>
                    <a:pt x="7330" y="1075"/>
                  </a:lnTo>
                  <a:lnTo>
                    <a:pt x="7345" y="1022"/>
                  </a:lnTo>
                  <a:lnTo>
                    <a:pt x="7252" y="949"/>
                  </a:lnTo>
                  <a:lnTo>
                    <a:pt x="7148" y="915"/>
                  </a:lnTo>
                  <a:lnTo>
                    <a:pt x="7061" y="918"/>
                  </a:lnTo>
                  <a:lnTo>
                    <a:pt x="7088" y="881"/>
                  </a:lnTo>
                  <a:lnTo>
                    <a:pt x="7067" y="829"/>
                  </a:lnTo>
                  <a:lnTo>
                    <a:pt x="7181" y="868"/>
                  </a:lnTo>
                  <a:lnTo>
                    <a:pt x="7304" y="880"/>
                  </a:lnTo>
                  <a:lnTo>
                    <a:pt x="7438" y="915"/>
                  </a:lnTo>
                  <a:lnTo>
                    <a:pt x="7511" y="874"/>
                  </a:lnTo>
                  <a:lnTo>
                    <a:pt x="7570" y="863"/>
                  </a:lnTo>
                  <a:lnTo>
                    <a:pt x="7690" y="746"/>
                  </a:lnTo>
                  <a:lnTo>
                    <a:pt x="7793" y="723"/>
                  </a:lnTo>
                  <a:lnTo>
                    <a:pt x="7772" y="587"/>
                  </a:lnTo>
                  <a:lnTo>
                    <a:pt x="7722" y="597"/>
                  </a:lnTo>
                  <a:lnTo>
                    <a:pt x="7704" y="525"/>
                  </a:lnTo>
                  <a:lnTo>
                    <a:pt x="7617" y="515"/>
                  </a:lnTo>
                  <a:lnTo>
                    <a:pt x="7548" y="556"/>
                  </a:lnTo>
                  <a:lnTo>
                    <a:pt x="7501" y="519"/>
                  </a:lnTo>
                  <a:lnTo>
                    <a:pt x="7581" y="482"/>
                  </a:lnTo>
                  <a:lnTo>
                    <a:pt x="7584" y="449"/>
                  </a:lnTo>
                  <a:lnTo>
                    <a:pt x="7524" y="440"/>
                  </a:lnTo>
                  <a:lnTo>
                    <a:pt x="7476" y="360"/>
                  </a:lnTo>
                  <a:lnTo>
                    <a:pt x="7474" y="413"/>
                  </a:lnTo>
                  <a:lnTo>
                    <a:pt x="7420" y="460"/>
                  </a:lnTo>
                  <a:lnTo>
                    <a:pt x="7400" y="361"/>
                  </a:lnTo>
                  <a:lnTo>
                    <a:pt x="7326" y="388"/>
                  </a:lnTo>
                  <a:lnTo>
                    <a:pt x="7303" y="409"/>
                  </a:lnTo>
                  <a:lnTo>
                    <a:pt x="7260" y="379"/>
                  </a:lnTo>
                  <a:lnTo>
                    <a:pt x="7296" y="325"/>
                  </a:lnTo>
                  <a:lnTo>
                    <a:pt x="7252" y="259"/>
                  </a:lnTo>
                  <a:lnTo>
                    <a:pt x="7202" y="266"/>
                  </a:lnTo>
                  <a:lnTo>
                    <a:pt x="7125" y="207"/>
                  </a:lnTo>
                  <a:lnTo>
                    <a:pt x="7123" y="301"/>
                  </a:lnTo>
                  <a:lnTo>
                    <a:pt x="7076" y="321"/>
                  </a:lnTo>
                  <a:lnTo>
                    <a:pt x="7008" y="507"/>
                  </a:lnTo>
                  <a:lnTo>
                    <a:pt x="7069" y="596"/>
                  </a:lnTo>
                  <a:lnTo>
                    <a:pt x="7014" y="585"/>
                  </a:lnTo>
                  <a:lnTo>
                    <a:pt x="6933" y="802"/>
                  </a:lnTo>
                  <a:lnTo>
                    <a:pt x="6909" y="919"/>
                  </a:lnTo>
                  <a:lnTo>
                    <a:pt x="6840" y="941"/>
                  </a:lnTo>
                  <a:lnTo>
                    <a:pt x="6764" y="968"/>
                  </a:lnTo>
                  <a:lnTo>
                    <a:pt x="6758" y="951"/>
                  </a:lnTo>
                  <a:lnTo>
                    <a:pt x="6885" y="910"/>
                  </a:lnTo>
                  <a:lnTo>
                    <a:pt x="6940" y="701"/>
                  </a:lnTo>
                  <a:lnTo>
                    <a:pt x="6945" y="587"/>
                  </a:lnTo>
                  <a:lnTo>
                    <a:pt x="6925" y="578"/>
                  </a:lnTo>
                  <a:lnTo>
                    <a:pt x="6875" y="615"/>
                  </a:lnTo>
                  <a:lnTo>
                    <a:pt x="6862" y="591"/>
                  </a:lnTo>
                  <a:lnTo>
                    <a:pt x="6934" y="521"/>
                  </a:lnTo>
                  <a:lnTo>
                    <a:pt x="6967" y="378"/>
                  </a:lnTo>
                  <a:lnTo>
                    <a:pt x="6923" y="389"/>
                  </a:lnTo>
                  <a:lnTo>
                    <a:pt x="6794" y="456"/>
                  </a:lnTo>
                  <a:lnTo>
                    <a:pt x="6814" y="415"/>
                  </a:lnTo>
                  <a:lnTo>
                    <a:pt x="6883" y="365"/>
                  </a:lnTo>
                  <a:lnTo>
                    <a:pt x="6896" y="335"/>
                  </a:lnTo>
                  <a:lnTo>
                    <a:pt x="6840" y="276"/>
                  </a:lnTo>
                  <a:lnTo>
                    <a:pt x="6925" y="292"/>
                  </a:lnTo>
                  <a:lnTo>
                    <a:pt x="7035" y="181"/>
                  </a:lnTo>
                  <a:lnTo>
                    <a:pt x="7025" y="102"/>
                  </a:lnTo>
                  <a:lnTo>
                    <a:pt x="6924" y="139"/>
                  </a:lnTo>
                  <a:lnTo>
                    <a:pt x="6968" y="72"/>
                  </a:lnTo>
                  <a:lnTo>
                    <a:pt x="6893" y="0"/>
                  </a:lnTo>
                  <a:lnTo>
                    <a:pt x="6861" y="63"/>
                  </a:lnTo>
                  <a:lnTo>
                    <a:pt x="6851" y="93"/>
                  </a:lnTo>
                  <a:lnTo>
                    <a:pt x="6779" y="4"/>
                  </a:lnTo>
                  <a:lnTo>
                    <a:pt x="6754" y="71"/>
                  </a:lnTo>
                  <a:lnTo>
                    <a:pt x="6784" y="115"/>
                  </a:lnTo>
                  <a:lnTo>
                    <a:pt x="6745" y="135"/>
                  </a:lnTo>
                  <a:lnTo>
                    <a:pt x="6728" y="210"/>
                  </a:lnTo>
                  <a:lnTo>
                    <a:pt x="6756" y="244"/>
                  </a:lnTo>
                  <a:lnTo>
                    <a:pt x="6713" y="304"/>
                  </a:lnTo>
                  <a:lnTo>
                    <a:pt x="6696" y="331"/>
                  </a:lnTo>
                  <a:lnTo>
                    <a:pt x="6640" y="344"/>
                  </a:lnTo>
                  <a:lnTo>
                    <a:pt x="6627" y="408"/>
                  </a:lnTo>
                  <a:lnTo>
                    <a:pt x="6670" y="457"/>
                  </a:lnTo>
                  <a:lnTo>
                    <a:pt x="6658" y="500"/>
                  </a:lnTo>
                  <a:lnTo>
                    <a:pt x="6631" y="461"/>
                  </a:lnTo>
                  <a:lnTo>
                    <a:pt x="6582" y="600"/>
                  </a:lnTo>
                  <a:lnTo>
                    <a:pt x="6512" y="644"/>
                  </a:lnTo>
                  <a:lnTo>
                    <a:pt x="6466" y="642"/>
                  </a:lnTo>
                  <a:lnTo>
                    <a:pt x="6504" y="425"/>
                  </a:lnTo>
                  <a:lnTo>
                    <a:pt x="6417" y="449"/>
                  </a:lnTo>
                  <a:lnTo>
                    <a:pt x="6446" y="376"/>
                  </a:lnTo>
                  <a:lnTo>
                    <a:pt x="6496" y="346"/>
                  </a:lnTo>
                  <a:lnTo>
                    <a:pt x="6503" y="303"/>
                  </a:lnTo>
                  <a:lnTo>
                    <a:pt x="6472" y="249"/>
                  </a:lnTo>
                  <a:lnTo>
                    <a:pt x="6479" y="170"/>
                  </a:lnTo>
                  <a:lnTo>
                    <a:pt x="6422" y="220"/>
                  </a:lnTo>
                  <a:lnTo>
                    <a:pt x="6406" y="294"/>
                  </a:lnTo>
                  <a:lnTo>
                    <a:pt x="6324" y="368"/>
                  </a:lnTo>
                  <a:lnTo>
                    <a:pt x="6278" y="497"/>
                  </a:lnTo>
                  <a:lnTo>
                    <a:pt x="6083" y="741"/>
                  </a:lnTo>
                  <a:lnTo>
                    <a:pt x="6081" y="788"/>
                  </a:lnTo>
                  <a:lnTo>
                    <a:pt x="6138" y="784"/>
                  </a:lnTo>
                  <a:lnTo>
                    <a:pt x="6062" y="878"/>
                  </a:lnTo>
                  <a:lnTo>
                    <a:pt x="6028" y="935"/>
                  </a:lnTo>
                  <a:lnTo>
                    <a:pt x="5988" y="925"/>
                  </a:lnTo>
                  <a:lnTo>
                    <a:pt x="5968" y="835"/>
                  </a:lnTo>
                  <a:lnTo>
                    <a:pt x="6014" y="762"/>
                  </a:lnTo>
                  <a:lnTo>
                    <a:pt x="6067" y="499"/>
                  </a:lnTo>
                  <a:lnTo>
                    <a:pt x="6222" y="278"/>
                  </a:lnTo>
                  <a:lnTo>
                    <a:pt x="6209" y="223"/>
                  </a:lnTo>
                  <a:lnTo>
                    <a:pt x="6132" y="256"/>
                  </a:lnTo>
                  <a:lnTo>
                    <a:pt x="6083" y="310"/>
                  </a:lnTo>
                  <a:lnTo>
                    <a:pt x="6052" y="230"/>
                  </a:lnTo>
                  <a:lnTo>
                    <a:pt x="6012" y="220"/>
                  </a:lnTo>
                  <a:lnTo>
                    <a:pt x="5992" y="138"/>
                  </a:lnTo>
                  <a:lnTo>
                    <a:pt x="5968" y="145"/>
                  </a:lnTo>
                  <a:lnTo>
                    <a:pt x="5949" y="235"/>
                  </a:lnTo>
                  <a:lnTo>
                    <a:pt x="5915" y="165"/>
                  </a:lnTo>
                  <a:lnTo>
                    <a:pt x="5888" y="152"/>
                  </a:lnTo>
                  <a:lnTo>
                    <a:pt x="5876" y="262"/>
                  </a:lnTo>
                  <a:lnTo>
                    <a:pt x="5896" y="315"/>
                  </a:lnTo>
                  <a:lnTo>
                    <a:pt x="5867" y="332"/>
                  </a:lnTo>
                  <a:lnTo>
                    <a:pt x="5779" y="256"/>
                  </a:lnTo>
                  <a:lnTo>
                    <a:pt x="5753" y="276"/>
                  </a:lnTo>
                  <a:lnTo>
                    <a:pt x="5753" y="343"/>
                  </a:lnTo>
                  <a:lnTo>
                    <a:pt x="5843" y="359"/>
                  </a:lnTo>
                  <a:lnTo>
                    <a:pt x="5880" y="418"/>
                  </a:lnTo>
                  <a:lnTo>
                    <a:pt x="5865" y="464"/>
                  </a:lnTo>
                  <a:lnTo>
                    <a:pt x="5794" y="425"/>
                  </a:lnTo>
                  <a:lnTo>
                    <a:pt x="5755" y="551"/>
                  </a:lnTo>
                  <a:lnTo>
                    <a:pt x="5806" y="601"/>
                  </a:lnTo>
                  <a:lnTo>
                    <a:pt x="5772" y="642"/>
                  </a:lnTo>
                  <a:lnTo>
                    <a:pt x="5702" y="595"/>
                  </a:lnTo>
                  <a:lnTo>
                    <a:pt x="5658" y="599"/>
                  </a:lnTo>
                  <a:lnTo>
                    <a:pt x="5580" y="706"/>
                  </a:lnTo>
                  <a:lnTo>
                    <a:pt x="5547" y="720"/>
                  </a:lnTo>
                  <a:lnTo>
                    <a:pt x="5540" y="763"/>
                  </a:lnTo>
                  <a:lnTo>
                    <a:pt x="5521" y="819"/>
                  </a:lnTo>
                  <a:lnTo>
                    <a:pt x="5461" y="806"/>
                  </a:lnTo>
                  <a:lnTo>
                    <a:pt x="5448" y="890"/>
                  </a:lnTo>
                  <a:lnTo>
                    <a:pt x="5501" y="906"/>
                  </a:lnTo>
                  <a:lnTo>
                    <a:pt x="5456" y="959"/>
                  </a:lnTo>
                  <a:lnTo>
                    <a:pt x="5477" y="1068"/>
                  </a:lnTo>
                  <a:lnTo>
                    <a:pt x="5427" y="1086"/>
                  </a:lnTo>
                  <a:lnTo>
                    <a:pt x="5373" y="1000"/>
                  </a:lnTo>
                  <a:lnTo>
                    <a:pt x="5426" y="937"/>
                  </a:lnTo>
                  <a:lnTo>
                    <a:pt x="5342" y="940"/>
                  </a:lnTo>
                  <a:lnTo>
                    <a:pt x="5381" y="873"/>
                  </a:lnTo>
                  <a:lnTo>
                    <a:pt x="5245" y="849"/>
                  </a:lnTo>
                  <a:lnTo>
                    <a:pt x="5222" y="829"/>
                  </a:lnTo>
                  <a:lnTo>
                    <a:pt x="5198" y="859"/>
                  </a:lnTo>
                  <a:lnTo>
                    <a:pt x="5232" y="921"/>
                  </a:lnTo>
                  <a:lnTo>
                    <a:pt x="5155" y="909"/>
                  </a:lnTo>
                  <a:lnTo>
                    <a:pt x="5160" y="773"/>
                  </a:lnTo>
                  <a:lnTo>
                    <a:pt x="5077" y="751"/>
                  </a:lnTo>
                  <a:lnTo>
                    <a:pt x="5031" y="847"/>
                  </a:lnTo>
                  <a:lnTo>
                    <a:pt x="5044" y="877"/>
                  </a:lnTo>
                  <a:lnTo>
                    <a:pt x="4994" y="858"/>
                  </a:lnTo>
                  <a:lnTo>
                    <a:pt x="4988" y="808"/>
                  </a:lnTo>
                  <a:lnTo>
                    <a:pt x="4941" y="752"/>
                  </a:lnTo>
                  <a:lnTo>
                    <a:pt x="4934" y="821"/>
                  </a:lnTo>
                  <a:lnTo>
                    <a:pt x="4894" y="795"/>
                  </a:lnTo>
                  <a:lnTo>
                    <a:pt x="4841" y="812"/>
                  </a:lnTo>
                  <a:lnTo>
                    <a:pt x="4872" y="861"/>
                  </a:lnTo>
                  <a:lnTo>
                    <a:pt x="4944" y="838"/>
                  </a:lnTo>
                  <a:lnTo>
                    <a:pt x="4942" y="911"/>
                  </a:lnTo>
                  <a:lnTo>
                    <a:pt x="5005" y="977"/>
                  </a:lnTo>
                  <a:lnTo>
                    <a:pt x="5039" y="907"/>
                  </a:lnTo>
                  <a:lnTo>
                    <a:pt x="5106" y="952"/>
                  </a:lnTo>
                  <a:lnTo>
                    <a:pt x="5066" y="989"/>
                  </a:lnTo>
                  <a:lnTo>
                    <a:pt x="5110" y="1048"/>
                  </a:lnTo>
                  <a:lnTo>
                    <a:pt x="5070" y="1105"/>
                  </a:lnTo>
                  <a:lnTo>
                    <a:pt x="5085" y="1258"/>
                  </a:lnTo>
                  <a:lnTo>
                    <a:pt x="5024" y="1199"/>
                  </a:lnTo>
                  <a:lnTo>
                    <a:pt x="4994" y="1130"/>
                  </a:lnTo>
                  <a:lnTo>
                    <a:pt x="4948" y="1123"/>
                  </a:lnTo>
                  <a:lnTo>
                    <a:pt x="4913" y="1040"/>
                  </a:lnTo>
                  <a:lnTo>
                    <a:pt x="4863" y="1008"/>
                  </a:lnTo>
                  <a:lnTo>
                    <a:pt x="4839" y="1055"/>
                  </a:lnTo>
                  <a:lnTo>
                    <a:pt x="4904" y="1117"/>
                  </a:lnTo>
                  <a:lnTo>
                    <a:pt x="4837" y="1111"/>
                  </a:lnTo>
                  <a:lnTo>
                    <a:pt x="4818" y="1201"/>
                  </a:lnTo>
                  <a:lnTo>
                    <a:pt x="4751" y="1165"/>
                  </a:lnTo>
                  <a:lnTo>
                    <a:pt x="4787" y="1088"/>
                  </a:lnTo>
                  <a:lnTo>
                    <a:pt x="4754" y="1072"/>
                  </a:lnTo>
                  <a:lnTo>
                    <a:pt x="4714" y="1115"/>
                  </a:lnTo>
                  <a:lnTo>
                    <a:pt x="4705" y="1205"/>
                  </a:lnTo>
                  <a:lnTo>
                    <a:pt x="4639" y="1249"/>
                  </a:lnTo>
                  <a:lnTo>
                    <a:pt x="4652" y="1361"/>
                  </a:lnTo>
                  <a:lnTo>
                    <a:pt x="4707" y="1407"/>
                  </a:lnTo>
                  <a:lnTo>
                    <a:pt x="4683" y="1450"/>
                  </a:lnTo>
                  <a:lnTo>
                    <a:pt x="4643" y="1398"/>
                  </a:lnTo>
                  <a:lnTo>
                    <a:pt x="4613" y="1408"/>
                  </a:lnTo>
                  <a:lnTo>
                    <a:pt x="4591" y="1518"/>
                  </a:lnTo>
                  <a:lnTo>
                    <a:pt x="4512" y="1602"/>
                  </a:lnTo>
                  <a:lnTo>
                    <a:pt x="4512" y="1569"/>
                  </a:lnTo>
                  <a:lnTo>
                    <a:pt x="4573" y="1448"/>
                  </a:lnTo>
                  <a:lnTo>
                    <a:pt x="4573" y="1369"/>
                  </a:lnTo>
                  <a:lnTo>
                    <a:pt x="4535" y="1287"/>
                  </a:lnTo>
                  <a:lnTo>
                    <a:pt x="4568" y="1203"/>
                  </a:lnTo>
                  <a:lnTo>
                    <a:pt x="4573" y="1074"/>
                  </a:lnTo>
                  <a:lnTo>
                    <a:pt x="4548" y="1101"/>
                  </a:lnTo>
                  <a:lnTo>
                    <a:pt x="4497" y="1131"/>
                  </a:lnTo>
                  <a:lnTo>
                    <a:pt x="4494" y="1188"/>
                  </a:lnTo>
                  <a:lnTo>
                    <a:pt x="4448" y="1224"/>
                  </a:lnTo>
                  <a:lnTo>
                    <a:pt x="4429" y="1400"/>
                  </a:lnTo>
                  <a:lnTo>
                    <a:pt x="4374" y="1506"/>
                  </a:lnTo>
                  <a:lnTo>
                    <a:pt x="4373" y="1321"/>
                  </a:lnTo>
                  <a:lnTo>
                    <a:pt x="4349" y="1274"/>
                  </a:lnTo>
                  <a:lnTo>
                    <a:pt x="4368" y="1214"/>
                  </a:lnTo>
                  <a:lnTo>
                    <a:pt x="4321" y="1215"/>
                  </a:lnTo>
                  <a:lnTo>
                    <a:pt x="4305" y="1245"/>
                  </a:lnTo>
                  <a:lnTo>
                    <a:pt x="4239" y="1242"/>
                  </a:lnTo>
                  <a:lnTo>
                    <a:pt x="4166" y="1366"/>
                  </a:lnTo>
                  <a:lnTo>
                    <a:pt x="4210" y="1408"/>
                  </a:lnTo>
                  <a:lnTo>
                    <a:pt x="4194" y="1482"/>
                  </a:lnTo>
                  <a:lnTo>
                    <a:pt x="4234" y="1531"/>
                  </a:lnTo>
                  <a:lnTo>
                    <a:pt x="4268" y="1534"/>
                  </a:lnTo>
                  <a:lnTo>
                    <a:pt x="4363" y="1663"/>
                  </a:lnTo>
                  <a:lnTo>
                    <a:pt x="4356" y="1706"/>
                  </a:lnTo>
                  <a:lnTo>
                    <a:pt x="4279" y="1673"/>
                  </a:lnTo>
                  <a:lnTo>
                    <a:pt x="4269" y="1611"/>
                  </a:lnTo>
                  <a:lnTo>
                    <a:pt x="4185" y="1579"/>
                  </a:lnTo>
                  <a:lnTo>
                    <a:pt x="4123" y="1433"/>
                  </a:lnTo>
                  <a:lnTo>
                    <a:pt x="4044" y="1434"/>
                  </a:lnTo>
                  <a:lnTo>
                    <a:pt x="4061" y="1476"/>
                  </a:lnTo>
                  <a:lnTo>
                    <a:pt x="4064" y="1533"/>
                  </a:lnTo>
                  <a:lnTo>
                    <a:pt x="4145" y="1582"/>
                  </a:lnTo>
                  <a:lnTo>
                    <a:pt x="4109" y="1625"/>
                  </a:lnTo>
                  <a:lnTo>
                    <a:pt x="4055" y="1586"/>
                  </a:lnTo>
                  <a:lnTo>
                    <a:pt x="4038" y="1642"/>
                  </a:lnTo>
                  <a:lnTo>
                    <a:pt x="4015" y="1583"/>
                  </a:lnTo>
                  <a:lnTo>
                    <a:pt x="3978" y="1573"/>
                  </a:lnTo>
                  <a:lnTo>
                    <a:pt x="3968" y="1606"/>
                  </a:lnTo>
                  <a:lnTo>
                    <a:pt x="3935" y="1587"/>
                  </a:lnTo>
                  <a:lnTo>
                    <a:pt x="3984" y="1507"/>
                  </a:lnTo>
                  <a:lnTo>
                    <a:pt x="3937" y="1457"/>
                  </a:lnTo>
                  <a:lnTo>
                    <a:pt x="3882" y="1614"/>
                  </a:lnTo>
                  <a:lnTo>
                    <a:pt x="3892" y="1707"/>
                  </a:lnTo>
                  <a:lnTo>
                    <a:pt x="3914" y="1743"/>
                  </a:lnTo>
                  <a:lnTo>
                    <a:pt x="3747" y="1835"/>
                  </a:lnTo>
                  <a:lnTo>
                    <a:pt x="3721" y="1894"/>
                  </a:lnTo>
                  <a:lnTo>
                    <a:pt x="3618" y="1948"/>
                  </a:lnTo>
                  <a:lnTo>
                    <a:pt x="3625" y="1989"/>
                  </a:lnTo>
                  <a:lnTo>
                    <a:pt x="3556" y="2009"/>
                  </a:lnTo>
                  <a:lnTo>
                    <a:pt x="3524" y="2109"/>
                  </a:lnTo>
                  <a:lnTo>
                    <a:pt x="3421" y="2236"/>
                  </a:lnTo>
                  <a:lnTo>
                    <a:pt x="3424" y="2278"/>
                  </a:lnTo>
                  <a:lnTo>
                    <a:pt x="3501" y="2305"/>
                  </a:lnTo>
                  <a:lnTo>
                    <a:pt x="3515" y="2245"/>
                  </a:lnTo>
                  <a:lnTo>
                    <a:pt x="3561" y="2247"/>
                  </a:lnTo>
                  <a:lnTo>
                    <a:pt x="3578" y="2304"/>
                  </a:lnTo>
                  <a:lnTo>
                    <a:pt x="3618" y="2317"/>
                  </a:lnTo>
                  <a:lnTo>
                    <a:pt x="3707" y="2226"/>
                  </a:lnTo>
                  <a:lnTo>
                    <a:pt x="3741" y="2233"/>
                  </a:lnTo>
                  <a:lnTo>
                    <a:pt x="3715" y="2289"/>
                  </a:lnTo>
                  <a:lnTo>
                    <a:pt x="3759" y="2308"/>
                  </a:lnTo>
                  <a:lnTo>
                    <a:pt x="3725" y="2355"/>
                  </a:lnTo>
                  <a:lnTo>
                    <a:pt x="3659" y="2396"/>
                  </a:lnTo>
                  <a:lnTo>
                    <a:pt x="3693" y="2455"/>
                  </a:lnTo>
                  <a:lnTo>
                    <a:pt x="3636" y="2455"/>
                  </a:lnTo>
                  <a:lnTo>
                    <a:pt x="3593" y="2356"/>
                  </a:lnTo>
                  <a:lnTo>
                    <a:pt x="3539" y="2397"/>
                  </a:lnTo>
                  <a:lnTo>
                    <a:pt x="3479" y="2361"/>
                  </a:lnTo>
                  <a:lnTo>
                    <a:pt x="3375" y="2405"/>
                  </a:lnTo>
                  <a:lnTo>
                    <a:pt x="3330" y="2459"/>
                  </a:lnTo>
                  <a:lnTo>
                    <a:pt x="3386" y="2488"/>
                  </a:lnTo>
                  <a:lnTo>
                    <a:pt x="3417" y="2541"/>
                  </a:lnTo>
                  <a:lnTo>
                    <a:pt x="3374" y="2561"/>
                  </a:lnTo>
                  <a:lnTo>
                    <a:pt x="3414" y="2617"/>
                  </a:lnTo>
                  <a:lnTo>
                    <a:pt x="3391" y="2640"/>
                  </a:lnTo>
                  <a:lnTo>
                    <a:pt x="3345" y="2641"/>
                  </a:lnTo>
                  <a:lnTo>
                    <a:pt x="3332" y="2682"/>
                  </a:lnTo>
                  <a:lnTo>
                    <a:pt x="3421" y="2657"/>
                  </a:lnTo>
                  <a:lnTo>
                    <a:pt x="3439" y="2687"/>
                  </a:lnTo>
                  <a:lnTo>
                    <a:pt x="3419" y="2714"/>
                  </a:lnTo>
                  <a:lnTo>
                    <a:pt x="3362" y="2694"/>
                  </a:lnTo>
                  <a:lnTo>
                    <a:pt x="3335" y="2747"/>
                  </a:lnTo>
                  <a:lnTo>
                    <a:pt x="3329" y="2701"/>
                  </a:lnTo>
                  <a:lnTo>
                    <a:pt x="3298" y="2655"/>
                  </a:lnTo>
                  <a:lnTo>
                    <a:pt x="3281" y="2582"/>
                  </a:lnTo>
                  <a:lnTo>
                    <a:pt x="3294" y="2549"/>
                  </a:lnTo>
                  <a:lnTo>
                    <a:pt x="3264" y="2549"/>
                  </a:lnTo>
                  <a:lnTo>
                    <a:pt x="3228" y="2653"/>
                  </a:lnTo>
                  <a:lnTo>
                    <a:pt x="3171" y="2676"/>
                  </a:lnTo>
                  <a:lnTo>
                    <a:pt x="3142" y="2736"/>
                  </a:lnTo>
                  <a:lnTo>
                    <a:pt x="3100" y="2803"/>
                  </a:lnTo>
                  <a:lnTo>
                    <a:pt x="3127" y="2832"/>
                  </a:lnTo>
                  <a:lnTo>
                    <a:pt x="3164" y="2855"/>
                  </a:lnTo>
                  <a:lnTo>
                    <a:pt x="3124" y="2889"/>
                  </a:lnTo>
                  <a:lnTo>
                    <a:pt x="3160" y="2911"/>
                  </a:lnTo>
                  <a:lnTo>
                    <a:pt x="3111" y="2972"/>
                  </a:lnTo>
                  <a:lnTo>
                    <a:pt x="3048" y="3009"/>
                  </a:lnTo>
                  <a:lnTo>
                    <a:pt x="3069" y="3038"/>
                  </a:lnTo>
                  <a:lnTo>
                    <a:pt x="3135" y="3031"/>
                  </a:lnTo>
                  <a:lnTo>
                    <a:pt x="3205" y="2998"/>
                  </a:lnTo>
                  <a:lnTo>
                    <a:pt x="3151" y="3058"/>
                  </a:lnTo>
                  <a:lnTo>
                    <a:pt x="3173" y="3094"/>
                  </a:lnTo>
                  <a:lnTo>
                    <a:pt x="3126" y="3114"/>
                  </a:lnTo>
                  <a:lnTo>
                    <a:pt x="3079" y="3078"/>
                  </a:lnTo>
                  <a:lnTo>
                    <a:pt x="3042" y="3098"/>
                  </a:lnTo>
                  <a:lnTo>
                    <a:pt x="3025" y="3073"/>
                  </a:lnTo>
                  <a:lnTo>
                    <a:pt x="2982" y="3063"/>
                  </a:lnTo>
                  <a:lnTo>
                    <a:pt x="2957" y="2997"/>
                  </a:lnTo>
                  <a:lnTo>
                    <a:pt x="2885" y="3077"/>
                  </a:lnTo>
                  <a:lnTo>
                    <a:pt x="2866" y="3176"/>
                  </a:lnTo>
                  <a:lnTo>
                    <a:pt x="2896" y="3193"/>
                  </a:lnTo>
                  <a:lnTo>
                    <a:pt x="2914" y="3249"/>
                  </a:lnTo>
                  <a:lnTo>
                    <a:pt x="2966" y="3215"/>
                  </a:lnTo>
                  <a:lnTo>
                    <a:pt x="2994" y="3255"/>
                  </a:lnTo>
                  <a:lnTo>
                    <a:pt x="3053" y="3251"/>
                  </a:lnTo>
                  <a:lnTo>
                    <a:pt x="3108" y="3303"/>
                  </a:lnTo>
                  <a:lnTo>
                    <a:pt x="3058" y="3363"/>
                  </a:lnTo>
                  <a:lnTo>
                    <a:pt x="2991" y="3301"/>
                  </a:lnTo>
                  <a:lnTo>
                    <a:pt x="2927" y="3326"/>
                  </a:lnTo>
                  <a:lnTo>
                    <a:pt x="2838" y="3332"/>
                  </a:lnTo>
                  <a:lnTo>
                    <a:pt x="2818" y="3356"/>
                  </a:lnTo>
                  <a:lnTo>
                    <a:pt x="2775" y="3370"/>
                  </a:lnTo>
                  <a:lnTo>
                    <a:pt x="2762" y="3456"/>
                  </a:lnTo>
                  <a:lnTo>
                    <a:pt x="2719" y="3454"/>
                  </a:lnTo>
                  <a:lnTo>
                    <a:pt x="2682" y="3494"/>
                  </a:lnTo>
                  <a:lnTo>
                    <a:pt x="2635" y="3477"/>
                  </a:lnTo>
                  <a:lnTo>
                    <a:pt x="2620" y="3517"/>
                  </a:lnTo>
                  <a:lnTo>
                    <a:pt x="2560" y="3505"/>
                  </a:lnTo>
                  <a:lnTo>
                    <a:pt x="2550" y="3535"/>
                  </a:lnTo>
                  <a:lnTo>
                    <a:pt x="2583" y="3574"/>
                  </a:lnTo>
                  <a:lnTo>
                    <a:pt x="2630" y="3600"/>
                  </a:lnTo>
                  <a:lnTo>
                    <a:pt x="2551" y="3611"/>
                  </a:lnTo>
                  <a:lnTo>
                    <a:pt x="2544" y="3648"/>
                  </a:lnTo>
                  <a:lnTo>
                    <a:pt x="2567" y="3677"/>
                  </a:lnTo>
                  <a:lnTo>
                    <a:pt x="2551" y="3707"/>
                  </a:lnTo>
                  <a:lnTo>
                    <a:pt x="2497" y="3684"/>
                  </a:lnTo>
                  <a:lnTo>
                    <a:pt x="2475" y="3711"/>
                  </a:lnTo>
                  <a:lnTo>
                    <a:pt x="2539" y="3737"/>
                  </a:lnTo>
                  <a:lnTo>
                    <a:pt x="2442" y="3741"/>
                  </a:lnTo>
                  <a:lnTo>
                    <a:pt x="2438" y="3785"/>
                  </a:lnTo>
                  <a:lnTo>
                    <a:pt x="2545" y="3797"/>
                  </a:lnTo>
                  <a:lnTo>
                    <a:pt x="2526" y="3857"/>
                  </a:lnTo>
                  <a:lnTo>
                    <a:pt x="2479" y="3850"/>
                  </a:lnTo>
                  <a:lnTo>
                    <a:pt x="2473" y="3910"/>
                  </a:lnTo>
                  <a:lnTo>
                    <a:pt x="2496" y="3923"/>
                  </a:lnTo>
                  <a:lnTo>
                    <a:pt x="2561" y="4029"/>
                  </a:lnTo>
                  <a:lnTo>
                    <a:pt x="2588" y="4002"/>
                  </a:lnTo>
                  <a:lnTo>
                    <a:pt x="2680" y="3992"/>
                  </a:lnTo>
                  <a:lnTo>
                    <a:pt x="2654" y="4041"/>
                  </a:lnTo>
                  <a:lnTo>
                    <a:pt x="2584" y="4075"/>
                  </a:lnTo>
                  <a:lnTo>
                    <a:pt x="2559" y="4126"/>
                  </a:lnTo>
                  <a:lnTo>
                    <a:pt x="2531" y="4062"/>
                  </a:lnTo>
                  <a:lnTo>
                    <a:pt x="2494" y="4016"/>
                  </a:lnTo>
                  <a:lnTo>
                    <a:pt x="2411" y="4036"/>
                  </a:lnTo>
                  <a:lnTo>
                    <a:pt x="2385" y="4038"/>
                  </a:lnTo>
                  <a:lnTo>
                    <a:pt x="2378" y="4130"/>
                  </a:lnTo>
                  <a:lnTo>
                    <a:pt x="2259" y="4178"/>
                  </a:lnTo>
                  <a:lnTo>
                    <a:pt x="2209" y="4132"/>
                  </a:lnTo>
                  <a:lnTo>
                    <a:pt x="2185" y="4191"/>
                  </a:lnTo>
                  <a:lnTo>
                    <a:pt x="2259" y="4205"/>
                  </a:lnTo>
                  <a:lnTo>
                    <a:pt x="2273" y="4247"/>
                  </a:lnTo>
                  <a:lnTo>
                    <a:pt x="2210" y="4282"/>
                  </a:lnTo>
                  <a:lnTo>
                    <a:pt x="2240" y="4314"/>
                  </a:lnTo>
                  <a:lnTo>
                    <a:pt x="2302" y="4224"/>
                  </a:lnTo>
                  <a:lnTo>
                    <a:pt x="2376" y="4173"/>
                  </a:lnTo>
                  <a:lnTo>
                    <a:pt x="2372" y="4224"/>
                  </a:lnTo>
                  <a:lnTo>
                    <a:pt x="2429" y="4279"/>
                  </a:lnTo>
                  <a:lnTo>
                    <a:pt x="2414" y="4299"/>
                  </a:lnTo>
                  <a:lnTo>
                    <a:pt x="2329" y="4250"/>
                  </a:lnTo>
                  <a:lnTo>
                    <a:pt x="2307" y="4294"/>
                  </a:lnTo>
                  <a:lnTo>
                    <a:pt x="2333" y="4343"/>
                  </a:lnTo>
                  <a:lnTo>
                    <a:pt x="2273" y="4351"/>
                  </a:lnTo>
                  <a:lnTo>
                    <a:pt x="2254" y="4396"/>
                  </a:lnTo>
                  <a:lnTo>
                    <a:pt x="2315" y="4430"/>
                  </a:lnTo>
                  <a:lnTo>
                    <a:pt x="2302" y="4495"/>
                  </a:lnTo>
                  <a:lnTo>
                    <a:pt x="2266" y="4503"/>
                  </a:lnTo>
                  <a:lnTo>
                    <a:pt x="2248" y="4436"/>
                  </a:lnTo>
                  <a:lnTo>
                    <a:pt x="2204" y="4451"/>
                  </a:lnTo>
                  <a:lnTo>
                    <a:pt x="2215" y="4517"/>
                  </a:lnTo>
                  <a:lnTo>
                    <a:pt x="2272" y="4549"/>
                  </a:lnTo>
                  <a:lnTo>
                    <a:pt x="2290" y="4653"/>
                  </a:lnTo>
                  <a:lnTo>
                    <a:pt x="2290" y="4653"/>
                  </a:lnTo>
                  <a:lnTo>
                    <a:pt x="2296" y="4675"/>
                  </a:lnTo>
                  <a:lnTo>
                    <a:pt x="2296" y="4675"/>
                  </a:lnTo>
                  <a:lnTo>
                    <a:pt x="2297" y="4681"/>
                  </a:lnTo>
                  <a:lnTo>
                    <a:pt x="2297" y="4681"/>
                  </a:lnTo>
                  <a:lnTo>
                    <a:pt x="2287" y="4675"/>
                  </a:lnTo>
                  <a:lnTo>
                    <a:pt x="2287" y="4675"/>
                  </a:lnTo>
                  <a:lnTo>
                    <a:pt x="2227" y="4632"/>
                  </a:lnTo>
                  <a:lnTo>
                    <a:pt x="2206" y="4612"/>
                  </a:lnTo>
                  <a:lnTo>
                    <a:pt x="2202" y="4550"/>
                  </a:lnTo>
                  <a:lnTo>
                    <a:pt x="2179" y="4540"/>
                  </a:lnTo>
                  <a:lnTo>
                    <a:pt x="2166" y="4590"/>
                  </a:lnTo>
                  <a:lnTo>
                    <a:pt x="2186" y="4627"/>
                  </a:lnTo>
                  <a:lnTo>
                    <a:pt x="2150" y="4640"/>
                  </a:lnTo>
                  <a:lnTo>
                    <a:pt x="2150" y="4640"/>
                  </a:lnTo>
                  <a:lnTo>
                    <a:pt x="2122" y="4675"/>
                  </a:lnTo>
                  <a:lnTo>
                    <a:pt x="2122" y="4675"/>
                  </a:lnTo>
                  <a:lnTo>
                    <a:pt x="2104" y="4697"/>
                  </a:lnTo>
                  <a:lnTo>
                    <a:pt x="2084" y="4747"/>
                  </a:lnTo>
                  <a:lnTo>
                    <a:pt x="2121" y="4763"/>
                  </a:lnTo>
                  <a:lnTo>
                    <a:pt x="2161" y="4686"/>
                  </a:lnTo>
                  <a:lnTo>
                    <a:pt x="2161" y="4686"/>
                  </a:lnTo>
                  <a:lnTo>
                    <a:pt x="2181" y="4675"/>
                  </a:lnTo>
                  <a:lnTo>
                    <a:pt x="2181" y="4675"/>
                  </a:lnTo>
                  <a:lnTo>
                    <a:pt x="2190" y="4669"/>
                  </a:lnTo>
                  <a:lnTo>
                    <a:pt x="2190" y="4669"/>
                  </a:lnTo>
                  <a:lnTo>
                    <a:pt x="2191" y="4675"/>
                  </a:lnTo>
                  <a:lnTo>
                    <a:pt x="2191" y="4675"/>
                  </a:lnTo>
                  <a:lnTo>
                    <a:pt x="2201" y="4776"/>
                  </a:lnTo>
                  <a:lnTo>
                    <a:pt x="2244" y="4748"/>
                  </a:lnTo>
                  <a:lnTo>
                    <a:pt x="2287" y="4692"/>
                  </a:lnTo>
                  <a:lnTo>
                    <a:pt x="2300" y="4715"/>
                  </a:lnTo>
                  <a:lnTo>
                    <a:pt x="2274" y="4752"/>
                  </a:lnTo>
                  <a:lnTo>
                    <a:pt x="2218" y="4782"/>
                  </a:lnTo>
                  <a:lnTo>
                    <a:pt x="2234" y="4798"/>
                  </a:lnTo>
                  <a:lnTo>
                    <a:pt x="2195" y="4865"/>
                  </a:lnTo>
                  <a:lnTo>
                    <a:pt x="2159" y="4835"/>
                  </a:lnTo>
                  <a:lnTo>
                    <a:pt x="2141" y="4763"/>
                  </a:lnTo>
                  <a:lnTo>
                    <a:pt x="2115" y="4790"/>
                  </a:lnTo>
                  <a:lnTo>
                    <a:pt x="2098" y="4823"/>
                  </a:lnTo>
                  <a:lnTo>
                    <a:pt x="2035" y="4840"/>
                  </a:lnTo>
                  <a:lnTo>
                    <a:pt x="1993" y="4890"/>
                  </a:lnTo>
                  <a:lnTo>
                    <a:pt x="2003" y="4963"/>
                  </a:lnTo>
                  <a:lnTo>
                    <a:pt x="1950" y="4987"/>
                  </a:lnTo>
                  <a:lnTo>
                    <a:pt x="1917" y="4985"/>
                  </a:lnTo>
                  <a:lnTo>
                    <a:pt x="1880" y="5060"/>
                  </a:lnTo>
                  <a:lnTo>
                    <a:pt x="1891" y="5080"/>
                  </a:lnTo>
                  <a:lnTo>
                    <a:pt x="1920" y="5077"/>
                  </a:lnTo>
                  <a:lnTo>
                    <a:pt x="1984" y="5024"/>
                  </a:lnTo>
                  <a:lnTo>
                    <a:pt x="2010" y="5052"/>
                  </a:lnTo>
                  <a:lnTo>
                    <a:pt x="1945" y="5113"/>
                  </a:lnTo>
                  <a:lnTo>
                    <a:pt x="1915" y="5127"/>
                  </a:lnTo>
                  <a:lnTo>
                    <a:pt x="1921" y="5183"/>
                  </a:lnTo>
                  <a:lnTo>
                    <a:pt x="1942" y="5226"/>
                  </a:lnTo>
                  <a:lnTo>
                    <a:pt x="1929" y="5236"/>
                  </a:lnTo>
                  <a:lnTo>
                    <a:pt x="1852" y="5211"/>
                  </a:lnTo>
                  <a:lnTo>
                    <a:pt x="1845" y="5236"/>
                  </a:lnTo>
                  <a:lnTo>
                    <a:pt x="1896" y="5286"/>
                  </a:lnTo>
                  <a:lnTo>
                    <a:pt x="1852" y="5290"/>
                  </a:lnTo>
                  <a:lnTo>
                    <a:pt x="1795" y="5234"/>
                  </a:lnTo>
                  <a:lnTo>
                    <a:pt x="1769" y="5214"/>
                  </a:lnTo>
                  <a:lnTo>
                    <a:pt x="1713" y="5278"/>
                  </a:lnTo>
                  <a:lnTo>
                    <a:pt x="1699" y="5321"/>
                  </a:lnTo>
                  <a:lnTo>
                    <a:pt x="1649" y="5319"/>
                  </a:lnTo>
                  <a:lnTo>
                    <a:pt x="1610" y="5448"/>
                  </a:lnTo>
                  <a:lnTo>
                    <a:pt x="1551" y="5471"/>
                  </a:lnTo>
                  <a:lnTo>
                    <a:pt x="1531" y="5528"/>
                  </a:lnTo>
                  <a:lnTo>
                    <a:pt x="1555" y="5555"/>
                  </a:lnTo>
                  <a:lnTo>
                    <a:pt x="1459" y="5578"/>
                  </a:lnTo>
                  <a:lnTo>
                    <a:pt x="1465" y="5618"/>
                  </a:lnTo>
                  <a:lnTo>
                    <a:pt x="1542" y="5634"/>
                  </a:lnTo>
                  <a:lnTo>
                    <a:pt x="1467" y="5702"/>
                  </a:lnTo>
                  <a:lnTo>
                    <a:pt x="1400" y="5715"/>
                  </a:lnTo>
                  <a:lnTo>
                    <a:pt x="1401" y="5815"/>
                  </a:lnTo>
                  <a:lnTo>
                    <a:pt x="1431" y="5825"/>
                  </a:lnTo>
                  <a:lnTo>
                    <a:pt x="1493" y="5784"/>
                  </a:lnTo>
                  <a:lnTo>
                    <a:pt x="1461" y="5858"/>
                  </a:lnTo>
                  <a:lnTo>
                    <a:pt x="1519" y="5951"/>
                  </a:lnTo>
                  <a:lnTo>
                    <a:pt x="1621" y="5906"/>
                  </a:lnTo>
                  <a:lnTo>
                    <a:pt x="1701" y="5792"/>
                  </a:lnTo>
                  <a:lnTo>
                    <a:pt x="1867" y="5734"/>
                  </a:lnTo>
                  <a:lnTo>
                    <a:pt x="1867" y="5734"/>
                  </a:lnTo>
                  <a:lnTo>
                    <a:pt x="1861" y="5701"/>
                  </a:lnTo>
                  <a:lnTo>
                    <a:pt x="1634" y="5749"/>
                  </a:lnTo>
                  <a:lnTo>
                    <a:pt x="1644" y="5735"/>
                  </a:lnTo>
                  <a:lnTo>
                    <a:pt x="1859" y="5684"/>
                  </a:lnTo>
                  <a:lnTo>
                    <a:pt x="1887" y="5635"/>
                  </a:lnTo>
                  <a:lnTo>
                    <a:pt x="1940" y="5624"/>
                  </a:lnTo>
                  <a:lnTo>
                    <a:pt x="1944" y="5637"/>
                  </a:lnTo>
                  <a:lnTo>
                    <a:pt x="1897" y="5652"/>
                  </a:lnTo>
                  <a:lnTo>
                    <a:pt x="1922" y="5666"/>
                  </a:lnTo>
                  <a:lnTo>
                    <a:pt x="1921" y="5696"/>
                  </a:lnTo>
                  <a:lnTo>
                    <a:pt x="1891" y="5732"/>
                  </a:lnTo>
                  <a:lnTo>
                    <a:pt x="1967" y="5734"/>
                  </a:lnTo>
                  <a:lnTo>
                    <a:pt x="1959" y="5783"/>
                  </a:lnTo>
                  <a:lnTo>
                    <a:pt x="1872" y="5815"/>
                  </a:lnTo>
                  <a:lnTo>
                    <a:pt x="1910" y="5758"/>
                  </a:lnTo>
                  <a:lnTo>
                    <a:pt x="1737" y="5842"/>
                  </a:lnTo>
                  <a:lnTo>
                    <a:pt x="1675" y="5906"/>
                  </a:lnTo>
                  <a:lnTo>
                    <a:pt x="1718" y="5962"/>
                  </a:lnTo>
                  <a:lnTo>
                    <a:pt x="1676" y="5998"/>
                  </a:lnTo>
                  <a:lnTo>
                    <a:pt x="1552" y="5996"/>
                  </a:lnTo>
                  <a:lnTo>
                    <a:pt x="1532" y="6026"/>
                  </a:lnTo>
                  <a:lnTo>
                    <a:pt x="1567" y="6069"/>
                  </a:lnTo>
                  <a:lnTo>
                    <a:pt x="1493" y="6076"/>
                  </a:lnTo>
                  <a:lnTo>
                    <a:pt x="1482" y="6036"/>
                  </a:lnTo>
                  <a:lnTo>
                    <a:pt x="1499" y="5967"/>
                  </a:lnTo>
                  <a:lnTo>
                    <a:pt x="1424" y="5885"/>
                  </a:lnTo>
                  <a:lnTo>
                    <a:pt x="1275" y="5953"/>
                  </a:lnTo>
                  <a:lnTo>
                    <a:pt x="1293" y="6002"/>
                  </a:lnTo>
                  <a:lnTo>
                    <a:pt x="1323" y="6055"/>
                  </a:lnTo>
                  <a:lnTo>
                    <a:pt x="1247" y="6085"/>
                  </a:lnTo>
                  <a:lnTo>
                    <a:pt x="1219" y="6016"/>
                  </a:lnTo>
                  <a:lnTo>
                    <a:pt x="1162" y="6036"/>
                  </a:lnTo>
                  <a:lnTo>
                    <a:pt x="1093" y="6041"/>
                  </a:lnTo>
                  <a:lnTo>
                    <a:pt x="1031" y="6133"/>
                  </a:lnTo>
                  <a:lnTo>
                    <a:pt x="984" y="6200"/>
                  </a:lnTo>
                  <a:lnTo>
                    <a:pt x="961" y="6178"/>
                  </a:lnTo>
                  <a:lnTo>
                    <a:pt x="917" y="6168"/>
                  </a:lnTo>
                  <a:lnTo>
                    <a:pt x="914" y="6208"/>
                  </a:lnTo>
                  <a:lnTo>
                    <a:pt x="868" y="6205"/>
                  </a:lnTo>
                  <a:lnTo>
                    <a:pt x="821" y="6239"/>
                  </a:lnTo>
                  <a:lnTo>
                    <a:pt x="755" y="6259"/>
                  </a:lnTo>
                  <a:lnTo>
                    <a:pt x="746" y="6323"/>
                  </a:lnTo>
                  <a:lnTo>
                    <a:pt x="792" y="6345"/>
                  </a:lnTo>
                  <a:lnTo>
                    <a:pt x="845" y="6305"/>
                  </a:lnTo>
                  <a:lnTo>
                    <a:pt x="909" y="6361"/>
                  </a:lnTo>
                  <a:lnTo>
                    <a:pt x="826" y="6394"/>
                  </a:lnTo>
                  <a:lnTo>
                    <a:pt x="809" y="6372"/>
                  </a:lnTo>
                  <a:lnTo>
                    <a:pt x="770" y="6415"/>
                  </a:lnTo>
                  <a:lnTo>
                    <a:pt x="726" y="6388"/>
                  </a:lnTo>
                  <a:lnTo>
                    <a:pt x="672" y="6343"/>
                  </a:lnTo>
                  <a:lnTo>
                    <a:pt x="583" y="6403"/>
                  </a:lnTo>
                  <a:lnTo>
                    <a:pt x="590" y="6453"/>
                  </a:lnTo>
                  <a:lnTo>
                    <a:pt x="647" y="6469"/>
                  </a:lnTo>
                  <a:lnTo>
                    <a:pt x="591" y="6527"/>
                  </a:lnTo>
                  <a:lnTo>
                    <a:pt x="664" y="6522"/>
                  </a:lnTo>
                  <a:lnTo>
                    <a:pt x="717" y="6509"/>
                  </a:lnTo>
                  <a:lnTo>
                    <a:pt x="817" y="6541"/>
                  </a:lnTo>
                  <a:lnTo>
                    <a:pt x="728" y="6584"/>
                  </a:lnTo>
                  <a:lnTo>
                    <a:pt x="728" y="6615"/>
                  </a:lnTo>
                  <a:lnTo>
                    <a:pt x="811" y="6627"/>
                  </a:lnTo>
                  <a:lnTo>
                    <a:pt x="803" y="6667"/>
                  </a:lnTo>
                  <a:lnTo>
                    <a:pt x="756" y="6680"/>
                  </a:lnTo>
                  <a:lnTo>
                    <a:pt x="691" y="6618"/>
                  </a:lnTo>
                  <a:lnTo>
                    <a:pt x="665" y="6635"/>
                  </a:lnTo>
                  <a:lnTo>
                    <a:pt x="609" y="6602"/>
                  </a:lnTo>
                  <a:lnTo>
                    <a:pt x="558" y="6622"/>
                  </a:lnTo>
                  <a:lnTo>
                    <a:pt x="518" y="6627"/>
                  </a:lnTo>
                  <a:lnTo>
                    <a:pt x="472" y="6654"/>
                  </a:lnTo>
                  <a:lnTo>
                    <a:pt x="456" y="6684"/>
                  </a:lnTo>
                  <a:lnTo>
                    <a:pt x="479" y="6703"/>
                  </a:lnTo>
                  <a:lnTo>
                    <a:pt x="515" y="6666"/>
                  </a:lnTo>
                  <a:lnTo>
                    <a:pt x="585" y="6703"/>
                  </a:lnTo>
                  <a:lnTo>
                    <a:pt x="593" y="6758"/>
                  </a:lnTo>
                  <a:lnTo>
                    <a:pt x="717" y="6771"/>
                  </a:lnTo>
                  <a:lnTo>
                    <a:pt x="703" y="6807"/>
                  </a:lnTo>
                  <a:lnTo>
                    <a:pt x="616" y="6808"/>
                  </a:lnTo>
                  <a:lnTo>
                    <a:pt x="584" y="6924"/>
                  </a:lnTo>
                  <a:lnTo>
                    <a:pt x="547" y="6924"/>
                  </a:lnTo>
                  <a:lnTo>
                    <a:pt x="570" y="6785"/>
                  </a:lnTo>
                  <a:lnTo>
                    <a:pt x="526" y="6736"/>
                  </a:lnTo>
                  <a:lnTo>
                    <a:pt x="466" y="6746"/>
                  </a:lnTo>
                  <a:lnTo>
                    <a:pt x="460" y="6833"/>
                  </a:lnTo>
                  <a:lnTo>
                    <a:pt x="480" y="6872"/>
                  </a:lnTo>
                  <a:lnTo>
                    <a:pt x="457" y="6889"/>
                  </a:lnTo>
                  <a:lnTo>
                    <a:pt x="404" y="6783"/>
                  </a:lnTo>
                  <a:lnTo>
                    <a:pt x="330" y="6831"/>
                  </a:lnTo>
                  <a:lnTo>
                    <a:pt x="304" y="6901"/>
                  </a:lnTo>
                  <a:lnTo>
                    <a:pt x="351" y="6923"/>
                  </a:lnTo>
                  <a:lnTo>
                    <a:pt x="365" y="6950"/>
                  </a:lnTo>
                  <a:lnTo>
                    <a:pt x="324" y="6977"/>
                  </a:lnTo>
                  <a:lnTo>
                    <a:pt x="381" y="7009"/>
                  </a:lnTo>
                  <a:lnTo>
                    <a:pt x="316" y="7027"/>
                  </a:lnTo>
                  <a:lnTo>
                    <a:pt x="222" y="7037"/>
                  </a:lnTo>
                  <a:lnTo>
                    <a:pt x="202" y="7064"/>
                  </a:lnTo>
                  <a:lnTo>
                    <a:pt x="252" y="7077"/>
                  </a:lnTo>
                  <a:lnTo>
                    <a:pt x="419" y="7052"/>
                  </a:lnTo>
                  <a:lnTo>
                    <a:pt x="419" y="7078"/>
                  </a:lnTo>
                  <a:lnTo>
                    <a:pt x="376" y="7123"/>
                  </a:lnTo>
                  <a:lnTo>
                    <a:pt x="292" y="7082"/>
                  </a:lnTo>
                  <a:lnTo>
                    <a:pt x="220" y="7107"/>
                  </a:lnTo>
                  <a:lnTo>
                    <a:pt x="210" y="7147"/>
                  </a:lnTo>
                  <a:lnTo>
                    <a:pt x="170" y="7124"/>
                  </a:lnTo>
                  <a:lnTo>
                    <a:pt x="126" y="7078"/>
                  </a:lnTo>
                  <a:lnTo>
                    <a:pt x="86" y="7118"/>
                  </a:lnTo>
                  <a:lnTo>
                    <a:pt x="66" y="7118"/>
                  </a:lnTo>
                  <a:lnTo>
                    <a:pt x="74" y="7165"/>
                  </a:lnTo>
                  <a:lnTo>
                    <a:pt x="0" y="7175"/>
                  </a:lnTo>
                  <a:lnTo>
                    <a:pt x="104" y="7237"/>
                  </a:lnTo>
                  <a:lnTo>
                    <a:pt x="77" y="7264"/>
                  </a:lnTo>
                  <a:lnTo>
                    <a:pt x="172" y="7326"/>
                  </a:lnTo>
                  <a:lnTo>
                    <a:pt x="125" y="7337"/>
                  </a:lnTo>
                  <a:lnTo>
                    <a:pt x="108" y="7380"/>
                  </a:lnTo>
                  <a:lnTo>
                    <a:pt x="142" y="7387"/>
                  </a:lnTo>
                  <a:lnTo>
                    <a:pt x="9" y="7450"/>
                  </a:lnTo>
                  <a:lnTo>
                    <a:pt x="86" y="7480"/>
                  </a:lnTo>
                  <a:lnTo>
                    <a:pt x="39" y="7504"/>
                  </a:lnTo>
                  <a:lnTo>
                    <a:pt x="64" y="7543"/>
                  </a:lnTo>
                  <a:lnTo>
                    <a:pt x="134" y="7569"/>
                  </a:lnTo>
                  <a:lnTo>
                    <a:pt x="243" y="7498"/>
                  </a:lnTo>
                  <a:lnTo>
                    <a:pt x="353" y="7504"/>
                  </a:lnTo>
                  <a:lnTo>
                    <a:pt x="409" y="7494"/>
                  </a:lnTo>
                  <a:lnTo>
                    <a:pt x="409" y="7440"/>
                  </a:lnTo>
                  <a:lnTo>
                    <a:pt x="485" y="7380"/>
                  </a:lnTo>
                  <a:lnTo>
                    <a:pt x="436" y="7453"/>
                  </a:lnTo>
                  <a:lnTo>
                    <a:pt x="436" y="7490"/>
                  </a:lnTo>
                  <a:lnTo>
                    <a:pt x="566" y="7489"/>
                  </a:lnTo>
                  <a:lnTo>
                    <a:pt x="590" y="7466"/>
                  </a:lnTo>
                  <a:lnTo>
                    <a:pt x="620" y="7501"/>
                  </a:lnTo>
                  <a:lnTo>
                    <a:pt x="669" y="7471"/>
                  </a:lnTo>
                  <a:lnTo>
                    <a:pt x="669" y="7355"/>
                  </a:lnTo>
                  <a:lnTo>
                    <a:pt x="787" y="7251"/>
                  </a:lnTo>
                  <a:lnTo>
                    <a:pt x="718" y="7354"/>
                  </a:lnTo>
                  <a:lnTo>
                    <a:pt x="719" y="7431"/>
                  </a:lnTo>
                  <a:lnTo>
                    <a:pt x="692" y="7478"/>
                  </a:lnTo>
                  <a:lnTo>
                    <a:pt x="792" y="7440"/>
                  </a:lnTo>
                  <a:lnTo>
                    <a:pt x="796" y="7494"/>
                  </a:lnTo>
                  <a:lnTo>
                    <a:pt x="606" y="7565"/>
                  </a:lnTo>
                  <a:lnTo>
                    <a:pt x="618" y="7607"/>
                  </a:lnTo>
                  <a:lnTo>
                    <a:pt x="674" y="7651"/>
                  </a:lnTo>
                  <a:lnTo>
                    <a:pt x="654" y="7697"/>
                  </a:lnTo>
                  <a:lnTo>
                    <a:pt x="614" y="7651"/>
                  </a:lnTo>
                  <a:lnTo>
                    <a:pt x="565" y="7691"/>
                  </a:lnTo>
                  <a:lnTo>
                    <a:pt x="581" y="7622"/>
                  </a:lnTo>
                  <a:lnTo>
                    <a:pt x="444" y="7536"/>
                  </a:lnTo>
                  <a:lnTo>
                    <a:pt x="377" y="7574"/>
                  </a:lnTo>
                  <a:lnTo>
                    <a:pt x="240" y="7545"/>
                  </a:lnTo>
                  <a:lnTo>
                    <a:pt x="161" y="7595"/>
                  </a:lnTo>
                  <a:lnTo>
                    <a:pt x="80" y="7576"/>
                  </a:lnTo>
                  <a:lnTo>
                    <a:pt x="30" y="7579"/>
                  </a:lnTo>
                  <a:lnTo>
                    <a:pt x="15" y="7636"/>
                  </a:lnTo>
                  <a:lnTo>
                    <a:pt x="51" y="7640"/>
                  </a:lnTo>
                  <a:lnTo>
                    <a:pt x="25" y="7673"/>
                  </a:lnTo>
                  <a:lnTo>
                    <a:pt x="82" y="7709"/>
                  </a:lnTo>
                  <a:lnTo>
                    <a:pt x="122" y="7689"/>
                  </a:lnTo>
                  <a:lnTo>
                    <a:pt x="148" y="7692"/>
                  </a:lnTo>
                  <a:lnTo>
                    <a:pt x="112" y="7739"/>
                  </a:lnTo>
                  <a:lnTo>
                    <a:pt x="152" y="7774"/>
                  </a:lnTo>
                  <a:lnTo>
                    <a:pt x="150" y="7814"/>
                  </a:lnTo>
                  <a:lnTo>
                    <a:pt x="219" y="7807"/>
                  </a:lnTo>
                  <a:lnTo>
                    <a:pt x="136" y="7851"/>
                  </a:lnTo>
                  <a:lnTo>
                    <a:pt x="143" y="7904"/>
                  </a:lnTo>
                  <a:lnTo>
                    <a:pt x="171" y="7920"/>
                  </a:lnTo>
                  <a:lnTo>
                    <a:pt x="260" y="7913"/>
                  </a:lnTo>
                  <a:lnTo>
                    <a:pt x="157" y="7980"/>
                  </a:lnTo>
                  <a:lnTo>
                    <a:pt x="111" y="7935"/>
                  </a:lnTo>
                  <a:lnTo>
                    <a:pt x="104" y="8001"/>
                  </a:lnTo>
                  <a:lnTo>
                    <a:pt x="50" y="7995"/>
                  </a:lnTo>
                  <a:lnTo>
                    <a:pt x="51" y="8024"/>
                  </a:lnTo>
                  <a:lnTo>
                    <a:pt x="112" y="8116"/>
                  </a:lnTo>
                  <a:lnTo>
                    <a:pt x="158" y="8083"/>
                  </a:lnTo>
                  <a:lnTo>
                    <a:pt x="229" y="8122"/>
                  </a:lnTo>
                  <a:lnTo>
                    <a:pt x="252" y="8092"/>
                  </a:lnTo>
                  <a:lnTo>
                    <a:pt x="341" y="8032"/>
                  </a:lnTo>
                  <a:lnTo>
                    <a:pt x="367" y="7938"/>
                  </a:lnTo>
                  <a:lnTo>
                    <a:pt x="457" y="7895"/>
                  </a:lnTo>
                  <a:lnTo>
                    <a:pt x="503" y="7845"/>
                  </a:lnTo>
                  <a:lnTo>
                    <a:pt x="493" y="7895"/>
                  </a:lnTo>
                  <a:lnTo>
                    <a:pt x="573" y="7867"/>
                  </a:lnTo>
                  <a:lnTo>
                    <a:pt x="613" y="7880"/>
                  </a:lnTo>
                  <a:lnTo>
                    <a:pt x="517" y="7924"/>
                  </a:lnTo>
                  <a:lnTo>
                    <a:pt x="502" y="8106"/>
                  </a:lnTo>
                  <a:lnTo>
                    <a:pt x="478" y="8074"/>
                  </a:lnTo>
                  <a:lnTo>
                    <a:pt x="487" y="7940"/>
                  </a:lnTo>
                  <a:lnTo>
                    <a:pt x="450" y="7952"/>
                  </a:lnTo>
                  <a:lnTo>
                    <a:pt x="444" y="7962"/>
                  </a:lnTo>
                  <a:lnTo>
                    <a:pt x="411" y="8037"/>
                  </a:lnTo>
                  <a:lnTo>
                    <a:pt x="352" y="8102"/>
                  </a:lnTo>
                  <a:lnTo>
                    <a:pt x="408" y="8101"/>
                  </a:lnTo>
                  <a:lnTo>
                    <a:pt x="399" y="8148"/>
                  </a:lnTo>
                  <a:lnTo>
                    <a:pt x="326" y="8174"/>
                  </a:lnTo>
                  <a:lnTo>
                    <a:pt x="290" y="8245"/>
                  </a:lnTo>
                  <a:lnTo>
                    <a:pt x="246" y="8305"/>
                  </a:lnTo>
                  <a:lnTo>
                    <a:pt x="261" y="8341"/>
                  </a:lnTo>
                  <a:lnTo>
                    <a:pt x="313" y="8301"/>
                  </a:lnTo>
                  <a:lnTo>
                    <a:pt x="343" y="8324"/>
                  </a:lnTo>
                  <a:lnTo>
                    <a:pt x="397" y="8284"/>
                  </a:lnTo>
                  <a:lnTo>
                    <a:pt x="414" y="8300"/>
                  </a:lnTo>
                  <a:lnTo>
                    <a:pt x="388" y="8360"/>
                  </a:lnTo>
                  <a:lnTo>
                    <a:pt x="388" y="8360"/>
                  </a:lnTo>
                  <a:lnTo>
                    <a:pt x="362" y="8344"/>
                  </a:lnTo>
                  <a:lnTo>
                    <a:pt x="347" y="8334"/>
                  </a:lnTo>
                  <a:lnTo>
                    <a:pt x="341" y="8333"/>
                  </a:lnTo>
                  <a:lnTo>
                    <a:pt x="340" y="8333"/>
                  </a:lnTo>
                  <a:lnTo>
                    <a:pt x="340" y="8334"/>
                  </a:lnTo>
                  <a:lnTo>
                    <a:pt x="340" y="8334"/>
                  </a:lnTo>
                  <a:lnTo>
                    <a:pt x="340" y="8336"/>
                  </a:lnTo>
                  <a:lnTo>
                    <a:pt x="339" y="8339"/>
                  </a:lnTo>
                  <a:lnTo>
                    <a:pt x="333" y="8346"/>
                  </a:lnTo>
                  <a:lnTo>
                    <a:pt x="326" y="8355"/>
                  </a:lnTo>
                  <a:lnTo>
                    <a:pt x="316" y="8365"/>
                  </a:lnTo>
                  <a:lnTo>
                    <a:pt x="297" y="8380"/>
                  </a:lnTo>
                  <a:lnTo>
                    <a:pt x="288" y="8387"/>
                  </a:lnTo>
                  <a:lnTo>
                    <a:pt x="282" y="8467"/>
                  </a:lnTo>
                  <a:lnTo>
                    <a:pt x="225" y="8441"/>
                  </a:lnTo>
                  <a:lnTo>
                    <a:pt x="182" y="8524"/>
                  </a:lnTo>
                  <a:lnTo>
                    <a:pt x="200" y="8551"/>
                  </a:lnTo>
                  <a:lnTo>
                    <a:pt x="203" y="8594"/>
                  </a:lnTo>
                  <a:lnTo>
                    <a:pt x="246" y="8620"/>
                  </a:lnTo>
                  <a:lnTo>
                    <a:pt x="255" y="8538"/>
                  </a:lnTo>
                  <a:lnTo>
                    <a:pt x="313" y="8577"/>
                  </a:lnTo>
                  <a:lnTo>
                    <a:pt x="352" y="8496"/>
                  </a:lnTo>
                  <a:lnTo>
                    <a:pt x="402" y="8525"/>
                  </a:lnTo>
                  <a:lnTo>
                    <a:pt x="402" y="8539"/>
                  </a:lnTo>
                  <a:lnTo>
                    <a:pt x="352" y="8579"/>
                  </a:lnTo>
                  <a:lnTo>
                    <a:pt x="343" y="8609"/>
                  </a:lnTo>
                  <a:lnTo>
                    <a:pt x="394" y="8632"/>
                  </a:lnTo>
                  <a:lnTo>
                    <a:pt x="370" y="8666"/>
                  </a:lnTo>
                  <a:lnTo>
                    <a:pt x="320" y="8679"/>
                  </a:lnTo>
                  <a:lnTo>
                    <a:pt x="288" y="8746"/>
                  </a:lnTo>
                  <a:lnTo>
                    <a:pt x="321" y="8808"/>
                  </a:lnTo>
                  <a:lnTo>
                    <a:pt x="472" y="8774"/>
                  </a:lnTo>
                  <a:lnTo>
                    <a:pt x="345" y="8828"/>
                  </a:lnTo>
                  <a:lnTo>
                    <a:pt x="349" y="8865"/>
                  </a:lnTo>
                  <a:lnTo>
                    <a:pt x="379" y="8901"/>
                  </a:lnTo>
                  <a:lnTo>
                    <a:pt x="285" y="8858"/>
                  </a:lnTo>
                  <a:lnTo>
                    <a:pt x="262" y="8892"/>
                  </a:lnTo>
                  <a:lnTo>
                    <a:pt x="202" y="8850"/>
                  </a:lnTo>
                  <a:lnTo>
                    <a:pt x="173" y="8943"/>
                  </a:lnTo>
                  <a:lnTo>
                    <a:pt x="143" y="8997"/>
                  </a:lnTo>
                  <a:lnTo>
                    <a:pt x="181" y="9026"/>
                  </a:lnTo>
                  <a:lnTo>
                    <a:pt x="201" y="9091"/>
                  </a:lnTo>
                  <a:lnTo>
                    <a:pt x="294" y="9101"/>
                  </a:lnTo>
                  <a:lnTo>
                    <a:pt x="423" y="9236"/>
                  </a:lnTo>
                  <a:lnTo>
                    <a:pt x="515" y="9222"/>
                  </a:lnTo>
                  <a:lnTo>
                    <a:pt x="499" y="9302"/>
                  </a:lnTo>
                  <a:lnTo>
                    <a:pt x="606" y="9321"/>
                  </a:lnTo>
                  <a:lnTo>
                    <a:pt x="710" y="9350"/>
                  </a:lnTo>
                  <a:lnTo>
                    <a:pt x="859" y="9339"/>
                  </a:lnTo>
                  <a:lnTo>
                    <a:pt x="879" y="9282"/>
                  </a:lnTo>
                  <a:lnTo>
                    <a:pt x="948" y="9274"/>
                  </a:lnTo>
                  <a:lnTo>
                    <a:pt x="1005" y="9224"/>
                  </a:lnTo>
                  <a:lnTo>
                    <a:pt x="1089" y="9204"/>
                  </a:lnTo>
                  <a:lnTo>
                    <a:pt x="1151" y="9107"/>
                  </a:lnTo>
                  <a:lnTo>
                    <a:pt x="1151" y="9107"/>
                  </a:lnTo>
                  <a:lnTo>
                    <a:pt x="1152" y="9098"/>
                  </a:lnTo>
                  <a:lnTo>
                    <a:pt x="1157" y="9078"/>
                  </a:lnTo>
                  <a:lnTo>
                    <a:pt x="1160" y="9066"/>
                  </a:lnTo>
                  <a:lnTo>
                    <a:pt x="1164" y="9056"/>
                  </a:lnTo>
                  <a:lnTo>
                    <a:pt x="1167" y="9048"/>
                  </a:lnTo>
                  <a:lnTo>
                    <a:pt x="1168" y="9046"/>
                  </a:lnTo>
                  <a:lnTo>
                    <a:pt x="1170" y="9043"/>
                  </a:lnTo>
                  <a:lnTo>
                    <a:pt x="1170" y="9043"/>
                  </a:lnTo>
                  <a:lnTo>
                    <a:pt x="1176" y="9040"/>
                  </a:lnTo>
                  <a:lnTo>
                    <a:pt x="1186" y="9038"/>
                  </a:lnTo>
                  <a:lnTo>
                    <a:pt x="1210" y="9032"/>
                  </a:lnTo>
                  <a:lnTo>
                    <a:pt x="1244" y="9026"/>
                  </a:lnTo>
                  <a:lnTo>
                    <a:pt x="1269" y="8995"/>
                  </a:lnTo>
                  <a:lnTo>
                    <a:pt x="1233" y="8967"/>
                  </a:lnTo>
                  <a:lnTo>
                    <a:pt x="1246" y="8946"/>
                  </a:lnTo>
                  <a:lnTo>
                    <a:pt x="1296" y="8952"/>
                  </a:lnTo>
                  <a:lnTo>
                    <a:pt x="1312" y="8886"/>
                  </a:lnTo>
                  <a:lnTo>
                    <a:pt x="1399" y="8828"/>
                  </a:lnTo>
                  <a:lnTo>
                    <a:pt x="1381" y="8749"/>
                  </a:lnTo>
                  <a:lnTo>
                    <a:pt x="1428" y="8795"/>
                  </a:lnTo>
                  <a:lnTo>
                    <a:pt x="1471" y="8772"/>
                  </a:lnTo>
                  <a:lnTo>
                    <a:pt x="1545" y="8780"/>
                  </a:lnTo>
                  <a:lnTo>
                    <a:pt x="1574" y="8747"/>
                  </a:lnTo>
                  <a:lnTo>
                    <a:pt x="1584" y="8665"/>
                  </a:lnTo>
                  <a:lnTo>
                    <a:pt x="1620" y="8661"/>
                  </a:lnTo>
                  <a:lnTo>
                    <a:pt x="1629" y="8578"/>
                  </a:lnTo>
                  <a:lnTo>
                    <a:pt x="1572" y="8532"/>
                  </a:lnTo>
                  <a:lnTo>
                    <a:pt x="1588" y="8448"/>
                  </a:lnTo>
                  <a:lnTo>
                    <a:pt x="1570" y="8383"/>
                  </a:lnTo>
                  <a:lnTo>
                    <a:pt x="1607" y="8379"/>
                  </a:lnTo>
                  <a:lnTo>
                    <a:pt x="1605" y="8405"/>
                  </a:lnTo>
                  <a:lnTo>
                    <a:pt x="1615" y="8428"/>
                  </a:lnTo>
                  <a:lnTo>
                    <a:pt x="1625" y="8492"/>
                  </a:lnTo>
                  <a:lnTo>
                    <a:pt x="1652" y="8472"/>
                  </a:lnTo>
                  <a:lnTo>
                    <a:pt x="1658" y="8435"/>
                  </a:lnTo>
                  <a:lnTo>
                    <a:pt x="1617" y="8312"/>
                  </a:lnTo>
                  <a:lnTo>
                    <a:pt x="1646" y="8266"/>
                  </a:lnTo>
                  <a:lnTo>
                    <a:pt x="1710" y="8255"/>
                  </a:lnTo>
                  <a:lnTo>
                    <a:pt x="1717" y="8328"/>
                  </a:lnTo>
                  <a:lnTo>
                    <a:pt x="1707" y="8395"/>
                  </a:lnTo>
                  <a:lnTo>
                    <a:pt x="1687" y="8345"/>
                  </a:lnTo>
                  <a:lnTo>
                    <a:pt x="1685" y="8438"/>
                  </a:lnTo>
                  <a:lnTo>
                    <a:pt x="1715" y="8504"/>
                  </a:lnTo>
                  <a:lnTo>
                    <a:pt x="1679" y="8627"/>
                  </a:lnTo>
                  <a:lnTo>
                    <a:pt x="1723" y="8653"/>
                  </a:lnTo>
                  <a:lnTo>
                    <a:pt x="1726" y="8677"/>
                  </a:lnTo>
                  <a:lnTo>
                    <a:pt x="1803" y="8689"/>
                  </a:lnTo>
                  <a:lnTo>
                    <a:pt x="1843" y="8735"/>
                  </a:lnTo>
                  <a:lnTo>
                    <a:pt x="1888" y="8745"/>
                  </a:lnTo>
                  <a:lnTo>
                    <a:pt x="1945" y="8844"/>
                  </a:lnTo>
                  <a:lnTo>
                    <a:pt x="1985" y="8817"/>
                  </a:lnTo>
                  <a:lnTo>
                    <a:pt x="1981" y="8790"/>
                  </a:lnTo>
                  <a:lnTo>
                    <a:pt x="2014" y="8760"/>
                  </a:lnTo>
                  <a:lnTo>
                    <a:pt x="1996" y="8648"/>
                  </a:lnTo>
                  <a:lnTo>
                    <a:pt x="1991" y="8515"/>
                  </a:lnTo>
                  <a:lnTo>
                    <a:pt x="2067" y="8395"/>
                  </a:lnTo>
                  <a:lnTo>
                    <a:pt x="2079" y="8308"/>
                  </a:lnTo>
                  <a:lnTo>
                    <a:pt x="2116" y="8288"/>
                  </a:lnTo>
                  <a:lnTo>
                    <a:pt x="2183" y="8248"/>
                  </a:lnTo>
                  <a:lnTo>
                    <a:pt x="2239" y="8171"/>
                  </a:lnTo>
                  <a:lnTo>
                    <a:pt x="2290" y="7921"/>
                  </a:lnTo>
                  <a:lnTo>
                    <a:pt x="2230" y="7557"/>
                  </a:lnTo>
                  <a:lnTo>
                    <a:pt x="2322" y="7503"/>
                  </a:lnTo>
                  <a:lnTo>
                    <a:pt x="2351" y="7383"/>
                  </a:lnTo>
                  <a:lnTo>
                    <a:pt x="2317" y="7281"/>
                  </a:lnTo>
                  <a:lnTo>
                    <a:pt x="2263" y="7247"/>
                  </a:lnTo>
                  <a:lnTo>
                    <a:pt x="2132" y="7079"/>
                  </a:lnTo>
                  <a:lnTo>
                    <a:pt x="2137" y="6953"/>
                  </a:lnTo>
                  <a:lnTo>
                    <a:pt x="2186" y="6801"/>
                  </a:lnTo>
                  <a:lnTo>
                    <a:pt x="2110" y="6460"/>
                  </a:lnTo>
                  <a:lnTo>
                    <a:pt x="2122" y="6366"/>
                  </a:lnTo>
                  <a:lnTo>
                    <a:pt x="2055" y="6277"/>
                  </a:lnTo>
                  <a:lnTo>
                    <a:pt x="2089" y="6094"/>
                  </a:lnTo>
                  <a:lnTo>
                    <a:pt x="2249" y="5639"/>
                  </a:lnTo>
                  <a:lnTo>
                    <a:pt x="2368" y="5581"/>
                  </a:lnTo>
                  <a:lnTo>
                    <a:pt x="2629" y="5642"/>
                  </a:lnTo>
                  <a:lnTo>
                    <a:pt x="2689" y="5611"/>
                  </a:lnTo>
                  <a:lnTo>
                    <a:pt x="2713" y="5448"/>
                  </a:lnTo>
                  <a:lnTo>
                    <a:pt x="2653" y="5376"/>
                  </a:lnTo>
                  <a:lnTo>
                    <a:pt x="2576" y="5313"/>
                  </a:lnTo>
                  <a:lnTo>
                    <a:pt x="2774" y="4704"/>
                  </a:lnTo>
                  <a:lnTo>
                    <a:pt x="2774" y="4704"/>
                  </a:lnTo>
                  <a:lnTo>
                    <a:pt x="2778" y="4675"/>
                  </a:lnTo>
                  <a:lnTo>
                    <a:pt x="2778" y="4675"/>
                  </a:lnTo>
                  <a:lnTo>
                    <a:pt x="2808" y="4452"/>
                  </a:lnTo>
                  <a:lnTo>
                    <a:pt x="2867" y="4338"/>
                  </a:lnTo>
                  <a:lnTo>
                    <a:pt x="2806" y="4186"/>
                  </a:lnTo>
                  <a:lnTo>
                    <a:pt x="2825" y="4110"/>
                  </a:lnTo>
                  <a:lnTo>
                    <a:pt x="2995" y="4128"/>
                  </a:lnTo>
                  <a:lnTo>
                    <a:pt x="3085" y="4104"/>
                  </a:lnTo>
                  <a:lnTo>
                    <a:pt x="3092" y="3885"/>
                  </a:lnTo>
                  <a:lnTo>
                    <a:pt x="3355" y="3467"/>
                  </a:lnTo>
                  <a:lnTo>
                    <a:pt x="3361" y="3324"/>
                  </a:lnTo>
                  <a:lnTo>
                    <a:pt x="3271" y="3262"/>
                  </a:lnTo>
                  <a:lnTo>
                    <a:pt x="3283" y="3160"/>
                  </a:lnTo>
                  <a:lnTo>
                    <a:pt x="3425" y="3082"/>
                  </a:lnTo>
                  <a:lnTo>
                    <a:pt x="3496" y="2773"/>
                  </a:lnTo>
                  <a:lnTo>
                    <a:pt x="3593" y="2728"/>
                  </a:lnTo>
                  <a:lnTo>
                    <a:pt x="3622" y="2678"/>
                  </a:lnTo>
                  <a:lnTo>
                    <a:pt x="3685" y="2631"/>
                  </a:lnTo>
                  <a:lnTo>
                    <a:pt x="3784" y="2657"/>
                  </a:lnTo>
                  <a:lnTo>
                    <a:pt x="3815" y="2687"/>
                  </a:lnTo>
                  <a:lnTo>
                    <a:pt x="3878" y="2646"/>
                  </a:lnTo>
                  <a:lnTo>
                    <a:pt x="3941" y="2250"/>
                  </a:lnTo>
                  <a:lnTo>
                    <a:pt x="4057" y="2204"/>
                  </a:lnTo>
                  <a:lnTo>
                    <a:pt x="4131" y="2276"/>
                  </a:lnTo>
                  <a:lnTo>
                    <a:pt x="4278" y="2277"/>
                  </a:lnTo>
                  <a:lnTo>
                    <a:pt x="4422" y="2373"/>
                  </a:lnTo>
                  <a:lnTo>
                    <a:pt x="4488" y="2348"/>
                  </a:lnTo>
                  <a:lnTo>
                    <a:pt x="4498" y="2308"/>
                  </a:lnTo>
                  <a:lnTo>
                    <a:pt x="4405" y="2269"/>
                  </a:lnTo>
                  <a:lnTo>
                    <a:pt x="4559" y="2062"/>
                  </a:lnTo>
                  <a:lnTo>
                    <a:pt x="4471" y="1897"/>
                  </a:lnTo>
                  <a:lnTo>
                    <a:pt x="4571" y="1893"/>
                  </a:lnTo>
                  <a:lnTo>
                    <a:pt x="4660" y="1833"/>
                  </a:lnTo>
                  <a:lnTo>
                    <a:pt x="4747" y="1888"/>
                  </a:lnTo>
                  <a:lnTo>
                    <a:pt x="4754" y="1865"/>
                  </a:lnTo>
                  <a:lnTo>
                    <a:pt x="4784" y="1878"/>
                  </a:lnTo>
                  <a:lnTo>
                    <a:pt x="4824" y="1835"/>
                  </a:lnTo>
                  <a:lnTo>
                    <a:pt x="4783" y="1756"/>
                  </a:lnTo>
                  <a:lnTo>
                    <a:pt x="4789" y="1682"/>
                  </a:lnTo>
                  <a:lnTo>
                    <a:pt x="4895" y="1654"/>
                  </a:lnTo>
                  <a:lnTo>
                    <a:pt x="4993" y="1747"/>
                  </a:lnTo>
                  <a:lnTo>
                    <a:pt x="5023" y="1843"/>
                  </a:lnTo>
                  <a:lnTo>
                    <a:pt x="5131" y="1998"/>
                  </a:lnTo>
                  <a:lnTo>
                    <a:pt x="5163" y="2120"/>
                  </a:lnTo>
                  <a:lnTo>
                    <a:pt x="5433" y="2227"/>
                  </a:lnTo>
                  <a:lnTo>
                    <a:pt x="5580" y="2216"/>
                  </a:lnTo>
                  <a:lnTo>
                    <a:pt x="5633" y="2102"/>
                  </a:lnTo>
                  <a:lnTo>
                    <a:pt x="5702" y="2072"/>
                  </a:lnTo>
                  <a:lnTo>
                    <a:pt x="5726" y="2161"/>
                  </a:lnTo>
                  <a:lnTo>
                    <a:pt x="5810" y="2155"/>
                  </a:lnTo>
                  <a:lnTo>
                    <a:pt x="5904" y="2263"/>
                  </a:lnTo>
                  <a:lnTo>
                    <a:pt x="5994" y="2253"/>
                  </a:lnTo>
                  <a:lnTo>
                    <a:pt x="6040" y="2082"/>
                  </a:lnTo>
                  <a:lnTo>
                    <a:pt x="6129" y="2035"/>
                  </a:lnTo>
                  <a:lnTo>
                    <a:pt x="6227" y="1835"/>
                  </a:lnTo>
                  <a:lnTo>
                    <a:pt x="6206" y="1657"/>
                  </a:lnTo>
                  <a:lnTo>
                    <a:pt x="6297" y="1552"/>
                  </a:lnTo>
                  <a:lnTo>
                    <a:pt x="6257" y="1420"/>
                  </a:lnTo>
                  <a:lnTo>
                    <a:pt x="6298" y="1260"/>
                  </a:lnTo>
                  <a:lnTo>
                    <a:pt x="6404" y="1173"/>
                  </a:lnTo>
                  <a:lnTo>
                    <a:pt x="6429" y="1057"/>
                  </a:lnTo>
                  <a:lnTo>
                    <a:pt x="6480" y="1046"/>
                  </a:lnTo>
                  <a:lnTo>
                    <a:pt x="6540" y="1095"/>
                  </a:lnTo>
                  <a:lnTo>
                    <a:pt x="6567" y="1068"/>
                  </a:lnTo>
                  <a:lnTo>
                    <a:pt x="6607" y="1085"/>
                  </a:lnTo>
                  <a:lnTo>
                    <a:pt x="6642" y="1005"/>
                  </a:lnTo>
                  <a:lnTo>
                    <a:pt x="6702" y="1015"/>
                  </a:lnTo>
                  <a:lnTo>
                    <a:pt x="6750" y="980"/>
                  </a:lnTo>
                  <a:lnTo>
                    <a:pt x="6863" y="1049"/>
                  </a:lnTo>
                  <a:lnTo>
                    <a:pt x="7011" y="1181"/>
                  </a:lnTo>
                  <a:lnTo>
                    <a:pt x="7177" y="1225"/>
                  </a:lnTo>
                  <a:lnTo>
                    <a:pt x="7220" y="1405"/>
                  </a:lnTo>
                  <a:lnTo>
                    <a:pt x="7088" y="1625"/>
                  </a:lnTo>
                  <a:lnTo>
                    <a:pt x="7076" y="1771"/>
                  </a:lnTo>
                  <a:lnTo>
                    <a:pt x="7003" y="1875"/>
                  </a:lnTo>
                  <a:lnTo>
                    <a:pt x="7021" y="1941"/>
                  </a:lnTo>
                  <a:lnTo>
                    <a:pt x="7064" y="1917"/>
                  </a:lnTo>
                  <a:lnTo>
                    <a:pt x="7169" y="1817"/>
                  </a:lnTo>
                  <a:lnTo>
                    <a:pt x="7253" y="1752"/>
                  </a:lnTo>
                  <a:lnTo>
                    <a:pt x="7291" y="1633"/>
                  </a:lnTo>
                  <a:lnTo>
                    <a:pt x="7287" y="1596"/>
                  </a:lnTo>
                  <a:lnTo>
                    <a:pt x="7467" y="1525"/>
                  </a:lnTo>
                  <a:lnTo>
                    <a:pt x="7546" y="1398"/>
                  </a:lnTo>
                  <a:lnTo>
                    <a:pt x="7690" y="1467"/>
                  </a:lnTo>
                  <a:lnTo>
                    <a:pt x="7730" y="1424"/>
                  </a:lnTo>
                  <a:lnTo>
                    <a:pt x="7724" y="1234"/>
                  </a:lnTo>
                  <a:lnTo>
                    <a:pt x="7701" y="1194"/>
                  </a:lnTo>
                  <a:close/>
                </a:path>
              </a:pathLst>
            </a:custGeom>
            <a:solidFill>
              <a:srgbClr val="D9DBDA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6" name="Google Shape;236;p20"/>
            <p:cNvSpPr/>
            <p:nvPr/>
          </p:nvSpPr>
          <p:spPr>
            <a:xfrm>
              <a:off x="3267075" y="2740025"/>
              <a:ext cx="26988" cy="57150"/>
            </a:xfrm>
            <a:custGeom>
              <a:rect b="b" l="l" r="r" t="t"/>
              <a:pathLst>
                <a:path extrusionOk="0" h="176" w="85">
                  <a:moveTo>
                    <a:pt x="70" y="70"/>
                  </a:moveTo>
                  <a:lnTo>
                    <a:pt x="33" y="51"/>
                  </a:lnTo>
                  <a:lnTo>
                    <a:pt x="57" y="0"/>
                  </a:lnTo>
                  <a:lnTo>
                    <a:pt x="23" y="0"/>
                  </a:lnTo>
                  <a:lnTo>
                    <a:pt x="0" y="44"/>
                  </a:lnTo>
                  <a:lnTo>
                    <a:pt x="8" y="114"/>
                  </a:lnTo>
                  <a:lnTo>
                    <a:pt x="55" y="166"/>
                  </a:lnTo>
                  <a:lnTo>
                    <a:pt x="78" y="176"/>
                  </a:lnTo>
                  <a:lnTo>
                    <a:pt x="58" y="116"/>
                  </a:lnTo>
                  <a:lnTo>
                    <a:pt x="85" y="93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D9DBDA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7" name="Google Shape;237;p20"/>
            <p:cNvSpPr/>
            <p:nvPr/>
          </p:nvSpPr>
          <p:spPr>
            <a:xfrm>
              <a:off x="3278188" y="2647950"/>
              <a:ext cx="34925" cy="42863"/>
            </a:xfrm>
            <a:custGeom>
              <a:rect b="b" l="l" r="r" t="t"/>
              <a:pathLst>
                <a:path extrusionOk="0" h="134" w="113">
                  <a:moveTo>
                    <a:pt x="113" y="0"/>
                  </a:moveTo>
                  <a:lnTo>
                    <a:pt x="86" y="0"/>
                  </a:lnTo>
                  <a:lnTo>
                    <a:pt x="17" y="32"/>
                  </a:lnTo>
                  <a:lnTo>
                    <a:pt x="0" y="81"/>
                  </a:lnTo>
                  <a:lnTo>
                    <a:pt x="22" y="134"/>
                  </a:lnTo>
                  <a:lnTo>
                    <a:pt x="107" y="61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D9DBDA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8" name="Google Shape;238;p20"/>
            <p:cNvSpPr/>
            <p:nvPr/>
          </p:nvSpPr>
          <p:spPr>
            <a:xfrm>
              <a:off x="3225800" y="2519363"/>
              <a:ext cx="55563" cy="34925"/>
            </a:xfrm>
            <a:custGeom>
              <a:rect b="b" l="l" r="r" t="t"/>
              <a:pathLst>
                <a:path extrusionOk="0" h="112" w="177">
                  <a:moveTo>
                    <a:pt x="16" y="59"/>
                  </a:moveTo>
                  <a:lnTo>
                    <a:pt x="83" y="112"/>
                  </a:lnTo>
                  <a:lnTo>
                    <a:pt x="177" y="78"/>
                  </a:lnTo>
                  <a:lnTo>
                    <a:pt x="150" y="54"/>
                  </a:lnTo>
                  <a:lnTo>
                    <a:pt x="103" y="49"/>
                  </a:lnTo>
                  <a:lnTo>
                    <a:pt x="63" y="5"/>
                  </a:lnTo>
                  <a:lnTo>
                    <a:pt x="50" y="25"/>
                  </a:lnTo>
                  <a:lnTo>
                    <a:pt x="0" y="0"/>
                  </a:lnTo>
                  <a:lnTo>
                    <a:pt x="16" y="59"/>
                  </a:lnTo>
                  <a:close/>
                </a:path>
              </a:pathLst>
            </a:custGeom>
            <a:solidFill>
              <a:srgbClr val="D9DBDA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9" name="Google Shape;239;p20"/>
            <p:cNvSpPr/>
            <p:nvPr/>
          </p:nvSpPr>
          <p:spPr>
            <a:xfrm>
              <a:off x="3997325" y="1274763"/>
              <a:ext cx="25400" cy="47625"/>
            </a:xfrm>
            <a:custGeom>
              <a:rect b="b" l="l" r="r" t="t"/>
              <a:pathLst>
                <a:path extrusionOk="0" h="150" w="81">
                  <a:moveTo>
                    <a:pt x="81" y="149"/>
                  </a:moveTo>
                  <a:lnTo>
                    <a:pt x="60" y="69"/>
                  </a:lnTo>
                  <a:lnTo>
                    <a:pt x="0" y="0"/>
                  </a:lnTo>
                  <a:lnTo>
                    <a:pt x="3" y="59"/>
                  </a:lnTo>
                  <a:lnTo>
                    <a:pt x="34" y="106"/>
                  </a:lnTo>
                  <a:lnTo>
                    <a:pt x="28" y="150"/>
                  </a:lnTo>
                  <a:lnTo>
                    <a:pt x="81" y="149"/>
                  </a:lnTo>
                  <a:close/>
                </a:path>
              </a:pathLst>
            </a:custGeom>
            <a:solidFill>
              <a:srgbClr val="D9DBDA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0" name="Google Shape;240;p20"/>
            <p:cNvSpPr/>
            <p:nvPr/>
          </p:nvSpPr>
          <p:spPr>
            <a:xfrm>
              <a:off x="3560763" y="1892300"/>
              <a:ext cx="80963" cy="71438"/>
            </a:xfrm>
            <a:custGeom>
              <a:rect b="b" l="l" r="r" t="t"/>
              <a:pathLst>
                <a:path extrusionOk="0" h="223" w="256">
                  <a:moveTo>
                    <a:pt x="0" y="174"/>
                  </a:moveTo>
                  <a:lnTo>
                    <a:pt x="30" y="223"/>
                  </a:lnTo>
                  <a:lnTo>
                    <a:pt x="77" y="216"/>
                  </a:lnTo>
                  <a:lnTo>
                    <a:pt x="117" y="169"/>
                  </a:lnTo>
                  <a:lnTo>
                    <a:pt x="184" y="175"/>
                  </a:lnTo>
                  <a:lnTo>
                    <a:pt x="219" y="131"/>
                  </a:lnTo>
                  <a:lnTo>
                    <a:pt x="256" y="128"/>
                  </a:lnTo>
                  <a:lnTo>
                    <a:pt x="196" y="99"/>
                  </a:lnTo>
                  <a:lnTo>
                    <a:pt x="196" y="76"/>
                  </a:lnTo>
                  <a:lnTo>
                    <a:pt x="126" y="79"/>
                  </a:lnTo>
                  <a:lnTo>
                    <a:pt x="91" y="0"/>
                  </a:lnTo>
                  <a:lnTo>
                    <a:pt x="79" y="40"/>
                  </a:lnTo>
                  <a:lnTo>
                    <a:pt x="5" y="53"/>
                  </a:lnTo>
                  <a:lnTo>
                    <a:pt x="112" y="86"/>
                  </a:lnTo>
                  <a:lnTo>
                    <a:pt x="72" y="97"/>
                  </a:lnTo>
                  <a:lnTo>
                    <a:pt x="103" y="149"/>
                  </a:lnTo>
                  <a:lnTo>
                    <a:pt x="26" y="134"/>
                  </a:lnTo>
                  <a:lnTo>
                    <a:pt x="0" y="174"/>
                  </a:lnTo>
                  <a:close/>
                </a:path>
              </a:pathLst>
            </a:custGeom>
            <a:solidFill>
              <a:srgbClr val="D9DBDA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1" name="Google Shape;241;p20"/>
            <p:cNvSpPr/>
            <p:nvPr/>
          </p:nvSpPr>
          <p:spPr>
            <a:xfrm>
              <a:off x="3881438" y="1465263"/>
              <a:ext cx="30163" cy="28575"/>
            </a:xfrm>
            <a:custGeom>
              <a:rect b="b" l="l" r="r" t="t"/>
              <a:pathLst>
                <a:path extrusionOk="0" h="87" w="95">
                  <a:moveTo>
                    <a:pt x="95" y="52"/>
                  </a:moveTo>
                  <a:lnTo>
                    <a:pt x="49" y="0"/>
                  </a:lnTo>
                  <a:lnTo>
                    <a:pt x="15" y="20"/>
                  </a:lnTo>
                  <a:lnTo>
                    <a:pt x="0" y="87"/>
                  </a:lnTo>
                  <a:lnTo>
                    <a:pt x="59" y="86"/>
                  </a:lnTo>
                  <a:lnTo>
                    <a:pt x="95" y="52"/>
                  </a:lnTo>
                  <a:close/>
                </a:path>
              </a:pathLst>
            </a:custGeom>
            <a:solidFill>
              <a:srgbClr val="D9DBDA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2" name="Google Shape;242;p20"/>
            <p:cNvSpPr/>
            <p:nvPr/>
          </p:nvSpPr>
          <p:spPr>
            <a:xfrm>
              <a:off x="3976688" y="896938"/>
              <a:ext cx="33338" cy="58738"/>
            </a:xfrm>
            <a:custGeom>
              <a:rect b="b" l="l" r="r" t="t"/>
              <a:pathLst>
                <a:path extrusionOk="0" h="183" w="106">
                  <a:moveTo>
                    <a:pt x="34" y="160"/>
                  </a:moveTo>
                  <a:lnTo>
                    <a:pt x="63" y="90"/>
                  </a:lnTo>
                  <a:lnTo>
                    <a:pt x="106" y="80"/>
                  </a:lnTo>
                  <a:lnTo>
                    <a:pt x="105" y="53"/>
                  </a:lnTo>
                  <a:lnTo>
                    <a:pt x="83" y="63"/>
                  </a:lnTo>
                  <a:lnTo>
                    <a:pt x="85" y="26"/>
                  </a:lnTo>
                  <a:lnTo>
                    <a:pt x="71" y="0"/>
                  </a:lnTo>
                  <a:lnTo>
                    <a:pt x="56" y="60"/>
                  </a:lnTo>
                  <a:lnTo>
                    <a:pt x="12" y="70"/>
                  </a:lnTo>
                  <a:lnTo>
                    <a:pt x="19" y="130"/>
                  </a:lnTo>
                  <a:lnTo>
                    <a:pt x="0" y="183"/>
                  </a:lnTo>
                  <a:lnTo>
                    <a:pt x="34" y="160"/>
                  </a:lnTo>
                  <a:close/>
                </a:path>
              </a:pathLst>
            </a:custGeom>
            <a:solidFill>
              <a:srgbClr val="D9DBDA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3" name="Google Shape;243;p20"/>
            <p:cNvSpPr/>
            <p:nvPr/>
          </p:nvSpPr>
          <p:spPr>
            <a:xfrm>
              <a:off x="4003675" y="884238"/>
              <a:ext cx="25400" cy="26988"/>
            </a:xfrm>
            <a:custGeom>
              <a:rect b="b" l="l" r="r" t="t"/>
              <a:pathLst>
                <a:path extrusionOk="0" h="86" w="83">
                  <a:moveTo>
                    <a:pt x="13" y="61"/>
                  </a:moveTo>
                  <a:lnTo>
                    <a:pt x="40" y="84"/>
                  </a:lnTo>
                  <a:lnTo>
                    <a:pt x="73" y="86"/>
                  </a:lnTo>
                  <a:lnTo>
                    <a:pt x="83" y="44"/>
                  </a:lnTo>
                  <a:lnTo>
                    <a:pt x="77" y="24"/>
                  </a:lnTo>
                  <a:lnTo>
                    <a:pt x="40" y="0"/>
                  </a:lnTo>
                  <a:lnTo>
                    <a:pt x="50" y="31"/>
                  </a:lnTo>
                  <a:lnTo>
                    <a:pt x="0" y="27"/>
                  </a:lnTo>
                  <a:lnTo>
                    <a:pt x="13" y="61"/>
                  </a:lnTo>
                  <a:close/>
                </a:path>
              </a:pathLst>
            </a:custGeom>
            <a:solidFill>
              <a:srgbClr val="D9DBDA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4" name="Google Shape;244;p20"/>
            <p:cNvSpPr/>
            <p:nvPr/>
          </p:nvSpPr>
          <p:spPr>
            <a:xfrm>
              <a:off x="4040188" y="846138"/>
              <a:ext cx="52388" cy="50800"/>
            </a:xfrm>
            <a:custGeom>
              <a:rect b="b" l="l" r="r" t="t"/>
              <a:pathLst>
                <a:path extrusionOk="0" h="160" w="166">
                  <a:moveTo>
                    <a:pt x="44" y="160"/>
                  </a:moveTo>
                  <a:lnTo>
                    <a:pt x="166" y="27"/>
                  </a:lnTo>
                  <a:lnTo>
                    <a:pt x="156" y="0"/>
                  </a:lnTo>
                  <a:lnTo>
                    <a:pt x="102" y="1"/>
                  </a:lnTo>
                  <a:lnTo>
                    <a:pt x="83" y="40"/>
                  </a:lnTo>
                  <a:lnTo>
                    <a:pt x="63" y="67"/>
                  </a:lnTo>
                  <a:lnTo>
                    <a:pt x="23" y="61"/>
                  </a:lnTo>
                  <a:lnTo>
                    <a:pt x="0" y="98"/>
                  </a:lnTo>
                  <a:lnTo>
                    <a:pt x="4" y="144"/>
                  </a:lnTo>
                  <a:lnTo>
                    <a:pt x="44" y="160"/>
                  </a:lnTo>
                  <a:close/>
                </a:path>
              </a:pathLst>
            </a:custGeom>
            <a:solidFill>
              <a:srgbClr val="D9DBDA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5" name="Google Shape;245;p20"/>
            <p:cNvSpPr/>
            <p:nvPr/>
          </p:nvSpPr>
          <p:spPr>
            <a:xfrm>
              <a:off x="3362325" y="2157413"/>
              <a:ext cx="28575" cy="17463"/>
            </a:xfrm>
            <a:custGeom>
              <a:rect b="b" l="l" r="r" t="t"/>
              <a:pathLst>
                <a:path extrusionOk="0" h="54" w="90">
                  <a:moveTo>
                    <a:pt x="90" y="7"/>
                  </a:moveTo>
                  <a:lnTo>
                    <a:pt x="67" y="0"/>
                  </a:lnTo>
                  <a:lnTo>
                    <a:pt x="7" y="5"/>
                  </a:lnTo>
                  <a:lnTo>
                    <a:pt x="0" y="41"/>
                  </a:lnTo>
                  <a:lnTo>
                    <a:pt x="50" y="54"/>
                  </a:lnTo>
                  <a:lnTo>
                    <a:pt x="90" y="7"/>
                  </a:lnTo>
                  <a:close/>
                </a:path>
              </a:pathLst>
            </a:custGeom>
            <a:solidFill>
              <a:srgbClr val="D9DBDA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6" name="Google Shape;246;p20"/>
            <p:cNvSpPr/>
            <p:nvPr/>
          </p:nvSpPr>
          <p:spPr>
            <a:xfrm>
              <a:off x="3313113" y="2187575"/>
              <a:ext cx="39688" cy="41275"/>
            </a:xfrm>
            <a:custGeom>
              <a:rect b="b" l="l" r="r" t="t"/>
              <a:pathLst>
                <a:path extrusionOk="0" h="133" w="126">
                  <a:moveTo>
                    <a:pt x="27" y="133"/>
                  </a:moveTo>
                  <a:lnTo>
                    <a:pt x="57" y="100"/>
                  </a:lnTo>
                  <a:lnTo>
                    <a:pt x="60" y="67"/>
                  </a:lnTo>
                  <a:lnTo>
                    <a:pt x="126" y="16"/>
                  </a:lnTo>
                  <a:lnTo>
                    <a:pt x="126" y="0"/>
                  </a:lnTo>
                  <a:lnTo>
                    <a:pt x="40" y="34"/>
                  </a:lnTo>
                  <a:lnTo>
                    <a:pt x="0" y="31"/>
                  </a:lnTo>
                  <a:lnTo>
                    <a:pt x="3" y="91"/>
                  </a:lnTo>
                  <a:lnTo>
                    <a:pt x="27" y="133"/>
                  </a:lnTo>
                  <a:close/>
                </a:path>
              </a:pathLst>
            </a:custGeom>
            <a:solidFill>
              <a:srgbClr val="D9DBDA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7" name="Google Shape;247;p20"/>
            <p:cNvSpPr/>
            <p:nvPr/>
          </p:nvSpPr>
          <p:spPr>
            <a:xfrm>
              <a:off x="3362325" y="2181225"/>
              <a:ext cx="22225" cy="12700"/>
            </a:xfrm>
            <a:custGeom>
              <a:rect b="b" l="l" r="r" t="t"/>
              <a:pathLst>
                <a:path extrusionOk="0" h="43" w="70">
                  <a:moveTo>
                    <a:pt x="70" y="35"/>
                  </a:moveTo>
                  <a:lnTo>
                    <a:pt x="47" y="0"/>
                  </a:lnTo>
                  <a:lnTo>
                    <a:pt x="0" y="6"/>
                  </a:lnTo>
                  <a:lnTo>
                    <a:pt x="13" y="43"/>
                  </a:lnTo>
                  <a:lnTo>
                    <a:pt x="70" y="35"/>
                  </a:lnTo>
                  <a:close/>
                </a:path>
              </a:pathLst>
            </a:custGeom>
            <a:solidFill>
              <a:srgbClr val="D9DBDA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8" name="Google Shape;248;p20"/>
            <p:cNvSpPr/>
            <p:nvPr/>
          </p:nvSpPr>
          <p:spPr>
            <a:xfrm>
              <a:off x="3289300" y="2219325"/>
              <a:ext cx="15875" cy="22225"/>
            </a:xfrm>
            <a:custGeom>
              <a:rect b="b" l="l" r="r" t="t"/>
              <a:pathLst>
                <a:path extrusionOk="0" h="67" w="50">
                  <a:moveTo>
                    <a:pt x="39" y="0"/>
                  </a:moveTo>
                  <a:lnTo>
                    <a:pt x="9" y="10"/>
                  </a:lnTo>
                  <a:lnTo>
                    <a:pt x="0" y="67"/>
                  </a:lnTo>
                  <a:lnTo>
                    <a:pt x="50" y="4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D9DBDA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9" name="Google Shape;249;p20"/>
            <p:cNvSpPr/>
            <p:nvPr/>
          </p:nvSpPr>
          <p:spPr>
            <a:xfrm>
              <a:off x="3389313" y="2127250"/>
              <a:ext cx="26988" cy="26988"/>
            </a:xfrm>
            <a:custGeom>
              <a:rect b="b" l="l" r="r" t="t"/>
              <a:pathLst>
                <a:path extrusionOk="0" h="87" w="85">
                  <a:moveTo>
                    <a:pt x="85" y="37"/>
                  </a:moveTo>
                  <a:lnTo>
                    <a:pt x="19" y="0"/>
                  </a:lnTo>
                  <a:lnTo>
                    <a:pt x="0" y="57"/>
                  </a:lnTo>
                  <a:lnTo>
                    <a:pt x="53" y="87"/>
                  </a:lnTo>
                  <a:lnTo>
                    <a:pt x="85" y="37"/>
                  </a:lnTo>
                  <a:close/>
                </a:path>
              </a:pathLst>
            </a:custGeom>
            <a:solidFill>
              <a:srgbClr val="D9DBDA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0" name="Google Shape;250;p20"/>
            <p:cNvSpPr/>
            <p:nvPr/>
          </p:nvSpPr>
          <p:spPr>
            <a:xfrm>
              <a:off x="3254375" y="2247900"/>
              <a:ext cx="84138" cy="49213"/>
            </a:xfrm>
            <a:custGeom>
              <a:rect b="b" l="l" r="r" t="t"/>
              <a:pathLst>
                <a:path extrusionOk="0" h="156" w="263">
                  <a:moveTo>
                    <a:pt x="47" y="101"/>
                  </a:moveTo>
                  <a:lnTo>
                    <a:pt x="0" y="107"/>
                  </a:lnTo>
                  <a:lnTo>
                    <a:pt x="35" y="156"/>
                  </a:lnTo>
                  <a:lnTo>
                    <a:pt x="97" y="123"/>
                  </a:lnTo>
                  <a:lnTo>
                    <a:pt x="248" y="108"/>
                  </a:lnTo>
                  <a:lnTo>
                    <a:pt x="256" y="85"/>
                  </a:lnTo>
                  <a:lnTo>
                    <a:pt x="213" y="65"/>
                  </a:lnTo>
                  <a:lnTo>
                    <a:pt x="263" y="52"/>
                  </a:lnTo>
                  <a:lnTo>
                    <a:pt x="253" y="31"/>
                  </a:lnTo>
                  <a:lnTo>
                    <a:pt x="203" y="13"/>
                  </a:lnTo>
                  <a:lnTo>
                    <a:pt x="141" y="63"/>
                  </a:lnTo>
                  <a:lnTo>
                    <a:pt x="133" y="29"/>
                  </a:lnTo>
                  <a:lnTo>
                    <a:pt x="93" y="0"/>
                  </a:lnTo>
                  <a:lnTo>
                    <a:pt x="110" y="69"/>
                  </a:lnTo>
                  <a:lnTo>
                    <a:pt x="80" y="67"/>
                  </a:lnTo>
                  <a:lnTo>
                    <a:pt x="47" y="101"/>
                  </a:lnTo>
                  <a:close/>
                </a:path>
              </a:pathLst>
            </a:custGeom>
            <a:solidFill>
              <a:srgbClr val="D9DBDA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1" name="Google Shape;251;p20"/>
            <p:cNvSpPr/>
            <p:nvPr/>
          </p:nvSpPr>
          <p:spPr>
            <a:xfrm>
              <a:off x="3509963" y="1955800"/>
              <a:ext cx="36513" cy="34925"/>
            </a:xfrm>
            <a:custGeom>
              <a:rect b="b" l="l" r="r" t="t"/>
              <a:pathLst>
                <a:path extrusionOk="0" h="110" w="117">
                  <a:moveTo>
                    <a:pt x="54" y="64"/>
                  </a:moveTo>
                  <a:lnTo>
                    <a:pt x="84" y="110"/>
                  </a:lnTo>
                  <a:lnTo>
                    <a:pt x="117" y="96"/>
                  </a:lnTo>
                  <a:lnTo>
                    <a:pt x="117" y="69"/>
                  </a:lnTo>
                  <a:lnTo>
                    <a:pt x="54" y="0"/>
                  </a:lnTo>
                  <a:lnTo>
                    <a:pt x="57" y="34"/>
                  </a:lnTo>
                  <a:lnTo>
                    <a:pt x="0" y="35"/>
                  </a:lnTo>
                  <a:lnTo>
                    <a:pt x="54" y="64"/>
                  </a:lnTo>
                  <a:close/>
                </a:path>
              </a:pathLst>
            </a:custGeom>
            <a:solidFill>
              <a:srgbClr val="D9DBDA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grpSp>
        <p:nvGrpSpPr>
          <p:cNvPr id="252" name="Google Shape;252;p20"/>
          <p:cNvGrpSpPr/>
          <p:nvPr/>
        </p:nvGrpSpPr>
        <p:grpSpPr>
          <a:xfrm>
            <a:off x="3685807" y="3122396"/>
            <a:ext cx="555176" cy="1276478"/>
            <a:chOff x="3821113" y="639763"/>
            <a:chExt cx="1241425" cy="2854325"/>
          </a:xfrm>
        </p:grpSpPr>
        <p:sp>
          <p:nvSpPr>
            <p:cNvPr id="253" name="Google Shape;253;p20"/>
            <p:cNvSpPr/>
            <p:nvPr/>
          </p:nvSpPr>
          <p:spPr>
            <a:xfrm>
              <a:off x="4873625" y="1458913"/>
              <a:ext cx="11113" cy="28575"/>
            </a:xfrm>
            <a:custGeom>
              <a:rect b="b" l="l" r="r" t="t"/>
              <a:pathLst>
                <a:path extrusionOk="0" h="87" w="35">
                  <a:moveTo>
                    <a:pt x="0" y="50"/>
                  </a:moveTo>
                  <a:lnTo>
                    <a:pt x="17" y="87"/>
                  </a:lnTo>
                  <a:lnTo>
                    <a:pt x="33" y="70"/>
                  </a:lnTo>
                  <a:lnTo>
                    <a:pt x="35" y="0"/>
                  </a:lnTo>
                  <a:lnTo>
                    <a:pt x="19" y="20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D9DBDA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4" name="Google Shape;254;p20"/>
            <p:cNvSpPr/>
            <p:nvPr/>
          </p:nvSpPr>
          <p:spPr>
            <a:xfrm>
              <a:off x="4484688" y="3041650"/>
              <a:ext cx="90488" cy="176213"/>
            </a:xfrm>
            <a:custGeom>
              <a:rect b="b" l="l" r="r" t="t"/>
              <a:pathLst>
                <a:path extrusionOk="0" h="557" w="286">
                  <a:moveTo>
                    <a:pt x="229" y="34"/>
                  </a:moveTo>
                  <a:lnTo>
                    <a:pt x="212" y="0"/>
                  </a:lnTo>
                  <a:lnTo>
                    <a:pt x="192" y="37"/>
                  </a:lnTo>
                  <a:lnTo>
                    <a:pt x="105" y="48"/>
                  </a:lnTo>
                  <a:lnTo>
                    <a:pt x="100" y="102"/>
                  </a:lnTo>
                  <a:lnTo>
                    <a:pt x="10" y="225"/>
                  </a:lnTo>
                  <a:lnTo>
                    <a:pt x="42" y="311"/>
                  </a:lnTo>
                  <a:lnTo>
                    <a:pt x="11" y="355"/>
                  </a:lnTo>
                  <a:lnTo>
                    <a:pt x="28" y="400"/>
                  </a:lnTo>
                  <a:lnTo>
                    <a:pt x="23" y="474"/>
                  </a:lnTo>
                  <a:lnTo>
                    <a:pt x="76" y="447"/>
                  </a:lnTo>
                  <a:lnTo>
                    <a:pt x="56" y="481"/>
                  </a:lnTo>
                  <a:lnTo>
                    <a:pt x="0" y="557"/>
                  </a:lnTo>
                  <a:lnTo>
                    <a:pt x="86" y="536"/>
                  </a:lnTo>
                  <a:lnTo>
                    <a:pt x="83" y="486"/>
                  </a:lnTo>
                  <a:lnTo>
                    <a:pt x="155" y="379"/>
                  </a:lnTo>
                  <a:lnTo>
                    <a:pt x="192" y="372"/>
                  </a:lnTo>
                  <a:lnTo>
                    <a:pt x="191" y="317"/>
                  </a:lnTo>
                  <a:lnTo>
                    <a:pt x="244" y="299"/>
                  </a:lnTo>
                  <a:lnTo>
                    <a:pt x="218" y="257"/>
                  </a:lnTo>
                  <a:lnTo>
                    <a:pt x="227" y="107"/>
                  </a:lnTo>
                  <a:lnTo>
                    <a:pt x="272" y="96"/>
                  </a:lnTo>
                  <a:lnTo>
                    <a:pt x="286" y="37"/>
                  </a:lnTo>
                  <a:lnTo>
                    <a:pt x="266" y="0"/>
                  </a:lnTo>
                  <a:lnTo>
                    <a:pt x="229" y="34"/>
                  </a:lnTo>
                  <a:close/>
                </a:path>
              </a:pathLst>
            </a:custGeom>
            <a:solidFill>
              <a:srgbClr val="D9DBDA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5" name="Google Shape;255;p20"/>
            <p:cNvSpPr/>
            <p:nvPr/>
          </p:nvSpPr>
          <p:spPr>
            <a:xfrm>
              <a:off x="4494213" y="2779713"/>
              <a:ext cx="30163" cy="28575"/>
            </a:xfrm>
            <a:custGeom>
              <a:rect b="b" l="l" r="r" t="t"/>
              <a:pathLst>
                <a:path extrusionOk="0" h="87" w="99">
                  <a:moveTo>
                    <a:pt x="0" y="15"/>
                  </a:moveTo>
                  <a:lnTo>
                    <a:pt x="17" y="55"/>
                  </a:lnTo>
                  <a:lnTo>
                    <a:pt x="40" y="50"/>
                  </a:lnTo>
                  <a:lnTo>
                    <a:pt x="70" y="87"/>
                  </a:lnTo>
                  <a:lnTo>
                    <a:pt x="94" y="47"/>
                  </a:lnTo>
                  <a:lnTo>
                    <a:pt x="99" y="0"/>
                  </a:lnTo>
                  <a:lnTo>
                    <a:pt x="40" y="21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D9DBDA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6" name="Google Shape;256;p20"/>
            <p:cNvSpPr/>
            <p:nvPr/>
          </p:nvSpPr>
          <p:spPr>
            <a:xfrm>
              <a:off x="3854450" y="3022600"/>
              <a:ext cx="19050" cy="33338"/>
            </a:xfrm>
            <a:custGeom>
              <a:rect b="b" l="l" r="r" t="t"/>
              <a:pathLst>
                <a:path extrusionOk="0" h="103" w="63">
                  <a:moveTo>
                    <a:pt x="12" y="4"/>
                  </a:moveTo>
                  <a:lnTo>
                    <a:pt x="0" y="33"/>
                  </a:lnTo>
                  <a:lnTo>
                    <a:pt x="36" y="103"/>
                  </a:lnTo>
                  <a:lnTo>
                    <a:pt x="63" y="56"/>
                  </a:lnTo>
                  <a:lnTo>
                    <a:pt x="62" y="0"/>
                  </a:lnTo>
                  <a:lnTo>
                    <a:pt x="12" y="4"/>
                  </a:lnTo>
                  <a:close/>
                </a:path>
              </a:pathLst>
            </a:custGeom>
            <a:solidFill>
              <a:srgbClr val="D9DBDA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7" name="Google Shape;257;p20"/>
            <p:cNvSpPr/>
            <p:nvPr/>
          </p:nvSpPr>
          <p:spPr>
            <a:xfrm>
              <a:off x="4322763" y="3143250"/>
              <a:ext cx="61913" cy="187325"/>
            </a:xfrm>
            <a:custGeom>
              <a:rect b="b" l="l" r="r" t="t"/>
              <a:pathLst>
                <a:path extrusionOk="0" h="592" w="195">
                  <a:moveTo>
                    <a:pt x="142" y="70"/>
                  </a:moveTo>
                  <a:lnTo>
                    <a:pt x="146" y="116"/>
                  </a:lnTo>
                  <a:lnTo>
                    <a:pt x="126" y="166"/>
                  </a:lnTo>
                  <a:lnTo>
                    <a:pt x="94" y="230"/>
                  </a:lnTo>
                  <a:lnTo>
                    <a:pt x="41" y="310"/>
                  </a:lnTo>
                  <a:lnTo>
                    <a:pt x="0" y="549"/>
                  </a:lnTo>
                  <a:lnTo>
                    <a:pt x="3" y="592"/>
                  </a:lnTo>
                  <a:lnTo>
                    <a:pt x="40" y="578"/>
                  </a:lnTo>
                  <a:lnTo>
                    <a:pt x="82" y="488"/>
                  </a:lnTo>
                  <a:lnTo>
                    <a:pt x="101" y="399"/>
                  </a:lnTo>
                  <a:lnTo>
                    <a:pt x="117" y="295"/>
                  </a:lnTo>
                  <a:lnTo>
                    <a:pt x="167" y="252"/>
                  </a:lnTo>
                  <a:lnTo>
                    <a:pt x="166" y="176"/>
                  </a:lnTo>
                  <a:lnTo>
                    <a:pt x="178" y="56"/>
                  </a:lnTo>
                  <a:lnTo>
                    <a:pt x="195" y="14"/>
                  </a:lnTo>
                  <a:lnTo>
                    <a:pt x="185" y="0"/>
                  </a:lnTo>
                  <a:lnTo>
                    <a:pt x="142" y="70"/>
                  </a:lnTo>
                  <a:close/>
                </a:path>
              </a:pathLst>
            </a:custGeom>
            <a:solidFill>
              <a:srgbClr val="D9DBDA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8" name="Google Shape;258;p20"/>
            <p:cNvSpPr/>
            <p:nvPr/>
          </p:nvSpPr>
          <p:spPr>
            <a:xfrm>
              <a:off x="4518025" y="2741613"/>
              <a:ext cx="19050" cy="22225"/>
            </a:xfrm>
            <a:custGeom>
              <a:rect b="b" l="l" r="r" t="t"/>
              <a:pathLst>
                <a:path extrusionOk="0" h="68" w="59">
                  <a:moveTo>
                    <a:pt x="30" y="67"/>
                  </a:moveTo>
                  <a:lnTo>
                    <a:pt x="30" y="67"/>
                  </a:lnTo>
                  <a:lnTo>
                    <a:pt x="36" y="51"/>
                  </a:lnTo>
                  <a:lnTo>
                    <a:pt x="46" y="29"/>
                  </a:lnTo>
                  <a:lnTo>
                    <a:pt x="59" y="0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3" y="40"/>
                  </a:lnTo>
                  <a:lnTo>
                    <a:pt x="13" y="53"/>
                  </a:lnTo>
                  <a:lnTo>
                    <a:pt x="19" y="60"/>
                  </a:lnTo>
                  <a:lnTo>
                    <a:pt x="23" y="66"/>
                  </a:lnTo>
                  <a:lnTo>
                    <a:pt x="28" y="68"/>
                  </a:lnTo>
                  <a:lnTo>
                    <a:pt x="29" y="68"/>
                  </a:lnTo>
                  <a:lnTo>
                    <a:pt x="30" y="67"/>
                  </a:lnTo>
                  <a:lnTo>
                    <a:pt x="30" y="67"/>
                  </a:lnTo>
                  <a:close/>
                </a:path>
              </a:pathLst>
            </a:custGeom>
            <a:solidFill>
              <a:srgbClr val="D9DBDA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9" name="Google Shape;259;p20"/>
            <p:cNvSpPr/>
            <p:nvPr/>
          </p:nvSpPr>
          <p:spPr>
            <a:xfrm>
              <a:off x="3821113" y="639763"/>
              <a:ext cx="1241425" cy="2854325"/>
            </a:xfrm>
            <a:custGeom>
              <a:rect b="b" l="l" r="r" t="t"/>
              <a:pathLst>
                <a:path extrusionOk="0" h="8987" w="3909">
                  <a:moveTo>
                    <a:pt x="3757" y="2218"/>
                  </a:moveTo>
                  <a:lnTo>
                    <a:pt x="3736" y="2082"/>
                  </a:lnTo>
                  <a:lnTo>
                    <a:pt x="3848" y="1869"/>
                  </a:lnTo>
                  <a:lnTo>
                    <a:pt x="3757" y="1807"/>
                  </a:lnTo>
                  <a:lnTo>
                    <a:pt x="3687" y="1459"/>
                  </a:lnTo>
                  <a:lnTo>
                    <a:pt x="3753" y="1411"/>
                  </a:lnTo>
                  <a:lnTo>
                    <a:pt x="3746" y="1312"/>
                  </a:lnTo>
                  <a:lnTo>
                    <a:pt x="3695" y="1256"/>
                  </a:lnTo>
                  <a:lnTo>
                    <a:pt x="3724" y="1153"/>
                  </a:lnTo>
                  <a:lnTo>
                    <a:pt x="3713" y="978"/>
                  </a:lnTo>
                  <a:lnTo>
                    <a:pt x="3759" y="930"/>
                  </a:lnTo>
                  <a:lnTo>
                    <a:pt x="3762" y="858"/>
                  </a:lnTo>
                  <a:lnTo>
                    <a:pt x="3701" y="798"/>
                  </a:lnTo>
                  <a:lnTo>
                    <a:pt x="3684" y="706"/>
                  </a:lnTo>
                  <a:lnTo>
                    <a:pt x="3634" y="736"/>
                  </a:lnTo>
                  <a:lnTo>
                    <a:pt x="3607" y="729"/>
                  </a:lnTo>
                  <a:lnTo>
                    <a:pt x="3536" y="544"/>
                  </a:lnTo>
                  <a:lnTo>
                    <a:pt x="3412" y="495"/>
                  </a:lnTo>
                  <a:lnTo>
                    <a:pt x="3375" y="466"/>
                  </a:lnTo>
                  <a:lnTo>
                    <a:pt x="3282" y="473"/>
                  </a:lnTo>
                  <a:lnTo>
                    <a:pt x="3204" y="345"/>
                  </a:lnTo>
                  <a:lnTo>
                    <a:pt x="3130" y="332"/>
                  </a:lnTo>
                  <a:lnTo>
                    <a:pt x="3067" y="237"/>
                  </a:lnTo>
                  <a:lnTo>
                    <a:pt x="3027" y="217"/>
                  </a:lnTo>
                  <a:lnTo>
                    <a:pt x="2989" y="161"/>
                  </a:lnTo>
                  <a:lnTo>
                    <a:pt x="2932" y="111"/>
                  </a:lnTo>
                  <a:lnTo>
                    <a:pt x="2904" y="55"/>
                  </a:lnTo>
                  <a:lnTo>
                    <a:pt x="2817" y="0"/>
                  </a:lnTo>
                  <a:lnTo>
                    <a:pt x="2728" y="60"/>
                  </a:lnTo>
                  <a:lnTo>
                    <a:pt x="2628" y="64"/>
                  </a:lnTo>
                  <a:lnTo>
                    <a:pt x="2716" y="229"/>
                  </a:lnTo>
                  <a:lnTo>
                    <a:pt x="2562" y="436"/>
                  </a:lnTo>
                  <a:lnTo>
                    <a:pt x="2655" y="475"/>
                  </a:lnTo>
                  <a:lnTo>
                    <a:pt x="2645" y="515"/>
                  </a:lnTo>
                  <a:lnTo>
                    <a:pt x="2579" y="540"/>
                  </a:lnTo>
                  <a:lnTo>
                    <a:pt x="2435" y="444"/>
                  </a:lnTo>
                  <a:lnTo>
                    <a:pt x="2288" y="443"/>
                  </a:lnTo>
                  <a:lnTo>
                    <a:pt x="2214" y="371"/>
                  </a:lnTo>
                  <a:lnTo>
                    <a:pt x="2098" y="417"/>
                  </a:lnTo>
                  <a:lnTo>
                    <a:pt x="2035" y="813"/>
                  </a:lnTo>
                  <a:lnTo>
                    <a:pt x="1972" y="854"/>
                  </a:lnTo>
                  <a:lnTo>
                    <a:pt x="1941" y="824"/>
                  </a:lnTo>
                  <a:lnTo>
                    <a:pt x="1842" y="798"/>
                  </a:lnTo>
                  <a:lnTo>
                    <a:pt x="1779" y="845"/>
                  </a:lnTo>
                  <a:lnTo>
                    <a:pt x="1750" y="895"/>
                  </a:lnTo>
                  <a:lnTo>
                    <a:pt x="1653" y="940"/>
                  </a:lnTo>
                  <a:lnTo>
                    <a:pt x="1582" y="1249"/>
                  </a:lnTo>
                  <a:lnTo>
                    <a:pt x="1440" y="1327"/>
                  </a:lnTo>
                  <a:lnTo>
                    <a:pt x="1428" y="1429"/>
                  </a:lnTo>
                  <a:lnTo>
                    <a:pt x="1518" y="1491"/>
                  </a:lnTo>
                  <a:lnTo>
                    <a:pt x="1512" y="1634"/>
                  </a:lnTo>
                  <a:lnTo>
                    <a:pt x="1249" y="2052"/>
                  </a:lnTo>
                  <a:lnTo>
                    <a:pt x="1242" y="2271"/>
                  </a:lnTo>
                  <a:lnTo>
                    <a:pt x="1152" y="2295"/>
                  </a:lnTo>
                  <a:lnTo>
                    <a:pt x="982" y="2277"/>
                  </a:lnTo>
                  <a:lnTo>
                    <a:pt x="963" y="2353"/>
                  </a:lnTo>
                  <a:lnTo>
                    <a:pt x="1024" y="2505"/>
                  </a:lnTo>
                  <a:lnTo>
                    <a:pt x="965" y="2619"/>
                  </a:lnTo>
                  <a:lnTo>
                    <a:pt x="931" y="2871"/>
                  </a:lnTo>
                  <a:lnTo>
                    <a:pt x="733" y="3480"/>
                  </a:lnTo>
                  <a:lnTo>
                    <a:pt x="810" y="3543"/>
                  </a:lnTo>
                  <a:lnTo>
                    <a:pt x="870" y="3615"/>
                  </a:lnTo>
                  <a:lnTo>
                    <a:pt x="846" y="3778"/>
                  </a:lnTo>
                  <a:lnTo>
                    <a:pt x="786" y="3809"/>
                  </a:lnTo>
                  <a:lnTo>
                    <a:pt x="525" y="3748"/>
                  </a:lnTo>
                  <a:lnTo>
                    <a:pt x="406" y="3806"/>
                  </a:lnTo>
                  <a:lnTo>
                    <a:pt x="246" y="4261"/>
                  </a:lnTo>
                  <a:lnTo>
                    <a:pt x="212" y="4444"/>
                  </a:lnTo>
                  <a:lnTo>
                    <a:pt x="279" y="4533"/>
                  </a:lnTo>
                  <a:lnTo>
                    <a:pt x="267" y="4627"/>
                  </a:lnTo>
                  <a:lnTo>
                    <a:pt x="343" y="4968"/>
                  </a:lnTo>
                  <a:lnTo>
                    <a:pt x="294" y="5120"/>
                  </a:lnTo>
                  <a:lnTo>
                    <a:pt x="289" y="5246"/>
                  </a:lnTo>
                  <a:lnTo>
                    <a:pt x="420" y="5414"/>
                  </a:lnTo>
                  <a:lnTo>
                    <a:pt x="474" y="5448"/>
                  </a:lnTo>
                  <a:lnTo>
                    <a:pt x="508" y="5550"/>
                  </a:lnTo>
                  <a:lnTo>
                    <a:pt x="479" y="5670"/>
                  </a:lnTo>
                  <a:lnTo>
                    <a:pt x="387" y="5724"/>
                  </a:lnTo>
                  <a:lnTo>
                    <a:pt x="447" y="6088"/>
                  </a:lnTo>
                  <a:lnTo>
                    <a:pt x="396" y="6338"/>
                  </a:lnTo>
                  <a:lnTo>
                    <a:pt x="340" y="6415"/>
                  </a:lnTo>
                  <a:lnTo>
                    <a:pt x="273" y="6455"/>
                  </a:lnTo>
                  <a:lnTo>
                    <a:pt x="236" y="6475"/>
                  </a:lnTo>
                  <a:lnTo>
                    <a:pt x="224" y="6562"/>
                  </a:lnTo>
                  <a:lnTo>
                    <a:pt x="148" y="6682"/>
                  </a:lnTo>
                  <a:lnTo>
                    <a:pt x="153" y="6815"/>
                  </a:lnTo>
                  <a:lnTo>
                    <a:pt x="171" y="6927"/>
                  </a:lnTo>
                  <a:lnTo>
                    <a:pt x="138" y="6957"/>
                  </a:lnTo>
                  <a:lnTo>
                    <a:pt x="142" y="6984"/>
                  </a:lnTo>
                  <a:lnTo>
                    <a:pt x="102" y="7011"/>
                  </a:lnTo>
                  <a:lnTo>
                    <a:pt x="45" y="6912"/>
                  </a:lnTo>
                  <a:lnTo>
                    <a:pt x="0" y="6902"/>
                  </a:lnTo>
                  <a:lnTo>
                    <a:pt x="9" y="7081"/>
                  </a:lnTo>
                  <a:lnTo>
                    <a:pt x="37" y="7224"/>
                  </a:lnTo>
                  <a:lnTo>
                    <a:pt x="50" y="7271"/>
                  </a:lnTo>
                  <a:lnTo>
                    <a:pt x="92" y="7306"/>
                  </a:lnTo>
                  <a:lnTo>
                    <a:pt x="88" y="7360"/>
                  </a:lnTo>
                  <a:lnTo>
                    <a:pt x="105" y="7372"/>
                  </a:lnTo>
                  <a:lnTo>
                    <a:pt x="105" y="7372"/>
                  </a:lnTo>
                  <a:lnTo>
                    <a:pt x="105" y="7365"/>
                  </a:lnTo>
                  <a:lnTo>
                    <a:pt x="105" y="7349"/>
                  </a:lnTo>
                  <a:lnTo>
                    <a:pt x="105" y="7340"/>
                  </a:lnTo>
                  <a:lnTo>
                    <a:pt x="106" y="7332"/>
                  </a:lnTo>
                  <a:lnTo>
                    <a:pt x="108" y="7326"/>
                  </a:lnTo>
                  <a:lnTo>
                    <a:pt x="109" y="7324"/>
                  </a:lnTo>
                  <a:lnTo>
                    <a:pt x="112" y="7323"/>
                  </a:lnTo>
                  <a:lnTo>
                    <a:pt x="112" y="7323"/>
                  </a:lnTo>
                  <a:lnTo>
                    <a:pt x="121" y="7321"/>
                  </a:lnTo>
                  <a:lnTo>
                    <a:pt x="132" y="7320"/>
                  </a:lnTo>
                  <a:lnTo>
                    <a:pt x="145" y="7320"/>
                  </a:lnTo>
                  <a:lnTo>
                    <a:pt x="195" y="7372"/>
                  </a:lnTo>
                  <a:lnTo>
                    <a:pt x="76" y="7442"/>
                  </a:lnTo>
                  <a:lnTo>
                    <a:pt x="69" y="7476"/>
                  </a:lnTo>
                  <a:lnTo>
                    <a:pt x="123" y="7492"/>
                  </a:lnTo>
                  <a:lnTo>
                    <a:pt x="160" y="7474"/>
                  </a:lnTo>
                  <a:lnTo>
                    <a:pt x="193" y="7488"/>
                  </a:lnTo>
                  <a:lnTo>
                    <a:pt x="193" y="7531"/>
                  </a:lnTo>
                  <a:lnTo>
                    <a:pt x="181" y="7561"/>
                  </a:lnTo>
                  <a:lnTo>
                    <a:pt x="194" y="7614"/>
                  </a:lnTo>
                  <a:lnTo>
                    <a:pt x="238" y="7654"/>
                  </a:lnTo>
                  <a:lnTo>
                    <a:pt x="228" y="7684"/>
                  </a:lnTo>
                  <a:lnTo>
                    <a:pt x="172" y="7697"/>
                  </a:lnTo>
                  <a:lnTo>
                    <a:pt x="219" y="7760"/>
                  </a:lnTo>
                  <a:lnTo>
                    <a:pt x="246" y="7879"/>
                  </a:lnTo>
                  <a:lnTo>
                    <a:pt x="297" y="7909"/>
                  </a:lnTo>
                  <a:lnTo>
                    <a:pt x="328" y="8091"/>
                  </a:lnTo>
                  <a:lnTo>
                    <a:pt x="551" y="8328"/>
                  </a:lnTo>
                  <a:lnTo>
                    <a:pt x="544" y="8394"/>
                  </a:lnTo>
                  <a:lnTo>
                    <a:pt x="472" y="8388"/>
                  </a:lnTo>
                  <a:lnTo>
                    <a:pt x="472" y="8421"/>
                  </a:lnTo>
                  <a:lnTo>
                    <a:pt x="518" y="8497"/>
                  </a:lnTo>
                  <a:lnTo>
                    <a:pt x="496" y="8537"/>
                  </a:lnTo>
                  <a:lnTo>
                    <a:pt x="473" y="8541"/>
                  </a:lnTo>
                  <a:lnTo>
                    <a:pt x="439" y="8512"/>
                  </a:lnTo>
                  <a:lnTo>
                    <a:pt x="423" y="8551"/>
                  </a:lnTo>
                  <a:lnTo>
                    <a:pt x="584" y="8786"/>
                  </a:lnTo>
                  <a:lnTo>
                    <a:pt x="552" y="8862"/>
                  </a:lnTo>
                  <a:lnTo>
                    <a:pt x="572" y="8898"/>
                  </a:lnTo>
                  <a:lnTo>
                    <a:pt x="523" y="8912"/>
                  </a:lnTo>
                  <a:lnTo>
                    <a:pt x="519" y="8969"/>
                  </a:lnTo>
                  <a:lnTo>
                    <a:pt x="633" y="8961"/>
                  </a:lnTo>
                  <a:lnTo>
                    <a:pt x="670" y="8987"/>
                  </a:lnTo>
                  <a:lnTo>
                    <a:pt x="819" y="8923"/>
                  </a:lnTo>
                  <a:lnTo>
                    <a:pt x="919" y="8945"/>
                  </a:lnTo>
                  <a:lnTo>
                    <a:pt x="960" y="8938"/>
                  </a:lnTo>
                  <a:lnTo>
                    <a:pt x="969" y="8858"/>
                  </a:lnTo>
                  <a:lnTo>
                    <a:pt x="917" y="8759"/>
                  </a:lnTo>
                  <a:lnTo>
                    <a:pt x="990" y="8672"/>
                  </a:lnTo>
                  <a:lnTo>
                    <a:pt x="1003" y="8589"/>
                  </a:lnTo>
                  <a:lnTo>
                    <a:pt x="1063" y="8605"/>
                  </a:lnTo>
                  <a:lnTo>
                    <a:pt x="1096" y="8528"/>
                  </a:lnTo>
                  <a:lnTo>
                    <a:pt x="1218" y="8504"/>
                  </a:lnTo>
                  <a:lnTo>
                    <a:pt x="1249" y="8541"/>
                  </a:lnTo>
                  <a:lnTo>
                    <a:pt x="1355" y="8526"/>
                  </a:lnTo>
                  <a:lnTo>
                    <a:pt x="1435" y="8562"/>
                  </a:lnTo>
                  <a:lnTo>
                    <a:pt x="1530" y="8356"/>
                  </a:lnTo>
                  <a:lnTo>
                    <a:pt x="1576" y="8192"/>
                  </a:lnTo>
                  <a:lnTo>
                    <a:pt x="1575" y="8096"/>
                  </a:lnTo>
                  <a:lnTo>
                    <a:pt x="1610" y="8023"/>
                  </a:lnTo>
                  <a:lnTo>
                    <a:pt x="1590" y="7947"/>
                  </a:lnTo>
                  <a:lnTo>
                    <a:pt x="1592" y="7900"/>
                  </a:lnTo>
                  <a:lnTo>
                    <a:pt x="1653" y="7840"/>
                  </a:lnTo>
                  <a:lnTo>
                    <a:pt x="1655" y="7776"/>
                  </a:lnTo>
                  <a:lnTo>
                    <a:pt x="1621" y="7747"/>
                  </a:lnTo>
                  <a:lnTo>
                    <a:pt x="1665" y="7701"/>
                  </a:lnTo>
                  <a:lnTo>
                    <a:pt x="1650" y="7657"/>
                  </a:lnTo>
                  <a:lnTo>
                    <a:pt x="1584" y="7611"/>
                  </a:lnTo>
                  <a:lnTo>
                    <a:pt x="1604" y="7551"/>
                  </a:lnTo>
                  <a:lnTo>
                    <a:pt x="1647" y="7588"/>
                  </a:lnTo>
                  <a:lnTo>
                    <a:pt x="1683" y="7550"/>
                  </a:lnTo>
                  <a:lnTo>
                    <a:pt x="1643" y="7508"/>
                  </a:lnTo>
                  <a:lnTo>
                    <a:pt x="1679" y="7461"/>
                  </a:lnTo>
                  <a:lnTo>
                    <a:pt x="1655" y="7412"/>
                  </a:lnTo>
                  <a:lnTo>
                    <a:pt x="1698" y="7404"/>
                  </a:lnTo>
                  <a:lnTo>
                    <a:pt x="1688" y="7342"/>
                  </a:lnTo>
                  <a:lnTo>
                    <a:pt x="1587" y="7276"/>
                  </a:lnTo>
                  <a:lnTo>
                    <a:pt x="1586" y="7298"/>
                  </a:lnTo>
                  <a:lnTo>
                    <a:pt x="1569" y="7321"/>
                  </a:lnTo>
                  <a:lnTo>
                    <a:pt x="1581" y="7342"/>
                  </a:lnTo>
                  <a:lnTo>
                    <a:pt x="1591" y="7375"/>
                  </a:lnTo>
                  <a:lnTo>
                    <a:pt x="1580" y="7388"/>
                  </a:lnTo>
                  <a:lnTo>
                    <a:pt x="1561" y="7378"/>
                  </a:lnTo>
                  <a:lnTo>
                    <a:pt x="1541" y="7347"/>
                  </a:lnTo>
                  <a:lnTo>
                    <a:pt x="1519" y="7343"/>
                  </a:lnTo>
                  <a:lnTo>
                    <a:pt x="1484" y="7352"/>
                  </a:lnTo>
                  <a:lnTo>
                    <a:pt x="1452" y="7322"/>
                  </a:lnTo>
                  <a:lnTo>
                    <a:pt x="1443" y="7298"/>
                  </a:lnTo>
                  <a:lnTo>
                    <a:pt x="1470" y="7285"/>
                  </a:lnTo>
                  <a:lnTo>
                    <a:pt x="1503" y="7303"/>
                  </a:lnTo>
                  <a:lnTo>
                    <a:pt x="1550" y="7294"/>
                  </a:lnTo>
                  <a:lnTo>
                    <a:pt x="1587" y="7276"/>
                  </a:lnTo>
                  <a:lnTo>
                    <a:pt x="1590" y="7253"/>
                  </a:lnTo>
                  <a:lnTo>
                    <a:pt x="1667" y="7285"/>
                  </a:lnTo>
                  <a:lnTo>
                    <a:pt x="1701" y="7262"/>
                  </a:lnTo>
                  <a:lnTo>
                    <a:pt x="1676" y="7199"/>
                  </a:lnTo>
                  <a:lnTo>
                    <a:pt x="1533" y="7204"/>
                  </a:lnTo>
                  <a:lnTo>
                    <a:pt x="1497" y="7160"/>
                  </a:lnTo>
                  <a:lnTo>
                    <a:pt x="1542" y="7137"/>
                  </a:lnTo>
                  <a:lnTo>
                    <a:pt x="1716" y="7166"/>
                  </a:lnTo>
                  <a:lnTo>
                    <a:pt x="1770" y="7138"/>
                  </a:lnTo>
                  <a:lnTo>
                    <a:pt x="1772" y="7086"/>
                  </a:lnTo>
                  <a:lnTo>
                    <a:pt x="1862" y="7071"/>
                  </a:lnTo>
                  <a:lnTo>
                    <a:pt x="1925" y="7004"/>
                  </a:lnTo>
                  <a:lnTo>
                    <a:pt x="1950" y="6927"/>
                  </a:lnTo>
                  <a:lnTo>
                    <a:pt x="1975" y="6951"/>
                  </a:lnTo>
                  <a:lnTo>
                    <a:pt x="1981" y="7001"/>
                  </a:lnTo>
                  <a:lnTo>
                    <a:pt x="2032" y="6996"/>
                  </a:lnTo>
                  <a:lnTo>
                    <a:pt x="2054" y="6920"/>
                  </a:lnTo>
                  <a:lnTo>
                    <a:pt x="2087" y="6910"/>
                  </a:lnTo>
                  <a:lnTo>
                    <a:pt x="2099" y="6851"/>
                  </a:lnTo>
                  <a:lnTo>
                    <a:pt x="2117" y="6886"/>
                  </a:lnTo>
                  <a:lnTo>
                    <a:pt x="2104" y="6913"/>
                  </a:lnTo>
                  <a:lnTo>
                    <a:pt x="2137" y="6940"/>
                  </a:lnTo>
                  <a:lnTo>
                    <a:pt x="2164" y="6955"/>
                  </a:lnTo>
                  <a:lnTo>
                    <a:pt x="2184" y="6918"/>
                  </a:lnTo>
                  <a:lnTo>
                    <a:pt x="2184" y="6893"/>
                  </a:lnTo>
                  <a:lnTo>
                    <a:pt x="2143" y="6849"/>
                  </a:lnTo>
                  <a:lnTo>
                    <a:pt x="2120" y="6824"/>
                  </a:lnTo>
                  <a:lnTo>
                    <a:pt x="2126" y="6784"/>
                  </a:lnTo>
                  <a:lnTo>
                    <a:pt x="2086" y="6757"/>
                  </a:lnTo>
                  <a:lnTo>
                    <a:pt x="2026" y="6788"/>
                  </a:lnTo>
                  <a:lnTo>
                    <a:pt x="1956" y="6801"/>
                  </a:lnTo>
                  <a:lnTo>
                    <a:pt x="1860" y="6783"/>
                  </a:lnTo>
                  <a:lnTo>
                    <a:pt x="1826" y="6819"/>
                  </a:lnTo>
                  <a:lnTo>
                    <a:pt x="1800" y="6793"/>
                  </a:lnTo>
                  <a:lnTo>
                    <a:pt x="1812" y="6747"/>
                  </a:lnTo>
                  <a:lnTo>
                    <a:pt x="1785" y="6700"/>
                  </a:lnTo>
                  <a:lnTo>
                    <a:pt x="1772" y="6737"/>
                  </a:lnTo>
                  <a:lnTo>
                    <a:pt x="1698" y="6705"/>
                  </a:lnTo>
                  <a:lnTo>
                    <a:pt x="1668" y="6668"/>
                  </a:lnTo>
                  <a:lnTo>
                    <a:pt x="1635" y="6685"/>
                  </a:lnTo>
                  <a:lnTo>
                    <a:pt x="1509" y="6699"/>
                  </a:lnTo>
                  <a:lnTo>
                    <a:pt x="1455" y="6657"/>
                  </a:lnTo>
                  <a:lnTo>
                    <a:pt x="1504" y="6633"/>
                  </a:lnTo>
                  <a:lnTo>
                    <a:pt x="1608" y="6656"/>
                  </a:lnTo>
                  <a:lnTo>
                    <a:pt x="1618" y="6612"/>
                  </a:lnTo>
                  <a:lnTo>
                    <a:pt x="1682" y="6634"/>
                  </a:lnTo>
                  <a:lnTo>
                    <a:pt x="1747" y="6601"/>
                  </a:lnTo>
                  <a:lnTo>
                    <a:pt x="1835" y="6677"/>
                  </a:lnTo>
                  <a:lnTo>
                    <a:pt x="1869" y="6670"/>
                  </a:lnTo>
                  <a:lnTo>
                    <a:pt x="1844" y="6593"/>
                  </a:lnTo>
                  <a:lnTo>
                    <a:pt x="1929" y="6689"/>
                  </a:lnTo>
                  <a:lnTo>
                    <a:pt x="1942" y="6709"/>
                  </a:lnTo>
                  <a:lnTo>
                    <a:pt x="1968" y="6676"/>
                  </a:lnTo>
                  <a:lnTo>
                    <a:pt x="1955" y="6609"/>
                  </a:lnTo>
                  <a:lnTo>
                    <a:pt x="1870" y="6523"/>
                  </a:lnTo>
                  <a:lnTo>
                    <a:pt x="1890" y="6481"/>
                  </a:lnTo>
                  <a:lnTo>
                    <a:pt x="1947" y="6546"/>
                  </a:lnTo>
                  <a:lnTo>
                    <a:pt x="1997" y="6552"/>
                  </a:lnTo>
                  <a:lnTo>
                    <a:pt x="1998" y="6701"/>
                  </a:lnTo>
                  <a:lnTo>
                    <a:pt x="2026" y="6721"/>
                  </a:lnTo>
                  <a:lnTo>
                    <a:pt x="2062" y="6674"/>
                  </a:lnTo>
                  <a:lnTo>
                    <a:pt x="2088" y="6681"/>
                  </a:lnTo>
                  <a:lnTo>
                    <a:pt x="2165" y="6653"/>
                  </a:lnTo>
                  <a:lnTo>
                    <a:pt x="2241" y="6603"/>
                  </a:lnTo>
                  <a:lnTo>
                    <a:pt x="2254" y="6566"/>
                  </a:lnTo>
                  <a:lnTo>
                    <a:pt x="2290" y="6523"/>
                  </a:lnTo>
                  <a:lnTo>
                    <a:pt x="2277" y="6493"/>
                  </a:lnTo>
                  <a:lnTo>
                    <a:pt x="2300" y="6459"/>
                  </a:lnTo>
                  <a:lnTo>
                    <a:pt x="2282" y="6347"/>
                  </a:lnTo>
                  <a:lnTo>
                    <a:pt x="2251" y="6288"/>
                  </a:lnTo>
                  <a:lnTo>
                    <a:pt x="2184" y="6252"/>
                  </a:lnTo>
                  <a:lnTo>
                    <a:pt x="2161" y="6225"/>
                  </a:lnTo>
                  <a:lnTo>
                    <a:pt x="2194" y="6202"/>
                  </a:lnTo>
                  <a:lnTo>
                    <a:pt x="2174" y="6165"/>
                  </a:lnTo>
                  <a:lnTo>
                    <a:pt x="2154" y="6146"/>
                  </a:lnTo>
                  <a:lnTo>
                    <a:pt x="2117" y="6156"/>
                  </a:lnTo>
                  <a:lnTo>
                    <a:pt x="2096" y="6113"/>
                  </a:lnTo>
                  <a:lnTo>
                    <a:pt x="2039" y="6061"/>
                  </a:lnTo>
                  <a:lnTo>
                    <a:pt x="2009" y="6022"/>
                  </a:lnTo>
                  <a:lnTo>
                    <a:pt x="1962" y="6038"/>
                  </a:lnTo>
                  <a:lnTo>
                    <a:pt x="1922" y="5981"/>
                  </a:lnTo>
                  <a:lnTo>
                    <a:pt x="1889" y="6003"/>
                  </a:lnTo>
                  <a:lnTo>
                    <a:pt x="1853" y="6056"/>
                  </a:lnTo>
                  <a:lnTo>
                    <a:pt x="1835" y="6029"/>
                  </a:lnTo>
                  <a:lnTo>
                    <a:pt x="1852" y="5973"/>
                  </a:lnTo>
                  <a:lnTo>
                    <a:pt x="1789" y="5957"/>
                  </a:lnTo>
                  <a:lnTo>
                    <a:pt x="1802" y="5924"/>
                  </a:lnTo>
                  <a:lnTo>
                    <a:pt x="1855" y="5922"/>
                  </a:lnTo>
                  <a:lnTo>
                    <a:pt x="1851" y="5890"/>
                  </a:lnTo>
                  <a:lnTo>
                    <a:pt x="1790" y="5778"/>
                  </a:lnTo>
                  <a:lnTo>
                    <a:pt x="1813" y="5721"/>
                  </a:lnTo>
                  <a:lnTo>
                    <a:pt x="1772" y="5585"/>
                  </a:lnTo>
                  <a:lnTo>
                    <a:pt x="1802" y="5548"/>
                  </a:lnTo>
                  <a:lnTo>
                    <a:pt x="1777" y="5489"/>
                  </a:lnTo>
                  <a:lnTo>
                    <a:pt x="1773" y="5313"/>
                  </a:lnTo>
                  <a:lnTo>
                    <a:pt x="1847" y="5315"/>
                  </a:lnTo>
                  <a:lnTo>
                    <a:pt x="1870" y="5362"/>
                  </a:lnTo>
                  <a:lnTo>
                    <a:pt x="1883" y="5325"/>
                  </a:lnTo>
                  <a:lnTo>
                    <a:pt x="1845" y="5299"/>
                  </a:lnTo>
                  <a:lnTo>
                    <a:pt x="1845" y="5233"/>
                  </a:lnTo>
                  <a:lnTo>
                    <a:pt x="1825" y="5186"/>
                  </a:lnTo>
                  <a:lnTo>
                    <a:pt x="1848" y="5149"/>
                  </a:lnTo>
                  <a:lnTo>
                    <a:pt x="1877" y="5053"/>
                  </a:lnTo>
                  <a:lnTo>
                    <a:pt x="1917" y="5007"/>
                  </a:lnTo>
                  <a:lnTo>
                    <a:pt x="1919" y="4953"/>
                  </a:lnTo>
                  <a:lnTo>
                    <a:pt x="1839" y="4907"/>
                  </a:lnTo>
                  <a:lnTo>
                    <a:pt x="1832" y="4834"/>
                  </a:lnTo>
                  <a:lnTo>
                    <a:pt x="1861" y="4800"/>
                  </a:lnTo>
                  <a:lnTo>
                    <a:pt x="1916" y="4851"/>
                  </a:lnTo>
                  <a:lnTo>
                    <a:pt x="1941" y="4807"/>
                  </a:lnTo>
                  <a:lnTo>
                    <a:pt x="1998" y="4779"/>
                  </a:lnTo>
                  <a:lnTo>
                    <a:pt x="2020" y="4677"/>
                  </a:lnTo>
                  <a:lnTo>
                    <a:pt x="1993" y="4611"/>
                  </a:lnTo>
                  <a:lnTo>
                    <a:pt x="1979" y="4541"/>
                  </a:lnTo>
                  <a:lnTo>
                    <a:pt x="2019" y="4588"/>
                  </a:lnTo>
                  <a:lnTo>
                    <a:pt x="2049" y="4590"/>
                  </a:lnTo>
                  <a:lnTo>
                    <a:pt x="2053" y="4627"/>
                  </a:lnTo>
                  <a:lnTo>
                    <a:pt x="2083" y="4623"/>
                  </a:lnTo>
                  <a:lnTo>
                    <a:pt x="2093" y="4560"/>
                  </a:lnTo>
                  <a:lnTo>
                    <a:pt x="2146" y="4580"/>
                  </a:lnTo>
                  <a:lnTo>
                    <a:pt x="2172" y="4540"/>
                  </a:lnTo>
                  <a:lnTo>
                    <a:pt x="2152" y="4480"/>
                  </a:lnTo>
                  <a:lnTo>
                    <a:pt x="2201" y="4416"/>
                  </a:lnTo>
                  <a:lnTo>
                    <a:pt x="2241" y="4389"/>
                  </a:lnTo>
                  <a:lnTo>
                    <a:pt x="2270" y="4282"/>
                  </a:lnTo>
                  <a:lnTo>
                    <a:pt x="2360" y="4282"/>
                  </a:lnTo>
                  <a:lnTo>
                    <a:pt x="2413" y="4248"/>
                  </a:lnTo>
                  <a:lnTo>
                    <a:pt x="2428" y="4159"/>
                  </a:lnTo>
                  <a:lnTo>
                    <a:pt x="2458" y="4135"/>
                  </a:lnTo>
                  <a:lnTo>
                    <a:pt x="2475" y="4149"/>
                  </a:lnTo>
                  <a:lnTo>
                    <a:pt x="2495" y="4099"/>
                  </a:lnTo>
                  <a:lnTo>
                    <a:pt x="2562" y="4168"/>
                  </a:lnTo>
                  <a:lnTo>
                    <a:pt x="2605" y="4124"/>
                  </a:lnTo>
                  <a:lnTo>
                    <a:pt x="2608" y="4061"/>
                  </a:lnTo>
                  <a:lnTo>
                    <a:pt x="2677" y="3990"/>
                  </a:lnTo>
                  <a:lnTo>
                    <a:pt x="2705" y="4040"/>
                  </a:lnTo>
                  <a:lnTo>
                    <a:pt x="2942" y="3785"/>
                  </a:lnTo>
                  <a:lnTo>
                    <a:pt x="3004" y="3626"/>
                  </a:lnTo>
                  <a:lnTo>
                    <a:pt x="3037" y="3559"/>
                  </a:lnTo>
                  <a:lnTo>
                    <a:pt x="3077" y="3552"/>
                  </a:lnTo>
                  <a:lnTo>
                    <a:pt x="3107" y="3541"/>
                  </a:lnTo>
                  <a:lnTo>
                    <a:pt x="3139" y="3515"/>
                  </a:lnTo>
                  <a:lnTo>
                    <a:pt x="3126" y="3498"/>
                  </a:lnTo>
                  <a:lnTo>
                    <a:pt x="3072" y="3519"/>
                  </a:lnTo>
                  <a:lnTo>
                    <a:pt x="3072" y="3482"/>
                  </a:lnTo>
                  <a:lnTo>
                    <a:pt x="3096" y="3459"/>
                  </a:lnTo>
                  <a:lnTo>
                    <a:pt x="3089" y="3412"/>
                  </a:lnTo>
                  <a:lnTo>
                    <a:pt x="3025" y="3400"/>
                  </a:lnTo>
                  <a:lnTo>
                    <a:pt x="2964" y="3304"/>
                  </a:lnTo>
                  <a:lnTo>
                    <a:pt x="3001" y="3324"/>
                  </a:lnTo>
                  <a:lnTo>
                    <a:pt x="3018" y="3291"/>
                  </a:lnTo>
                  <a:lnTo>
                    <a:pt x="2960" y="3234"/>
                  </a:lnTo>
                  <a:lnTo>
                    <a:pt x="3003" y="3142"/>
                  </a:lnTo>
                  <a:lnTo>
                    <a:pt x="3045" y="3144"/>
                  </a:lnTo>
                  <a:lnTo>
                    <a:pt x="3076" y="3097"/>
                  </a:lnTo>
                  <a:lnTo>
                    <a:pt x="3109" y="3080"/>
                  </a:lnTo>
                  <a:lnTo>
                    <a:pt x="3121" y="2961"/>
                  </a:lnTo>
                  <a:lnTo>
                    <a:pt x="3037" y="2859"/>
                  </a:lnTo>
                  <a:lnTo>
                    <a:pt x="3120" y="2818"/>
                  </a:lnTo>
                  <a:lnTo>
                    <a:pt x="3139" y="2752"/>
                  </a:lnTo>
                  <a:lnTo>
                    <a:pt x="3193" y="2794"/>
                  </a:lnTo>
                  <a:lnTo>
                    <a:pt x="3239" y="2784"/>
                  </a:lnTo>
                  <a:lnTo>
                    <a:pt x="3205" y="2708"/>
                  </a:lnTo>
                  <a:lnTo>
                    <a:pt x="3262" y="2700"/>
                  </a:lnTo>
                  <a:lnTo>
                    <a:pt x="3282" y="2667"/>
                  </a:lnTo>
                  <a:lnTo>
                    <a:pt x="3178" y="2589"/>
                  </a:lnTo>
                  <a:lnTo>
                    <a:pt x="3292" y="2631"/>
                  </a:lnTo>
                  <a:lnTo>
                    <a:pt x="3327" y="2574"/>
                  </a:lnTo>
                  <a:lnTo>
                    <a:pt x="3354" y="2544"/>
                  </a:lnTo>
                  <a:lnTo>
                    <a:pt x="3346" y="2477"/>
                  </a:lnTo>
                  <a:lnTo>
                    <a:pt x="3373" y="2447"/>
                  </a:lnTo>
                  <a:lnTo>
                    <a:pt x="3423" y="2530"/>
                  </a:lnTo>
                  <a:lnTo>
                    <a:pt x="3467" y="2446"/>
                  </a:lnTo>
                  <a:lnTo>
                    <a:pt x="3497" y="2463"/>
                  </a:lnTo>
                  <a:lnTo>
                    <a:pt x="3497" y="2516"/>
                  </a:lnTo>
                  <a:lnTo>
                    <a:pt x="3580" y="2549"/>
                  </a:lnTo>
                  <a:lnTo>
                    <a:pt x="3626" y="2472"/>
                  </a:lnTo>
                  <a:lnTo>
                    <a:pt x="3663" y="2484"/>
                  </a:lnTo>
                  <a:lnTo>
                    <a:pt x="3770" y="2464"/>
                  </a:lnTo>
                  <a:lnTo>
                    <a:pt x="3853" y="2513"/>
                  </a:lnTo>
                  <a:lnTo>
                    <a:pt x="3887" y="2470"/>
                  </a:lnTo>
                  <a:lnTo>
                    <a:pt x="3909" y="2460"/>
                  </a:lnTo>
                  <a:lnTo>
                    <a:pt x="3757" y="2218"/>
                  </a:lnTo>
                  <a:close/>
                </a:path>
              </a:pathLst>
            </a:custGeom>
            <a:solidFill>
              <a:srgbClr val="D9DBDA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0" name="Google Shape;260;p20"/>
            <p:cNvSpPr/>
            <p:nvPr/>
          </p:nvSpPr>
          <p:spPr>
            <a:xfrm>
              <a:off x="4576763" y="3024188"/>
              <a:ext cx="22225" cy="28575"/>
            </a:xfrm>
            <a:custGeom>
              <a:rect b="b" l="l" r="r" t="t"/>
              <a:pathLst>
                <a:path extrusionOk="0" h="89" w="70">
                  <a:moveTo>
                    <a:pt x="0" y="43"/>
                  </a:moveTo>
                  <a:lnTo>
                    <a:pt x="6" y="89"/>
                  </a:lnTo>
                  <a:lnTo>
                    <a:pt x="33" y="37"/>
                  </a:lnTo>
                  <a:lnTo>
                    <a:pt x="70" y="42"/>
                  </a:lnTo>
                  <a:lnTo>
                    <a:pt x="63" y="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D9DBDA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1" name="Google Shape;261;p20"/>
            <p:cNvSpPr/>
            <p:nvPr/>
          </p:nvSpPr>
          <p:spPr>
            <a:xfrm>
              <a:off x="4508500" y="2570163"/>
              <a:ext cx="15875" cy="23813"/>
            </a:xfrm>
            <a:custGeom>
              <a:rect b="b" l="l" r="r" t="t"/>
              <a:pathLst>
                <a:path extrusionOk="0" h="76" w="50">
                  <a:moveTo>
                    <a:pt x="7" y="50"/>
                  </a:moveTo>
                  <a:lnTo>
                    <a:pt x="40" y="76"/>
                  </a:lnTo>
                  <a:lnTo>
                    <a:pt x="50" y="59"/>
                  </a:lnTo>
                  <a:lnTo>
                    <a:pt x="0" y="0"/>
                  </a:lnTo>
                  <a:lnTo>
                    <a:pt x="7" y="50"/>
                  </a:lnTo>
                  <a:close/>
                </a:path>
              </a:pathLst>
            </a:custGeom>
            <a:solidFill>
              <a:srgbClr val="D9DBDA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2" name="Google Shape;262;p20"/>
            <p:cNvSpPr/>
            <p:nvPr/>
          </p:nvSpPr>
          <p:spPr>
            <a:xfrm>
              <a:off x="4430713" y="2771775"/>
              <a:ext cx="22225" cy="15875"/>
            </a:xfrm>
            <a:custGeom>
              <a:rect b="b" l="l" r="r" t="t"/>
              <a:pathLst>
                <a:path extrusionOk="0" h="46" w="70">
                  <a:moveTo>
                    <a:pt x="0" y="14"/>
                  </a:moveTo>
                  <a:lnTo>
                    <a:pt x="33" y="46"/>
                  </a:lnTo>
                  <a:lnTo>
                    <a:pt x="70" y="26"/>
                  </a:lnTo>
                  <a:lnTo>
                    <a:pt x="47" y="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D9DBDA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grpSp>
        <p:nvGrpSpPr>
          <p:cNvPr id="263" name="Google Shape;263;p20"/>
          <p:cNvGrpSpPr/>
          <p:nvPr/>
        </p:nvGrpSpPr>
        <p:grpSpPr>
          <a:xfrm>
            <a:off x="4045152" y="2982027"/>
            <a:ext cx="504770" cy="1035809"/>
            <a:chOff x="4629150" y="369888"/>
            <a:chExt cx="1128713" cy="2316163"/>
          </a:xfrm>
        </p:grpSpPr>
        <p:sp>
          <p:nvSpPr>
            <p:cNvPr id="264" name="Google Shape;264;p20"/>
            <p:cNvSpPr/>
            <p:nvPr/>
          </p:nvSpPr>
          <p:spPr>
            <a:xfrm>
              <a:off x="4827588" y="2563813"/>
              <a:ext cx="22225" cy="28575"/>
            </a:xfrm>
            <a:custGeom>
              <a:rect b="b" l="l" r="r" t="t"/>
              <a:pathLst>
                <a:path extrusionOk="0" h="89" w="67">
                  <a:moveTo>
                    <a:pt x="67" y="73"/>
                  </a:moveTo>
                  <a:lnTo>
                    <a:pt x="54" y="12"/>
                  </a:lnTo>
                  <a:lnTo>
                    <a:pt x="17" y="0"/>
                  </a:lnTo>
                  <a:lnTo>
                    <a:pt x="0" y="14"/>
                  </a:lnTo>
                  <a:lnTo>
                    <a:pt x="1" y="69"/>
                  </a:lnTo>
                  <a:lnTo>
                    <a:pt x="21" y="89"/>
                  </a:lnTo>
                  <a:lnTo>
                    <a:pt x="67" y="73"/>
                  </a:lnTo>
                  <a:close/>
                </a:path>
              </a:pathLst>
            </a:custGeom>
            <a:solidFill>
              <a:srgbClr val="D9DBDA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5" name="Google Shape;265;p20"/>
            <p:cNvSpPr/>
            <p:nvPr/>
          </p:nvSpPr>
          <p:spPr>
            <a:xfrm>
              <a:off x="4802188" y="2620963"/>
              <a:ext cx="17463" cy="23813"/>
            </a:xfrm>
            <a:custGeom>
              <a:rect b="b" l="l" r="r" t="t"/>
              <a:pathLst>
                <a:path extrusionOk="0" h="73" w="57">
                  <a:moveTo>
                    <a:pt x="3" y="17"/>
                  </a:moveTo>
                  <a:lnTo>
                    <a:pt x="0" y="33"/>
                  </a:lnTo>
                  <a:lnTo>
                    <a:pt x="20" y="73"/>
                  </a:lnTo>
                  <a:lnTo>
                    <a:pt x="57" y="37"/>
                  </a:lnTo>
                  <a:lnTo>
                    <a:pt x="47" y="0"/>
                  </a:lnTo>
                  <a:lnTo>
                    <a:pt x="3" y="17"/>
                  </a:lnTo>
                  <a:close/>
                </a:path>
              </a:pathLst>
            </a:custGeom>
            <a:solidFill>
              <a:srgbClr val="D9DBDA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6" name="Google Shape;266;p20"/>
            <p:cNvSpPr/>
            <p:nvPr/>
          </p:nvSpPr>
          <p:spPr>
            <a:xfrm>
              <a:off x="4826000" y="2620963"/>
              <a:ext cx="12700" cy="20638"/>
            </a:xfrm>
            <a:custGeom>
              <a:rect b="b" l="l" r="r" t="t"/>
              <a:pathLst>
                <a:path extrusionOk="0" h="65" w="40">
                  <a:moveTo>
                    <a:pt x="0" y="10"/>
                  </a:moveTo>
                  <a:lnTo>
                    <a:pt x="34" y="65"/>
                  </a:lnTo>
                  <a:lnTo>
                    <a:pt x="40" y="25"/>
                  </a:lnTo>
                  <a:lnTo>
                    <a:pt x="26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D9DBDA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7" name="Google Shape;267;p20"/>
            <p:cNvSpPr/>
            <p:nvPr/>
          </p:nvSpPr>
          <p:spPr>
            <a:xfrm>
              <a:off x="4783138" y="2632075"/>
              <a:ext cx="14288" cy="17463"/>
            </a:xfrm>
            <a:custGeom>
              <a:rect b="b" l="l" r="r" t="t"/>
              <a:pathLst>
                <a:path extrusionOk="0" h="54" w="46">
                  <a:moveTo>
                    <a:pt x="0" y="37"/>
                  </a:moveTo>
                  <a:lnTo>
                    <a:pt x="31" y="54"/>
                  </a:lnTo>
                  <a:lnTo>
                    <a:pt x="46" y="37"/>
                  </a:lnTo>
                  <a:lnTo>
                    <a:pt x="1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D9DBDA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8" name="Google Shape;268;p20"/>
            <p:cNvSpPr/>
            <p:nvPr/>
          </p:nvSpPr>
          <p:spPr>
            <a:xfrm>
              <a:off x="4845050" y="2606675"/>
              <a:ext cx="15875" cy="28575"/>
            </a:xfrm>
            <a:custGeom>
              <a:rect b="b" l="l" r="r" t="t"/>
              <a:pathLst>
                <a:path extrusionOk="0" h="90" w="47">
                  <a:moveTo>
                    <a:pt x="0" y="57"/>
                  </a:moveTo>
                  <a:lnTo>
                    <a:pt x="21" y="90"/>
                  </a:lnTo>
                  <a:lnTo>
                    <a:pt x="43" y="70"/>
                  </a:lnTo>
                  <a:lnTo>
                    <a:pt x="47" y="20"/>
                  </a:lnTo>
                  <a:lnTo>
                    <a:pt x="30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D9DBDA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9" name="Google Shape;269;p20"/>
            <p:cNvSpPr/>
            <p:nvPr/>
          </p:nvSpPr>
          <p:spPr>
            <a:xfrm>
              <a:off x="4629150" y="2574925"/>
              <a:ext cx="55563" cy="74613"/>
            </a:xfrm>
            <a:custGeom>
              <a:rect b="b" l="l" r="r" t="t"/>
              <a:pathLst>
                <a:path extrusionOk="0" h="238" w="179">
                  <a:moveTo>
                    <a:pt x="92" y="0"/>
                  </a:moveTo>
                  <a:lnTo>
                    <a:pt x="79" y="6"/>
                  </a:lnTo>
                  <a:lnTo>
                    <a:pt x="96" y="27"/>
                  </a:lnTo>
                  <a:lnTo>
                    <a:pt x="89" y="60"/>
                  </a:lnTo>
                  <a:lnTo>
                    <a:pt x="59" y="43"/>
                  </a:lnTo>
                  <a:lnTo>
                    <a:pt x="53" y="80"/>
                  </a:lnTo>
                  <a:lnTo>
                    <a:pt x="40" y="110"/>
                  </a:lnTo>
                  <a:lnTo>
                    <a:pt x="0" y="73"/>
                  </a:lnTo>
                  <a:lnTo>
                    <a:pt x="0" y="103"/>
                  </a:lnTo>
                  <a:lnTo>
                    <a:pt x="26" y="154"/>
                  </a:lnTo>
                  <a:lnTo>
                    <a:pt x="54" y="203"/>
                  </a:lnTo>
                  <a:lnTo>
                    <a:pt x="110" y="196"/>
                  </a:lnTo>
                  <a:lnTo>
                    <a:pt x="138" y="238"/>
                  </a:lnTo>
                  <a:lnTo>
                    <a:pt x="160" y="208"/>
                  </a:lnTo>
                  <a:lnTo>
                    <a:pt x="110" y="182"/>
                  </a:lnTo>
                  <a:lnTo>
                    <a:pt x="107" y="152"/>
                  </a:lnTo>
                  <a:lnTo>
                    <a:pt x="133" y="146"/>
                  </a:lnTo>
                  <a:lnTo>
                    <a:pt x="129" y="96"/>
                  </a:lnTo>
                  <a:lnTo>
                    <a:pt x="179" y="102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D9DBDA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0" name="Google Shape;270;p20"/>
            <p:cNvSpPr/>
            <p:nvPr/>
          </p:nvSpPr>
          <p:spPr>
            <a:xfrm>
              <a:off x="4772025" y="2001838"/>
              <a:ext cx="31750" cy="23813"/>
            </a:xfrm>
            <a:custGeom>
              <a:rect b="b" l="l" r="r" t="t"/>
              <a:pathLst>
                <a:path extrusionOk="0" h="74" w="100">
                  <a:moveTo>
                    <a:pt x="84" y="3"/>
                  </a:moveTo>
                  <a:lnTo>
                    <a:pt x="13" y="0"/>
                  </a:lnTo>
                  <a:lnTo>
                    <a:pt x="0" y="20"/>
                  </a:lnTo>
                  <a:lnTo>
                    <a:pt x="27" y="74"/>
                  </a:lnTo>
                  <a:lnTo>
                    <a:pt x="74" y="62"/>
                  </a:lnTo>
                  <a:lnTo>
                    <a:pt x="64" y="34"/>
                  </a:lnTo>
                  <a:lnTo>
                    <a:pt x="100" y="39"/>
                  </a:lnTo>
                  <a:lnTo>
                    <a:pt x="84" y="3"/>
                  </a:lnTo>
                  <a:close/>
                </a:path>
              </a:pathLst>
            </a:custGeom>
            <a:solidFill>
              <a:srgbClr val="D9DBDA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1" name="Google Shape;271;p20"/>
            <p:cNvSpPr/>
            <p:nvPr/>
          </p:nvSpPr>
          <p:spPr>
            <a:xfrm>
              <a:off x="4862513" y="2587625"/>
              <a:ext cx="20638" cy="15875"/>
            </a:xfrm>
            <a:custGeom>
              <a:rect b="b" l="l" r="r" t="t"/>
              <a:pathLst>
                <a:path extrusionOk="0" h="47" w="64">
                  <a:moveTo>
                    <a:pt x="34" y="0"/>
                  </a:moveTo>
                  <a:lnTo>
                    <a:pt x="0" y="14"/>
                  </a:lnTo>
                  <a:lnTo>
                    <a:pt x="32" y="47"/>
                  </a:lnTo>
                  <a:lnTo>
                    <a:pt x="64" y="40"/>
                  </a:lnTo>
                  <a:lnTo>
                    <a:pt x="64" y="1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D9DBDA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2" name="Google Shape;272;p20"/>
            <p:cNvSpPr/>
            <p:nvPr/>
          </p:nvSpPr>
          <p:spPr>
            <a:xfrm>
              <a:off x="5056188" y="2225675"/>
              <a:ext cx="22225" cy="25400"/>
            </a:xfrm>
            <a:custGeom>
              <a:rect b="b" l="l" r="r" t="t"/>
              <a:pathLst>
                <a:path extrusionOk="0" h="83" w="70">
                  <a:moveTo>
                    <a:pt x="39" y="83"/>
                  </a:moveTo>
                  <a:lnTo>
                    <a:pt x="39" y="52"/>
                  </a:lnTo>
                  <a:lnTo>
                    <a:pt x="70" y="24"/>
                  </a:lnTo>
                  <a:lnTo>
                    <a:pt x="51" y="0"/>
                  </a:lnTo>
                  <a:lnTo>
                    <a:pt x="0" y="8"/>
                  </a:lnTo>
                  <a:lnTo>
                    <a:pt x="0" y="45"/>
                  </a:lnTo>
                  <a:lnTo>
                    <a:pt x="2" y="75"/>
                  </a:lnTo>
                  <a:lnTo>
                    <a:pt x="39" y="83"/>
                  </a:lnTo>
                  <a:close/>
                </a:path>
              </a:pathLst>
            </a:custGeom>
            <a:solidFill>
              <a:srgbClr val="D9DBDA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3" name="Google Shape;273;p20"/>
            <p:cNvSpPr/>
            <p:nvPr/>
          </p:nvSpPr>
          <p:spPr>
            <a:xfrm>
              <a:off x="4743450" y="369888"/>
              <a:ext cx="1014413" cy="2316163"/>
            </a:xfrm>
            <a:custGeom>
              <a:rect b="b" l="l" r="r" t="t"/>
              <a:pathLst>
                <a:path extrusionOk="0" h="7298" w="3193">
                  <a:moveTo>
                    <a:pt x="3119" y="5218"/>
                  </a:moveTo>
                  <a:lnTo>
                    <a:pt x="3085" y="5115"/>
                  </a:lnTo>
                  <a:lnTo>
                    <a:pt x="2917" y="5051"/>
                  </a:lnTo>
                  <a:lnTo>
                    <a:pt x="2725" y="4867"/>
                  </a:lnTo>
                  <a:lnTo>
                    <a:pt x="2868" y="4722"/>
                  </a:lnTo>
                  <a:lnTo>
                    <a:pt x="2879" y="4474"/>
                  </a:lnTo>
                  <a:lnTo>
                    <a:pt x="2836" y="4474"/>
                  </a:lnTo>
                  <a:lnTo>
                    <a:pt x="2745" y="4398"/>
                  </a:lnTo>
                  <a:lnTo>
                    <a:pt x="2737" y="4233"/>
                  </a:lnTo>
                  <a:lnTo>
                    <a:pt x="2763" y="4200"/>
                  </a:lnTo>
                  <a:lnTo>
                    <a:pt x="2756" y="4133"/>
                  </a:lnTo>
                  <a:lnTo>
                    <a:pt x="2666" y="4137"/>
                  </a:lnTo>
                  <a:lnTo>
                    <a:pt x="2605" y="4045"/>
                  </a:lnTo>
                  <a:lnTo>
                    <a:pt x="2688" y="3894"/>
                  </a:lnTo>
                  <a:lnTo>
                    <a:pt x="2629" y="3736"/>
                  </a:lnTo>
                  <a:lnTo>
                    <a:pt x="2681" y="3622"/>
                  </a:lnTo>
                  <a:lnTo>
                    <a:pt x="2654" y="3527"/>
                  </a:lnTo>
                  <a:lnTo>
                    <a:pt x="2660" y="3470"/>
                  </a:lnTo>
                  <a:lnTo>
                    <a:pt x="2763" y="3452"/>
                  </a:lnTo>
                  <a:lnTo>
                    <a:pt x="2772" y="3406"/>
                  </a:lnTo>
                  <a:lnTo>
                    <a:pt x="2699" y="3304"/>
                  </a:lnTo>
                  <a:lnTo>
                    <a:pt x="2691" y="3191"/>
                  </a:lnTo>
                  <a:lnTo>
                    <a:pt x="2449" y="2692"/>
                  </a:lnTo>
                  <a:lnTo>
                    <a:pt x="2428" y="2516"/>
                  </a:lnTo>
                  <a:lnTo>
                    <a:pt x="2759" y="1922"/>
                  </a:lnTo>
                  <a:lnTo>
                    <a:pt x="2629" y="1858"/>
                  </a:lnTo>
                  <a:lnTo>
                    <a:pt x="2561" y="1735"/>
                  </a:lnTo>
                  <a:lnTo>
                    <a:pt x="2527" y="1659"/>
                  </a:lnTo>
                  <a:lnTo>
                    <a:pt x="2462" y="1570"/>
                  </a:lnTo>
                  <a:lnTo>
                    <a:pt x="2349" y="1491"/>
                  </a:lnTo>
                  <a:lnTo>
                    <a:pt x="2169" y="1257"/>
                  </a:lnTo>
                  <a:lnTo>
                    <a:pt x="2245" y="1064"/>
                  </a:lnTo>
                  <a:lnTo>
                    <a:pt x="2167" y="1015"/>
                  </a:lnTo>
                  <a:lnTo>
                    <a:pt x="2202" y="997"/>
                  </a:lnTo>
                  <a:lnTo>
                    <a:pt x="2178" y="997"/>
                  </a:lnTo>
                  <a:lnTo>
                    <a:pt x="2133" y="970"/>
                  </a:lnTo>
                  <a:lnTo>
                    <a:pt x="2103" y="972"/>
                  </a:lnTo>
                  <a:lnTo>
                    <a:pt x="2115" y="1009"/>
                  </a:lnTo>
                  <a:lnTo>
                    <a:pt x="2117" y="1039"/>
                  </a:lnTo>
                  <a:lnTo>
                    <a:pt x="2084" y="1041"/>
                  </a:lnTo>
                  <a:lnTo>
                    <a:pt x="2068" y="1011"/>
                  </a:lnTo>
                  <a:lnTo>
                    <a:pt x="2038" y="1026"/>
                  </a:lnTo>
                  <a:lnTo>
                    <a:pt x="2044" y="1067"/>
                  </a:lnTo>
                  <a:lnTo>
                    <a:pt x="1999" y="1089"/>
                  </a:lnTo>
                  <a:lnTo>
                    <a:pt x="1953" y="1058"/>
                  </a:lnTo>
                  <a:lnTo>
                    <a:pt x="1928" y="1014"/>
                  </a:lnTo>
                  <a:lnTo>
                    <a:pt x="1961" y="1019"/>
                  </a:lnTo>
                  <a:lnTo>
                    <a:pt x="1981" y="1009"/>
                  </a:lnTo>
                  <a:lnTo>
                    <a:pt x="1952" y="982"/>
                  </a:lnTo>
                  <a:lnTo>
                    <a:pt x="1949" y="962"/>
                  </a:lnTo>
                  <a:lnTo>
                    <a:pt x="1934" y="997"/>
                  </a:lnTo>
                  <a:lnTo>
                    <a:pt x="1902" y="990"/>
                  </a:lnTo>
                  <a:lnTo>
                    <a:pt x="1886" y="960"/>
                  </a:lnTo>
                  <a:lnTo>
                    <a:pt x="1913" y="951"/>
                  </a:lnTo>
                  <a:lnTo>
                    <a:pt x="1893" y="936"/>
                  </a:lnTo>
                  <a:lnTo>
                    <a:pt x="1866" y="946"/>
                  </a:lnTo>
                  <a:lnTo>
                    <a:pt x="1850" y="926"/>
                  </a:lnTo>
                  <a:lnTo>
                    <a:pt x="1867" y="879"/>
                  </a:lnTo>
                  <a:lnTo>
                    <a:pt x="1908" y="877"/>
                  </a:lnTo>
                  <a:lnTo>
                    <a:pt x="1941" y="875"/>
                  </a:lnTo>
                  <a:lnTo>
                    <a:pt x="1962" y="856"/>
                  </a:lnTo>
                  <a:lnTo>
                    <a:pt x="1953" y="806"/>
                  </a:lnTo>
                  <a:lnTo>
                    <a:pt x="1998" y="770"/>
                  </a:lnTo>
                  <a:lnTo>
                    <a:pt x="2023" y="775"/>
                  </a:lnTo>
                  <a:lnTo>
                    <a:pt x="2055" y="765"/>
                  </a:lnTo>
                  <a:lnTo>
                    <a:pt x="2069" y="722"/>
                  </a:lnTo>
                  <a:lnTo>
                    <a:pt x="2125" y="730"/>
                  </a:lnTo>
                  <a:lnTo>
                    <a:pt x="2146" y="701"/>
                  </a:lnTo>
                  <a:lnTo>
                    <a:pt x="2182" y="719"/>
                  </a:lnTo>
                  <a:lnTo>
                    <a:pt x="2186" y="675"/>
                  </a:lnTo>
                  <a:lnTo>
                    <a:pt x="2161" y="654"/>
                  </a:lnTo>
                  <a:lnTo>
                    <a:pt x="2140" y="654"/>
                  </a:lnTo>
                  <a:lnTo>
                    <a:pt x="2125" y="611"/>
                  </a:lnTo>
                  <a:lnTo>
                    <a:pt x="2149" y="572"/>
                  </a:lnTo>
                  <a:lnTo>
                    <a:pt x="2194" y="540"/>
                  </a:lnTo>
                  <a:lnTo>
                    <a:pt x="2208" y="583"/>
                  </a:lnTo>
                  <a:lnTo>
                    <a:pt x="2198" y="622"/>
                  </a:lnTo>
                  <a:lnTo>
                    <a:pt x="2221" y="650"/>
                  </a:lnTo>
                  <a:lnTo>
                    <a:pt x="2245" y="621"/>
                  </a:lnTo>
                  <a:lnTo>
                    <a:pt x="2232" y="581"/>
                  </a:lnTo>
                  <a:lnTo>
                    <a:pt x="2241" y="521"/>
                  </a:lnTo>
                  <a:lnTo>
                    <a:pt x="2281" y="515"/>
                  </a:lnTo>
                  <a:lnTo>
                    <a:pt x="2286" y="538"/>
                  </a:lnTo>
                  <a:lnTo>
                    <a:pt x="2263" y="561"/>
                  </a:lnTo>
                  <a:lnTo>
                    <a:pt x="2269" y="611"/>
                  </a:lnTo>
                  <a:lnTo>
                    <a:pt x="2296" y="572"/>
                  </a:lnTo>
                  <a:lnTo>
                    <a:pt x="2330" y="530"/>
                  </a:lnTo>
                  <a:lnTo>
                    <a:pt x="2342" y="570"/>
                  </a:lnTo>
                  <a:lnTo>
                    <a:pt x="2329" y="613"/>
                  </a:lnTo>
                  <a:lnTo>
                    <a:pt x="2251" y="648"/>
                  </a:lnTo>
                  <a:lnTo>
                    <a:pt x="2253" y="677"/>
                  </a:lnTo>
                  <a:lnTo>
                    <a:pt x="2263" y="684"/>
                  </a:lnTo>
                  <a:lnTo>
                    <a:pt x="2272" y="731"/>
                  </a:lnTo>
                  <a:lnTo>
                    <a:pt x="2231" y="762"/>
                  </a:lnTo>
                  <a:lnTo>
                    <a:pt x="2237" y="779"/>
                  </a:lnTo>
                  <a:lnTo>
                    <a:pt x="2216" y="809"/>
                  </a:lnTo>
                  <a:lnTo>
                    <a:pt x="2169" y="818"/>
                  </a:lnTo>
                  <a:lnTo>
                    <a:pt x="2132" y="883"/>
                  </a:lnTo>
                  <a:lnTo>
                    <a:pt x="2166" y="937"/>
                  </a:lnTo>
                  <a:lnTo>
                    <a:pt x="2179" y="934"/>
                  </a:lnTo>
                  <a:lnTo>
                    <a:pt x="2226" y="958"/>
                  </a:lnTo>
                  <a:lnTo>
                    <a:pt x="2206" y="995"/>
                  </a:lnTo>
                  <a:lnTo>
                    <a:pt x="2274" y="961"/>
                  </a:lnTo>
                  <a:lnTo>
                    <a:pt x="2256" y="895"/>
                  </a:lnTo>
                  <a:lnTo>
                    <a:pt x="2329" y="791"/>
                  </a:lnTo>
                  <a:lnTo>
                    <a:pt x="2341" y="645"/>
                  </a:lnTo>
                  <a:lnTo>
                    <a:pt x="2473" y="425"/>
                  </a:lnTo>
                  <a:lnTo>
                    <a:pt x="2430" y="245"/>
                  </a:lnTo>
                  <a:lnTo>
                    <a:pt x="2264" y="201"/>
                  </a:lnTo>
                  <a:lnTo>
                    <a:pt x="2116" y="69"/>
                  </a:lnTo>
                  <a:lnTo>
                    <a:pt x="2003" y="0"/>
                  </a:lnTo>
                  <a:lnTo>
                    <a:pt x="1955" y="35"/>
                  </a:lnTo>
                  <a:lnTo>
                    <a:pt x="1895" y="25"/>
                  </a:lnTo>
                  <a:lnTo>
                    <a:pt x="1860" y="105"/>
                  </a:lnTo>
                  <a:lnTo>
                    <a:pt x="1820" y="88"/>
                  </a:lnTo>
                  <a:lnTo>
                    <a:pt x="1793" y="115"/>
                  </a:lnTo>
                  <a:lnTo>
                    <a:pt x="1733" y="66"/>
                  </a:lnTo>
                  <a:lnTo>
                    <a:pt x="1682" y="77"/>
                  </a:lnTo>
                  <a:lnTo>
                    <a:pt x="1657" y="193"/>
                  </a:lnTo>
                  <a:lnTo>
                    <a:pt x="1551" y="280"/>
                  </a:lnTo>
                  <a:lnTo>
                    <a:pt x="1510" y="440"/>
                  </a:lnTo>
                  <a:lnTo>
                    <a:pt x="1550" y="572"/>
                  </a:lnTo>
                  <a:lnTo>
                    <a:pt x="1459" y="677"/>
                  </a:lnTo>
                  <a:lnTo>
                    <a:pt x="1480" y="855"/>
                  </a:lnTo>
                  <a:lnTo>
                    <a:pt x="1382" y="1055"/>
                  </a:lnTo>
                  <a:lnTo>
                    <a:pt x="1293" y="1102"/>
                  </a:lnTo>
                  <a:lnTo>
                    <a:pt x="1247" y="1273"/>
                  </a:lnTo>
                  <a:lnTo>
                    <a:pt x="1157" y="1283"/>
                  </a:lnTo>
                  <a:lnTo>
                    <a:pt x="1063" y="1175"/>
                  </a:lnTo>
                  <a:lnTo>
                    <a:pt x="979" y="1181"/>
                  </a:lnTo>
                  <a:lnTo>
                    <a:pt x="955" y="1092"/>
                  </a:lnTo>
                  <a:lnTo>
                    <a:pt x="886" y="1122"/>
                  </a:lnTo>
                  <a:lnTo>
                    <a:pt x="833" y="1236"/>
                  </a:lnTo>
                  <a:lnTo>
                    <a:pt x="686" y="1247"/>
                  </a:lnTo>
                  <a:lnTo>
                    <a:pt x="416" y="1140"/>
                  </a:lnTo>
                  <a:lnTo>
                    <a:pt x="384" y="1018"/>
                  </a:lnTo>
                  <a:lnTo>
                    <a:pt x="276" y="863"/>
                  </a:lnTo>
                  <a:lnTo>
                    <a:pt x="246" y="767"/>
                  </a:lnTo>
                  <a:lnTo>
                    <a:pt x="148" y="674"/>
                  </a:lnTo>
                  <a:lnTo>
                    <a:pt x="42" y="702"/>
                  </a:lnTo>
                  <a:lnTo>
                    <a:pt x="36" y="776"/>
                  </a:lnTo>
                  <a:lnTo>
                    <a:pt x="77" y="855"/>
                  </a:lnTo>
                  <a:lnTo>
                    <a:pt x="37" y="898"/>
                  </a:lnTo>
                  <a:lnTo>
                    <a:pt x="7" y="885"/>
                  </a:lnTo>
                  <a:lnTo>
                    <a:pt x="0" y="908"/>
                  </a:lnTo>
                  <a:lnTo>
                    <a:pt x="28" y="964"/>
                  </a:lnTo>
                  <a:lnTo>
                    <a:pt x="85" y="1014"/>
                  </a:lnTo>
                  <a:lnTo>
                    <a:pt x="123" y="1070"/>
                  </a:lnTo>
                  <a:lnTo>
                    <a:pt x="163" y="1090"/>
                  </a:lnTo>
                  <a:lnTo>
                    <a:pt x="226" y="1185"/>
                  </a:lnTo>
                  <a:lnTo>
                    <a:pt x="300" y="1198"/>
                  </a:lnTo>
                  <a:lnTo>
                    <a:pt x="378" y="1326"/>
                  </a:lnTo>
                  <a:lnTo>
                    <a:pt x="471" y="1319"/>
                  </a:lnTo>
                  <a:lnTo>
                    <a:pt x="508" y="1348"/>
                  </a:lnTo>
                  <a:lnTo>
                    <a:pt x="632" y="1397"/>
                  </a:lnTo>
                  <a:lnTo>
                    <a:pt x="703" y="1582"/>
                  </a:lnTo>
                  <a:lnTo>
                    <a:pt x="730" y="1589"/>
                  </a:lnTo>
                  <a:lnTo>
                    <a:pt x="780" y="1559"/>
                  </a:lnTo>
                  <a:lnTo>
                    <a:pt x="797" y="1651"/>
                  </a:lnTo>
                  <a:lnTo>
                    <a:pt x="858" y="1711"/>
                  </a:lnTo>
                  <a:lnTo>
                    <a:pt x="855" y="1783"/>
                  </a:lnTo>
                  <a:lnTo>
                    <a:pt x="809" y="1831"/>
                  </a:lnTo>
                  <a:lnTo>
                    <a:pt x="820" y="2006"/>
                  </a:lnTo>
                  <a:lnTo>
                    <a:pt x="791" y="2109"/>
                  </a:lnTo>
                  <a:lnTo>
                    <a:pt x="842" y="2165"/>
                  </a:lnTo>
                  <a:lnTo>
                    <a:pt x="849" y="2264"/>
                  </a:lnTo>
                  <a:lnTo>
                    <a:pt x="783" y="2312"/>
                  </a:lnTo>
                  <a:lnTo>
                    <a:pt x="853" y="2660"/>
                  </a:lnTo>
                  <a:lnTo>
                    <a:pt x="944" y="2722"/>
                  </a:lnTo>
                  <a:lnTo>
                    <a:pt x="832" y="2935"/>
                  </a:lnTo>
                  <a:lnTo>
                    <a:pt x="853" y="3071"/>
                  </a:lnTo>
                  <a:lnTo>
                    <a:pt x="1005" y="3313"/>
                  </a:lnTo>
                  <a:lnTo>
                    <a:pt x="1016" y="3342"/>
                  </a:lnTo>
                  <a:lnTo>
                    <a:pt x="1070" y="3375"/>
                  </a:lnTo>
                  <a:lnTo>
                    <a:pt x="1105" y="3345"/>
                  </a:lnTo>
                  <a:lnTo>
                    <a:pt x="1145" y="3320"/>
                  </a:lnTo>
                  <a:lnTo>
                    <a:pt x="1173" y="3443"/>
                  </a:lnTo>
                  <a:lnTo>
                    <a:pt x="1227" y="3496"/>
                  </a:lnTo>
                  <a:lnTo>
                    <a:pt x="1277" y="3505"/>
                  </a:lnTo>
                  <a:lnTo>
                    <a:pt x="1285" y="3598"/>
                  </a:lnTo>
                  <a:lnTo>
                    <a:pt x="1375" y="3657"/>
                  </a:lnTo>
                  <a:lnTo>
                    <a:pt x="1393" y="3724"/>
                  </a:lnTo>
                  <a:lnTo>
                    <a:pt x="1356" y="3767"/>
                  </a:lnTo>
                  <a:lnTo>
                    <a:pt x="1357" y="3853"/>
                  </a:lnTo>
                  <a:lnTo>
                    <a:pt x="1404" y="3925"/>
                  </a:lnTo>
                  <a:lnTo>
                    <a:pt x="1395" y="3956"/>
                  </a:lnTo>
                  <a:lnTo>
                    <a:pt x="1358" y="3957"/>
                  </a:lnTo>
                  <a:lnTo>
                    <a:pt x="1325" y="3913"/>
                  </a:lnTo>
                  <a:lnTo>
                    <a:pt x="1308" y="3917"/>
                  </a:lnTo>
                  <a:lnTo>
                    <a:pt x="1311" y="3953"/>
                  </a:lnTo>
                  <a:lnTo>
                    <a:pt x="1358" y="4009"/>
                  </a:lnTo>
                  <a:lnTo>
                    <a:pt x="1356" y="4076"/>
                  </a:lnTo>
                  <a:lnTo>
                    <a:pt x="1363" y="4103"/>
                  </a:lnTo>
                  <a:lnTo>
                    <a:pt x="1346" y="4099"/>
                  </a:lnTo>
                  <a:lnTo>
                    <a:pt x="1313" y="4039"/>
                  </a:lnTo>
                  <a:lnTo>
                    <a:pt x="1293" y="4027"/>
                  </a:lnTo>
                  <a:lnTo>
                    <a:pt x="1229" y="4037"/>
                  </a:lnTo>
                  <a:lnTo>
                    <a:pt x="1186" y="4087"/>
                  </a:lnTo>
                  <a:lnTo>
                    <a:pt x="1135" y="4078"/>
                  </a:lnTo>
                  <a:lnTo>
                    <a:pt x="1113" y="4177"/>
                  </a:lnTo>
                  <a:lnTo>
                    <a:pt x="1022" y="4338"/>
                  </a:lnTo>
                  <a:lnTo>
                    <a:pt x="959" y="4408"/>
                  </a:lnTo>
                  <a:lnTo>
                    <a:pt x="969" y="4451"/>
                  </a:lnTo>
                  <a:lnTo>
                    <a:pt x="926" y="4475"/>
                  </a:lnTo>
                  <a:lnTo>
                    <a:pt x="914" y="4528"/>
                  </a:lnTo>
                  <a:lnTo>
                    <a:pt x="853" y="4568"/>
                  </a:lnTo>
                  <a:lnTo>
                    <a:pt x="821" y="4632"/>
                  </a:lnTo>
                  <a:lnTo>
                    <a:pt x="788" y="4615"/>
                  </a:lnTo>
                  <a:lnTo>
                    <a:pt x="774" y="4699"/>
                  </a:lnTo>
                  <a:lnTo>
                    <a:pt x="729" y="4765"/>
                  </a:lnTo>
                  <a:lnTo>
                    <a:pt x="695" y="4765"/>
                  </a:lnTo>
                  <a:lnTo>
                    <a:pt x="670" y="4809"/>
                  </a:lnTo>
                  <a:lnTo>
                    <a:pt x="643" y="4819"/>
                  </a:lnTo>
                  <a:lnTo>
                    <a:pt x="613" y="4882"/>
                  </a:lnTo>
                  <a:lnTo>
                    <a:pt x="580" y="4879"/>
                  </a:lnTo>
                  <a:lnTo>
                    <a:pt x="504" y="4956"/>
                  </a:lnTo>
                  <a:lnTo>
                    <a:pt x="505" y="5026"/>
                  </a:lnTo>
                  <a:lnTo>
                    <a:pt x="451" y="4983"/>
                  </a:lnTo>
                  <a:lnTo>
                    <a:pt x="451" y="5040"/>
                  </a:lnTo>
                  <a:lnTo>
                    <a:pt x="482" y="5122"/>
                  </a:lnTo>
                  <a:lnTo>
                    <a:pt x="439" y="5137"/>
                  </a:lnTo>
                  <a:lnTo>
                    <a:pt x="402" y="5180"/>
                  </a:lnTo>
                  <a:lnTo>
                    <a:pt x="347" y="5227"/>
                  </a:lnTo>
                  <a:lnTo>
                    <a:pt x="353" y="5193"/>
                  </a:lnTo>
                  <a:lnTo>
                    <a:pt x="290" y="5164"/>
                  </a:lnTo>
                  <a:lnTo>
                    <a:pt x="316" y="5220"/>
                  </a:lnTo>
                  <a:lnTo>
                    <a:pt x="263" y="5181"/>
                  </a:lnTo>
                  <a:lnTo>
                    <a:pt x="219" y="5211"/>
                  </a:lnTo>
                  <a:lnTo>
                    <a:pt x="197" y="5258"/>
                  </a:lnTo>
                  <a:lnTo>
                    <a:pt x="241" y="5307"/>
                  </a:lnTo>
                  <a:lnTo>
                    <a:pt x="194" y="5330"/>
                  </a:lnTo>
                  <a:lnTo>
                    <a:pt x="148" y="5404"/>
                  </a:lnTo>
                  <a:lnTo>
                    <a:pt x="95" y="5418"/>
                  </a:lnTo>
                  <a:lnTo>
                    <a:pt x="66" y="5544"/>
                  </a:lnTo>
                  <a:lnTo>
                    <a:pt x="90" y="5633"/>
                  </a:lnTo>
                  <a:lnTo>
                    <a:pt x="81" y="5737"/>
                  </a:lnTo>
                  <a:lnTo>
                    <a:pt x="111" y="5749"/>
                  </a:lnTo>
                  <a:lnTo>
                    <a:pt x="131" y="5729"/>
                  </a:lnTo>
                  <a:lnTo>
                    <a:pt x="152" y="5816"/>
                  </a:lnTo>
                  <a:lnTo>
                    <a:pt x="109" y="5912"/>
                  </a:lnTo>
                  <a:lnTo>
                    <a:pt x="110" y="5965"/>
                  </a:lnTo>
                  <a:lnTo>
                    <a:pt x="201" y="6045"/>
                  </a:lnTo>
                  <a:lnTo>
                    <a:pt x="195" y="6157"/>
                  </a:lnTo>
                  <a:lnTo>
                    <a:pt x="263" y="6263"/>
                  </a:lnTo>
                  <a:lnTo>
                    <a:pt x="253" y="6276"/>
                  </a:lnTo>
                  <a:lnTo>
                    <a:pt x="216" y="6227"/>
                  </a:lnTo>
                  <a:lnTo>
                    <a:pt x="173" y="6287"/>
                  </a:lnTo>
                  <a:lnTo>
                    <a:pt x="191" y="6380"/>
                  </a:lnTo>
                  <a:lnTo>
                    <a:pt x="185" y="6506"/>
                  </a:lnTo>
                  <a:lnTo>
                    <a:pt x="138" y="6559"/>
                  </a:lnTo>
                  <a:lnTo>
                    <a:pt x="169" y="6632"/>
                  </a:lnTo>
                  <a:lnTo>
                    <a:pt x="157" y="6699"/>
                  </a:lnTo>
                  <a:lnTo>
                    <a:pt x="187" y="6748"/>
                  </a:lnTo>
                  <a:lnTo>
                    <a:pt x="147" y="6785"/>
                  </a:lnTo>
                  <a:lnTo>
                    <a:pt x="178" y="6828"/>
                  </a:lnTo>
                  <a:lnTo>
                    <a:pt x="284" y="6820"/>
                  </a:lnTo>
                  <a:lnTo>
                    <a:pt x="379" y="6912"/>
                  </a:lnTo>
                  <a:lnTo>
                    <a:pt x="523" y="6964"/>
                  </a:lnTo>
                  <a:lnTo>
                    <a:pt x="513" y="7007"/>
                  </a:lnTo>
                  <a:lnTo>
                    <a:pt x="559" y="7027"/>
                  </a:lnTo>
                  <a:lnTo>
                    <a:pt x="630" y="6993"/>
                  </a:lnTo>
                  <a:lnTo>
                    <a:pt x="689" y="6959"/>
                  </a:lnTo>
                  <a:lnTo>
                    <a:pt x="680" y="6999"/>
                  </a:lnTo>
                  <a:lnTo>
                    <a:pt x="646" y="7043"/>
                  </a:lnTo>
                  <a:lnTo>
                    <a:pt x="617" y="7090"/>
                  </a:lnTo>
                  <a:lnTo>
                    <a:pt x="580" y="7106"/>
                  </a:lnTo>
                  <a:lnTo>
                    <a:pt x="550" y="7160"/>
                  </a:lnTo>
                  <a:lnTo>
                    <a:pt x="565" y="7193"/>
                  </a:lnTo>
                  <a:lnTo>
                    <a:pt x="598" y="7216"/>
                  </a:lnTo>
                  <a:lnTo>
                    <a:pt x="647" y="7219"/>
                  </a:lnTo>
                  <a:lnTo>
                    <a:pt x="687" y="7199"/>
                  </a:lnTo>
                  <a:lnTo>
                    <a:pt x="711" y="7224"/>
                  </a:lnTo>
                  <a:lnTo>
                    <a:pt x="715" y="7255"/>
                  </a:lnTo>
                  <a:lnTo>
                    <a:pt x="675" y="7258"/>
                  </a:lnTo>
                  <a:lnTo>
                    <a:pt x="645" y="7298"/>
                  </a:lnTo>
                  <a:lnTo>
                    <a:pt x="712" y="7298"/>
                  </a:lnTo>
                  <a:lnTo>
                    <a:pt x="732" y="7261"/>
                  </a:lnTo>
                  <a:lnTo>
                    <a:pt x="808" y="7158"/>
                  </a:lnTo>
                  <a:lnTo>
                    <a:pt x="841" y="7190"/>
                  </a:lnTo>
                  <a:lnTo>
                    <a:pt x="831" y="7220"/>
                  </a:lnTo>
                  <a:lnTo>
                    <a:pt x="798" y="7237"/>
                  </a:lnTo>
                  <a:lnTo>
                    <a:pt x="845" y="7257"/>
                  </a:lnTo>
                  <a:lnTo>
                    <a:pt x="861" y="7200"/>
                  </a:lnTo>
                  <a:lnTo>
                    <a:pt x="885" y="7180"/>
                  </a:lnTo>
                  <a:lnTo>
                    <a:pt x="945" y="7219"/>
                  </a:lnTo>
                  <a:lnTo>
                    <a:pt x="1034" y="7159"/>
                  </a:lnTo>
                  <a:lnTo>
                    <a:pt x="1124" y="7181"/>
                  </a:lnTo>
                  <a:lnTo>
                    <a:pt x="1150" y="7111"/>
                  </a:lnTo>
                  <a:lnTo>
                    <a:pt x="1237" y="7077"/>
                  </a:lnTo>
                  <a:lnTo>
                    <a:pt x="1314" y="7080"/>
                  </a:lnTo>
                  <a:lnTo>
                    <a:pt x="1359" y="7033"/>
                  </a:lnTo>
                  <a:lnTo>
                    <a:pt x="1420" y="7006"/>
                  </a:lnTo>
                  <a:lnTo>
                    <a:pt x="1449" y="6969"/>
                  </a:lnTo>
                  <a:lnTo>
                    <a:pt x="1482" y="6998"/>
                  </a:lnTo>
                  <a:lnTo>
                    <a:pt x="1519" y="6961"/>
                  </a:lnTo>
                  <a:lnTo>
                    <a:pt x="1559" y="6972"/>
                  </a:lnTo>
                  <a:lnTo>
                    <a:pt x="1541" y="6908"/>
                  </a:lnTo>
                  <a:lnTo>
                    <a:pt x="1561" y="6885"/>
                  </a:lnTo>
                  <a:lnTo>
                    <a:pt x="1576" y="6968"/>
                  </a:lnTo>
                  <a:lnTo>
                    <a:pt x="1662" y="6950"/>
                  </a:lnTo>
                  <a:lnTo>
                    <a:pt x="1685" y="6910"/>
                  </a:lnTo>
                  <a:lnTo>
                    <a:pt x="1755" y="6924"/>
                  </a:lnTo>
                  <a:lnTo>
                    <a:pt x="1818" y="6886"/>
                  </a:lnTo>
                  <a:lnTo>
                    <a:pt x="1914" y="6872"/>
                  </a:lnTo>
                  <a:lnTo>
                    <a:pt x="1954" y="6885"/>
                  </a:lnTo>
                  <a:lnTo>
                    <a:pt x="2035" y="6881"/>
                  </a:lnTo>
                  <a:lnTo>
                    <a:pt x="2071" y="6843"/>
                  </a:lnTo>
                  <a:lnTo>
                    <a:pt x="2159" y="6641"/>
                  </a:lnTo>
                  <a:lnTo>
                    <a:pt x="2529" y="6345"/>
                  </a:lnTo>
                  <a:lnTo>
                    <a:pt x="2568" y="6176"/>
                  </a:lnTo>
                  <a:lnTo>
                    <a:pt x="2839" y="5944"/>
                  </a:lnTo>
                  <a:lnTo>
                    <a:pt x="3083" y="5650"/>
                  </a:lnTo>
                  <a:lnTo>
                    <a:pt x="3188" y="5426"/>
                  </a:lnTo>
                  <a:lnTo>
                    <a:pt x="3193" y="5287"/>
                  </a:lnTo>
                  <a:lnTo>
                    <a:pt x="3119" y="5218"/>
                  </a:lnTo>
                  <a:close/>
                </a:path>
              </a:pathLst>
            </a:custGeom>
            <a:solidFill>
              <a:srgbClr val="D9DBDA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4" name="Google Shape;274;p20"/>
            <p:cNvSpPr/>
            <p:nvPr/>
          </p:nvSpPr>
          <p:spPr>
            <a:xfrm>
              <a:off x="4929188" y="1871663"/>
              <a:ext cx="22225" cy="25400"/>
            </a:xfrm>
            <a:custGeom>
              <a:rect b="b" l="l" r="r" t="t"/>
              <a:pathLst>
                <a:path extrusionOk="0" h="79" w="66">
                  <a:moveTo>
                    <a:pt x="66" y="46"/>
                  </a:moveTo>
                  <a:lnTo>
                    <a:pt x="36" y="0"/>
                  </a:lnTo>
                  <a:lnTo>
                    <a:pt x="0" y="53"/>
                  </a:lnTo>
                  <a:lnTo>
                    <a:pt x="44" y="79"/>
                  </a:lnTo>
                  <a:lnTo>
                    <a:pt x="66" y="46"/>
                  </a:lnTo>
                  <a:close/>
                </a:path>
              </a:pathLst>
            </a:custGeom>
            <a:solidFill>
              <a:srgbClr val="D9DBDA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5" name="Google Shape;275;p20"/>
            <p:cNvSpPr/>
            <p:nvPr/>
          </p:nvSpPr>
          <p:spPr>
            <a:xfrm>
              <a:off x="5108575" y="1603375"/>
              <a:ext cx="41275" cy="25400"/>
            </a:xfrm>
            <a:custGeom>
              <a:rect b="b" l="l" r="r" t="t"/>
              <a:pathLst>
                <a:path extrusionOk="0" h="83" w="130">
                  <a:moveTo>
                    <a:pt x="130" y="16"/>
                  </a:moveTo>
                  <a:lnTo>
                    <a:pt x="80" y="9"/>
                  </a:lnTo>
                  <a:lnTo>
                    <a:pt x="26" y="0"/>
                  </a:lnTo>
                  <a:lnTo>
                    <a:pt x="0" y="17"/>
                  </a:lnTo>
                  <a:lnTo>
                    <a:pt x="0" y="53"/>
                  </a:lnTo>
                  <a:lnTo>
                    <a:pt x="36" y="73"/>
                  </a:lnTo>
                  <a:lnTo>
                    <a:pt x="43" y="43"/>
                  </a:lnTo>
                  <a:lnTo>
                    <a:pt x="70" y="83"/>
                  </a:lnTo>
                  <a:lnTo>
                    <a:pt x="87" y="76"/>
                  </a:lnTo>
                  <a:lnTo>
                    <a:pt x="80" y="43"/>
                  </a:lnTo>
                  <a:lnTo>
                    <a:pt x="117" y="29"/>
                  </a:lnTo>
                  <a:lnTo>
                    <a:pt x="130" y="16"/>
                  </a:lnTo>
                  <a:close/>
                </a:path>
              </a:pathLst>
            </a:custGeom>
            <a:solidFill>
              <a:srgbClr val="D9DBDA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6" name="Google Shape;276;p20"/>
            <p:cNvSpPr/>
            <p:nvPr/>
          </p:nvSpPr>
          <p:spPr>
            <a:xfrm>
              <a:off x="4884738" y="2603500"/>
              <a:ext cx="47625" cy="52388"/>
            </a:xfrm>
            <a:custGeom>
              <a:rect b="b" l="l" r="r" t="t"/>
              <a:pathLst>
                <a:path extrusionOk="0" h="167" w="153">
                  <a:moveTo>
                    <a:pt x="153" y="30"/>
                  </a:moveTo>
                  <a:lnTo>
                    <a:pt x="146" y="0"/>
                  </a:lnTo>
                  <a:lnTo>
                    <a:pt x="111" y="30"/>
                  </a:lnTo>
                  <a:lnTo>
                    <a:pt x="21" y="71"/>
                  </a:lnTo>
                  <a:lnTo>
                    <a:pt x="0" y="91"/>
                  </a:lnTo>
                  <a:lnTo>
                    <a:pt x="28" y="130"/>
                  </a:lnTo>
                  <a:lnTo>
                    <a:pt x="45" y="151"/>
                  </a:lnTo>
                  <a:lnTo>
                    <a:pt x="88" y="167"/>
                  </a:lnTo>
                  <a:lnTo>
                    <a:pt x="94" y="130"/>
                  </a:lnTo>
                  <a:lnTo>
                    <a:pt x="104" y="87"/>
                  </a:lnTo>
                  <a:lnTo>
                    <a:pt x="121" y="70"/>
                  </a:lnTo>
                  <a:lnTo>
                    <a:pt x="153" y="30"/>
                  </a:lnTo>
                  <a:close/>
                </a:path>
              </a:pathLst>
            </a:custGeom>
            <a:solidFill>
              <a:srgbClr val="D9DBDA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277" name="Google Shape;277;p20"/>
          <p:cNvSpPr/>
          <p:nvPr/>
        </p:nvSpPr>
        <p:spPr>
          <a:xfrm>
            <a:off x="5022036" y="3354037"/>
            <a:ext cx="7809" cy="14909"/>
          </a:xfrm>
          <a:custGeom>
            <a:rect b="b" l="l" r="r" t="t"/>
            <a:pathLst>
              <a:path extrusionOk="0" h="105" w="53">
                <a:moveTo>
                  <a:pt x="40" y="105"/>
                </a:moveTo>
                <a:lnTo>
                  <a:pt x="53" y="39"/>
                </a:lnTo>
                <a:lnTo>
                  <a:pt x="0" y="0"/>
                </a:lnTo>
                <a:lnTo>
                  <a:pt x="4" y="70"/>
                </a:lnTo>
                <a:lnTo>
                  <a:pt x="40" y="105"/>
                </a:ln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78" name="Google Shape;278;p20"/>
          <p:cNvSpPr/>
          <p:nvPr/>
        </p:nvSpPr>
        <p:spPr>
          <a:xfrm>
            <a:off x="4735926" y="3523002"/>
            <a:ext cx="7100" cy="4260"/>
          </a:xfrm>
          <a:custGeom>
            <a:rect b="b" l="l" r="r" t="t"/>
            <a:pathLst>
              <a:path extrusionOk="0" h="31" w="49">
                <a:moveTo>
                  <a:pt x="0" y="0"/>
                </a:moveTo>
                <a:lnTo>
                  <a:pt x="13" y="31"/>
                </a:lnTo>
                <a:lnTo>
                  <a:pt x="49" y="12"/>
                </a:lnTo>
                <a:lnTo>
                  <a:pt x="0" y="0"/>
                </a:ln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79" name="Google Shape;279;p20"/>
          <p:cNvSpPr/>
          <p:nvPr/>
        </p:nvSpPr>
        <p:spPr>
          <a:xfrm>
            <a:off x="4707532" y="3807692"/>
            <a:ext cx="8519" cy="17749"/>
          </a:xfrm>
          <a:custGeom>
            <a:rect b="b" l="l" r="r" t="t"/>
            <a:pathLst>
              <a:path extrusionOk="0" h="122" w="60">
                <a:moveTo>
                  <a:pt x="45" y="113"/>
                </a:moveTo>
                <a:lnTo>
                  <a:pt x="60" y="57"/>
                </a:lnTo>
                <a:lnTo>
                  <a:pt x="55" y="0"/>
                </a:lnTo>
                <a:lnTo>
                  <a:pt x="21" y="13"/>
                </a:lnTo>
                <a:lnTo>
                  <a:pt x="0" y="49"/>
                </a:lnTo>
                <a:lnTo>
                  <a:pt x="15" y="122"/>
                </a:lnTo>
                <a:lnTo>
                  <a:pt x="45" y="113"/>
                </a:ln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80" name="Google Shape;280;p20"/>
          <p:cNvSpPr/>
          <p:nvPr/>
        </p:nvSpPr>
        <p:spPr>
          <a:xfrm>
            <a:off x="4723150" y="3523714"/>
            <a:ext cx="14909" cy="20589"/>
          </a:xfrm>
          <a:custGeom>
            <a:rect b="b" l="l" r="r" t="t"/>
            <a:pathLst>
              <a:path extrusionOk="0" h="146" w="107">
                <a:moveTo>
                  <a:pt x="68" y="0"/>
                </a:moveTo>
                <a:lnTo>
                  <a:pt x="46" y="36"/>
                </a:lnTo>
                <a:lnTo>
                  <a:pt x="22" y="13"/>
                </a:lnTo>
                <a:lnTo>
                  <a:pt x="0" y="60"/>
                </a:lnTo>
                <a:lnTo>
                  <a:pt x="67" y="92"/>
                </a:lnTo>
                <a:lnTo>
                  <a:pt x="85" y="146"/>
                </a:lnTo>
                <a:lnTo>
                  <a:pt x="107" y="86"/>
                </a:lnTo>
                <a:lnTo>
                  <a:pt x="82" y="58"/>
                </a:lnTo>
                <a:lnTo>
                  <a:pt x="93" y="27"/>
                </a:lnTo>
                <a:lnTo>
                  <a:pt x="68" y="0"/>
                </a:ln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81" name="Google Shape;281;p20"/>
          <p:cNvSpPr/>
          <p:nvPr/>
        </p:nvSpPr>
        <p:spPr>
          <a:xfrm>
            <a:off x="4055090" y="2989833"/>
            <a:ext cx="1494696" cy="2281050"/>
          </a:xfrm>
          <a:custGeom>
            <a:rect b="b" l="l" r="r" t="t"/>
            <a:pathLst>
              <a:path extrusionOk="0" h="3041400" w="1992928">
                <a:moveTo>
                  <a:pt x="72055" y="1808938"/>
                </a:moveTo>
                <a:lnTo>
                  <a:pt x="77728" y="1818972"/>
                </a:lnTo>
                <a:lnTo>
                  <a:pt x="75459" y="1832792"/>
                </a:lnTo>
                <a:lnTo>
                  <a:pt x="72244" y="1850399"/>
                </a:lnTo>
                <a:lnTo>
                  <a:pt x="62977" y="1865734"/>
                </a:lnTo>
                <a:lnTo>
                  <a:pt x="49360" y="1879554"/>
                </a:lnTo>
                <a:lnTo>
                  <a:pt x="58249" y="1885044"/>
                </a:lnTo>
                <a:lnTo>
                  <a:pt x="63923" y="1883719"/>
                </a:lnTo>
                <a:lnTo>
                  <a:pt x="70920" y="1888641"/>
                </a:lnTo>
                <a:lnTo>
                  <a:pt x="75270" y="1889209"/>
                </a:lnTo>
                <a:lnTo>
                  <a:pt x="82267" y="1882962"/>
                </a:lnTo>
                <a:lnTo>
                  <a:pt x="82078" y="1857214"/>
                </a:lnTo>
                <a:lnTo>
                  <a:pt x="93236" y="1853996"/>
                </a:lnTo>
                <a:lnTo>
                  <a:pt x="101368" y="1853996"/>
                </a:lnTo>
                <a:lnTo>
                  <a:pt x="122550" y="1868195"/>
                </a:lnTo>
                <a:lnTo>
                  <a:pt x="138436" y="1873117"/>
                </a:lnTo>
                <a:lnTo>
                  <a:pt x="162832" y="1872738"/>
                </a:lnTo>
                <a:lnTo>
                  <a:pt x="180799" y="1894510"/>
                </a:lnTo>
                <a:lnTo>
                  <a:pt x="172667" y="1917985"/>
                </a:lnTo>
                <a:lnTo>
                  <a:pt x="180421" y="1944679"/>
                </a:lnTo>
                <a:lnTo>
                  <a:pt x="140138" y="1949980"/>
                </a:lnTo>
                <a:lnTo>
                  <a:pt x="93047" y="1938810"/>
                </a:lnTo>
                <a:lnTo>
                  <a:pt x="0" y="1935024"/>
                </a:lnTo>
                <a:lnTo>
                  <a:pt x="7565" y="1925747"/>
                </a:lnTo>
                <a:lnTo>
                  <a:pt x="11158" y="1916282"/>
                </a:lnTo>
                <a:lnTo>
                  <a:pt x="22505" y="1916282"/>
                </a:lnTo>
                <a:lnTo>
                  <a:pt x="36500" y="1916092"/>
                </a:lnTo>
                <a:lnTo>
                  <a:pt x="34987" y="1904165"/>
                </a:lnTo>
                <a:lnTo>
                  <a:pt x="28935" y="1909277"/>
                </a:lnTo>
                <a:lnTo>
                  <a:pt x="22505" y="1905490"/>
                </a:lnTo>
                <a:lnTo>
                  <a:pt x="17966" y="1901704"/>
                </a:lnTo>
                <a:lnTo>
                  <a:pt x="8699" y="1909845"/>
                </a:lnTo>
                <a:lnTo>
                  <a:pt x="4917" y="1906437"/>
                </a:lnTo>
                <a:lnTo>
                  <a:pt x="10969" y="1899432"/>
                </a:lnTo>
                <a:lnTo>
                  <a:pt x="11536" y="1889966"/>
                </a:lnTo>
                <a:lnTo>
                  <a:pt x="11536" y="1885423"/>
                </a:lnTo>
                <a:lnTo>
                  <a:pt x="16642" y="1881636"/>
                </a:lnTo>
                <a:lnTo>
                  <a:pt x="23073" y="1884855"/>
                </a:lnTo>
                <a:lnTo>
                  <a:pt x="38013" y="1881447"/>
                </a:lnTo>
                <a:lnTo>
                  <a:pt x="51819" y="1871413"/>
                </a:lnTo>
                <a:lnTo>
                  <a:pt x="63733" y="1856078"/>
                </a:lnTo>
                <a:lnTo>
                  <a:pt x="71109" y="1837147"/>
                </a:lnTo>
                <a:lnTo>
                  <a:pt x="72811" y="1818972"/>
                </a:lnTo>
                <a:close/>
                <a:moveTo>
                  <a:pt x="684805" y="0"/>
                </a:moveTo>
                <a:lnTo>
                  <a:pt x="711503" y="11168"/>
                </a:lnTo>
                <a:lnTo>
                  <a:pt x="725516" y="29150"/>
                </a:lnTo>
                <a:lnTo>
                  <a:pt x="734983" y="29150"/>
                </a:lnTo>
                <a:lnTo>
                  <a:pt x="740096" y="37289"/>
                </a:lnTo>
                <a:lnTo>
                  <a:pt x="748996" y="37100"/>
                </a:lnTo>
                <a:lnTo>
                  <a:pt x="733469" y="62464"/>
                </a:lnTo>
                <a:lnTo>
                  <a:pt x="710747" y="58867"/>
                </a:lnTo>
                <a:lnTo>
                  <a:pt x="693516" y="43914"/>
                </a:lnTo>
                <a:lnTo>
                  <a:pt x="682911" y="57731"/>
                </a:lnTo>
                <a:lnTo>
                  <a:pt x="686699" y="70981"/>
                </a:lnTo>
                <a:lnTo>
                  <a:pt x="697492" y="62274"/>
                </a:lnTo>
                <a:lnTo>
                  <a:pt x="702036" y="68332"/>
                </a:lnTo>
                <a:lnTo>
                  <a:pt x="710179" y="70792"/>
                </a:lnTo>
                <a:lnTo>
                  <a:pt x="697682" y="82150"/>
                </a:lnTo>
                <a:lnTo>
                  <a:pt x="703362" y="88963"/>
                </a:lnTo>
                <a:lnTo>
                  <a:pt x="717752" y="79499"/>
                </a:lnTo>
                <a:lnTo>
                  <a:pt x="746344" y="81770"/>
                </a:lnTo>
                <a:lnTo>
                  <a:pt x="736309" y="100130"/>
                </a:lnTo>
                <a:lnTo>
                  <a:pt x="738959" y="105621"/>
                </a:lnTo>
                <a:lnTo>
                  <a:pt x="755811" y="89153"/>
                </a:lnTo>
                <a:lnTo>
                  <a:pt x="757137" y="105621"/>
                </a:lnTo>
                <a:lnTo>
                  <a:pt x="769824" y="119248"/>
                </a:lnTo>
                <a:lnTo>
                  <a:pt x="764332" y="134959"/>
                </a:lnTo>
                <a:lnTo>
                  <a:pt x="751646" y="139501"/>
                </a:lnTo>
                <a:lnTo>
                  <a:pt x="744262" y="147262"/>
                </a:lnTo>
                <a:lnTo>
                  <a:pt x="743882" y="173573"/>
                </a:lnTo>
                <a:lnTo>
                  <a:pt x="728924" y="187391"/>
                </a:lnTo>
                <a:lnTo>
                  <a:pt x="734037" y="197422"/>
                </a:lnTo>
                <a:lnTo>
                  <a:pt x="747860" y="189851"/>
                </a:lnTo>
                <a:lnTo>
                  <a:pt x="753918" y="150102"/>
                </a:lnTo>
                <a:lnTo>
                  <a:pt x="775694" y="141963"/>
                </a:lnTo>
                <a:lnTo>
                  <a:pt x="781185" y="114138"/>
                </a:lnTo>
                <a:lnTo>
                  <a:pt x="791978" y="112813"/>
                </a:lnTo>
                <a:lnTo>
                  <a:pt x="798794" y="107703"/>
                </a:lnTo>
                <a:lnTo>
                  <a:pt x="829847" y="115462"/>
                </a:lnTo>
                <a:lnTo>
                  <a:pt x="855789" y="120384"/>
                </a:lnTo>
                <a:lnTo>
                  <a:pt x="861659" y="132120"/>
                </a:lnTo>
                <a:lnTo>
                  <a:pt x="867718" y="126441"/>
                </a:lnTo>
                <a:lnTo>
                  <a:pt x="870368" y="115842"/>
                </a:lnTo>
                <a:lnTo>
                  <a:pt x="892522" y="122467"/>
                </a:lnTo>
                <a:lnTo>
                  <a:pt x="903883" y="131174"/>
                </a:lnTo>
                <a:lnTo>
                  <a:pt x="907671" y="126063"/>
                </a:lnTo>
                <a:lnTo>
                  <a:pt x="912026" y="138177"/>
                </a:lnTo>
                <a:lnTo>
                  <a:pt x="928499" y="137231"/>
                </a:lnTo>
                <a:lnTo>
                  <a:pt x="940618" y="144612"/>
                </a:lnTo>
                <a:lnTo>
                  <a:pt x="951979" y="156537"/>
                </a:lnTo>
                <a:lnTo>
                  <a:pt x="963908" y="161459"/>
                </a:lnTo>
                <a:lnTo>
                  <a:pt x="973754" y="173951"/>
                </a:lnTo>
                <a:lnTo>
                  <a:pt x="988902" y="179440"/>
                </a:lnTo>
                <a:lnTo>
                  <a:pt x="992690" y="188337"/>
                </a:lnTo>
                <a:lnTo>
                  <a:pt x="1009730" y="200451"/>
                </a:lnTo>
                <a:lnTo>
                  <a:pt x="1051387" y="244175"/>
                </a:lnTo>
                <a:lnTo>
                  <a:pt x="1055743" y="256857"/>
                </a:lnTo>
                <a:lnTo>
                  <a:pt x="1064074" y="259886"/>
                </a:lnTo>
                <a:lnTo>
                  <a:pt x="1072217" y="268593"/>
                </a:lnTo>
                <a:lnTo>
                  <a:pt x="1076003" y="265942"/>
                </a:lnTo>
                <a:lnTo>
                  <a:pt x="1067104" y="256669"/>
                </a:lnTo>
                <a:lnTo>
                  <a:pt x="1067104" y="247204"/>
                </a:lnTo>
                <a:lnTo>
                  <a:pt x="1084334" y="262158"/>
                </a:lnTo>
                <a:lnTo>
                  <a:pt x="1084334" y="269161"/>
                </a:lnTo>
                <a:lnTo>
                  <a:pt x="1092098" y="280328"/>
                </a:lnTo>
                <a:lnTo>
                  <a:pt x="1123151" y="292632"/>
                </a:lnTo>
                <a:lnTo>
                  <a:pt x="1133187" y="301339"/>
                </a:lnTo>
                <a:lnTo>
                  <a:pt x="1131104" y="286764"/>
                </a:lnTo>
                <a:lnTo>
                  <a:pt x="1158560" y="314210"/>
                </a:lnTo>
                <a:lnTo>
                  <a:pt x="1160454" y="321213"/>
                </a:lnTo>
                <a:lnTo>
                  <a:pt x="1167649" y="326703"/>
                </a:lnTo>
                <a:lnTo>
                  <a:pt x="1165755" y="337491"/>
                </a:lnTo>
                <a:lnTo>
                  <a:pt x="1172573" y="346198"/>
                </a:lnTo>
                <a:lnTo>
                  <a:pt x="1179578" y="338059"/>
                </a:lnTo>
                <a:lnTo>
                  <a:pt x="1192265" y="348660"/>
                </a:lnTo>
                <a:lnTo>
                  <a:pt x="1207412" y="354149"/>
                </a:lnTo>
                <a:lnTo>
                  <a:pt x="1201921" y="380460"/>
                </a:lnTo>
                <a:lnTo>
                  <a:pt x="1211010" y="391059"/>
                </a:lnTo>
                <a:lnTo>
                  <a:pt x="1208738" y="421345"/>
                </a:lnTo>
                <a:lnTo>
                  <a:pt x="1211957" y="430620"/>
                </a:lnTo>
                <a:lnTo>
                  <a:pt x="1222561" y="424373"/>
                </a:lnTo>
                <a:lnTo>
                  <a:pt x="1224833" y="443112"/>
                </a:lnTo>
                <a:lnTo>
                  <a:pt x="1199839" y="493082"/>
                </a:lnTo>
                <a:lnTo>
                  <a:pt x="1163104" y="548542"/>
                </a:lnTo>
                <a:lnTo>
                  <a:pt x="1120501" y="568985"/>
                </a:lnTo>
                <a:lnTo>
                  <a:pt x="1079033" y="584507"/>
                </a:lnTo>
                <a:lnTo>
                  <a:pt x="1026015" y="578638"/>
                </a:lnTo>
                <a:lnTo>
                  <a:pt x="983411" y="557060"/>
                </a:lnTo>
                <a:lnTo>
                  <a:pt x="946298" y="554221"/>
                </a:lnTo>
                <a:lnTo>
                  <a:pt x="921304" y="543242"/>
                </a:lnTo>
                <a:lnTo>
                  <a:pt x="913920" y="547028"/>
                </a:lnTo>
                <a:lnTo>
                  <a:pt x="893090" y="534535"/>
                </a:lnTo>
                <a:lnTo>
                  <a:pt x="887410" y="540214"/>
                </a:lnTo>
                <a:lnTo>
                  <a:pt x="881541" y="525261"/>
                </a:lnTo>
                <a:lnTo>
                  <a:pt x="866582" y="526207"/>
                </a:lnTo>
                <a:lnTo>
                  <a:pt x="849162" y="509929"/>
                </a:lnTo>
                <a:lnTo>
                  <a:pt x="838747" y="525639"/>
                </a:lnTo>
                <a:lnTo>
                  <a:pt x="824167" y="512578"/>
                </a:lnTo>
                <a:lnTo>
                  <a:pt x="829659" y="498761"/>
                </a:lnTo>
                <a:lnTo>
                  <a:pt x="818108" y="495732"/>
                </a:lnTo>
                <a:lnTo>
                  <a:pt x="815646" y="488161"/>
                </a:lnTo>
                <a:lnTo>
                  <a:pt x="806179" y="490243"/>
                </a:lnTo>
                <a:lnTo>
                  <a:pt x="797848" y="501601"/>
                </a:lnTo>
                <a:lnTo>
                  <a:pt x="780237" y="487971"/>
                </a:lnTo>
                <a:lnTo>
                  <a:pt x="777776" y="492326"/>
                </a:lnTo>
                <a:lnTo>
                  <a:pt x="758651" y="485701"/>
                </a:lnTo>
                <a:lnTo>
                  <a:pt x="755623" y="478130"/>
                </a:lnTo>
                <a:lnTo>
                  <a:pt x="743504" y="475669"/>
                </a:lnTo>
                <a:lnTo>
                  <a:pt x="736309" y="446898"/>
                </a:lnTo>
                <a:lnTo>
                  <a:pt x="721728" y="436297"/>
                </a:lnTo>
                <a:lnTo>
                  <a:pt x="693326" y="435162"/>
                </a:lnTo>
                <a:lnTo>
                  <a:pt x="690675" y="438379"/>
                </a:lnTo>
                <a:lnTo>
                  <a:pt x="697682" y="441597"/>
                </a:lnTo>
                <a:lnTo>
                  <a:pt x="708663" y="454659"/>
                </a:lnTo>
                <a:lnTo>
                  <a:pt x="717942" y="452197"/>
                </a:lnTo>
                <a:lnTo>
                  <a:pt x="714344" y="467151"/>
                </a:lnTo>
                <a:lnTo>
                  <a:pt x="722108" y="484565"/>
                </a:lnTo>
                <a:lnTo>
                  <a:pt x="729113" y="487215"/>
                </a:lnTo>
                <a:lnTo>
                  <a:pt x="739338" y="501411"/>
                </a:lnTo>
                <a:lnTo>
                  <a:pt x="753918" y="507657"/>
                </a:lnTo>
                <a:lnTo>
                  <a:pt x="745776" y="514472"/>
                </a:lnTo>
                <a:lnTo>
                  <a:pt x="746534" y="524125"/>
                </a:lnTo>
                <a:lnTo>
                  <a:pt x="759031" y="523368"/>
                </a:lnTo>
                <a:lnTo>
                  <a:pt x="783079" y="540025"/>
                </a:lnTo>
                <a:lnTo>
                  <a:pt x="780805" y="548353"/>
                </a:lnTo>
                <a:lnTo>
                  <a:pt x="764332" y="551382"/>
                </a:lnTo>
                <a:lnTo>
                  <a:pt x="771906" y="558953"/>
                </a:lnTo>
                <a:lnTo>
                  <a:pt x="785919" y="556871"/>
                </a:lnTo>
                <a:lnTo>
                  <a:pt x="806179" y="561792"/>
                </a:lnTo>
                <a:lnTo>
                  <a:pt x="813185" y="569931"/>
                </a:lnTo>
                <a:lnTo>
                  <a:pt x="810723" y="581099"/>
                </a:lnTo>
                <a:lnTo>
                  <a:pt x="821516" y="579206"/>
                </a:lnTo>
                <a:lnTo>
                  <a:pt x="839315" y="588481"/>
                </a:lnTo>
                <a:lnTo>
                  <a:pt x="844996" y="606085"/>
                </a:lnTo>
                <a:lnTo>
                  <a:pt x="850865" y="612330"/>
                </a:lnTo>
                <a:lnTo>
                  <a:pt x="837800" y="631827"/>
                </a:lnTo>
                <a:lnTo>
                  <a:pt x="844806" y="648863"/>
                </a:lnTo>
                <a:lnTo>
                  <a:pt x="839126" y="653973"/>
                </a:lnTo>
                <a:lnTo>
                  <a:pt x="837990" y="676498"/>
                </a:lnTo>
                <a:lnTo>
                  <a:pt x="823031" y="675362"/>
                </a:lnTo>
                <a:lnTo>
                  <a:pt x="817918" y="686151"/>
                </a:lnTo>
                <a:lnTo>
                  <a:pt x="828711" y="691640"/>
                </a:lnTo>
                <a:lnTo>
                  <a:pt x="828901" y="701105"/>
                </a:lnTo>
                <a:lnTo>
                  <a:pt x="835907" y="705458"/>
                </a:lnTo>
                <a:lnTo>
                  <a:pt x="845754" y="749183"/>
                </a:lnTo>
                <a:lnTo>
                  <a:pt x="856357" y="745397"/>
                </a:lnTo>
                <a:lnTo>
                  <a:pt x="858439" y="761108"/>
                </a:lnTo>
                <a:lnTo>
                  <a:pt x="851623" y="771897"/>
                </a:lnTo>
                <a:lnTo>
                  <a:pt x="863742" y="786093"/>
                </a:lnTo>
                <a:lnTo>
                  <a:pt x="856167" y="792528"/>
                </a:lnTo>
                <a:lnTo>
                  <a:pt x="835528" y="803507"/>
                </a:lnTo>
                <a:lnTo>
                  <a:pt x="820760" y="841174"/>
                </a:lnTo>
                <a:lnTo>
                  <a:pt x="822842" y="873352"/>
                </a:lnTo>
                <a:lnTo>
                  <a:pt x="823031" y="897013"/>
                </a:lnTo>
                <a:lnTo>
                  <a:pt x="818108" y="906666"/>
                </a:lnTo>
                <a:lnTo>
                  <a:pt x="829659" y="916509"/>
                </a:lnTo>
                <a:lnTo>
                  <a:pt x="829469" y="904773"/>
                </a:lnTo>
                <a:lnTo>
                  <a:pt x="833825" y="902123"/>
                </a:lnTo>
                <a:lnTo>
                  <a:pt x="844996" y="940358"/>
                </a:lnTo>
                <a:lnTo>
                  <a:pt x="853895" y="940738"/>
                </a:lnTo>
                <a:lnTo>
                  <a:pt x="857303" y="972158"/>
                </a:lnTo>
                <a:lnTo>
                  <a:pt x="862227" y="979162"/>
                </a:lnTo>
                <a:lnTo>
                  <a:pt x="856925" y="989004"/>
                </a:lnTo>
                <a:lnTo>
                  <a:pt x="858629" y="997333"/>
                </a:lnTo>
                <a:lnTo>
                  <a:pt x="852001" y="991276"/>
                </a:lnTo>
                <a:lnTo>
                  <a:pt x="845374" y="998090"/>
                </a:lnTo>
                <a:lnTo>
                  <a:pt x="840262" y="997333"/>
                </a:lnTo>
                <a:lnTo>
                  <a:pt x="834013" y="995440"/>
                </a:lnTo>
                <a:lnTo>
                  <a:pt x="829659" y="1001497"/>
                </a:lnTo>
                <a:lnTo>
                  <a:pt x="839504" y="1004147"/>
                </a:lnTo>
                <a:lnTo>
                  <a:pt x="841020" y="1018721"/>
                </a:lnTo>
                <a:lnTo>
                  <a:pt x="849162" y="1024022"/>
                </a:lnTo>
                <a:lnTo>
                  <a:pt x="856167" y="1019289"/>
                </a:lnTo>
                <a:lnTo>
                  <a:pt x="864120" y="1027996"/>
                </a:lnTo>
                <a:lnTo>
                  <a:pt x="874913" y="1024778"/>
                </a:lnTo>
                <a:lnTo>
                  <a:pt x="883813" y="1027428"/>
                </a:lnTo>
                <a:lnTo>
                  <a:pt x="881161" y="1036704"/>
                </a:lnTo>
                <a:lnTo>
                  <a:pt x="891766" y="1059607"/>
                </a:lnTo>
                <a:lnTo>
                  <a:pt x="892712" y="1068882"/>
                </a:lnTo>
                <a:lnTo>
                  <a:pt x="889872" y="1077778"/>
                </a:lnTo>
                <a:lnTo>
                  <a:pt x="883055" y="1078346"/>
                </a:lnTo>
                <a:lnTo>
                  <a:pt x="881729" y="1082699"/>
                </a:lnTo>
                <a:lnTo>
                  <a:pt x="876617" y="1081185"/>
                </a:lnTo>
                <a:lnTo>
                  <a:pt x="873020" y="1073614"/>
                </a:lnTo>
                <a:lnTo>
                  <a:pt x="868286" y="1068314"/>
                </a:lnTo>
                <a:lnTo>
                  <a:pt x="863742" y="1068882"/>
                </a:lnTo>
                <a:lnTo>
                  <a:pt x="864878" y="1077778"/>
                </a:lnTo>
                <a:lnTo>
                  <a:pt x="869612" y="1079671"/>
                </a:lnTo>
                <a:lnTo>
                  <a:pt x="868286" y="1088568"/>
                </a:lnTo>
                <a:lnTo>
                  <a:pt x="866960" y="1094056"/>
                </a:lnTo>
                <a:lnTo>
                  <a:pt x="869232" y="1099925"/>
                </a:lnTo>
                <a:lnTo>
                  <a:pt x="862984" y="1097275"/>
                </a:lnTo>
                <a:lnTo>
                  <a:pt x="858629" y="1093299"/>
                </a:lnTo>
                <a:lnTo>
                  <a:pt x="855031" y="1081185"/>
                </a:lnTo>
                <a:lnTo>
                  <a:pt x="851623" y="1073046"/>
                </a:lnTo>
                <a:lnTo>
                  <a:pt x="846132" y="1067367"/>
                </a:lnTo>
                <a:lnTo>
                  <a:pt x="846510" y="1054686"/>
                </a:lnTo>
                <a:lnTo>
                  <a:pt x="841020" y="1042004"/>
                </a:lnTo>
                <a:lnTo>
                  <a:pt x="834393" y="1028754"/>
                </a:lnTo>
                <a:lnTo>
                  <a:pt x="832877" y="1040490"/>
                </a:lnTo>
                <a:lnTo>
                  <a:pt x="832119" y="1047493"/>
                </a:lnTo>
                <a:lnTo>
                  <a:pt x="844996" y="1060932"/>
                </a:lnTo>
                <a:lnTo>
                  <a:pt x="846132" y="1067367"/>
                </a:lnTo>
                <a:lnTo>
                  <a:pt x="846510" y="1077400"/>
                </a:lnTo>
                <a:lnTo>
                  <a:pt x="840262" y="1073424"/>
                </a:lnTo>
                <a:lnTo>
                  <a:pt x="837422" y="1063203"/>
                </a:lnTo>
                <a:lnTo>
                  <a:pt x="830037" y="1056200"/>
                </a:lnTo>
                <a:lnTo>
                  <a:pt x="828523" y="1064339"/>
                </a:lnTo>
                <a:lnTo>
                  <a:pt x="840072" y="1076642"/>
                </a:lnTo>
                <a:lnTo>
                  <a:pt x="844996" y="1086107"/>
                </a:lnTo>
                <a:lnTo>
                  <a:pt x="835528" y="1084025"/>
                </a:lnTo>
                <a:lnTo>
                  <a:pt x="835907" y="1090838"/>
                </a:lnTo>
                <a:lnTo>
                  <a:pt x="843860" y="1099357"/>
                </a:lnTo>
                <a:lnTo>
                  <a:pt x="849919" y="1115823"/>
                </a:lnTo>
                <a:lnTo>
                  <a:pt x="846132" y="1115635"/>
                </a:lnTo>
                <a:lnTo>
                  <a:pt x="837990" y="1107306"/>
                </a:lnTo>
                <a:lnTo>
                  <a:pt x="833257" y="1106550"/>
                </a:lnTo>
                <a:lnTo>
                  <a:pt x="828901" y="1098221"/>
                </a:lnTo>
                <a:lnTo>
                  <a:pt x="823220" y="1095003"/>
                </a:lnTo>
                <a:lnTo>
                  <a:pt x="822463" y="1106360"/>
                </a:lnTo>
                <a:lnTo>
                  <a:pt x="832309" y="1108442"/>
                </a:lnTo>
                <a:lnTo>
                  <a:pt x="836475" y="1115445"/>
                </a:lnTo>
                <a:lnTo>
                  <a:pt x="838179" y="1125478"/>
                </a:lnTo>
                <a:lnTo>
                  <a:pt x="831551" y="1119610"/>
                </a:lnTo>
                <a:lnTo>
                  <a:pt x="828711" y="1123964"/>
                </a:lnTo>
                <a:lnTo>
                  <a:pt x="831931" y="1127749"/>
                </a:lnTo>
                <a:lnTo>
                  <a:pt x="823599" y="1128317"/>
                </a:lnTo>
                <a:lnTo>
                  <a:pt x="823410" y="1133237"/>
                </a:lnTo>
                <a:lnTo>
                  <a:pt x="844618" y="1150084"/>
                </a:lnTo>
                <a:lnTo>
                  <a:pt x="880025" y="1168634"/>
                </a:lnTo>
                <a:lnTo>
                  <a:pt x="889493" y="1173934"/>
                </a:lnTo>
                <a:lnTo>
                  <a:pt x="895174" y="1196837"/>
                </a:lnTo>
                <a:lnTo>
                  <a:pt x="894984" y="1204788"/>
                </a:lnTo>
                <a:lnTo>
                  <a:pt x="889493" y="1218415"/>
                </a:lnTo>
                <a:lnTo>
                  <a:pt x="892522" y="1229205"/>
                </a:lnTo>
                <a:lnTo>
                  <a:pt x="904831" y="1236019"/>
                </a:lnTo>
                <a:lnTo>
                  <a:pt x="923387" y="1225040"/>
                </a:lnTo>
                <a:lnTo>
                  <a:pt x="928879" y="1209519"/>
                </a:lnTo>
                <a:lnTo>
                  <a:pt x="939670" y="1204220"/>
                </a:lnTo>
                <a:lnTo>
                  <a:pt x="946109" y="1179613"/>
                </a:lnTo>
                <a:lnTo>
                  <a:pt x="940618" y="1170906"/>
                </a:lnTo>
                <a:lnTo>
                  <a:pt x="946298" y="1169770"/>
                </a:lnTo>
                <a:lnTo>
                  <a:pt x="947056" y="1162767"/>
                </a:lnTo>
                <a:lnTo>
                  <a:pt x="930393" y="1149705"/>
                </a:lnTo>
                <a:lnTo>
                  <a:pt x="926605" y="1127181"/>
                </a:lnTo>
                <a:lnTo>
                  <a:pt x="919222" y="1119420"/>
                </a:lnTo>
                <a:lnTo>
                  <a:pt x="897824" y="1099357"/>
                </a:lnTo>
                <a:lnTo>
                  <a:pt x="896120" y="1089136"/>
                </a:lnTo>
                <a:lnTo>
                  <a:pt x="898203" y="1079861"/>
                </a:lnTo>
                <a:lnTo>
                  <a:pt x="903505" y="1070018"/>
                </a:lnTo>
                <a:lnTo>
                  <a:pt x="902937" y="1063014"/>
                </a:lnTo>
                <a:lnTo>
                  <a:pt x="897446" y="1058472"/>
                </a:lnTo>
                <a:lnTo>
                  <a:pt x="898203" y="1051657"/>
                </a:lnTo>
                <a:lnTo>
                  <a:pt x="902179" y="1045411"/>
                </a:lnTo>
                <a:lnTo>
                  <a:pt x="900665" y="1031025"/>
                </a:lnTo>
                <a:lnTo>
                  <a:pt x="890818" y="1020615"/>
                </a:lnTo>
                <a:lnTo>
                  <a:pt x="883245" y="1021182"/>
                </a:lnTo>
                <a:lnTo>
                  <a:pt x="879837" y="1012286"/>
                </a:lnTo>
                <a:lnTo>
                  <a:pt x="870368" y="1009446"/>
                </a:lnTo>
                <a:lnTo>
                  <a:pt x="865256" y="1010582"/>
                </a:lnTo>
                <a:lnTo>
                  <a:pt x="855789" y="1007744"/>
                </a:lnTo>
                <a:lnTo>
                  <a:pt x="855411" y="1003390"/>
                </a:lnTo>
                <a:lnTo>
                  <a:pt x="858629" y="997333"/>
                </a:lnTo>
                <a:lnTo>
                  <a:pt x="865824" y="987301"/>
                </a:lnTo>
                <a:lnTo>
                  <a:pt x="862227" y="979162"/>
                </a:lnTo>
                <a:lnTo>
                  <a:pt x="867340" y="969697"/>
                </a:lnTo>
                <a:lnTo>
                  <a:pt x="865256" y="956448"/>
                </a:lnTo>
                <a:lnTo>
                  <a:pt x="863174" y="935627"/>
                </a:lnTo>
                <a:lnTo>
                  <a:pt x="871316" y="940170"/>
                </a:lnTo>
                <a:lnTo>
                  <a:pt x="894227" y="934869"/>
                </a:lnTo>
                <a:lnTo>
                  <a:pt x="889114" y="927866"/>
                </a:lnTo>
                <a:lnTo>
                  <a:pt x="868854" y="925026"/>
                </a:lnTo>
                <a:lnTo>
                  <a:pt x="867340" y="909316"/>
                </a:lnTo>
                <a:lnTo>
                  <a:pt x="861091" y="907992"/>
                </a:lnTo>
                <a:lnTo>
                  <a:pt x="855979" y="899473"/>
                </a:lnTo>
                <a:lnTo>
                  <a:pt x="833635" y="875624"/>
                </a:lnTo>
                <a:lnTo>
                  <a:pt x="827197" y="872027"/>
                </a:lnTo>
                <a:lnTo>
                  <a:pt x="824735" y="865403"/>
                </a:lnTo>
                <a:lnTo>
                  <a:pt x="822652" y="841552"/>
                </a:lnTo>
                <a:lnTo>
                  <a:pt x="837232" y="805589"/>
                </a:lnTo>
                <a:lnTo>
                  <a:pt x="860901" y="806346"/>
                </a:lnTo>
                <a:lnTo>
                  <a:pt x="863930" y="815053"/>
                </a:lnTo>
                <a:lnTo>
                  <a:pt x="871505" y="820731"/>
                </a:lnTo>
                <a:lnTo>
                  <a:pt x="883623" y="830764"/>
                </a:lnTo>
                <a:lnTo>
                  <a:pt x="893658" y="827546"/>
                </a:lnTo>
                <a:lnTo>
                  <a:pt x="899339" y="818081"/>
                </a:lnTo>
                <a:lnTo>
                  <a:pt x="908239" y="825464"/>
                </a:lnTo>
                <a:lnTo>
                  <a:pt x="915812" y="841552"/>
                </a:lnTo>
                <a:lnTo>
                  <a:pt x="928689" y="845906"/>
                </a:lnTo>
                <a:lnTo>
                  <a:pt x="932475" y="866159"/>
                </a:lnTo>
                <a:lnTo>
                  <a:pt x="947056" y="869756"/>
                </a:lnTo>
                <a:lnTo>
                  <a:pt x="954061" y="875814"/>
                </a:lnTo>
                <a:lnTo>
                  <a:pt x="973186" y="883195"/>
                </a:lnTo>
                <a:lnTo>
                  <a:pt x="990228" y="883005"/>
                </a:lnTo>
                <a:lnTo>
                  <a:pt x="998369" y="891146"/>
                </a:lnTo>
                <a:lnTo>
                  <a:pt x="1006512" y="888684"/>
                </a:lnTo>
                <a:lnTo>
                  <a:pt x="1012950" y="877895"/>
                </a:lnTo>
                <a:lnTo>
                  <a:pt x="1034157" y="875246"/>
                </a:lnTo>
                <a:lnTo>
                  <a:pt x="1042678" y="885087"/>
                </a:lnTo>
                <a:lnTo>
                  <a:pt x="1052523" y="878084"/>
                </a:lnTo>
                <a:lnTo>
                  <a:pt x="1040026" y="870135"/>
                </a:lnTo>
                <a:lnTo>
                  <a:pt x="1029613" y="842500"/>
                </a:lnTo>
                <a:lnTo>
                  <a:pt x="1035104" y="831710"/>
                </a:lnTo>
                <a:lnTo>
                  <a:pt x="1024879" y="819975"/>
                </a:lnTo>
                <a:lnTo>
                  <a:pt x="1023553" y="806914"/>
                </a:lnTo>
                <a:lnTo>
                  <a:pt x="1014276" y="806914"/>
                </a:lnTo>
                <a:lnTo>
                  <a:pt x="994582" y="816567"/>
                </a:lnTo>
                <a:lnTo>
                  <a:pt x="982464" y="812024"/>
                </a:lnTo>
                <a:lnTo>
                  <a:pt x="962582" y="776628"/>
                </a:lnTo>
                <a:lnTo>
                  <a:pt x="948949" y="770571"/>
                </a:lnTo>
                <a:lnTo>
                  <a:pt x="947056" y="750507"/>
                </a:lnTo>
                <a:lnTo>
                  <a:pt x="965802" y="736879"/>
                </a:lnTo>
                <a:lnTo>
                  <a:pt x="967695" y="716815"/>
                </a:lnTo>
                <a:lnTo>
                  <a:pt x="978487" y="711136"/>
                </a:lnTo>
                <a:lnTo>
                  <a:pt x="1014654" y="728362"/>
                </a:lnTo>
                <a:lnTo>
                  <a:pt x="1016168" y="738393"/>
                </a:lnTo>
                <a:lnTo>
                  <a:pt x="1024879" y="750697"/>
                </a:lnTo>
                <a:lnTo>
                  <a:pt x="1033778" y="747668"/>
                </a:lnTo>
                <a:lnTo>
                  <a:pt x="1050819" y="754293"/>
                </a:lnTo>
                <a:lnTo>
                  <a:pt x="1053471" y="760728"/>
                </a:lnTo>
                <a:lnTo>
                  <a:pt x="1033210" y="764704"/>
                </a:lnTo>
                <a:lnTo>
                  <a:pt x="1036618" y="771329"/>
                </a:lnTo>
                <a:lnTo>
                  <a:pt x="1035292" y="779657"/>
                </a:lnTo>
                <a:lnTo>
                  <a:pt x="1042299" y="779657"/>
                </a:lnTo>
                <a:lnTo>
                  <a:pt x="1049683" y="768301"/>
                </a:lnTo>
                <a:lnTo>
                  <a:pt x="1059719" y="765461"/>
                </a:lnTo>
                <a:lnTo>
                  <a:pt x="1060476" y="757511"/>
                </a:lnTo>
                <a:lnTo>
                  <a:pt x="1066157" y="763568"/>
                </a:lnTo>
                <a:lnTo>
                  <a:pt x="1082630" y="765272"/>
                </a:lnTo>
                <a:lnTo>
                  <a:pt x="1103459" y="779657"/>
                </a:lnTo>
                <a:lnTo>
                  <a:pt x="1113494" y="779657"/>
                </a:lnTo>
                <a:lnTo>
                  <a:pt x="1125045" y="787607"/>
                </a:lnTo>
                <a:lnTo>
                  <a:pt x="1133756" y="787039"/>
                </a:lnTo>
                <a:lnTo>
                  <a:pt x="1138300" y="778142"/>
                </a:lnTo>
                <a:lnTo>
                  <a:pt x="1151554" y="789878"/>
                </a:lnTo>
                <a:lnTo>
                  <a:pt x="1183176" y="794042"/>
                </a:lnTo>
                <a:lnTo>
                  <a:pt x="1200785" y="811646"/>
                </a:lnTo>
                <a:lnTo>
                  <a:pt x="1211768" y="823382"/>
                </a:lnTo>
                <a:lnTo>
                  <a:pt x="1226537" y="830006"/>
                </a:lnTo>
                <a:lnTo>
                  <a:pt x="1239034" y="846285"/>
                </a:lnTo>
                <a:lnTo>
                  <a:pt x="1237330" y="865591"/>
                </a:lnTo>
                <a:lnTo>
                  <a:pt x="1247555" y="860670"/>
                </a:lnTo>
                <a:lnTo>
                  <a:pt x="1249827" y="851773"/>
                </a:lnTo>
                <a:lnTo>
                  <a:pt x="1258726" y="851207"/>
                </a:lnTo>
                <a:lnTo>
                  <a:pt x="1258538" y="819785"/>
                </a:lnTo>
                <a:lnTo>
                  <a:pt x="1249069" y="815432"/>
                </a:lnTo>
                <a:lnTo>
                  <a:pt x="1238845" y="821110"/>
                </a:lnTo>
                <a:lnTo>
                  <a:pt x="1231270" y="818649"/>
                </a:lnTo>
                <a:lnTo>
                  <a:pt x="1215555" y="808806"/>
                </a:lnTo>
                <a:lnTo>
                  <a:pt x="1201543" y="803885"/>
                </a:lnTo>
                <a:lnTo>
                  <a:pt x="1185448" y="783821"/>
                </a:lnTo>
                <a:lnTo>
                  <a:pt x="1184122" y="768869"/>
                </a:lnTo>
                <a:lnTo>
                  <a:pt x="1179010" y="763757"/>
                </a:lnTo>
                <a:lnTo>
                  <a:pt x="1176359" y="752589"/>
                </a:lnTo>
                <a:lnTo>
                  <a:pt x="1168027" y="732526"/>
                </a:lnTo>
                <a:lnTo>
                  <a:pt x="1156666" y="729497"/>
                </a:lnTo>
                <a:lnTo>
                  <a:pt x="1151554" y="722115"/>
                </a:lnTo>
                <a:lnTo>
                  <a:pt x="1132619" y="654351"/>
                </a:lnTo>
                <a:lnTo>
                  <a:pt x="1174465" y="621985"/>
                </a:lnTo>
                <a:lnTo>
                  <a:pt x="1177685" y="611384"/>
                </a:lnTo>
                <a:lnTo>
                  <a:pt x="1193969" y="597188"/>
                </a:lnTo>
                <a:lnTo>
                  <a:pt x="1220289" y="591888"/>
                </a:lnTo>
                <a:lnTo>
                  <a:pt x="1264217" y="547596"/>
                </a:lnTo>
                <a:lnTo>
                  <a:pt x="1261756" y="541350"/>
                </a:lnTo>
                <a:lnTo>
                  <a:pt x="1272927" y="535671"/>
                </a:lnTo>
                <a:lnTo>
                  <a:pt x="1274821" y="523557"/>
                </a:lnTo>
                <a:lnTo>
                  <a:pt x="1287129" y="525450"/>
                </a:lnTo>
                <a:lnTo>
                  <a:pt x="1295081" y="540403"/>
                </a:lnTo>
                <a:lnTo>
                  <a:pt x="1314395" y="535293"/>
                </a:lnTo>
                <a:lnTo>
                  <a:pt x="1324810" y="545136"/>
                </a:lnTo>
                <a:lnTo>
                  <a:pt x="1332194" y="540025"/>
                </a:lnTo>
                <a:lnTo>
                  <a:pt x="1337496" y="550246"/>
                </a:lnTo>
                <a:lnTo>
                  <a:pt x="1355864" y="564253"/>
                </a:lnTo>
                <a:lnTo>
                  <a:pt x="1335035" y="573339"/>
                </a:lnTo>
                <a:lnTo>
                  <a:pt x="1337875" y="591510"/>
                </a:lnTo>
                <a:lnTo>
                  <a:pt x="1342799" y="582046"/>
                </a:lnTo>
                <a:lnTo>
                  <a:pt x="1360786" y="573149"/>
                </a:lnTo>
                <a:lnTo>
                  <a:pt x="1373662" y="582424"/>
                </a:lnTo>
                <a:lnTo>
                  <a:pt x="1369307" y="593214"/>
                </a:lnTo>
                <a:lnTo>
                  <a:pt x="1380290" y="617631"/>
                </a:lnTo>
                <a:lnTo>
                  <a:pt x="1399414" y="650187"/>
                </a:lnTo>
                <a:lnTo>
                  <a:pt x="1404526" y="644510"/>
                </a:lnTo>
                <a:lnTo>
                  <a:pt x="1385970" y="619903"/>
                </a:lnTo>
                <a:lnTo>
                  <a:pt x="1388621" y="576178"/>
                </a:lnTo>
                <a:lnTo>
                  <a:pt x="1379154" y="564064"/>
                </a:lnTo>
                <a:lnTo>
                  <a:pt x="1384644" y="551571"/>
                </a:lnTo>
                <a:lnTo>
                  <a:pt x="1392029" y="524504"/>
                </a:lnTo>
                <a:lnTo>
                  <a:pt x="1400740" y="516932"/>
                </a:lnTo>
                <a:lnTo>
                  <a:pt x="1404148" y="458444"/>
                </a:lnTo>
                <a:lnTo>
                  <a:pt x="1384834" y="427780"/>
                </a:lnTo>
                <a:lnTo>
                  <a:pt x="1378018" y="433648"/>
                </a:lnTo>
                <a:lnTo>
                  <a:pt x="1362680" y="430620"/>
                </a:lnTo>
                <a:lnTo>
                  <a:pt x="1364195" y="389733"/>
                </a:lnTo>
                <a:lnTo>
                  <a:pt x="1376124" y="368913"/>
                </a:lnTo>
                <a:lnTo>
                  <a:pt x="1376660" y="351040"/>
                </a:lnTo>
                <a:lnTo>
                  <a:pt x="1484181" y="469342"/>
                </a:lnTo>
                <a:lnTo>
                  <a:pt x="1486893" y="473965"/>
                </a:lnTo>
                <a:lnTo>
                  <a:pt x="1488232" y="473800"/>
                </a:lnTo>
                <a:lnTo>
                  <a:pt x="1492366" y="478347"/>
                </a:lnTo>
                <a:cubicBezTo>
                  <a:pt x="1805078" y="857267"/>
                  <a:pt x="1992928" y="1343051"/>
                  <a:pt x="1992928" y="1872709"/>
                </a:cubicBezTo>
                <a:cubicBezTo>
                  <a:pt x="1992928" y="1948375"/>
                  <a:pt x="1989095" y="2023145"/>
                  <a:pt x="1981610" y="2096836"/>
                </a:cubicBezTo>
                <a:lnTo>
                  <a:pt x="1961309" y="2229860"/>
                </a:lnTo>
                <a:lnTo>
                  <a:pt x="1935086" y="2210637"/>
                </a:lnTo>
                <a:lnTo>
                  <a:pt x="1915772" y="2191709"/>
                </a:lnTo>
                <a:lnTo>
                  <a:pt x="1886234" y="2194548"/>
                </a:lnTo>
                <a:lnTo>
                  <a:pt x="1864269" y="2188869"/>
                </a:lnTo>
                <a:lnTo>
                  <a:pt x="1851015" y="2198902"/>
                </a:lnTo>
                <a:lnTo>
                  <a:pt x="1827345" y="2185084"/>
                </a:lnTo>
                <a:lnTo>
                  <a:pt x="1804623" y="2190195"/>
                </a:lnTo>
                <a:lnTo>
                  <a:pt x="1794588" y="2208555"/>
                </a:lnTo>
                <a:lnTo>
                  <a:pt x="1764292" y="2191331"/>
                </a:lnTo>
                <a:lnTo>
                  <a:pt x="1760695" y="2183948"/>
                </a:lnTo>
                <a:lnTo>
                  <a:pt x="1747440" y="2182244"/>
                </a:lnTo>
                <a:lnTo>
                  <a:pt x="1748198" y="2193980"/>
                </a:lnTo>
                <a:lnTo>
                  <a:pt x="1742328" y="2192465"/>
                </a:lnTo>
                <a:lnTo>
                  <a:pt x="1742516" y="2204959"/>
                </a:lnTo>
                <a:lnTo>
                  <a:pt x="1725665" y="2212720"/>
                </a:lnTo>
                <a:lnTo>
                  <a:pt x="1687037" y="2228051"/>
                </a:lnTo>
                <a:lnTo>
                  <a:pt x="1646326" y="2273857"/>
                </a:lnTo>
                <a:lnTo>
                  <a:pt x="1636101" y="2272911"/>
                </a:lnTo>
                <a:lnTo>
                  <a:pt x="1624552" y="2282186"/>
                </a:lnTo>
                <a:lnTo>
                  <a:pt x="1617735" y="2282376"/>
                </a:lnTo>
                <a:lnTo>
                  <a:pt x="1650114" y="2324775"/>
                </a:lnTo>
                <a:lnTo>
                  <a:pt x="1630989" y="2342567"/>
                </a:lnTo>
                <a:lnTo>
                  <a:pt x="1617356" y="2341053"/>
                </a:lnTo>
                <a:lnTo>
                  <a:pt x="1570018" y="2301114"/>
                </a:lnTo>
                <a:lnTo>
                  <a:pt x="1559225" y="2321367"/>
                </a:lnTo>
                <a:lnTo>
                  <a:pt x="1561877" y="2333860"/>
                </a:lnTo>
                <a:lnTo>
                  <a:pt x="1546918" y="2357521"/>
                </a:lnTo>
                <a:lnTo>
                  <a:pt x="1548812" y="2373421"/>
                </a:lnTo>
                <a:lnTo>
                  <a:pt x="1546539" y="2391970"/>
                </a:lnTo>
                <a:lnTo>
                  <a:pt x="1553356" y="2404273"/>
                </a:lnTo>
                <a:lnTo>
                  <a:pt x="1541616" y="2416956"/>
                </a:lnTo>
                <a:lnTo>
                  <a:pt x="1526846" y="2464086"/>
                </a:lnTo>
                <a:lnTo>
                  <a:pt x="1558089" y="2484719"/>
                </a:lnTo>
                <a:lnTo>
                  <a:pt x="1563391" y="2508001"/>
                </a:lnTo>
                <a:lnTo>
                  <a:pt x="1563581" y="2521629"/>
                </a:lnTo>
                <a:lnTo>
                  <a:pt x="1599178" y="2547182"/>
                </a:lnTo>
                <a:lnTo>
                  <a:pt x="1616220" y="2554753"/>
                </a:lnTo>
                <a:lnTo>
                  <a:pt x="1666208" y="2614378"/>
                </a:lnTo>
                <a:lnTo>
                  <a:pt x="1664694" y="2616839"/>
                </a:lnTo>
                <a:lnTo>
                  <a:pt x="1641972" y="2619677"/>
                </a:lnTo>
                <a:lnTo>
                  <a:pt x="1641214" y="2630656"/>
                </a:lnTo>
                <a:lnTo>
                  <a:pt x="1669996" y="2646178"/>
                </a:lnTo>
                <a:lnTo>
                  <a:pt x="1666019" y="2650721"/>
                </a:lnTo>
                <a:lnTo>
                  <a:pt x="1659013" y="2649774"/>
                </a:lnTo>
                <a:lnTo>
                  <a:pt x="1655226" y="2654695"/>
                </a:lnTo>
                <a:lnTo>
                  <a:pt x="1650682" y="2655263"/>
                </a:lnTo>
                <a:lnTo>
                  <a:pt x="1651628" y="2649585"/>
                </a:lnTo>
                <a:lnTo>
                  <a:pt x="1644434" y="2652613"/>
                </a:lnTo>
                <a:lnTo>
                  <a:pt x="1641593" y="2659996"/>
                </a:lnTo>
                <a:lnTo>
                  <a:pt x="1638563" y="2661130"/>
                </a:lnTo>
                <a:lnTo>
                  <a:pt x="1640457" y="2666809"/>
                </a:lnTo>
                <a:lnTo>
                  <a:pt x="1638374" y="2673813"/>
                </a:lnTo>
                <a:lnTo>
                  <a:pt x="1631368" y="2672298"/>
                </a:lnTo>
                <a:lnTo>
                  <a:pt x="1629475" y="2674759"/>
                </a:lnTo>
                <a:lnTo>
                  <a:pt x="1631179" y="2680438"/>
                </a:lnTo>
                <a:lnTo>
                  <a:pt x="1626634" y="2682898"/>
                </a:lnTo>
                <a:lnTo>
                  <a:pt x="1618492" y="2681384"/>
                </a:lnTo>
                <a:lnTo>
                  <a:pt x="1612811" y="2678734"/>
                </a:lnTo>
                <a:lnTo>
                  <a:pt x="1604102" y="2671541"/>
                </a:lnTo>
                <a:lnTo>
                  <a:pt x="1598990" y="2672109"/>
                </a:lnTo>
                <a:lnTo>
                  <a:pt x="1601640" y="2677788"/>
                </a:lnTo>
                <a:lnTo>
                  <a:pt x="1605806" y="2679680"/>
                </a:lnTo>
                <a:lnTo>
                  <a:pt x="1602587" y="2686115"/>
                </a:lnTo>
                <a:lnTo>
                  <a:pt x="1594444" y="2685927"/>
                </a:lnTo>
                <a:lnTo>
                  <a:pt x="1589901" y="2682520"/>
                </a:lnTo>
                <a:lnTo>
                  <a:pt x="1587439" y="2687631"/>
                </a:lnTo>
                <a:lnTo>
                  <a:pt x="1594824" y="2692174"/>
                </a:lnTo>
                <a:lnTo>
                  <a:pt x="1590847" y="2697662"/>
                </a:lnTo>
                <a:lnTo>
                  <a:pt x="1587629" y="2699555"/>
                </a:lnTo>
                <a:lnTo>
                  <a:pt x="1589521" y="2704665"/>
                </a:lnTo>
                <a:lnTo>
                  <a:pt x="1584031" y="2714508"/>
                </a:lnTo>
                <a:lnTo>
                  <a:pt x="1581758" y="2711102"/>
                </a:lnTo>
                <a:lnTo>
                  <a:pt x="1578729" y="2699177"/>
                </a:lnTo>
                <a:lnTo>
                  <a:pt x="1573806" y="2704855"/>
                </a:lnTo>
                <a:lnTo>
                  <a:pt x="1568882" y="2716023"/>
                </a:lnTo>
                <a:lnTo>
                  <a:pt x="1576268" y="2730030"/>
                </a:lnTo>
                <a:lnTo>
                  <a:pt x="1575510" y="2736843"/>
                </a:lnTo>
                <a:lnTo>
                  <a:pt x="1568314" y="2742334"/>
                </a:lnTo>
                <a:lnTo>
                  <a:pt x="1568504" y="2736087"/>
                </a:lnTo>
                <a:lnTo>
                  <a:pt x="1567178" y="2733437"/>
                </a:lnTo>
                <a:lnTo>
                  <a:pt x="1557711" y="2738358"/>
                </a:lnTo>
                <a:lnTo>
                  <a:pt x="1556764" y="2743848"/>
                </a:lnTo>
                <a:lnTo>
                  <a:pt x="1556575" y="2748012"/>
                </a:lnTo>
                <a:lnTo>
                  <a:pt x="1556575" y="2749715"/>
                </a:lnTo>
                <a:lnTo>
                  <a:pt x="1556575" y="2750851"/>
                </a:lnTo>
                <a:lnTo>
                  <a:pt x="1558468" y="2755961"/>
                </a:lnTo>
                <a:lnTo>
                  <a:pt x="1553924" y="2761450"/>
                </a:lnTo>
                <a:lnTo>
                  <a:pt x="1546350" y="2765615"/>
                </a:lnTo>
                <a:lnTo>
                  <a:pt x="1542941" y="2774512"/>
                </a:lnTo>
                <a:lnTo>
                  <a:pt x="1534989" y="2783597"/>
                </a:lnTo>
                <a:lnTo>
                  <a:pt x="1539533" y="2801767"/>
                </a:lnTo>
                <a:lnTo>
                  <a:pt x="1543699" y="2810286"/>
                </a:lnTo>
                <a:lnTo>
                  <a:pt x="1550704" y="2808960"/>
                </a:lnTo>
                <a:lnTo>
                  <a:pt x="1554113" y="2803471"/>
                </a:lnTo>
                <a:lnTo>
                  <a:pt x="1563959" y="2805743"/>
                </a:lnTo>
                <a:lnTo>
                  <a:pt x="1566799" y="2822778"/>
                </a:lnTo>
                <a:lnTo>
                  <a:pt x="1567746" y="2829024"/>
                </a:lnTo>
                <a:lnTo>
                  <a:pt x="1575510" y="2834893"/>
                </a:lnTo>
                <a:lnTo>
                  <a:pt x="1577972" y="2834893"/>
                </a:lnTo>
                <a:lnTo>
                  <a:pt x="1579676" y="2840571"/>
                </a:lnTo>
                <a:lnTo>
                  <a:pt x="1575700" y="2849278"/>
                </a:lnTo>
                <a:lnTo>
                  <a:pt x="1574562" y="2863853"/>
                </a:lnTo>
                <a:lnTo>
                  <a:pt x="1578350" y="2866313"/>
                </a:lnTo>
                <a:lnTo>
                  <a:pt x="1584977" y="2855146"/>
                </a:lnTo>
                <a:lnTo>
                  <a:pt x="1588953" y="2847764"/>
                </a:lnTo>
                <a:lnTo>
                  <a:pt x="1589711" y="2840950"/>
                </a:lnTo>
                <a:lnTo>
                  <a:pt x="1592173" y="2849089"/>
                </a:lnTo>
                <a:lnTo>
                  <a:pt x="1588575" y="2862717"/>
                </a:lnTo>
                <a:lnTo>
                  <a:pt x="1583841" y="2871992"/>
                </a:lnTo>
                <a:lnTo>
                  <a:pt x="1584977" y="2879753"/>
                </a:lnTo>
                <a:lnTo>
                  <a:pt x="1588953" y="2874264"/>
                </a:lnTo>
                <a:lnTo>
                  <a:pt x="1589333" y="2881835"/>
                </a:lnTo>
                <a:lnTo>
                  <a:pt x="1583463" y="2888460"/>
                </a:lnTo>
                <a:lnTo>
                  <a:pt x="1580054" y="2897167"/>
                </a:lnTo>
                <a:lnTo>
                  <a:pt x="1583083" y="2907388"/>
                </a:lnTo>
                <a:lnTo>
                  <a:pt x="1602587" y="2926694"/>
                </a:lnTo>
                <a:lnTo>
                  <a:pt x="1610729" y="2937105"/>
                </a:lnTo>
                <a:lnTo>
                  <a:pt x="1617167" y="2950923"/>
                </a:lnTo>
                <a:lnTo>
                  <a:pt x="1626445" y="2980641"/>
                </a:lnTo>
                <a:lnTo>
                  <a:pt x="1635723" y="2987833"/>
                </a:lnTo>
                <a:lnTo>
                  <a:pt x="1643297" y="2994836"/>
                </a:lnTo>
                <a:lnTo>
                  <a:pt x="1635345" y="3009980"/>
                </a:lnTo>
                <a:lnTo>
                  <a:pt x="1624552" y="3037047"/>
                </a:lnTo>
                <a:lnTo>
                  <a:pt x="1590279" y="3041400"/>
                </a:lnTo>
                <a:lnTo>
                  <a:pt x="1554492" y="3002408"/>
                </a:lnTo>
                <a:lnTo>
                  <a:pt x="1525900" y="2986887"/>
                </a:lnTo>
                <a:lnTo>
                  <a:pt x="1503936" y="2986129"/>
                </a:lnTo>
                <a:lnTo>
                  <a:pt x="1492953" y="2982723"/>
                </a:lnTo>
                <a:lnTo>
                  <a:pt x="1475154" y="2969662"/>
                </a:lnTo>
                <a:lnTo>
                  <a:pt x="1476668" y="2961334"/>
                </a:lnTo>
                <a:lnTo>
                  <a:pt x="1469095" y="2949599"/>
                </a:lnTo>
                <a:lnTo>
                  <a:pt x="1445426" y="2945623"/>
                </a:lnTo>
                <a:lnTo>
                  <a:pt x="1430278" y="2932373"/>
                </a:lnTo>
                <a:lnTo>
                  <a:pt x="1418539" y="2939188"/>
                </a:lnTo>
                <a:lnTo>
                  <a:pt x="1395059" y="2946191"/>
                </a:lnTo>
                <a:lnTo>
                  <a:pt x="1384834" y="2944488"/>
                </a:lnTo>
                <a:lnTo>
                  <a:pt x="1382372" y="2936159"/>
                </a:lnTo>
                <a:lnTo>
                  <a:pt x="1364383" y="2929723"/>
                </a:lnTo>
                <a:lnTo>
                  <a:pt x="1352644" y="2914770"/>
                </a:lnTo>
                <a:lnTo>
                  <a:pt x="1334846" y="2907388"/>
                </a:lnTo>
                <a:lnTo>
                  <a:pt x="1298679" y="2901899"/>
                </a:lnTo>
                <a:lnTo>
                  <a:pt x="1259862" y="2887135"/>
                </a:lnTo>
                <a:lnTo>
                  <a:pt x="1236194" y="2885621"/>
                </a:lnTo>
                <a:lnTo>
                  <a:pt x="1219341" y="2878238"/>
                </a:lnTo>
                <a:lnTo>
                  <a:pt x="1188288" y="2875020"/>
                </a:lnTo>
                <a:lnTo>
                  <a:pt x="1166323" y="2866881"/>
                </a:lnTo>
                <a:lnTo>
                  <a:pt x="1148525" y="2874642"/>
                </a:lnTo>
                <a:lnTo>
                  <a:pt x="1135080" y="2863853"/>
                </a:lnTo>
                <a:lnTo>
                  <a:pt x="1114631" y="2837164"/>
                </a:lnTo>
                <a:lnTo>
                  <a:pt x="1088690" y="2819561"/>
                </a:lnTo>
                <a:lnTo>
                  <a:pt x="1071648" y="2812746"/>
                </a:lnTo>
                <a:lnTo>
                  <a:pt x="1057068" y="2809908"/>
                </a:lnTo>
                <a:lnTo>
                  <a:pt x="1044950" y="2803093"/>
                </a:lnTo>
                <a:lnTo>
                  <a:pt x="1044760" y="2797414"/>
                </a:lnTo>
                <a:lnTo>
                  <a:pt x="1036618" y="2792494"/>
                </a:lnTo>
                <a:lnTo>
                  <a:pt x="1034157" y="2797414"/>
                </a:lnTo>
                <a:lnTo>
                  <a:pt x="1027341" y="2795711"/>
                </a:lnTo>
                <a:lnTo>
                  <a:pt x="1017873" y="2793818"/>
                </a:lnTo>
                <a:lnTo>
                  <a:pt x="1012002" y="2792872"/>
                </a:lnTo>
                <a:lnTo>
                  <a:pt x="1002347" y="2775836"/>
                </a:lnTo>
                <a:lnTo>
                  <a:pt x="992122" y="2754069"/>
                </a:lnTo>
                <a:lnTo>
                  <a:pt x="981328" y="2750851"/>
                </a:lnTo>
                <a:lnTo>
                  <a:pt x="971103" y="2750473"/>
                </a:lnTo>
                <a:lnTo>
                  <a:pt x="968074" y="2742712"/>
                </a:lnTo>
                <a:lnTo>
                  <a:pt x="986440" y="2738358"/>
                </a:lnTo>
                <a:lnTo>
                  <a:pt x="984926" y="2732112"/>
                </a:lnTo>
                <a:lnTo>
                  <a:pt x="979245" y="2731355"/>
                </a:lnTo>
                <a:lnTo>
                  <a:pt x="976215" y="2734573"/>
                </a:lnTo>
                <a:lnTo>
                  <a:pt x="977919" y="2724540"/>
                </a:lnTo>
                <a:lnTo>
                  <a:pt x="989280" y="2727002"/>
                </a:lnTo>
                <a:lnTo>
                  <a:pt x="995719" y="2731923"/>
                </a:lnTo>
                <a:lnTo>
                  <a:pt x="995151" y="2736843"/>
                </a:lnTo>
                <a:lnTo>
                  <a:pt x="1005755" y="2738169"/>
                </a:lnTo>
                <a:lnTo>
                  <a:pt x="1000073" y="2731923"/>
                </a:lnTo>
                <a:lnTo>
                  <a:pt x="1010866" y="2733059"/>
                </a:lnTo>
                <a:lnTo>
                  <a:pt x="1014654" y="2728704"/>
                </a:lnTo>
                <a:lnTo>
                  <a:pt x="1016358" y="2716591"/>
                </a:lnTo>
                <a:lnTo>
                  <a:pt x="1022039" y="2709020"/>
                </a:lnTo>
                <a:lnTo>
                  <a:pt x="1030938" y="2705233"/>
                </a:lnTo>
                <a:lnTo>
                  <a:pt x="1032642" y="2693308"/>
                </a:lnTo>
                <a:lnTo>
                  <a:pt x="1044950" y="2673623"/>
                </a:lnTo>
                <a:lnTo>
                  <a:pt x="1050063" y="2674191"/>
                </a:lnTo>
                <a:lnTo>
                  <a:pt x="1046275" y="2679870"/>
                </a:lnTo>
                <a:lnTo>
                  <a:pt x="1047790" y="2686873"/>
                </a:lnTo>
                <a:lnTo>
                  <a:pt x="1055932" y="2692362"/>
                </a:lnTo>
                <a:lnTo>
                  <a:pt x="1061424" y="2687251"/>
                </a:lnTo>
                <a:lnTo>
                  <a:pt x="1060856" y="2684223"/>
                </a:lnTo>
                <a:lnTo>
                  <a:pt x="1058204" y="2681005"/>
                </a:lnTo>
                <a:lnTo>
                  <a:pt x="1058962" y="2686683"/>
                </a:lnTo>
                <a:lnTo>
                  <a:pt x="1054417" y="2682330"/>
                </a:lnTo>
                <a:lnTo>
                  <a:pt x="1053281" y="2677408"/>
                </a:lnTo>
                <a:lnTo>
                  <a:pt x="1055175" y="2674948"/>
                </a:lnTo>
                <a:lnTo>
                  <a:pt x="1060856" y="2669269"/>
                </a:lnTo>
                <a:lnTo>
                  <a:pt x="1064642" y="2669081"/>
                </a:lnTo>
                <a:lnTo>
                  <a:pt x="1069755" y="2675894"/>
                </a:lnTo>
                <a:lnTo>
                  <a:pt x="1075435" y="2677220"/>
                </a:lnTo>
                <a:lnTo>
                  <a:pt x="1080169" y="2672866"/>
                </a:lnTo>
                <a:lnTo>
                  <a:pt x="1070133" y="2665863"/>
                </a:lnTo>
                <a:lnTo>
                  <a:pt x="1068808" y="2662644"/>
                </a:lnTo>
                <a:lnTo>
                  <a:pt x="1050441" y="2648449"/>
                </a:lnTo>
                <a:lnTo>
                  <a:pt x="1047979" y="2651667"/>
                </a:lnTo>
                <a:lnTo>
                  <a:pt x="1040406" y="2643528"/>
                </a:lnTo>
                <a:lnTo>
                  <a:pt x="1035104" y="2632927"/>
                </a:lnTo>
                <a:lnTo>
                  <a:pt x="1033210" y="2621571"/>
                </a:lnTo>
                <a:lnTo>
                  <a:pt x="1044003" y="2627816"/>
                </a:lnTo>
                <a:lnTo>
                  <a:pt x="1054039" y="2623842"/>
                </a:lnTo>
                <a:lnTo>
                  <a:pt x="1055932" y="2620057"/>
                </a:lnTo>
                <a:lnTo>
                  <a:pt x="1061612" y="2621381"/>
                </a:lnTo>
                <a:lnTo>
                  <a:pt x="1066157" y="2625735"/>
                </a:lnTo>
                <a:lnTo>
                  <a:pt x="1078465" y="2625546"/>
                </a:lnTo>
                <a:lnTo>
                  <a:pt x="1078465" y="2619489"/>
                </a:lnTo>
                <a:lnTo>
                  <a:pt x="1070891" y="2614378"/>
                </a:lnTo>
                <a:lnTo>
                  <a:pt x="1067104" y="2619489"/>
                </a:lnTo>
                <a:lnTo>
                  <a:pt x="1063316" y="2613810"/>
                </a:lnTo>
                <a:lnTo>
                  <a:pt x="1065210" y="2608700"/>
                </a:lnTo>
                <a:lnTo>
                  <a:pt x="1068429" y="2606239"/>
                </a:lnTo>
                <a:lnTo>
                  <a:pt x="1082441" y="2606807"/>
                </a:lnTo>
                <a:lnTo>
                  <a:pt x="1089826" y="2600371"/>
                </a:lnTo>
                <a:lnTo>
                  <a:pt x="1096075" y="2597721"/>
                </a:lnTo>
                <a:lnTo>
                  <a:pt x="1122395" y="2592042"/>
                </a:lnTo>
                <a:lnTo>
                  <a:pt x="1122395" y="2586931"/>
                </a:lnTo>
                <a:lnTo>
                  <a:pt x="1115388" y="2583146"/>
                </a:lnTo>
                <a:lnTo>
                  <a:pt x="1116714" y="2577468"/>
                </a:lnTo>
                <a:lnTo>
                  <a:pt x="1114252" y="2573303"/>
                </a:lnTo>
                <a:lnTo>
                  <a:pt x="1100241" y="2575764"/>
                </a:lnTo>
                <a:lnTo>
                  <a:pt x="1092098" y="2581442"/>
                </a:lnTo>
                <a:lnTo>
                  <a:pt x="1075813" y="2582957"/>
                </a:lnTo>
                <a:lnTo>
                  <a:pt x="1063128" y="2584849"/>
                </a:lnTo>
                <a:lnTo>
                  <a:pt x="1067293" y="2559675"/>
                </a:lnTo>
                <a:lnTo>
                  <a:pt x="1094749" y="2529390"/>
                </a:lnTo>
                <a:lnTo>
                  <a:pt x="1141519" y="2523333"/>
                </a:lnTo>
                <a:lnTo>
                  <a:pt x="1148903" y="2506107"/>
                </a:lnTo>
                <a:lnTo>
                  <a:pt x="1164052" y="2494752"/>
                </a:lnTo>
                <a:lnTo>
                  <a:pt x="1162916" y="2469009"/>
                </a:lnTo>
                <a:lnTo>
                  <a:pt x="1153448" y="2454055"/>
                </a:lnTo>
                <a:lnTo>
                  <a:pt x="1167081" y="2443266"/>
                </a:lnTo>
                <a:lnTo>
                  <a:pt x="1168406" y="2435127"/>
                </a:lnTo>
                <a:lnTo>
                  <a:pt x="1151933" y="2438345"/>
                </a:lnTo>
                <a:lnTo>
                  <a:pt x="1144359" y="2427744"/>
                </a:lnTo>
                <a:lnTo>
                  <a:pt x="1148903" y="2426420"/>
                </a:lnTo>
                <a:lnTo>
                  <a:pt x="1171435" y="2407491"/>
                </a:lnTo>
                <a:lnTo>
                  <a:pt x="1164809" y="2394242"/>
                </a:lnTo>
                <a:lnTo>
                  <a:pt x="1173709" y="2384020"/>
                </a:lnTo>
                <a:lnTo>
                  <a:pt x="1162916" y="2379288"/>
                </a:lnTo>
                <a:lnTo>
                  <a:pt x="1143412" y="2385724"/>
                </a:lnTo>
                <a:lnTo>
                  <a:pt x="1121825" y="2366417"/>
                </a:lnTo>
                <a:lnTo>
                  <a:pt x="1115956" y="2356385"/>
                </a:lnTo>
                <a:lnTo>
                  <a:pt x="1090772" y="2358657"/>
                </a:lnTo>
                <a:lnTo>
                  <a:pt x="1082441" y="2345406"/>
                </a:lnTo>
                <a:lnTo>
                  <a:pt x="1063316" y="2333671"/>
                </a:lnTo>
                <a:lnTo>
                  <a:pt x="1045897" y="2342567"/>
                </a:lnTo>
                <a:lnTo>
                  <a:pt x="1034157" y="2331968"/>
                </a:lnTo>
                <a:lnTo>
                  <a:pt x="1030370" y="2320232"/>
                </a:lnTo>
                <a:lnTo>
                  <a:pt x="1011246" y="2302061"/>
                </a:lnTo>
                <a:lnTo>
                  <a:pt x="998749" y="2313986"/>
                </a:lnTo>
                <a:lnTo>
                  <a:pt x="974322" y="2316257"/>
                </a:lnTo>
                <a:lnTo>
                  <a:pt x="940618" y="2296950"/>
                </a:lnTo>
                <a:lnTo>
                  <a:pt x="919222" y="2314932"/>
                </a:lnTo>
                <a:lnTo>
                  <a:pt x="904073" y="2305657"/>
                </a:lnTo>
                <a:lnTo>
                  <a:pt x="907860" y="2296760"/>
                </a:lnTo>
                <a:lnTo>
                  <a:pt x="905777" y="2282186"/>
                </a:lnTo>
                <a:lnTo>
                  <a:pt x="900665" y="2276129"/>
                </a:lnTo>
                <a:lnTo>
                  <a:pt x="885895" y="2243383"/>
                </a:lnTo>
                <a:lnTo>
                  <a:pt x="880593" y="2225211"/>
                </a:lnTo>
                <a:lnTo>
                  <a:pt x="833825" y="2218776"/>
                </a:lnTo>
                <a:lnTo>
                  <a:pt x="832877" y="2193033"/>
                </a:lnTo>
                <a:lnTo>
                  <a:pt x="824735" y="2180542"/>
                </a:lnTo>
                <a:lnTo>
                  <a:pt x="835907" y="2169184"/>
                </a:lnTo>
                <a:lnTo>
                  <a:pt x="808451" y="2134734"/>
                </a:lnTo>
                <a:lnTo>
                  <a:pt x="789516" y="2131896"/>
                </a:lnTo>
                <a:lnTo>
                  <a:pt x="751078" y="2139845"/>
                </a:lnTo>
                <a:lnTo>
                  <a:pt x="736498" y="2132464"/>
                </a:lnTo>
                <a:lnTo>
                  <a:pt x="728924" y="2137006"/>
                </a:lnTo>
                <a:lnTo>
                  <a:pt x="722676" y="2137006"/>
                </a:lnTo>
                <a:lnTo>
                  <a:pt x="722108" y="2142685"/>
                </a:lnTo>
                <a:lnTo>
                  <a:pt x="711503" y="2152148"/>
                </a:lnTo>
                <a:lnTo>
                  <a:pt x="693136" y="2145902"/>
                </a:lnTo>
                <a:lnTo>
                  <a:pt x="682343" y="2127163"/>
                </a:lnTo>
                <a:lnTo>
                  <a:pt x="684047" y="2117699"/>
                </a:lnTo>
                <a:lnTo>
                  <a:pt x="677042" y="2115428"/>
                </a:lnTo>
                <a:lnTo>
                  <a:pt x="685753" y="2097068"/>
                </a:lnTo>
                <a:lnTo>
                  <a:pt x="670982" y="2072649"/>
                </a:lnTo>
                <a:lnTo>
                  <a:pt x="679882" y="2056939"/>
                </a:lnTo>
                <a:lnTo>
                  <a:pt x="709421" y="2060914"/>
                </a:lnTo>
                <a:lnTo>
                  <a:pt x="741989" y="2034414"/>
                </a:lnTo>
                <a:lnTo>
                  <a:pt x="744262" y="2012268"/>
                </a:lnTo>
                <a:lnTo>
                  <a:pt x="729113" y="2003562"/>
                </a:lnTo>
                <a:lnTo>
                  <a:pt x="725137" y="1993151"/>
                </a:lnTo>
                <a:lnTo>
                  <a:pt x="709421" y="1990691"/>
                </a:lnTo>
                <a:lnTo>
                  <a:pt x="698060" y="1993908"/>
                </a:lnTo>
                <a:lnTo>
                  <a:pt x="699196" y="1986337"/>
                </a:lnTo>
                <a:lnTo>
                  <a:pt x="693326" y="1966272"/>
                </a:lnTo>
                <a:lnTo>
                  <a:pt x="665491" y="1941477"/>
                </a:lnTo>
                <a:lnTo>
                  <a:pt x="665302" y="1934474"/>
                </a:lnTo>
                <a:lnTo>
                  <a:pt x="638793" y="1876931"/>
                </a:lnTo>
                <a:lnTo>
                  <a:pt x="646936" y="1853649"/>
                </a:lnTo>
                <a:lnTo>
                  <a:pt x="639361" y="1841913"/>
                </a:lnTo>
                <a:lnTo>
                  <a:pt x="641444" y="1805950"/>
                </a:lnTo>
                <a:lnTo>
                  <a:pt x="621184" y="1790997"/>
                </a:lnTo>
                <a:lnTo>
                  <a:pt x="589563" y="1790618"/>
                </a:lnTo>
                <a:lnTo>
                  <a:pt x="580852" y="1799514"/>
                </a:lnTo>
                <a:lnTo>
                  <a:pt x="564379" y="1798379"/>
                </a:lnTo>
                <a:lnTo>
                  <a:pt x="554722" y="1774529"/>
                </a:lnTo>
                <a:lnTo>
                  <a:pt x="537679" y="1769796"/>
                </a:lnTo>
                <a:lnTo>
                  <a:pt x="534461" y="1774907"/>
                </a:lnTo>
                <a:lnTo>
                  <a:pt x="515715" y="1775097"/>
                </a:lnTo>
                <a:lnTo>
                  <a:pt x="506058" y="1766390"/>
                </a:lnTo>
                <a:lnTo>
                  <a:pt x="490911" y="1770176"/>
                </a:lnTo>
                <a:lnTo>
                  <a:pt x="481443" y="1764118"/>
                </a:lnTo>
                <a:lnTo>
                  <a:pt x="485419" y="1740647"/>
                </a:lnTo>
                <a:lnTo>
                  <a:pt x="473490" y="1720584"/>
                </a:lnTo>
                <a:lnTo>
                  <a:pt x="468189" y="1692191"/>
                </a:lnTo>
                <a:lnTo>
                  <a:pt x="475573" y="1684620"/>
                </a:lnTo>
                <a:lnTo>
                  <a:pt x="492425" y="1679319"/>
                </a:lnTo>
                <a:lnTo>
                  <a:pt x="493751" y="1644871"/>
                </a:lnTo>
                <a:lnTo>
                  <a:pt x="482768" y="1636730"/>
                </a:lnTo>
                <a:lnTo>
                  <a:pt x="484283" y="1598874"/>
                </a:lnTo>
                <a:lnTo>
                  <a:pt x="463075" y="1594899"/>
                </a:lnTo>
                <a:lnTo>
                  <a:pt x="456070" y="1586760"/>
                </a:lnTo>
                <a:lnTo>
                  <a:pt x="459478" y="1573132"/>
                </a:lnTo>
                <a:lnTo>
                  <a:pt x="448496" y="1559693"/>
                </a:lnTo>
                <a:lnTo>
                  <a:pt x="452094" y="1559883"/>
                </a:lnTo>
                <a:lnTo>
                  <a:pt x="459857" y="1568778"/>
                </a:lnTo>
                <a:lnTo>
                  <a:pt x="462319" y="1580135"/>
                </a:lnTo>
                <a:lnTo>
                  <a:pt x="472354" y="1581649"/>
                </a:lnTo>
                <a:lnTo>
                  <a:pt x="477466" y="1575593"/>
                </a:lnTo>
                <a:lnTo>
                  <a:pt x="477278" y="1565371"/>
                </a:lnTo>
                <a:lnTo>
                  <a:pt x="473301" y="1549661"/>
                </a:lnTo>
                <a:lnTo>
                  <a:pt x="466863" y="1545117"/>
                </a:lnTo>
                <a:lnTo>
                  <a:pt x="457396" y="1549472"/>
                </a:lnTo>
                <a:lnTo>
                  <a:pt x="447360" y="1549661"/>
                </a:lnTo>
                <a:lnTo>
                  <a:pt x="441111" y="1538114"/>
                </a:lnTo>
                <a:lnTo>
                  <a:pt x="443195" y="1530543"/>
                </a:lnTo>
                <a:lnTo>
                  <a:pt x="446035" y="1523918"/>
                </a:lnTo>
                <a:lnTo>
                  <a:pt x="456448" y="1517104"/>
                </a:lnTo>
                <a:lnTo>
                  <a:pt x="456070" y="1500258"/>
                </a:lnTo>
                <a:lnTo>
                  <a:pt x="453988" y="1482465"/>
                </a:lnTo>
                <a:lnTo>
                  <a:pt x="457016" y="1468269"/>
                </a:lnTo>
                <a:lnTo>
                  <a:pt x="456638" y="1465998"/>
                </a:lnTo>
                <a:lnTo>
                  <a:pt x="464401" y="1453506"/>
                </a:lnTo>
                <a:lnTo>
                  <a:pt x="465349" y="1440444"/>
                </a:lnTo>
                <a:lnTo>
                  <a:pt x="468946" y="1440066"/>
                </a:lnTo>
                <a:lnTo>
                  <a:pt x="470650" y="1442337"/>
                </a:lnTo>
                <a:lnTo>
                  <a:pt x="467809" y="1450666"/>
                </a:lnTo>
                <a:lnTo>
                  <a:pt x="475194" y="1440634"/>
                </a:lnTo>
                <a:lnTo>
                  <a:pt x="471975" y="1436848"/>
                </a:lnTo>
                <a:lnTo>
                  <a:pt x="475952" y="1435523"/>
                </a:lnTo>
                <a:lnTo>
                  <a:pt x="471597" y="1431927"/>
                </a:lnTo>
                <a:lnTo>
                  <a:pt x="466485" y="1428899"/>
                </a:lnTo>
                <a:lnTo>
                  <a:pt x="466863" y="1425112"/>
                </a:lnTo>
                <a:lnTo>
                  <a:pt x="459857" y="1416405"/>
                </a:lnTo>
                <a:lnTo>
                  <a:pt x="466673" y="1406752"/>
                </a:lnTo>
                <a:lnTo>
                  <a:pt x="472354" y="1399938"/>
                </a:lnTo>
                <a:lnTo>
                  <a:pt x="464591" y="1382145"/>
                </a:lnTo>
                <a:lnTo>
                  <a:pt x="471597" y="1377791"/>
                </a:lnTo>
                <a:lnTo>
                  <a:pt x="483526" y="1389528"/>
                </a:lnTo>
                <a:lnTo>
                  <a:pt x="490531" y="1378739"/>
                </a:lnTo>
                <a:lnTo>
                  <a:pt x="499431" y="1373628"/>
                </a:lnTo>
                <a:lnTo>
                  <a:pt x="510224" y="1378739"/>
                </a:lnTo>
                <a:lnTo>
                  <a:pt x="528780" y="1353374"/>
                </a:lnTo>
                <a:lnTo>
                  <a:pt x="536355" y="1357728"/>
                </a:lnTo>
                <a:lnTo>
                  <a:pt x="560970" y="1358106"/>
                </a:lnTo>
                <a:lnTo>
                  <a:pt x="587669" y="1360378"/>
                </a:lnTo>
                <a:lnTo>
                  <a:pt x="595242" y="1359242"/>
                </a:lnTo>
                <a:lnTo>
                  <a:pt x="595053" y="1357349"/>
                </a:lnTo>
                <a:lnTo>
                  <a:pt x="593160" y="1354132"/>
                </a:lnTo>
                <a:lnTo>
                  <a:pt x="598082" y="1350914"/>
                </a:lnTo>
                <a:lnTo>
                  <a:pt x="598840" y="1349021"/>
                </a:lnTo>
                <a:lnTo>
                  <a:pt x="575928" y="1344857"/>
                </a:lnTo>
                <a:lnTo>
                  <a:pt x="582935" y="1341070"/>
                </a:lnTo>
                <a:lnTo>
                  <a:pt x="577822" y="1334635"/>
                </a:lnTo>
                <a:lnTo>
                  <a:pt x="550746" y="1328767"/>
                </a:lnTo>
                <a:lnTo>
                  <a:pt x="534839" y="1334446"/>
                </a:lnTo>
                <a:lnTo>
                  <a:pt x="529728" y="1334446"/>
                </a:lnTo>
                <a:lnTo>
                  <a:pt x="508899" y="1311543"/>
                </a:lnTo>
                <a:lnTo>
                  <a:pt x="500756" y="1313435"/>
                </a:lnTo>
                <a:lnTo>
                  <a:pt x="492425" y="1305296"/>
                </a:lnTo>
                <a:lnTo>
                  <a:pt x="496023" y="1297725"/>
                </a:lnTo>
                <a:lnTo>
                  <a:pt x="489775" y="1296589"/>
                </a:lnTo>
                <a:lnTo>
                  <a:pt x="493561" y="1291478"/>
                </a:lnTo>
                <a:lnTo>
                  <a:pt x="506058" y="1301321"/>
                </a:lnTo>
                <a:lnTo>
                  <a:pt x="510035" y="1298861"/>
                </a:lnTo>
                <a:lnTo>
                  <a:pt x="502840" y="1279365"/>
                </a:lnTo>
                <a:lnTo>
                  <a:pt x="509088" y="1267440"/>
                </a:lnTo>
                <a:lnTo>
                  <a:pt x="506626" y="1265736"/>
                </a:lnTo>
                <a:lnTo>
                  <a:pt x="496402" y="1277851"/>
                </a:lnTo>
                <a:lnTo>
                  <a:pt x="483904" y="1280311"/>
                </a:lnTo>
                <a:lnTo>
                  <a:pt x="477656" y="1288450"/>
                </a:lnTo>
                <a:lnTo>
                  <a:pt x="464591" y="1292236"/>
                </a:lnTo>
                <a:lnTo>
                  <a:pt x="454176" y="1284286"/>
                </a:lnTo>
                <a:lnTo>
                  <a:pt x="446792" y="1284854"/>
                </a:lnTo>
                <a:lnTo>
                  <a:pt x="463455" y="1246619"/>
                </a:lnTo>
                <a:lnTo>
                  <a:pt x="533514" y="1190590"/>
                </a:lnTo>
                <a:lnTo>
                  <a:pt x="540899" y="1158602"/>
                </a:lnTo>
                <a:lnTo>
                  <a:pt x="592213" y="1114689"/>
                </a:lnTo>
                <a:lnTo>
                  <a:pt x="638415" y="1059039"/>
                </a:lnTo>
                <a:lnTo>
                  <a:pt x="658297" y="1016639"/>
                </a:lnTo>
                <a:lnTo>
                  <a:pt x="659243" y="990330"/>
                </a:lnTo>
                <a:lnTo>
                  <a:pt x="645231" y="977268"/>
                </a:lnTo>
                <a:lnTo>
                  <a:pt x="638793" y="957772"/>
                </a:lnTo>
                <a:lnTo>
                  <a:pt x="606982" y="945658"/>
                </a:lnTo>
                <a:lnTo>
                  <a:pt x="570627" y="910830"/>
                </a:lnTo>
                <a:lnTo>
                  <a:pt x="597704" y="883385"/>
                </a:lnTo>
                <a:lnTo>
                  <a:pt x="599786" y="836442"/>
                </a:lnTo>
                <a:lnTo>
                  <a:pt x="591645" y="836442"/>
                </a:lnTo>
                <a:lnTo>
                  <a:pt x="574414" y="822057"/>
                </a:lnTo>
                <a:lnTo>
                  <a:pt x="572899" y="790825"/>
                </a:lnTo>
                <a:lnTo>
                  <a:pt x="577822" y="784579"/>
                </a:lnTo>
                <a:lnTo>
                  <a:pt x="576496" y="771897"/>
                </a:lnTo>
                <a:lnTo>
                  <a:pt x="559455" y="772654"/>
                </a:lnTo>
                <a:lnTo>
                  <a:pt x="547905" y="755240"/>
                </a:lnTo>
                <a:lnTo>
                  <a:pt x="563621" y="726658"/>
                </a:lnTo>
                <a:lnTo>
                  <a:pt x="552450" y="696751"/>
                </a:lnTo>
                <a:lnTo>
                  <a:pt x="562295" y="675173"/>
                </a:lnTo>
                <a:lnTo>
                  <a:pt x="557183" y="657191"/>
                </a:lnTo>
                <a:lnTo>
                  <a:pt x="558319" y="646402"/>
                </a:lnTo>
                <a:lnTo>
                  <a:pt x="577822" y="642994"/>
                </a:lnTo>
                <a:lnTo>
                  <a:pt x="579526" y="634288"/>
                </a:lnTo>
                <a:lnTo>
                  <a:pt x="565704" y="614981"/>
                </a:lnTo>
                <a:lnTo>
                  <a:pt x="564189" y="593592"/>
                </a:lnTo>
                <a:lnTo>
                  <a:pt x="518367" y="499140"/>
                </a:lnTo>
                <a:lnTo>
                  <a:pt x="514389" y="465826"/>
                </a:lnTo>
                <a:lnTo>
                  <a:pt x="577066" y="353391"/>
                </a:lnTo>
                <a:lnTo>
                  <a:pt x="552450" y="341277"/>
                </a:lnTo>
                <a:lnTo>
                  <a:pt x="539573" y="317996"/>
                </a:lnTo>
                <a:lnTo>
                  <a:pt x="533136" y="303611"/>
                </a:lnTo>
                <a:lnTo>
                  <a:pt x="520828" y="286764"/>
                </a:lnTo>
                <a:lnTo>
                  <a:pt x="499431" y="271811"/>
                </a:lnTo>
                <a:lnTo>
                  <a:pt x="465349" y="227519"/>
                </a:lnTo>
                <a:lnTo>
                  <a:pt x="479738" y="190987"/>
                </a:lnTo>
                <a:lnTo>
                  <a:pt x="464969" y="181712"/>
                </a:lnTo>
                <a:lnTo>
                  <a:pt x="471597" y="178305"/>
                </a:lnTo>
                <a:lnTo>
                  <a:pt x="472165" y="178305"/>
                </a:lnTo>
                <a:lnTo>
                  <a:pt x="472354" y="177926"/>
                </a:lnTo>
                <a:lnTo>
                  <a:pt x="485230" y="171491"/>
                </a:lnTo>
                <a:lnTo>
                  <a:pt x="493372" y="166948"/>
                </a:lnTo>
                <a:lnTo>
                  <a:pt x="513253" y="148020"/>
                </a:lnTo>
                <a:lnTo>
                  <a:pt x="529160" y="135716"/>
                </a:lnTo>
                <a:lnTo>
                  <a:pt x="536355" y="113192"/>
                </a:lnTo>
                <a:lnTo>
                  <a:pt x="535597" y="106189"/>
                </a:lnTo>
                <a:lnTo>
                  <a:pt x="569680" y="92749"/>
                </a:lnTo>
                <a:lnTo>
                  <a:pt x="584639" y="68710"/>
                </a:lnTo>
                <a:lnTo>
                  <a:pt x="611905" y="81770"/>
                </a:lnTo>
                <a:lnTo>
                  <a:pt x="619480" y="73631"/>
                </a:lnTo>
                <a:lnTo>
                  <a:pt x="618343" y="37667"/>
                </a:lnTo>
                <a:lnTo>
                  <a:pt x="632923" y="36342"/>
                </a:lnTo>
                <a:lnTo>
                  <a:pt x="651858" y="40507"/>
                </a:lnTo>
                <a:lnTo>
                  <a:pt x="655645" y="51296"/>
                </a:lnTo>
                <a:lnTo>
                  <a:pt x="645799" y="61896"/>
                </a:lnTo>
                <a:lnTo>
                  <a:pt x="648260" y="65114"/>
                </a:lnTo>
                <a:lnTo>
                  <a:pt x="663409" y="50350"/>
                </a:lnTo>
                <a:lnTo>
                  <a:pt x="675906" y="49024"/>
                </a:lnTo>
                <a:lnTo>
                  <a:pt x="668900" y="42779"/>
                </a:lnTo>
                <a:lnTo>
                  <a:pt x="672686" y="25363"/>
                </a:lnTo>
                <a:lnTo>
                  <a:pt x="682155" y="28960"/>
                </a:lnTo>
                <a:lnTo>
                  <a:pt x="688213" y="17036"/>
                </a:lnTo>
                <a:lnTo>
                  <a:pt x="683859" y="7571"/>
                </a:lnTo>
                <a:close/>
              </a:path>
            </a:pathLst>
          </a:custGeom>
          <a:solidFill>
            <a:srgbClr val="D9DBDA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282" name="Google Shape;282;p20"/>
          <p:cNvGrpSpPr/>
          <p:nvPr/>
        </p:nvGrpSpPr>
        <p:grpSpPr>
          <a:xfrm>
            <a:off x="4142416" y="4034874"/>
            <a:ext cx="263389" cy="160447"/>
            <a:chOff x="4846638" y="2724150"/>
            <a:chExt cx="588963" cy="358775"/>
          </a:xfrm>
        </p:grpSpPr>
        <p:sp>
          <p:nvSpPr>
            <p:cNvPr id="283" name="Google Shape;283;p20"/>
            <p:cNvSpPr/>
            <p:nvPr/>
          </p:nvSpPr>
          <p:spPr>
            <a:xfrm>
              <a:off x="4999038" y="2724150"/>
              <a:ext cx="436563" cy="358775"/>
            </a:xfrm>
            <a:custGeom>
              <a:rect b="b" l="l" r="r" t="t"/>
              <a:pathLst>
                <a:path extrusionOk="0" h="1131" w="1375">
                  <a:moveTo>
                    <a:pt x="1360" y="182"/>
                  </a:moveTo>
                  <a:lnTo>
                    <a:pt x="1373" y="188"/>
                  </a:lnTo>
                  <a:lnTo>
                    <a:pt x="1375" y="168"/>
                  </a:lnTo>
                  <a:lnTo>
                    <a:pt x="1338" y="122"/>
                  </a:lnTo>
                  <a:lnTo>
                    <a:pt x="1287" y="134"/>
                  </a:lnTo>
                  <a:lnTo>
                    <a:pt x="1268" y="138"/>
                  </a:lnTo>
                  <a:lnTo>
                    <a:pt x="1215" y="116"/>
                  </a:lnTo>
                  <a:lnTo>
                    <a:pt x="1065" y="124"/>
                  </a:lnTo>
                  <a:lnTo>
                    <a:pt x="954" y="51"/>
                  </a:lnTo>
                  <a:lnTo>
                    <a:pt x="872" y="42"/>
                  </a:lnTo>
                  <a:lnTo>
                    <a:pt x="761" y="0"/>
                  </a:lnTo>
                  <a:lnTo>
                    <a:pt x="711" y="27"/>
                  </a:lnTo>
                  <a:lnTo>
                    <a:pt x="664" y="8"/>
                  </a:lnTo>
                  <a:lnTo>
                    <a:pt x="644" y="25"/>
                  </a:lnTo>
                  <a:lnTo>
                    <a:pt x="614" y="11"/>
                  </a:lnTo>
                  <a:lnTo>
                    <a:pt x="594" y="35"/>
                  </a:lnTo>
                  <a:lnTo>
                    <a:pt x="625" y="68"/>
                  </a:lnTo>
                  <a:lnTo>
                    <a:pt x="492" y="76"/>
                  </a:lnTo>
                  <a:lnTo>
                    <a:pt x="465" y="86"/>
                  </a:lnTo>
                  <a:lnTo>
                    <a:pt x="428" y="62"/>
                  </a:lnTo>
                  <a:lnTo>
                    <a:pt x="388" y="106"/>
                  </a:lnTo>
                  <a:lnTo>
                    <a:pt x="292" y="107"/>
                  </a:lnTo>
                  <a:lnTo>
                    <a:pt x="249" y="134"/>
                  </a:lnTo>
                  <a:lnTo>
                    <a:pt x="185" y="145"/>
                  </a:lnTo>
                  <a:lnTo>
                    <a:pt x="183" y="194"/>
                  </a:lnTo>
                  <a:lnTo>
                    <a:pt x="126" y="215"/>
                  </a:lnTo>
                  <a:lnTo>
                    <a:pt x="10" y="272"/>
                  </a:lnTo>
                  <a:lnTo>
                    <a:pt x="0" y="332"/>
                  </a:lnTo>
                  <a:lnTo>
                    <a:pt x="51" y="371"/>
                  </a:lnTo>
                  <a:lnTo>
                    <a:pt x="21" y="392"/>
                  </a:lnTo>
                  <a:lnTo>
                    <a:pt x="18" y="461"/>
                  </a:lnTo>
                  <a:lnTo>
                    <a:pt x="39" y="488"/>
                  </a:lnTo>
                  <a:lnTo>
                    <a:pt x="109" y="510"/>
                  </a:lnTo>
                  <a:lnTo>
                    <a:pt x="116" y="524"/>
                  </a:lnTo>
                  <a:lnTo>
                    <a:pt x="53" y="544"/>
                  </a:lnTo>
                  <a:lnTo>
                    <a:pt x="9" y="577"/>
                  </a:lnTo>
                  <a:lnTo>
                    <a:pt x="14" y="601"/>
                  </a:lnTo>
                  <a:lnTo>
                    <a:pt x="67" y="651"/>
                  </a:lnTo>
                  <a:lnTo>
                    <a:pt x="75" y="737"/>
                  </a:lnTo>
                  <a:lnTo>
                    <a:pt x="82" y="747"/>
                  </a:lnTo>
                  <a:lnTo>
                    <a:pt x="102" y="757"/>
                  </a:lnTo>
                  <a:lnTo>
                    <a:pt x="141" y="732"/>
                  </a:lnTo>
                  <a:lnTo>
                    <a:pt x="215" y="808"/>
                  </a:lnTo>
                  <a:lnTo>
                    <a:pt x="245" y="794"/>
                  </a:lnTo>
                  <a:lnTo>
                    <a:pt x="261" y="754"/>
                  </a:lnTo>
                  <a:lnTo>
                    <a:pt x="321" y="718"/>
                  </a:lnTo>
                  <a:lnTo>
                    <a:pt x="345" y="754"/>
                  </a:lnTo>
                  <a:lnTo>
                    <a:pt x="328" y="817"/>
                  </a:lnTo>
                  <a:lnTo>
                    <a:pt x="302" y="860"/>
                  </a:lnTo>
                  <a:lnTo>
                    <a:pt x="273" y="991"/>
                  </a:lnTo>
                  <a:lnTo>
                    <a:pt x="491" y="861"/>
                  </a:lnTo>
                  <a:lnTo>
                    <a:pt x="545" y="905"/>
                  </a:lnTo>
                  <a:lnTo>
                    <a:pt x="642" y="921"/>
                  </a:lnTo>
                  <a:lnTo>
                    <a:pt x="674" y="966"/>
                  </a:lnTo>
                  <a:lnTo>
                    <a:pt x="960" y="1131"/>
                  </a:lnTo>
                  <a:lnTo>
                    <a:pt x="1026" y="1086"/>
                  </a:lnTo>
                  <a:lnTo>
                    <a:pt x="1182" y="1129"/>
                  </a:lnTo>
                  <a:lnTo>
                    <a:pt x="1262" y="1120"/>
                  </a:lnTo>
                  <a:lnTo>
                    <a:pt x="1318" y="1022"/>
                  </a:lnTo>
                  <a:lnTo>
                    <a:pt x="1336" y="950"/>
                  </a:lnTo>
                  <a:lnTo>
                    <a:pt x="1278" y="879"/>
                  </a:lnTo>
                  <a:lnTo>
                    <a:pt x="1244" y="878"/>
                  </a:lnTo>
                  <a:lnTo>
                    <a:pt x="1228" y="825"/>
                  </a:lnTo>
                  <a:lnTo>
                    <a:pt x="1199" y="798"/>
                  </a:lnTo>
                  <a:lnTo>
                    <a:pt x="1155" y="723"/>
                  </a:lnTo>
                  <a:lnTo>
                    <a:pt x="1121" y="589"/>
                  </a:lnTo>
                  <a:lnTo>
                    <a:pt x="1129" y="524"/>
                  </a:lnTo>
                  <a:lnTo>
                    <a:pt x="1067" y="496"/>
                  </a:lnTo>
                  <a:lnTo>
                    <a:pt x="1067" y="496"/>
                  </a:lnTo>
                  <a:lnTo>
                    <a:pt x="1068" y="486"/>
                  </a:lnTo>
                  <a:lnTo>
                    <a:pt x="1070" y="465"/>
                  </a:lnTo>
                  <a:lnTo>
                    <a:pt x="1072" y="451"/>
                  </a:lnTo>
                  <a:lnTo>
                    <a:pt x="1075" y="438"/>
                  </a:lnTo>
                  <a:lnTo>
                    <a:pt x="1080" y="426"/>
                  </a:lnTo>
                  <a:lnTo>
                    <a:pt x="1086" y="416"/>
                  </a:lnTo>
                  <a:lnTo>
                    <a:pt x="1086" y="416"/>
                  </a:lnTo>
                  <a:lnTo>
                    <a:pt x="1106" y="392"/>
                  </a:lnTo>
                  <a:lnTo>
                    <a:pt x="1133" y="361"/>
                  </a:lnTo>
                  <a:lnTo>
                    <a:pt x="1168" y="322"/>
                  </a:lnTo>
                  <a:lnTo>
                    <a:pt x="1254" y="348"/>
                  </a:lnTo>
                  <a:lnTo>
                    <a:pt x="1259" y="381"/>
                  </a:lnTo>
                  <a:lnTo>
                    <a:pt x="1314" y="355"/>
                  </a:lnTo>
                  <a:lnTo>
                    <a:pt x="1321" y="384"/>
                  </a:lnTo>
                  <a:lnTo>
                    <a:pt x="1362" y="318"/>
                  </a:lnTo>
                  <a:lnTo>
                    <a:pt x="1367" y="249"/>
                  </a:lnTo>
                  <a:lnTo>
                    <a:pt x="1342" y="250"/>
                  </a:lnTo>
                  <a:lnTo>
                    <a:pt x="1331" y="241"/>
                  </a:lnTo>
                  <a:lnTo>
                    <a:pt x="1351" y="218"/>
                  </a:lnTo>
                  <a:lnTo>
                    <a:pt x="1360" y="182"/>
                  </a:lnTo>
                  <a:close/>
                </a:path>
              </a:pathLst>
            </a:custGeom>
            <a:solidFill>
              <a:srgbClr val="D9DBDA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4" name="Google Shape;284;p20"/>
            <p:cNvSpPr/>
            <p:nvPr/>
          </p:nvSpPr>
          <p:spPr>
            <a:xfrm>
              <a:off x="4846638" y="2914650"/>
              <a:ext cx="133350" cy="125413"/>
            </a:xfrm>
            <a:custGeom>
              <a:rect b="b" l="l" r="r" t="t"/>
              <a:pathLst>
                <a:path extrusionOk="0" h="394" w="419">
                  <a:moveTo>
                    <a:pt x="383" y="30"/>
                  </a:moveTo>
                  <a:lnTo>
                    <a:pt x="419" y="72"/>
                  </a:lnTo>
                  <a:lnTo>
                    <a:pt x="417" y="102"/>
                  </a:lnTo>
                  <a:lnTo>
                    <a:pt x="384" y="93"/>
                  </a:lnTo>
                  <a:lnTo>
                    <a:pt x="354" y="120"/>
                  </a:lnTo>
                  <a:lnTo>
                    <a:pt x="327" y="153"/>
                  </a:lnTo>
                  <a:lnTo>
                    <a:pt x="281" y="174"/>
                  </a:lnTo>
                  <a:lnTo>
                    <a:pt x="271" y="224"/>
                  </a:lnTo>
                  <a:lnTo>
                    <a:pt x="171" y="201"/>
                  </a:lnTo>
                  <a:lnTo>
                    <a:pt x="148" y="221"/>
                  </a:lnTo>
                  <a:lnTo>
                    <a:pt x="139" y="297"/>
                  </a:lnTo>
                  <a:lnTo>
                    <a:pt x="66" y="394"/>
                  </a:lnTo>
                  <a:lnTo>
                    <a:pt x="26" y="338"/>
                  </a:lnTo>
                  <a:lnTo>
                    <a:pt x="48" y="298"/>
                  </a:lnTo>
                  <a:lnTo>
                    <a:pt x="109" y="275"/>
                  </a:lnTo>
                  <a:lnTo>
                    <a:pt x="112" y="255"/>
                  </a:lnTo>
                  <a:lnTo>
                    <a:pt x="37" y="189"/>
                  </a:lnTo>
                  <a:lnTo>
                    <a:pt x="0" y="136"/>
                  </a:lnTo>
                  <a:lnTo>
                    <a:pt x="57" y="132"/>
                  </a:lnTo>
                  <a:lnTo>
                    <a:pt x="9" y="57"/>
                  </a:lnTo>
                  <a:lnTo>
                    <a:pt x="26" y="40"/>
                  </a:lnTo>
                  <a:lnTo>
                    <a:pt x="93" y="85"/>
                  </a:lnTo>
                  <a:lnTo>
                    <a:pt x="100" y="52"/>
                  </a:lnTo>
                  <a:lnTo>
                    <a:pt x="146" y="75"/>
                  </a:lnTo>
                  <a:lnTo>
                    <a:pt x="113" y="52"/>
                  </a:lnTo>
                  <a:lnTo>
                    <a:pt x="185" y="2"/>
                  </a:lnTo>
                  <a:lnTo>
                    <a:pt x="236" y="14"/>
                  </a:lnTo>
                  <a:lnTo>
                    <a:pt x="349" y="0"/>
                  </a:lnTo>
                  <a:lnTo>
                    <a:pt x="383" y="30"/>
                  </a:lnTo>
                  <a:close/>
                </a:path>
              </a:pathLst>
            </a:custGeom>
            <a:solidFill>
              <a:srgbClr val="D9DBDA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5" name="Google Shape;285;p20"/>
            <p:cNvSpPr/>
            <p:nvPr/>
          </p:nvSpPr>
          <p:spPr>
            <a:xfrm>
              <a:off x="4968875" y="2900363"/>
              <a:ext cx="23813" cy="26988"/>
            </a:xfrm>
            <a:custGeom>
              <a:rect b="b" l="l" r="r" t="t"/>
              <a:pathLst>
                <a:path extrusionOk="0" h="87" w="73">
                  <a:moveTo>
                    <a:pt x="49" y="0"/>
                  </a:moveTo>
                  <a:lnTo>
                    <a:pt x="73" y="59"/>
                  </a:lnTo>
                  <a:lnTo>
                    <a:pt x="43" y="87"/>
                  </a:lnTo>
                  <a:lnTo>
                    <a:pt x="3" y="60"/>
                  </a:lnTo>
                  <a:lnTo>
                    <a:pt x="0" y="23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D9DBDA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6" name="Google Shape;286;p20"/>
            <p:cNvSpPr/>
            <p:nvPr/>
          </p:nvSpPr>
          <p:spPr>
            <a:xfrm>
              <a:off x="4967288" y="2832100"/>
              <a:ext cx="22225" cy="19050"/>
            </a:xfrm>
            <a:custGeom>
              <a:rect b="b" l="l" r="r" t="t"/>
              <a:pathLst>
                <a:path extrusionOk="0" h="61" w="70">
                  <a:moveTo>
                    <a:pt x="0" y="31"/>
                  </a:moveTo>
                  <a:lnTo>
                    <a:pt x="7" y="4"/>
                  </a:lnTo>
                  <a:lnTo>
                    <a:pt x="64" y="0"/>
                  </a:lnTo>
                  <a:lnTo>
                    <a:pt x="70" y="43"/>
                  </a:lnTo>
                  <a:lnTo>
                    <a:pt x="37" y="40"/>
                  </a:lnTo>
                  <a:lnTo>
                    <a:pt x="37" y="40"/>
                  </a:lnTo>
                  <a:lnTo>
                    <a:pt x="36" y="43"/>
                  </a:lnTo>
                  <a:lnTo>
                    <a:pt x="32" y="49"/>
                  </a:lnTo>
                  <a:lnTo>
                    <a:pt x="27" y="55"/>
                  </a:lnTo>
                  <a:lnTo>
                    <a:pt x="23" y="59"/>
                  </a:lnTo>
                  <a:lnTo>
                    <a:pt x="20" y="60"/>
                  </a:lnTo>
                  <a:lnTo>
                    <a:pt x="20" y="60"/>
                  </a:lnTo>
                  <a:lnTo>
                    <a:pt x="18" y="61"/>
                  </a:lnTo>
                  <a:lnTo>
                    <a:pt x="17" y="60"/>
                  </a:lnTo>
                  <a:lnTo>
                    <a:pt x="13" y="57"/>
                  </a:lnTo>
                  <a:lnTo>
                    <a:pt x="9" y="52"/>
                  </a:lnTo>
                  <a:lnTo>
                    <a:pt x="7" y="47"/>
                  </a:lnTo>
                  <a:lnTo>
                    <a:pt x="2" y="35"/>
                  </a:lnTo>
                  <a:lnTo>
                    <a:pt x="0" y="31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D9DBDA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7" name="Google Shape;287;p20"/>
            <p:cNvSpPr/>
            <p:nvPr/>
          </p:nvSpPr>
          <p:spPr>
            <a:xfrm>
              <a:off x="4865688" y="2840038"/>
              <a:ext cx="87313" cy="60325"/>
            </a:xfrm>
            <a:custGeom>
              <a:rect b="b" l="l" r="r" t="t"/>
              <a:pathLst>
                <a:path extrusionOk="0" h="190" w="274">
                  <a:moveTo>
                    <a:pt x="11" y="95"/>
                  </a:moveTo>
                  <a:lnTo>
                    <a:pt x="0" y="72"/>
                  </a:lnTo>
                  <a:lnTo>
                    <a:pt x="57" y="55"/>
                  </a:lnTo>
                  <a:lnTo>
                    <a:pt x="97" y="54"/>
                  </a:lnTo>
                  <a:lnTo>
                    <a:pt x="127" y="27"/>
                  </a:lnTo>
                  <a:lnTo>
                    <a:pt x="143" y="0"/>
                  </a:lnTo>
                  <a:lnTo>
                    <a:pt x="223" y="6"/>
                  </a:lnTo>
                  <a:lnTo>
                    <a:pt x="254" y="49"/>
                  </a:lnTo>
                  <a:lnTo>
                    <a:pt x="274" y="102"/>
                  </a:lnTo>
                  <a:lnTo>
                    <a:pt x="258" y="113"/>
                  </a:lnTo>
                  <a:lnTo>
                    <a:pt x="241" y="96"/>
                  </a:lnTo>
                  <a:lnTo>
                    <a:pt x="214" y="116"/>
                  </a:lnTo>
                  <a:lnTo>
                    <a:pt x="192" y="156"/>
                  </a:lnTo>
                  <a:lnTo>
                    <a:pt x="172" y="190"/>
                  </a:lnTo>
                  <a:lnTo>
                    <a:pt x="132" y="190"/>
                  </a:lnTo>
                  <a:lnTo>
                    <a:pt x="98" y="161"/>
                  </a:lnTo>
                  <a:lnTo>
                    <a:pt x="104" y="111"/>
                  </a:lnTo>
                  <a:lnTo>
                    <a:pt x="52" y="101"/>
                  </a:lnTo>
                  <a:lnTo>
                    <a:pt x="11" y="95"/>
                  </a:lnTo>
                  <a:close/>
                </a:path>
              </a:pathLst>
            </a:custGeom>
            <a:solidFill>
              <a:srgbClr val="D9DBDA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288" name="Google Shape;288;p20"/>
          <p:cNvSpPr/>
          <p:nvPr/>
        </p:nvSpPr>
        <p:spPr>
          <a:xfrm>
            <a:off x="4102659" y="4156984"/>
            <a:ext cx="323025" cy="183875"/>
          </a:xfrm>
          <a:custGeom>
            <a:rect b="b" l="l" r="r" t="t"/>
            <a:pathLst>
              <a:path extrusionOk="0" h="1292" w="2273">
                <a:moveTo>
                  <a:pt x="407" y="994"/>
                </a:moveTo>
                <a:lnTo>
                  <a:pt x="545" y="975"/>
                </a:lnTo>
                <a:lnTo>
                  <a:pt x="665" y="996"/>
                </a:lnTo>
                <a:lnTo>
                  <a:pt x="869" y="973"/>
                </a:lnTo>
                <a:lnTo>
                  <a:pt x="1069" y="1002"/>
                </a:lnTo>
                <a:lnTo>
                  <a:pt x="1184" y="952"/>
                </a:lnTo>
                <a:lnTo>
                  <a:pt x="1292" y="1071"/>
                </a:lnTo>
                <a:lnTo>
                  <a:pt x="1453" y="1096"/>
                </a:lnTo>
                <a:lnTo>
                  <a:pt x="1632" y="1245"/>
                </a:lnTo>
                <a:lnTo>
                  <a:pt x="1752" y="1292"/>
                </a:lnTo>
                <a:lnTo>
                  <a:pt x="1885" y="1220"/>
                </a:lnTo>
                <a:lnTo>
                  <a:pt x="1992" y="1277"/>
                </a:lnTo>
                <a:lnTo>
                  <a:pt x="2067" y="1254"/>
                </a:lnTo>
                <a:lnTo>
                  <a:pt x="2111" y="1165"/>
                </a:lnTo>
                <a:lnTo>
                  <a:pt x="2208" y="1098"/>
                </a:lnTo>
                <a:lnTo>
                  <a:pt x="2229" y="974"/>
                </a:lnTo>
                <a:lnTo>
                  <a:pt x="2166" y="868"/>
                </a:lnTo>
                <a:lnTo>
                  <a:pt x="2138" y="718"/>
                </a:lnTo>
                <a:lnTo>
                  <a:pt x="2177" y="678"/>
                </a:lnTo>
                <a:lnTo>
                  <a:pt x="2266" y="650"/>
                </a:lnTo>
                <a:lnTo>
                  <a:pt x="2273" y="468"/>
                </a:lnTo>
                <a:lnTo>
                  <a:pt x="2215" y="425"/>
                </a:lnTo>
                <a:lnTo>
                  <a:pt x="2223" y="225"/>
                </a:lnTo>
                <a:lnTo>
                  <a:pt x="2111" y="204"/>
                </a:lnTo>
                <a:lnTo>
                  <a:pt x="2074" y="161"/>
                </a:lnTo>
                <a:lnTo>
                  <a:pt x="2018" y="259"/>
                </a:lnTo>
                <a:lnTo>
                  <a:pt x="1938" y="268"/>
                </a:lnTo>
                <a:lnTo>
                  <a:pt x="1782" y="225"/>
                </a:lnTo>
                <a:lnTo>
                  <a:pt x="1716" y="270"/>
                </a:lnTo>
                <a:lnTo>
                  <a:pt x="1430" y="105"/>
                </a:lnTo>
                <a:lnTo>
                  <a:pt x="1398" y="60"/>
                </a:lnTo>
                <a:lnTo>
                  <a:pt x="1301" y="44"/>
                </a:lnTo>
                <a:lnTo>
                  <a:pt x="1247" y="0"/>
                </a:lnTo>
                <a:lnTo>
                  <a:pt x="1029" y="130"/>
                </a:lnTo>
                <a:lnTo>
                  <a:pt x="1043" y="445"/>
                </a:lnTo>
                <a:lnTo>
                  <a:pt x="1033" y="531"/>
                </a:lnTo>
                <a:lnTo>
                  <a:pt x="963" y="587"/>
                </a:lnTo>
                <a:lnTo>
                  <a:pt x="953" y="631"/>
                </a:lnTo>
                <a:lnTo>
                  <a:pt x="927" y="628"/>
                </a:lnTo>
                <a:lnTo>
                  <a:pt x="844" y="652"/>
                </a:lnTo>
                <a:lnTo>
                  <a:pt x="747" y="616"/>
                </a:lnTo>
                <a:lnTo>
                  <a:pt x="717" y="573"/>
                </a:lnTo>
                <a:lnTo>
                  <a:pt x="703" y="547"/>
                </a:lnTo>
                <a:lnTo>
                  <a:pt x="693" y="514"/>
                </a:lnTo>
                <a:lnTo>
                  <a:pt x="686" y="487"/>
                </a:lnTo>
                <a:lnTo>
                  <a:pt x="656" y="448"/>
                </a:lnTo>
                <a:lnTo>
                  <a:pt x="649" y="465"/>
                </a:lnTo>
                <a:lnTo>
                  <a:pt x="659" y="531"/>
                </a:lnTo>
                <a:lnTo>
                  <a:pt x="629" y="512"/>
                </a:lnTo>
                <a:lnTo>
                  <a:pt x="646" y="435"/>
                </a:lnTo>
                <a:lnTo>
                  <a:pt x="541" y="346"/>
                </a:lnTo>
                <a:lnTo>
                  <a:pt x="511" y="307"/>
                </a:lnTo>
                <a:lnTo>
                  <a:pt x="507" y="243"/>
                </a:lnTo>
                <a:lnTo>
                  <a:pt x="490" y="226"/>
                </a:lnTo>
                <a:lnTo>
                  <a:pt x="448" y="258"/>
                </a:lnTo>
                <a:lnTo>
                  <a:pt x="367" y="294"/>
                </a:lnTo>
                <a:lnTo>
                  <a:pt x="287" y="296"/>
                </a:lnTo>
                <a:lnTo>
                  <a:pt x="172" y="403"/>
                </a:lnTo>
                <a:lnTo>
                  <a:pt x="136" y="473"/>
                </a:lnTo>
                <a:lnTo>
                  <a:pt x="133" y="602"/>
                </a:lnTo>
                <a:lnTo>
                  <a:pt x="45" y="739"/>
                </a:lnTo>
                <a:lnTo>
                  <a:pt x="0" y="846"/>
                </a:lnTo>
                <a:lnTo>
                  <a:pt x="4" y="989"/>
                </a:lnTo>
                <a:lnTo>
                  <a:pt x="62" y="1113"/>
                </a:lnTo>
                <a:lnTo>
                  <a:pt x="296" y="977"/>
                </a:lnTo>
                <a:lnTo>
                  <a:pt x="407" y="994"/>
                </a:lnTo>
                <a:close/>
              </a:path>
            </a:pathLst>
          </a:custGeom>
          <a:solidFill>
            <a:srgbClr val="23BA85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89" name="Google Shape;289;p20"/>
          <p:cNvSpPr/>
          <p:nvPr/>
        </p:nvSpPr>
        <p:spPr>
          <a:xfrm>
            <a:off x="4111889" y="4292584"/>
            <a:ext cx="239961" cy="195945"/>
          </a:xfrm>
          <a:custGeom>
            <a:rect b="b" l="l" r="r" t="t"/>
            <a:pathLst>
              <a:path extrusionOk="0" h="1384" w="1690">
                <a:moveTo>
                  <a:pt x="249" y="694"/>
                </a:moveTo>
                <a:lnTo>
                  <a:pt x="333" y="720"/>
                </a:lnTo>
                <a:lnTo>
                  <a:pt x="462" y="718"/>
                </a:lnTo>
                <a:lnTo>
                  <a:pt x="557" y="833"/>
                </a:lnTo>
                <a:lnTo>
                  <a:pt x="514" y="957"/>
                </a:lnTo>
                <a:lnTo>
                  <a:pt x="555" y="1098"/>
                </a:lnTo>
                <a:lnTo>
                  <a:pt x="595" y="1094"/>
                </a:lnTo>
                <a:lnTo>
                  <a:pt x="680" y="1151"/>
                </a:lnTo>
                <a:lnTo>
                  <a:pt x="788" y="1251"/>
                </a:lnTo>
                <a:lnTo>
                  <a:pt x="789" y="1384"/>
                </a:lnTo>
                <a:lnTo>
                  <a:pt x="819" y="1357"/>
                </a:lnTo>
                <a:lnTo>
                  <a:pt x="966" y="1342"/>
                </a:lnTo>
                <a:lnTo>
                  <a:pt x="1045" y="1316"/>
                </a:lnTo>
                <a:lnTo>
                  <a:pt x="1089" y="1195"/>
                </a:lnTo>
                <a:lnTo>
                  <a:pt x="1142" y="1186"/>
                </a:lnTo>
                <a:lnTo>
                  <a:pt x="1138" y="1155"/>
                </a:lnTo>
                <a:lnTo>
                  <a:pt x="1266" y="1092"/>
                </a:lnTo>
                <a:lnTo>
                  <a:pt x="1319" y="1140"/>
                </a:lnTo>
                <a:lnTo>
                  <a:pt x="1346" y="1122"/>
                </a:lnTo>
                <a:lnTo>
                  <a:pt x="1323" y="989"/>
                </a:lnTo>
                <a:lnTo>
                  <a:pt x="1414" y="772"/>
                </a:lnTo>
                <a:lnTo>
                  <a:pt x="1466" y="723"/>
                </a:lnTo>
                <a:lnTo>
                  <a:pt x="1538" y="726"/>
                </a:lnTo>
                <a:lnTo>
                  <a:pt x="1556" y="659"/>
                </a:lnTo>
                <a:lnTo>
                  <a:pt x="1652" y="650"/>
                </a:lnTo>
                <a:lnTo>
                  <a:pt x="1666" y="566"/>
                </a:lnTo>
                <a:lnTo>
                  <a:pt x="1607" y="536"/>
                </a:lnTo>
                <a:lnTo>
                  <a:pt x="1690" y="340"/>
                </a:lnTo>
                <a:lnTo>
                  <a:pt x="1570" y="293"/>
                </a:lnTo>
                <a:lnTo>
                  <a:pt x="1391" y="144"/>
                </a:lnTo>
                <a:lnTo>
                  <a:pt x="1230" y="119"/>
                </a:lnTo>
                <a:lnTo>
                  <a:pt x="1122" y="0"/>
                </a:lnTo>
                <a:lnTo>
                  <a:pt x="1007" y="50"/>
                </a:lnTo>
                <a:lnTo>
                  <a:pt x="807" y="21"/>
                </a:lnTo>
                <a:lnTo>
                  <a:pt x="603" y="44"/>
                </a:lnTo>
                <a:lnTo>
                  <a:pt x="483" y="23"/>
                </a:lnTo>
                <a:lnTo>
                  <a:pt x="345" y="42"/>
                </a:lnTo>
                <a:lnTo>
                  <a:pt x="234" y="25"/>
                </a:lnTo>
                <a:lnTo>
                  <a:pt x="0" y="161"/>
                </a:lnTo>
                <a:lnTo>
                  <a:pt x="8" y="321"/>
                </a:lnTo>
                <a:lnTo>
                  <a:pt x="59" y="396"/>
                </a:lnTo>
                <a:lnTo>
                  <a:pt x="66" y="467"/>
                </a:lnTo>
                <a:lnTo>
                  <a:pt x="40" y="566"/>
                </a:lnTo>
                <a:lnTo>
                  <a:pt x="94" y="619"/>
                </a:lnTo>
                <a:lnTo>
                  <a:pt x="137" y="619"/>
                </a:lnTo>
                <a:lnTo>
                  <a:pt x="249" y="694"/>
                </a:lnTo>
                <a:close/>
              </a:path>
            </a:pathLst>
          </a:custGeom>
          <a:solidFill>
            <a:srgbClr val="D9DBDA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90" name="Google Shape;290;p20"/>
          <p:cNvSpPr/>
          <p:nvPr/>
        </p:nvSpPr>
        <p:spPr>
          <a:xfrm>
            <a:off x="4205598" y="4313171"/>
            <a:ext cx="408218" cy="352843"/>
          </a:xfrm>
          <a:custGeom>
            <a:rect b="b" l="l" r="r" t="t"/>
            <a:pathLst>
              <a:path extrusionOk="0" h="2487" w="2872">
                <a:moveTo>
                  <a:pt x="1343" y="156"/>
                </a:moveTo>
                <a:lnTo>
                  <a:pt x="1268" y="179"/>
                </a:lnTo>
                <a:lnTo>
                  <a:pt x="1161" y="122"/>
                </a:lnTo>
                <a:lnTo>
                  <a:pt x="1028" y="194"/>
                </a:lnTo>
                <a:lnTo>
                  <a:pt x="945" y="390"/>
                </a:lnTo>
                <a:lnTo>
                  <a:pt x="1004" y="420"/>
                </a:lnTo>
                <a:lnTo>
                  <a:pt x="990" y="504"/>
                </a:lnTo>
                <a:lnTo>
                  <a:pt x="894" y="513"/>
                </a:lnTo>
                <a:lnTo>
                  <a:pt x="876" y="580"/>
                </a:lnTo>
                <a:lnTo>
                  <a:pt x="804" y="577"/>
                </a:lnTo>
                <a:lnTo>
                  <a:pt x="752" y="626"/>
                </a:lnTo>
                <a:lnTo>
                  <a:pt x="661" y="843"/>
                </a:lnTo>
                <a:lnTo>
                  <a:pt x="684" y="976"/>
                </a:lnTo>
                <a:lnTo>
                  <a:pt x="657" y="994"/>
                </a:lnTo>
                <a:lnTo>
                  <a:pt x="604" y="946"/>
                </a:lnTo>
                <a:lnTo>
                  <a:pt x="476" y="1009"/>
                </a:lnTo>
                <a:lnTo>
                  <a:pt x="480" y="1040"/>
                </a:lnTo>
                <a:lnTo>
                  <a:pt x="427" y="1049"/>
                </a:lnTo>
                <a:lnTo>
                  <a:pt x="383" y="1170"/>
                </a:lnTo>
                <a:lnTo>
                  <a:pt x="304" y="1196"/>
                </a:lnTo>
                <a:lnTo>
                  <a:pt x="157" y="1211"/>
                </a:lnTo>
                <a:lnTo>
                  <a:pt x="127" y="1238"/>
                </a:lnTo>
                <a:lnTo>
                  <a:pt x="118" y="1282"/>
                </a:lnTo>
                <a:lnTo>
                  <a:pt x="192" y="1512"/>
                </a:lnTo>
                <a:lnTo>
                  <a:pt x="237" y="1626"/>
                </a:lnTo>
                <a:lnTo>
                  <a:pt x="219" y="1666"/>
                </a:lnTo>
                <a:lnTo>
                  <a:pt x="212" y="1781"/>
                </a:lnTo>
                <a:lnTo>
                  <a:pt x="30" y="1880"/>
                </a:lnTo>
                <a:lnTo>
                  <a:pt x="0" y="2000"/>
                </a:lnTo>
                <a:lnTo>
                  <a:pt x="151" y="2070"/>
                </a:lnTo>
                <a:lnTo>
                  <a:pt x="109" y="2225"/>
                </a:lnTo>
                <a:lnTo>
                  <a:pt x="133" y="2385"/>
                </a:lnTo>
                <a:lnTo>
                  <a:pt x="193" y="2374"/>
                </a:lnTo>
                <a:lnTo>
                  <a:pt x="193" y="2355"/>
                </a:lnTo>
                <a:lnTo>
                  <a:pt x="205" y="2332"/>
                </a:lnTo>
                <a:lnTo>
                  <a:pt x="255" y="2357"/>
                </a:lnTo>
                <a:lnTo>
                  <a:pt x="338" y="2250"/>
                </a:lnTo>
                <a:lnTo>
                  <a:pt x="328" y="2207"/>
                </a:lnTo>
                <a:lnTo>
                  <a:pt x="368" y="2173"/>
                </a:lnTo>
                <a:lnTo>
                  <a:pt x="738" y="2207"/>
                </a:lnTo>
                <a:lnTo>
                  <a:pt x="878" y="2206"/>
                </a:lnTo>
                <a:lnTo>
                  <a:pt x="1055" y="2287"/>
                </a:lnTo>
                <a:lnTo>
                  <a:pt x="1128" y="2273"/>
                </a:lnTo>
                <a:lnTo>
                  <a:pt x="1214" y="2249"/>
                </a:lnTo>
                <a:lnTo>
                  <a:pt x="1291" y="2328"/>
                </a:lnTo>
                <a:lnTo>
                  <a:pt x="1502" y="2323"/>
                </a:lnTo>
                <a:lnTo>
                  <a:pt x="1549" y="2358"/>
                </a:lnTo>
                <a:lnTo>
                  <a:pt x="1665" y="2332"/>
                </a:lnTo>
                <a:lnTo>
                  <a:pt x="1703" y="2371"/>
                </a:lnTo>
                <a:lnTo>
                  <a:pt x="1762" y="2300"/>
                </a:lnTo>
                <a:lnTo>
                  <a:pt x="1825" y="2329"/>
                </a:lnTo>
                <a:lnTo>
                  <a:pt x="1818" y="2370"/>
                </a:lnTo>
                <a:lnTo>
                  <a:pt x="1885" y="2359"/>
                </a:lnTo>
                <a:lnTo>
                  <a:pt x="1909" y="2388"/>
                </a:lnTo>
                <a:lnTo>
                  <a:pt x="2022" y="2365"/>
                </a:lnTo>
                <a:lnTo>
                  <a:pt x="2079" y="2466"/>
                </a:lnTo>
                <a:lnTo>
                  <a:pt x="2149" y="2470"/>
                </a:lnTo>
                <a:lnTo>
                  <a:pt x="2176" y="2487"/>
                </a:lnTo>
                <a:lnTo>
                  <a:pt x="2213" y="2426"/>
                </a:lnTo>
                <a:lnTo>
                  <a:pt x="2183" y="2400"/>
                </a:lnTo>
                <a:lnTo>
                  <a:pt x="2204" y="2247"/>
                </a:lnTo>
                <a:lnTo>
                  <a:pt x="2342" y="2053"/>
                </a:lnTo>
                <a:lnTo>
                  <a:pt x="2602" y="2017"/>
                </a:lnTo>
                <a:lnTo>
                  <a:pt x="2545" y="1918"/>
                </a:lnTo>
                <a:lnTo>
                  <a:pt x="2554" y="1868"/>
                </a:lnTo>
                <a:lnTo>
                  <a:pt x="2517" y="1856"/>
                </a:lnTo>
                <a:lnTo>
                  <a:pt x="2563" y="1759"/>
                </a:lnTo>
                <a:lnTo>
                  <a:pt x="2485" y="1630"/>
                </a:lnTo>
                <a:lnTo>
                  <a:pt x="2532" y="1547"/>
                </a:lnTo>
                <a:lnTo>
                  <a:pt x="2688" y="1568"/>
                </a:lnTo>
                <a:lnTo>
                  <a:pt x="2860" y="1428"/>
                </a:lnTo>
                <a:lnTo>
                  <a:pt x="2872" y="1311"/>
                </a:lnTo>
                <a:lnTo>
                  <a:pt x="2792" y="1265"/>
                </a:lnTo>
                <a:lnTo>
                  <a:pt x="2771" y="1210"/>
                </a:lnTo>
                <a:lnTo>
                  <a:pt x="2688" y="1197"/>
                </a:lnTo>
                <a:lnTo>
                  <a:pt x="2628" y="1214"/>
                </a:lnTo>
                <a:lnTo>
                  <a:pt x="2634" y="1174"/>
                </a:lnTo>
                <a:lnTo>
                  <a:pt x="2603" y="1068"/>
                </a:lnTo>
                <a:lnTo>
                  <a:pt x="2456" y="937"/>
                </a:lnTo>
                <a:lnTo>
                  <a:pt x="2455" y="900"/>
                </a:lnTo>
                <a:lnTo>
                  <a:pt x="2315" y="596"/>
                </a:lnTo>
                <a:lnTo>
                  <a:pt x="2358" y="473"/>
                </a:lnTo>
                <a:lnTo>
                  <a:pt x="2318" y="411"/>
                </a:lnTo>
                <a:lnTo>
                  <a:pt x="2329" y="221"/>
                </a:lnTo>
                <a:lnTo>
                  <a:pt x="2222" y="142"/>
                </a:lnTo>
                <a:lnTo>
                  <a:pt x="2055" y="140"/>
                </a:lnTo>
                <a:lnTo>
                  <a:pt x="2009" y="187"/>
                </a:lnTo>
                <a:lnTo>
                  <a:pt x="1922" y="181"/>
                </a:lnTo>
                <a:lnTo>
                  <a:pt x="1871" y="55"/>
                </a:lnTo>
                <a:lnTo>
                  <a:pt x="1781" y="30"/>
                </a:lnTo>
                <a:lnTo>
                  <a:pt x="1764" y="57"/>
                </a:lnTo>
                <a:lnTo>
                  <a:pt x="1665" y="58"/>
                </a:lnTo>
                <a:lnTo>
                  <a:pt x="1614" y="12"/>
                </a:lnTo>
                <a:lnTo>
                  <a:pt x="1534" y="32"/>
                </a:lnTo>
                <a:lnTo>
                  <a:pt x="1484" y="0"/>
                </a:lnTo>
                <a:lnTo>
                  <a:pt x="1387" y="67"/>
                </a:lnTo>
                <a:lnTo>
                  <a:pt x="1343" y="156"/>
                </a:lnTo>
                <a:close/>
              </a:path>
            </a:pathLst>
          </a:custGeom>
          <a:solidFill>
            <a:srgbClr val="D9DBDA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91" name="Google Shape;291;p20"/>
          <p:cNvSpPr/>
          <p:nvPr/>
        </p:nvSpPr>
        <p:spPr>
          <a:xfrm>
            <a:off x="2810563" y="5236095"/>
            <a:ext cx="139859" cy="279008"/>
          </a:xfrm>
          <a:custGeom>
            <a:rect b="b" l="l" r="r" t="t"/>
            <a:pathLst>
              <a:path extrusionOk="0" h="1963" w="983">
                <a:moveTo>
                  <a:pt x="910" y="151"/>
                </a:moveTo>
                <a:lnTo>
                  <a:pt x="895" y="88"/>
                </a:lnTo>
                <a:lnTo>
                  <a:pt x="732" y="67"/>
                </a:lnTo>
                <a:lnTo>
                  <a:pt x="659" y="123"/>
                </a:lnTo>
                <a:lnTo>
                  <a:pt x="629" y="87"/>
                </a:lnTo>
                <a:lnTo>
                  <a:pt x="522" y="84"/>
                </a:lnTo>
                <a:lnTo>
                  <a:pt x="453" y="116"/>
                </a:lnTo>
                <a:lnTo>
                  <a:pt x="419" y="96"/>
                </a:lnTo>
                <a:lnTo>
                  <a:pt x="425" y="49"/>
                </a:lnTo>
                <a:lnTo>
                  <a:pt x="395" y="0"/>
                </a:lnTo>
                <a:lnTo>
                  <a:pt x="345" y="0"/>
                </a:lnTo>
                <a:lnTo>
                  <a:pt x="282" y="41"/>
                </a:lnTo>
                <a:lnTo>
                  <a:pt x="198" y="116"/>
                </a:lnTo>
                <a:lnTo>
                  <a:pt x="200" y="190"/>
                </a:lnTo>
                <a:lnTo>
                  <a:pt x="256" y="445"/>
                </a:lnTo>
                <a:lnTo>
                  <a:pt x="231" y="618"/>
                </a:lnTo>
                <a:lnTo>
                  <a:pt x="173" y="925"/>
                </a:lnTo>
                <a:lnTo>
                  <a:pt x="141" y="971"/>
                </a:lnTo>
                <a:lnTo>
                  <a:pt x="134" y="1018"/>
                </a:lnTo>
                <a:lnTo>
                  <a:pt x="52" y="1105"/>
                </a:lnTo>
                <a:lnTo>
                  <a:pt x="53" y="1218"/>
                </a:lnTo>
                <a:lnTo>
                  <a:pt x="0" y="1314"/>
                </a:lnTo>
                <a:lnTo>
                  <a:pt x="10" y="1328"/>
                </a:lnTo>
                <a:lnTo>
                  <a:pt x="37" y="1337"/>
                </a:lnTo>
                <a:lnTo>
                  <a:pt x="57" y="1327"/>
                </a:lnTo>
                <a:lnTo>
                  <a:pt x="114" y="1333"/>
                </a:lnTo>
                <a:lnTo>
                  <a:pt x="107" y="1310"/>
                </a:lnTo>
                <a:lnTo>
                  <a:pt x="133" y="1277"/>
                </a:lnTo>
                <a:lnTo>
                  <a:pt x="173" y="1260"/>
                </a:lnTo>
                <a:lnTo>
                  <a:pt x="236" y="1215"/>
                </a:lnTo>
                <a:lnTo>
                  <a:pt x="233" y="1235"/>
                </a:lnTo>
                <a:lnTo>
                  <a:pt x="193" y="1272"/>
                </a:lnTo>
                <a:lnTo>
                  <a:pt x="164" y="1339"/>
                </a:lnTo>
                <a:lnTo>
                  <a:pt x="111" y="1347"/>
                </a:lnTo>
                <a:lnTo>
                  <a:pt x="81" y="1350"/>
                </a:lnTo>
                <a:lnTo>
                  <a:pt x="101" y="1380"/>
                </a:lnTo>
                <a:lnTo>
                  <a:pt x="95" y="1453"/>
                </a:lnTo>
                <a:lnTo>
                  <a:pt x="131" y="1433"/>
                </a:lnTo>
                <a:lnTo>
                  <a:pt x="181" y="1392"/>
                </a:lnTo>
                <a:lnTo>
                  <a:pt x="238" y="1391"/>
                </a:lnTo>
                <a:lnTo>
                  <a:pt x="258" y="1435"/>
                </a:lnTo>
                <a:lnTo>
                  <a:pt x="234" y="1415"/>
                </a:lnTo>
                <a:lnTo>
                  <a:pt x="194" y="1441"/>
                </a:lnTo>
                <a:lnTo>
                  <a:pt x="229" y="1502"/>
                </a:lnTo>
                <a:lnTo>
                  <a:pt x="203" y="1621"/>
                </a:lnTo>
                <a:lnTo>
                  <a:pt x="224" y="1767"/>
                </a:lnTo>
                <a:lnTo>
                  <a:pt x="212" y="1840"/>
                </a:lnTo>
                <a:lnTo>
                  <a:pt x="179" y="1926"/>
                </a:lnTo>
                <a:lnTo>
                  <a:pt x="153" y="1953"/>
                </a:lnTo>
                <a:lnTo>
                  <a:pt x="180" y="1963"/>
                </a:lnTo>
                <a:lnTo>
                  <a:pt x="239" y="1950"/>
                </a:lnTo>
                <a:lnTo>
                  <a:pt x="319" y="1912"/>
                </a:lnTo>
                <a:lnTo>
                  <a:pt x="386" y="1932"/>
                </a:lnTo>
                <a:lnTo>
                  <a:pt x="453" y="1937"/>
                </a:lnTo>
                <a:lnTo>
                  <a:pt x="500" y="1954"/>
                </a:lnTo>
                <a:lnTo>
                  <a:pt x="566" y="1950"/>
                </a:lnTo>
                <a:lnTo>
                  <a:pt x="636" y="1903"/>
                </a:lnTo>
                <a:lnTo>
                  <a:pt x="624" y="1787"/>
                </a:lnTo>
                <a:lnTo>
                  <a:pt x="670" y="1663"/>
                </a:lnTo>
                <a:lnTo>
                  <a:pt x="759" y="1560"/>
                </a:lnTo>
                <a:lnTo>
                  <a:pt x="766" y="1533"/>
                </a:lnTo>
                <a:lnTo>
                  <a:pt x="701" y="1450"/>
                </a:lnTo>
                <a:lnTo>
                  <a:pt x="749" y="1238"/>
                </a:lnTo>
                <a:lnTo>
                  <a:pt x="682" y="1135"/>
                </a:lnTo>
                <a:lnTo>
                  <a:pt x="651" y="1019"/>
                </a:lnTo>
                <a:lnTo>
                  <a:pt x="803" y="876"/>
                </a:lnTo>
                <a:lnTo>
                  <a:pt x="785" y="750"/>
                </a:lnTo>
                <a:lnTo>
                  <a:pt x="821" y="619"/>
                </a:lnTo>
                <a:lnTo>
                  <a:pt x="786" y="517"/>
                </a:lnTo>
                <a:lnTo>
                  <a:pt x="795" y="438"/>
                </a:lnTo>
                <a:lnTo>
                  <a:pt x="855" y="347"/>
                </a:lnTo>
                <a:lnTo>
                  <a:pt x="938" y="277"/>
                </a:lnTo>
                <a:lnTo>
                  <a:pt x="983" y="194"/>
                </a:lnTo>
                <a:lnTo>
                  <a:pt x="910" y="151"/>
                </a:lnTo>
                <a:close/>
              </a:path>
            </a:pathLst>
          </a:custGeom>
          <a:solidFill>
            <a:srgbClr val="23BA85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92" name="Google Shape;292;p20"/>
          <p:cNvSpPr/>
          <p:nvPr/>
        </p:nvSpPr>
        <p:spPr>
          <a:xfrm>
            <a:off x="3123647" y="4800901"/>
            <a:ext cx="9939" cy="6390"/>
          </a:xfrm>
          <a:custGeom>
            <a:rect b="b" l="l" r="r" t="t"/>
            <a:pathLst>
              <a:path extrusionOk="0" h="43" w="70">
                <a:moveTo>
                  <a:pt x="23" y="0"/>
                </a:moveTo>
                <a:lnTo>
                  <a:pt x="0" y="20"/>
                </a:lnTo>
                <a:lnTo>
                  <a:pt x="6" y="43"/>
                </a:lnTo>
                <a:lnTo>
                  <a:pt x="36" y="30"/>
                </a:lnTo>
                <a:lnTo>
                  <a:pt x="60" y="40"/>
                </a:lnTo>
                <a:lnTo>
                  <a:pt x="70" y="30"/>
                </a:lnTo>
                <a:lnTo>
                  <a:pt x="53" y="3"/>
                </a:lnTo>
                <a:lnTo>
                  <a:pt x="23" y="0"/>
                </a:lnTo>
                <a:close/>
              </a:path>
            </a:pathLst>
          </a:custGeom>
          <a:solidFill>
            <a:srgbClr val="A0E13A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93" name="Google Shape;293;p20"/>
          <p:cNvSpPr/>
          <p:nvPr/>
        </p:nvSpPr>
        <p:spPr>
          <a:xfrm>
            <a:off x="3110155" y="4793090"/>
            <a:ext cx="4970" cy="2840"/>
          </a:xfrm>
          <a:custGeom>
            <a:rect b="b" l="l" r="r" t="t"/>
            <a:pathLst>
              <a:path extrusionOk="0" h="20" w="36">
                <a:moveTo>
                  <a:pt x="3" y="20"/>
                </a:moveTo>
                <a:lnTo>
                  <a:pt x="26" y="19"/>
                </a:lnTo>
                <a:lnTo>
                  <a:pt x="36" y="6"/>
                </a:lnTo>
                <a:lnTo>
                  <a:pt x="0" y="0"/>
                </a:lnTo>
                <a:lnTo>
                  <a:pt x="3" y="20"/>
                </a:lnTo>
                <a:close/>
              </a:path>
            </a:pathLst>
          </a:custGeom>
          <a:solidFill>
            <a:srgbClr val="A0E13A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294" name="Google Shape;294;p20"/>
          <p:cNvGrpSpPr/>
          <p:nvPr/>
        </p:nvGrpSpPr>
        <p:grpSpPr>
          <a:xfrm>
            <a:off x="2870907" y="3937611"/>
            <a:ext cx="418157" cy="818565"/>
            <a:chOff x="2003425" y="2506663"/>
            <a:chExt cx="935038" cy="1830388"/>
          </a:xfrm>
        </p:grpSpPr>
        <p:sp>
          <p:nvSpPr>
            <p:cNvPr id="295" name="Google Shape;295;p20"/>
            <p:cNvSpPr/>
            <p:nvPr/>
          </p:nvSpPr>
          <p:spPr>
            <a:xfrm>
              <a:off x="2003425" y="3519488"/>
              <a:ext cx="241300" cy="188913"/>
            </a:xfrm>
            <a:custGeom>
              <a:rect b="b" l="l" r="r" t="t"/>
              <a:pathLst>
                <a:path extrusionOk="0" h="595" w="761">
                  <a:moveTo>
                    <a:pt x="712" y="419"/>
                  </a:moveTo>
                  <a:lnTo>
                    <a:pt x="742" y="432"/>
                  </a:lnTo>
                  <a:lnTo>
                    <a:pt x="761" y="409"/>
                  </a:lnTo>
                  <a:lnTo>
                    <a:pt x="744" y="352"/>
                  </a:lnTo>
                  <a:lnTo>
                    <a:pt x="751" y="322"/>
                  </a:lnTo>
                  <a:lnTo>
                    <a:pt x="711" y="289"/>
                  </a:lnTo>
                  <a:lnTo>
                    <a:pt x="674" y="289"/>
                  </a:lnTo>
                  <a:lnTo>
                    <a:pt x="624" y="326"/>
                  </a:lnTo>
                  <a:lnTo>
                    <a:pt x="607" y="356"/>
                  </a:lnTo>
                  <a:lnTo>
                    <a:pt x="594" y="324"/>
                  </a:lnTo>
                  <a:lnTo>
                    <a:pt x="630" y="279"/>
                  </a:lnTo>
                  <a:lnTo>
                    <a:pt x="663" y="253"/>
                  </a:lnTo>
                  <a:lnTo>
                    <a:pt x="666" y="236"/>
                  </a:lnTo>
                  <a:lnTo>
                    <a:pt x="636" y="207"/>
                  </a:lnTo>
                  <a:lnTo>
                    <a:pt x="596" y="131"/>
                  </a:lnTo>
                  <a:lnTo>
                    <a:pt x="558" y="29"/>
                  </a:lnTo>
                  <a:lnTo>
                    <a:pt x="518" y="2"/>
                  </a:lnTo>
                  <a:lnTo>
                    <a:pt x="377" y="0"/>
                  </a:lnTo>
                  <a:lnTo>
                    <a:pt x="344" y="26"/>
                  </a:lnTo>
                  <a:lnTo>
                    <a:pt x="302" y="48"/>
                  </a:lnTo>
                  <a:lnTo>
                    <a:pt x="288" y="34"/>
                  </a:lnTo>
                  <a:lnTo>
                    <a:pt x="262" y="78"/>
                  </a:lnTo>
                  <a:lnTo>
                    <a:pt x="215" y="108"/>
                  </a:lnTo>
                  <a:lnTo>
                    <a:pt x="189" y="123"/>
                  </a:lnTo>
                  <a:lnTo>
                    <a:pt x="191" y="179"/>
                  </a:lnTo>
                  <a:lnTo>
                    <a:pt x="156" y="208"/>
                  </a:lnTo>
                  <a:lnTo>
                    <a:pt x="106" y="212"/>
                  </a:lnTo>
                  <a:lnTo>
                    <a:pt x="68" y="250"/>
                  </a:lnTo>
                  <a:lnTo>
                    <a:pt x="73" y="342"/>
                  </a:lnTo>
                  <a:lnTo>
                    <a:pt x="0" y="373"/>
                  </a:lnTo>
                  <a:lnTo>
                    <a:pt x="3" y="451"/>
                  </a:lnTo>
                  <a:lnTo>
                    <a:pt x="110" y="567"/>
                  </a:lnTo>
                  <a:lnTo>
                    <a:pt x="190" y="555"/>
                  </a:lnTo>
                  <a:lnTo>
                    <a:pt x="260" y="436"/>
                  </a:lnTo>
                  <a:lnTo>
                    <a:pt x="327" y="430"/>
                  </a:lnTo>
                  <a:lnTo>
                    <a:pt x="393" y="567"/>
                  </a:lnTo>
                  <a:lnTo>
                    <a:pt x="433" y="595"/>
                  </a:lnTo>
                  <a:lnTo>
                    <a:pt x="497" y="570"/>
                  </a:lnTo>
                  <a:lnTo>
                    <a:pt x="526" y="582"/>
                  </a:lnTo>
                  <a:lnTo>
                    <a:pt x="629" y="586"/>
                  </a:lnTo>
                  <a:lnTo>
                    <a:pt x="629" y="542"/>
                  </a:lnTo>
                  <a:lnTo>
                    <a:pt x="639" y="526"/>
                  </a:lnTo>
                  <a:lnTo>
                    <a:pt x="695" y="518"/>
                  </a:lnTo>
                  <a:lnTo>
                    <a:pt x="715" y="484"/>
                  </a:lnTo>
                  <a:lnTo>
                    <a:pt x="722" y="452"/>
                  </a:lnTo>
                  <a:lnTo>
                    <a:pt x="695" y="442"/>
                  </a:lnTo>
                  <a:lnTo>
                    <a:pt x="687" y="368"/>
                  </a:lnTo>
                  <a:lnTo>
                    <a:pt x="704" y="358"/>
                  </a:lnTo>
                  <a:lnTo>
                    <a:pt x="712" y="419"/>
                  </a:lnTo>
                  <a:close/>
                </a:path>
              </a:pathLst>
            </a:custGeom>
            <a:solidFill>
              <a:srgbClr val="D9DBDA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6" name="Google Shape;296;p20"/>
            <p:cNvSpPr/>
            <p:nvPr/>
          </p:nvSpPr>
          <p:spPr>
            <a:xfrm>
              <a:off x="2465388" y="2790825"/>
              <a:ext cx="23813" cy="22225"/>
            </a:xfrm>
            <a:custGeom>
              <a:rect b="b" l="l" r="r" t="t"/>
              <a:pathLst>
                <a:path extrusionOk="0" h="73" w="73">
                  <a:moveTo>
                    <a:pt x="64" y="73"/>
                  </a:moveTo>
                  <a:lnTo>
                    <a:pt x="73" y="49"/>
                  </a:lnTo>
                  <a:lnTo>
                    <a:pt x="39" y="20"/>
                  </a:lnTo>
                  <a:lnTo>
                    <a:pt x="46" y="0"/>
                  </a:lnTo>
                  <a:lnTo>
                    <a:pt x="19" y="7"/>
                  </a:lnTo>
                  <a:lnTo>
                    <a:pt x="0" y="34"/>
                  </a:lnTo>
                  <a:lnTo>
                    <a:pt x="32" y="41"/>
                  </a:lnTo>
                  <a:lnTo>
                    <a:pt x="64" y="73"/>
                  </a:lnTo>
                  <a:close/>
                </a:path>
              </a:pathLst>
            </a:custGeom>
            <a:solidFill>
              <a:srgbClr val="D9DBDA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7" name="Google Shape;297;p20"/>
            <p:cNvSpPr/>
            <p:nvPr/>
          </p:nvSpPr>
          <p:spPr>
            <a:xfrm>
              <a:off x="2462213" y="2817813"/>
              <a:ext cx="15875" cy="11113"/>
            </a:xfrm>
            <a:custGeom>
              <a:rect b="b" l="l" r="r" t="t"/>
              <a:pathLst>
                <a:path extrusionOk="0" h="36" w="50">
                  <a:moveTo>
                    <a:pt x="50" y="9"/>
                  </a:moveTo>
                  <a:lnTo>
                    <a:pt x="7" y="0"/>
                  </a:lnTo>
                  <a:lnTo>
                    <a:pt x="0" y="16"/>
                  </a:lnTo>
                  <a:lnTo>
                    <a:pt x="20" y="36"/>
                  </a:lnTo>
                  <a:lnTo>
                    <a:pt x="50" y="9"/>
                  </a:lnTo>
                  <a:close/>
                </a:path>
              </a:pathLst>
            </a:custGeom>
            <a:solidFill>
              <a:srgbClr val="D9DBDA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8" name="Google Shape;298;p20"/>
            <p:cNvSpPr/>
            <p:nvPr/>
          </p:nvSpPr>
          <p:spPr>
            <a:xfrm>
              <a:off x="2471738" y="2881313"/>
              <a:ext cx="15875" cy="19050"/>
            </a:xfrm>
            <a:custGeom>
              <a:rect b="b" l="l" r="r" t="t"/>
              <a:pathLst>
                <a:path extrusionOk="0" h="56" w="47">
                  <a:moveTo>
                    <a:pt x="0" y="13"/>
                  </a:moveTo>
                  <a:lnTo>
                    <a:pt x="7" y="43"/>
                  </a:lnTo>
                  <a:lnTo>
                    <a:pt x="27" y="56"/>
                  </a:lnTo>
                  <a:lnTo>
                    <a:pt x="47" y="20"/>
                  </a:lnTo>
                  <a:lnTo>
                    <a:pt x="29" y="0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D9DBDA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9" name="Google Shape;299;p20"/>
            <p:cNvSpPr/>
            <p:nvPr/>
          </p:nvSpPr>
          <p:spPr>
            <a:xfrm>
              <a:off x="2433638" y="2827338"/>
              <a:ext cx="79375" cy="44450"/>
            </a:xfrm>
            <a:custGeom>
              <a:rect b="b" l="l" r="r" t="t"/>
              <a:pathLst>
                <a:path extrusionOk="0" h="142" w="247">
                  <a:moveTo>
                    <a:pt x="60" y="116"/>
                  </a:moveTo>
                  <a:lnTo>
                    <a:pt x="84" y="136"/>
                  </a:lnTo>
                  <a:lnTo>
                    <a:pt x="164" y="85"/>
                  </a:lnTo>
                  <a:lnTo>
                    <a:pt x="184" y="142"/>
                  </a:lnTo>
                  <a:lnTo>
                    <a:pt x="231" y="131"/>
                  </a:lnTo>
                  <a:lnTo>
                    <a:pt x="247" y="88"/>
                  </a:lnTo>
                  <a:lnTo>
                    <a:pt x="204" y="102"/>
                  </a:lnTo>
                  <a:lnTo>
                    <a:pt x="184" y="85"/>
                  </a:lnTo>
                  <a:lnTo>
                    <a:pt x="154" y="58"/>
                  </a:lnTo>
                  <a:lnTo>
                    <a:pt x="104" y="100"/>
                  </a:lnTo>
                  <a:lnTo>
                    <a:pt x="84" y="73"/>
                  </a:lnTo>
                  <a:lnTo>
                    <a:pt x="94" y="36"/>
                  </a:lnTo>
                  <a:lnTo>
                    <a:pt x="76" y="9"/>
                  </a:lnTo>
                  <a:lnTo>
                    <a:pt x="26" y="0"/>
                  </a:lnTo>
                  <a:lnTo>
                    <a:pt x="0" y="77"/>
                  </a:lnTo>
                  <a:lnTo>
                    <a:pt x="27" y="113"/>
                  </a:lnTo>
                  <a:lnTo>
                    <a:pt x="60" y="116"/>
                  </a:lnTo>
                  <a:close/>
                </a:path>
              </a:pathLst>
            </a:custGeom>
            <a:solidFill>
              <a:srgbClr val="D9DBDA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0" name="Google Shape;300;p20"/>
            <p:cNvSpPr/>
            <p:nvPr/>
          </p:nvSpPr>
          <p:spPr>
            <a:xfrm>
              <a:off x="2435225" y="2865438"/>
              <a:ext cx="25400" cy="25400"/>
            </a:xfrm>
            <a:custGeom>
              <a:rect b="b" l="l" r="r" t="t"/>
              <a:pathLst>
                <a:path extrusionOk="0" h="82" w="81">
                  <a:moveTo>
                    <a:pt x="0" y="20"/>
                  </a:moveTo>
                  <a:lnTo>
                    <a:pt x="0" y="50"/>
                  </a:lnTo>
                  <a:lnTo>
                    <a:pt x="41" y="82"/>
                  </a:lnTo>
                  <a:lnTo>
                    <a:pt x="81" y="59"/>
                  </a:lnTo>
                  <a:lnTo>
                    <a:pt x="33" y="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D9DBDA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1" name="Google Shape;301;p20"/>
            <p:cNvSpPr/>
            <p:nvPr/>
          </p:nvSpPr>
          <p:spPr>
            <a:xfrm>
              <a:off x="2124075" y="3273425"/>
              <a:ext cx="22225" cy="15875"/>
            </a:xfrm>
            <a:custGeom>
              <a:rect b="b" l="l" r="r" t="t"/>
              <a:pathLst>
                <a:path extrusionOk="0" h="50" w="66">
                  <a:moveTo>
                    <a:pt x="14" y="24"/>
                  </a:moveTo>
                  <a:lnTo>
                    <a:pt x="0" y="50"/>
                  </a:lnTo>
                  <a:lnTo>
                    <a:pt x="34" y="44"/>
                  </a:lnTo>
                  <a:lnTo>
                    <a:pt x="66" y="3"/>
                  </a:lnTo>
                  <a:lnTo>
                    <a:pt x="47" y="0"/>
                  </a:lnTo>
                  <a:lnTo>
                    <a:pt x="14" y="24"/>
                  </a:lnTo>
                  <a:close/>
                </a:path>
              </a:pathLst>
            </a:custGeom>
            <a:solidFill>
              <a:srgbClr val="D9DBDA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2" name="Google Shape;302;p20"/>
            <p:cNvSpPr/>
            <p:nvPr/>
          </p:nvSpPr>
          <p:spPr>
            <a:xfrm>
              <a:off x="2111375" y="3095625"/>
              <a:ext cx="103188" cy="125413"/>
            </a:xfrm>
            <a:custGeom>
              <a:rect b="b" l="l" r="r" t="t"/>
              <a:pathLst>
                <a:path extrusionOk="0" h="394" w="325">
                  <a:moveTo>
                    <a:pt x="193" y="139"/>
                  </a:moveTo>
                  <a:lnTo>
                    <a:pt x="186" y="46"/>
                  </a:lnTo>
                  <a:lnTo>
                    <a:pt x="125" y="0"/>
                  </a:lnTo>
                  <a:lnTo>
                    <a:pt x="99" y="30"/>
                  </a:lnTo>
                  <a:lnTo>
                    <a:pt x="130" y="99"/>
                  </a:lnTo>
                  <a:lnTo>
                    <a:pt x="76" y="83"/>
                  </a:lnTo>
                  <a:lnTo>
                    <a:pt x="55" y="37"/>
                  </a:lnTo>
                  <a:lnTo>
                    <a:pt x="50" y="67"/>
                  </a:lnTo>
                  <a:lnTo>
                    <a:pt x="63" y="120"/>
                  </a:lnTo>
                  <a:lnTo>
                    <a:pt x="50" y="130"/>
                  </a:lnTo>
                  <a:lnTo>
                    <a:pt x="23" y="110"/>
                  </a:lnTo>
                  <a:lnTo>
                    <a:pt x="0" y="137"/>
                  </a:lnTo>
                  <a:lnTo>
                    <a:pt x="14" y="170"/>
                  </a:lnTo>
                  <a:lnTo>
                    <a:pt x="37" y="206"/>
                  </a:lnTo>
                  <a:lnTo>
                    <a:pt x="78" y="216"/>
                  </a:lnTo>
                  <a:lnTo>
                    <a:pt x="76" y="176"/>
                  </a:lnTo>
                  <a:lnTo>
                    <a:pt x="114" y="203"/>
                  </a:lnTo>
                  <a:lnTo>
                    <a:pt x="121" y="246"/>
                  </a:lnTo>
                  <a:lnTo>
                    <a:pt x="118" y="268"/>
                  </a:lnTo>
                  <a:lnTo>
                    <a:pt x="151" y="309"/>
                  </a:lnTo>
                  <a:lnTo>
                    <a:pt x="161" y="332"/>
                  </a:lnTo>
                  <a:lnTo>
                    <a:pt x="185" y="322"/>
                  </a:lnTo>
                  <a:lnTo>
                    <a:pt x="231" y="321"/>
                  </a:lnTo>
                  <a:lnTo>
                    <a:pt x="226" y="374"/>
                  </a:lnTo>
                  <a:lnTo>
                    <a:pt x="229" y="394"/>
                  </a:lnTo>
                  <a:lnTo>
                    <a:pt x="256" y="378"/>
                  </a:lnTo>
                  <a:lnTo>
                    <a:pt x="281" y="321"/>
                  </a:lnTo>
                  <a:lnTo>
                    <a:pt x="325" y="287"/>
                  </a:lnTo>
                  <a:lnTo>
                    <a:pt x="317" y="257"/>
                  </a:lnTo>
                  <a:lnTo>
                    <a:pt x="235" y="277"/>
                  </a:lnTo>
                  <a:lnTo>
                    <a:pt x="240" y="238"/>
                  </a:lnTo>
                  <a:lnTo>
                    <a:pt x="225" y="238"/>
                  </a:lnTo>
                  <a:lnTo>
                    <a:pt x="217" y="185"/>
                  </a:lnTo>
                  <a:lnTo>
                    <a:pt x="183" y="169"/>
                  </a:lnTo>
                  <a:lnTo>
                    <a:pt x="193" y="139"/>
                  </a:lnTo>
                  <a:close/>
                </a:path>
              </a:pathLst>
            </a:custGeom>
            <a:solidFill>
              <a:srgbClr val="D9DBDA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3" name="Google Shape;303;p20"/>
            <p:cNvSpPr/>
            <p:nvPr/>
          </p:nvSpPr>
          <p:spPr>
            <a:xfrm>
              <a:off x="2184400" y="3144838"/>
              <a:ext cx="6350" cy="22225"/>
            </a:xfrm>
            <a:custGeom>
              <a:rect b="b" l="l" r="r" t="t"/>
              <a:pathLst>
                <a:path extrusionOk="0" h="70" w="24">
                  <a:moveTo>
                    <a:pt x="10" y="70"/>
                  </a:moveTo>
                  <a:lnTo>
                    <a:pt x="24" y="33"/>
                  </a:lnTo>
                  <a:lnTo>
                    <a:pt x="17" y="6"/>
                  </a:lnTo>
                  <a:lnTo>
                    <a:pt x="0" y="0"/>
                  </a:lnTo>
                  <a:lnTo>
                    <a:pt x="0" y="40"/>
                  </a:lnTo>
                  <a:lnTo>
                    <a:pt x="10" y="70"/>
                  </a:lnTo>
                  <a:close/>
                </a:path>
              </a:pathLst>
            </a:custGeom>
            <a:solidFill>
              <a:srgbClr val="D9DBDA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4" name="Google Shape;304;p20"/>
            <p:cNvSpPr/>
            <p:nvPr/>
          </p:nvSpPr>
          <p:spPr>
            <a:xfrm>
              <a:off x="2159000" y="3276600"/>
              <a:ext cx="61913" cy="71438"/>
            </a:xfrm>
            <a:custGeom>
              <a:rect b="b" l="l" r="r" t="t"/>
              <a:pathLst>
                <a:path extrusionOk="0" h="223" w="193">
                  <a:moveTo>
                    <a:pt x="106" y="76"/>
                  </a:moveTo>
                  <a:lnTo>
                    <a:pt x="58" y="0"/>
                  </a:lnTo>
                  <a:lnTo>
                    <a:pt x="28" y="10"/>
                  </a:lnTo>
                  <a:lnTo>
                    <a:pt x="39" y="37"/>
                  </a:lnTo>
                  <a:lnTo>
                    <a:pt x="2" y="30"/>
                  </a:lnTo>
                  <a:lnTo>
                    <a:pt x="12" y="67"/>
                  </a:lnTo>
                  <a:lnTo>
                    <a:pt x="56" y="89"/>
                  </a:lnTo>
                  <a:lnTo>
                    <a:pt x="99" y="86"/>
                  </a:lnTo>
                  <a:lnTo>
                    <a:pt x="83" y="120"/>
                  </a:lnTo>
                  <a:lnTo>
                    <a:pt x="56" y="123"/>
                  </a:lnTo>
                  <a:lnTo>
                    <a:pt x="47" y="146"/>
                  </a:lnTo>
                  <a:lnTo>
                    <a:pt x="83" y="150"/>
                  </a:lnTo>
                  <a:lnTo>
                    <a:pt x="84" y="166"/>
                  </a:lnTo>
                  <a:lnTo>
                    <a:pt x="37" y="163"/>
                  </a:lnTo>
                  <a:lnTo>
                    <a:pt x="0" y="196"/>
                  </a:lnTo>
                  <a:lnTo>
                    <a:pt x="24" y="223"/>
                  </a:lnTo>
                  <a:lnTo>
                    <a:pt x="67" y="222"/>
                  </a:lnTo>
                  <a:lnTo>
                    <a:pt x="90" y="205"/>
                  </a:lnTo>
                  <a:lnTo>
                    <a:pt x="137" y="189"/>
                  </a:lnTo>
                  <a:lnTo>
                    <a:pt x="144" y="209"/>
                  </a:lnTo>
                  <a:lnTo>
                    <a:pt x="193" y="165"/>
                  </a:lnTo>
                  <a:lnTo>
                    <a:pt x="150" y="135"/>
                  </a:lnTo>
                  <a:lnTo>
                    <a:pt x="160" y="98"/>
                  </a:lnTo>
                  <a:lnTo>
                    <a:pt x="106" y="76"/>
                  </a:lnTo>
                  <a:close/>
                </a:path>
              </a:pathLst>
            </a:custGeom>
            <a:solidFill>
              <a:srgbClr val="D9DBDA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5" name="Google Shape;305;p20"/>
            <p:cNvSpPr/>
            <p:nvPr/>
          </p:nvSpPr>
          <p:spPr>
            <a:xfrm>
              <a:off x="2603500" y="2551113"/>
              <a:ext cx="25400" cy="46038"/>
            </a:xfrm>
            <a:custGeom>
              <a:rect b="b" l="l" r="r" t="t"/>
              <a:pathLst>
                <a:path extrusionOk="0" h="143" w="79">
                  <a:moveTo>
                    <a:pt x="26" y="143"/>
                  </a:moveTo>
                  <a:lnTo>
                    <a:pt x="50" y="90"/>
                  </a:lnTo>
                  <a:lnTo>
                    <a:pt x="79" y="63"/>
                  </a:lnTo>
                  <a:lnTo>
                    <a:pt x="75" y="0"/>
                  </a:lnTo>
                  <a:lnTo>
                    <a:pt x="32" y="4"/>
                  </a:lnTo>
                  <a:lnTo>
                    <a:pt x="19" y="47"/>
                  </a:lnTo>
                  <a:lnTo>
                    <a:pt x="39" y="80"/>
                  </a:lnTo>
                  <a:lnTo>
                    <a:pt x="0" y="130"/>
                  </a:lnTo>
                  <a:lnTo>
                    <a:pt x="26" y="143"/>
                  </a:lnTo>
                  <a:close/>
                </a:path>
              </a:pathLst>
            </a:custGeom>
            <a:solidFill>
              <a:srgbClr val="D9DBDA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6" name="Google Shape;306;p20"/>
            <p:cNvSpPr/>
            <p:nvPr/>
          </p:nvSpPr>
          <p:spPr>
            <a:xfrm>
              <a:off x="2638425" y="2532063"/>
              <a:ext cx="17463" cy="39688"/>
            </a:xfrm>
            <a:custGeom>
              <a:rect b="b" l="l" r="r" t="t"/>
              <a:pathLst>
                <a:path extrusionOk="0" h="126" w="54">
                  <a:moveTo>
                    <a:pt x="40" y="109"/>
                  </a:moveTo>
                  <a:lnTo>
                    <a:pt x="54" y="82"/>
                  </a:lnTo>
                  <a:lnTo>
                    <a:pt x="49" y="22"/>
                  </a:lnTo>
                  <a:lnTo>
                    <a:pt x="22" y="0"/>
                  </a:lnTo>
                  <a:lnTo>
                    <a:pt x="12" y="23"/>
                  </a:lnTo>
                  <a:lnTo>
                    <a:pt x="0" y="89"/>
                  </a:lnTo>
                  <a:lnTo>
                    <a:pt x="7" y="126"/>
                  </a:lnTo>
                  <a:lnTo>
                    <a:pt x="40" y="109"/>
                  </a:lnTo>
                  <a:close/>
                </a:path>
              </a:pathLst>
            </a:custGeom>
            <a:solidFill>
              <a:srgbClr val="D9DBDA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7" name="Google Shape;307;p20"/>
            <p:cNvSpPr/>
            <p:nvPr/>
          </p:nvSpPr>
          <p:spPr>
            <a:xfrm>
              <a:off x="2660650" y="2533650"/>
              <a:ext cx="7938" cy="12700"/>
            </a:xfrm>
            <a:custGeom>
              <a:rect b="b" l="l" r="r" t="t"/>
              <a:pathLst>
                <a:path extrusionOk="0" h="40" w="27">
                  <a:moveTo>
                    <a:pt x="4" y="40"/>
                  </a:moveTo>
                  <a:lnTo>
                    <a:pt x="27" y="0"/>
                  </a:lnTo>
                  <a:lnTo>
                    <a:pt x="0" y="6"/>
                  </a:lnTo>
                  <a:lnTo>
                    <a:pt x="4" y="40"/>
                  </a:lnTo>
                  <a:close/>
                </a:path>
              </a:pathLst>
            </a:custGeom>
            <a:solidFill>
              <a:srgbClr val="D9DBDA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8" name="Google Shape;308;p20"/>
            <p:cNvSpPr/>
            <p:nvPr/>
          </p:nvSpPr>
          <p:spPr>
            <a:xfrm>
              <a:off x="2646363" y="2506663"/>
              <a:ext cx="14288" cy="22225"/>
            </a:xfrm>
            <a:custGeom>
              <a:rect b="b" l="l" r="r" t="t"/>
              <a:pathLst>
                <a:path extrusionOk="0" h="66" w="49">
                  <a:moveTo>
                    <a:pt x="49" y="26"/>
                  </a:moveTo>
                  <a:lnTo>
                    <a:pt x="26" y="0"/>
                  </a:lnTo>
                  <a:lnTo>
                    <a:pt x="0" y="47"/>
                  </a:lnTo>
                  <a:lnTo>
                    <a:pt x="24" y="66"/>
                  </a:lnTo>
                  <a:lnTo>
                    <a:pt x="49" y="26"/>
                  </a:lnTo>
                  <a:close/>
                </a:path>
              </a:pathLst>
            </a:custGeom>
            <a:solidFill>
              <a:srgbClr val="D9DBDA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9" name="Google Shape;309;p20"/>
            <p:cNvSpPr/>
            <p:nvPr/>
          </p:nvSpPr>
          <p:spPr>
            <a:xfrm>
              <a:off x="2500313" y="2816225"/>
              <a:ext cx="14288" cy="11113"/>
            </a:xfrm>
            <a:custGeom>
              <a:rect b="b" l="l" r="r" t="t"/>
              <a:pathLst>
                <a:path extrusionOk="0" h="33" w="47">
                  <a:moveTo>
                    <a:pt x="41" y="0"/>
                  </a:moveTo>
                  <a:lnTo>
                    <a:pt x="0" y="21"/>
                  </a:lnTo>
                  <a:lnTo>
                    <a:pt x="47" y="33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D9DBDA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0" name="Google Shape;310;p20"/>
            <p:cNvSpPr/>
            <p:nvPr/>
          </p:nvSpPr>
          <p:spPr>
            <a:xfrm>
              <a:off x="2486025" y="2835275"/>
              <a:ext cx="14288" cy="7938"/>
            </a:xfrm>
            <a:custGeom>
              <a:rect b="b" l="l" r="r" t="t"/>
              <a:pathLst>
                <a:path extrusionOk="0" h="27" w="43">
                  <a:moveTo>
                    <a:pt x="20" y="27"/>
                  </a:moveTo>
                  <a:lnTo>
                    <a:pt x="43" y="0"/>
                  </a:lnTo>
                  <a:lnTo>
                    <a:pt x="0" y="11"/>
                  </a:lnTo>
                  <a:lnTo>
                    <a:pt x="20" y="27"/>
                  </a:lnTo>
                  <a:close/>
                </a:path>
              </a:pathLst>
            </a:custGeom>
            <a:solidFill>
              <a:srgbClr val="D9DBDA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1" name="Google Shape;311;p20"/>
            <p:cNvSpPr/>
            <p:nvPr/>
          </p:nvSpPr>
          <p:spPr>
            <a:xfrm>
              <a:off x="2501900" y="2792413"/>
              <a:ext cx="25400" cy="22225"/>
            </a:xfrm>
            <a:custGeom>
              <a:rect b="b" l="l" r="r" t="t"/>
              <a:pathLst>
                <a:path extrusionOk="0" h="71" w="76">
                  <a:moveTo>
                    <a:pt x="76" y="0"/>
                  </a:moveTo>
                  <a:lnTo>
                    <a:pt x="36" y="1"/>
                  </a:lnTo>
                  <a:lnTo>
                    <a:pt x="2" y="31"/>
                  </a:lnTo>
                  <a:lnTo>
                    <a:pt x="0" y="71"/>
                  </a:lnTo>
                  <a:lnTo>
                    <a:pt x="63" y="23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D9DBDA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2" name="Google Shape;312;p20"/>
            <p:cNvSpPr/>
            <p:nvPr/>
          </p:nvSpPr>
          <p:spPr>
            <a:xfrm>
              <a:off x="2593975" y="2576513"/>
              <a:ext cx="66675" cy="112713"/>
            </a:xfrm>
            <a:custGeom>
              <a:rect b="b" l="l" r="r" t="t"/>
              <a:pathLst>
                <a:path extrusionOk="0" h="355" w="209">
                  <a:moveTo>
                    <a:pt x="100" y="152"/>
                  </a:moveTo>
                  <a:lnTo>
                    <a:pt x="127" y="156"/>
                  </a:lnTo>
                  <a:lnTo>
                    <a:pt x="130" y="179"/>
                  </a:lnTo>
                  <a:lnTo>
                    <a:pt x="123" y="255"/>
                  </a:lnTo>
                  <a:lnTo>
                    <a:pt x="88" y="332"/>
                  </a:lnTo>
                  <a:lnTo>
                    <a:pt x="124" y="355"/>
                  </a:lnTo>
                  <a:lnTo>
                    <a:pt x="141" y="308"/>
                  </a:lnTo>
                  <a:lnTo>
                    <a:pt x="170" y="265"/>
                  </a:lnTo>
                  <a:lnTo>
                    <a:pt x="170" y="195"/>
                  </a:lnTo>
                  <a:lnTo>
                    <a:pt x="187" y="168"/>
                  </a:lnTo>
                  <a:lnTo>
                    <a:pt x="200" y="185"/>
                  </a:lnTo>
                  <a:lnTo>
                    <a:pt x="209" y="158"/>
                  </a:lnTo>
                  <a:lnTo>
                    <a:pt x="152" y="129"/>
                  </a:lnTo>
                  <a:lnTo>
                    <a:pt x="156" y="105"/>
                  </a:lnTo>
                  <a:lnTo>
                    <a:pt x="179" y="92"/>
                  </a:lnTo>
                  <a:lnTo>
                    <a:pt x="156" y="45"/>
                  </a:lnTo>
                  <a:lnTo>
                    <a:pt x="185" y="25"/>
                  </a:lnTo>
                  <a:lnTo>
                    <a:pt x="161" y="6"/>
                  </a:lnTo>
                  <a:lnTo>
                    <a:pt x="131" y="20"/>
                  </a:lnTo>
                  <a:lnTo>
                    <a:pt x="111" y="0"/>
                  </a:lnTo>
                  <a:lnTo>
                    <a:pt x="95" y="23"/>
                  </a:lnTo>
                  <a:lnTo>
                    <a:pt x="82" y="70"/>
                  </a:lnTo>
                  <a:lnTo>
                    <a:pt x="95" y="93"/>
                  </a:lnTo>
                  <a:lnTo>
                    <a:pt x="89" y="113"/>
                  </a:lnTo>
                  <a:lnTo>
                    <a:pt x="72" y="93"/>
                  </a:lnTo>
                  <a:lnTo>
                    <a:pt x="3" y="113"/>
                  </a:lnTo>
                  <a:lnTo>
                    <a:pt x="0" y="147"/>
                  </a:lnTo>
                  <a:lnTo>
                    <a:pt x="63" y="202"/>
                  </a:lnTo>
                  <a:lnTo>
                    <a:pt x="100" y="152"/>
                  </a:lnTo>
                  <a:close/>
                </a:path>
              </a:pathLst>
            </a:custGeom>
            <a:solidFill>
              <a:srgbClr val="D9DBDA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3" name="Google Shape;313;p20"/>
            <p:cNvSpPr/>
            <p:nvPr/>
          </p:nvSpPr>
          <p:spPr>
            <a:xfrm>
              <a:off x="2141538" y="3402013"/>
              <a:ext cx="47625" cy="57150"/>
            </a:xfrm>
            <a:custGeom>
              <a:rect b="b" l="l" r="r" t="t"/>
              <a:pathLst>
                <a:path extrusionOk="0" h="182" w="149">
                  <a:moveTo>
                    <a:pt x="60" y="174"/>
                  </a:moveTo>
                  <a:lnTo>
                    <a:pt x="93" y="182"/>
                  </a:lnTo>
                  <a:lnTo>
                    <a:pt x="110" y="152"/>
                  </a:lnTo>
                  <a:lnTo>
                    <a:pt x="149" y="122"/>
                  </a:lnTo>
                  <a:lnTo>
                    <a:pt x="132" y="77"/>
                  </a:lnTo>
                  <a:lnTo>
                    <a:pt x="132" y="37"/>
                  </a:lnTo>
                  <a:lnTo>
                    <a:pt x="106" y="0"/>
                  </a:lnTo>
                  <a:lnTo>
                    <a:pt x="76" y="27"/>
                  </a:lnTo>
                  <a:lnTo>
                    <a:pt x="55" y="53"/>
                  </a:lnTo>
                  <a:lnTo>
                    <a:pt x="29" y="34"/>
                  </a:lnTo>
                  <a:lnTo>
                    <a:pt x="0" y="101"/>
                  </a:lnTo>
                  <a:lnTo>
                    <a:pt x="3" y="140"/>
                  </a:lnTo>
                  <a:lnTo>
                    <a:pt x="16" y="120"/>
                  </a:lnTo>
                  <a:lnTo>
                    <a:pt x="42" y="90"/>
                  </a:lnTo>
                  <a:lnTo>
                    <a:pt x="72" y="90"/>
                  </a:lnTo>
                  <a:lnTo>
                    <a:pt x="53" y="143"/>
                  </a:lnTo>
                  <a:lnTo>
                    <a:pt x="60" y="174"/>
                  </a:lnTo>
                  <a:close/>
                </a:path>
              </a:pathLst>
            </a:custGeom>
            <a:solidFill>
              <a:srgbClr val="D9DBDA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4" name="Google Shape;314;p20"/>
            <p:cNvSpPr/>
            <p:nvPr/>
          </p:nvSpPr>
          <p:spPr>
            <a:xfrm>
              <a:off x="2614613" y="4216400"/>
              <a:ext cx="55563" cy="33338"/>
            </a:xfrm>
            <a:custGeom>
              <a:rect b="b" l="l" r="r" t="t"/>
              <a:pathLst>
                <a:path extrusionOk="0" h="102" w="174">
                  <a:moveTo>
                    <a:pt x="101" y="13"/>
                  </a:moveTo>
                  <a:lnTo>
                    <a:pt x="84" y="0"/>
                  </a:lnTo>
                  <a:lnTo>
                    <a:pt x="14" y="53"/>
                  </a:lnTo>
                  <a:lnTo>
                    <a:pt x="0" y="63"/>
                  </a:lnTo>
                  <a:lnTo>
                    <a:pt x="44" y="63"/>
                  </a:lnTo>
                  <a:lnTo>
                    <a:pt x="121" y="102"/>
                  </a:lnTo>
                  <a:lnTo>
                    <a:pt x="144" y="95"/>
                  </a:lnTo>
                  <a:lnTo>
                    <a:pt x="168" y="72"/>
                  </a:lnTo>
                  <a:lnTo>
                    <a:pt x="174" y="49"/>
                  </a:lnTo>
                  <a:lnTo>
                    <a:pt x="157" y="25"/>
                  </a:lnTo>
                  <a:lnTo>
                    <a:pt x="101" y="13"/>
                  </a:lnTo>
                  <a:close/>
                </a:path>
              </a:pathLst>
            </a:custGeom>
            <a:solidFill>
              <a:srgbClr val="D9DBDA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5" name="Google Shape;315;p20"/>
            <p:cNvSpPr/>
            <p:nvPr/>
          </p:nvSpPr>
          <p:spPr>
            <a:xfrm>
              <a:off x="2057400" y="3133725"/>
              <a:ext cx="20638" cy="14288"/>
            </a:xfrm>
            <a:custGeom>
              <a:rect b="b" l="l" r="r" t="t"/>
              <a:pathLst>
                <a:path extrusionOk="0" h="47" w="63">
                  <a:moveTo>
                    <a:pt x="30" y="0"/>
                  </a:moveTo>
                  <a:lnTo>
                    <a:pt x="3" y="4"/>
                  </a:lnTo>
                  <a:lnTo>
                    <a:pt x="0" y="28"/>
                  </a:lnTo>
                  <a:lnTo>
                    <a:pt x="23" y="40"/>
                  </a:lnTo>
                  <a:lnTo>
                    <a:pt x="46" y="47"/>
                  </a:lnTo>
                  <a:lnTo>
                    <a:pt x="63" y="17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D9DBDA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6" name="Google Shape;316;p20"/>
            <p:cNvSpPr/>
            <p:nvPr/>
          </p:nvSpPr>
          <p:spPr>
            <a:xfrm>
              <a:off x="2170113" y="2919413"/>
              <a:ext cx="768350" cy="1417638"/>
            </a:xfrm>
            <a:custGeom>
              <a:rect b="b" l="l" r="r" t="t"/>
              <a:pathLst>
                <a:path extrusionOk="0" h="4462" w="2422">
                  <a:moveTo>
                    <a:pt x="2351" y="3110"/>
                  </a:moveTo>
                  <a:lnTo>
                    <a:pt x="2314" y="3051"/>
                  </a:lnTo>
                  <a:lnTo>
                    <a:pt x="2170" y="3025"/>
                  </a:lnTo>
                  <a:lnTo>
                    <a:pt x="2103" y="3013"/>
                  </a:lnTo>
                  <a:lnTo>
                    <a:pt x="2060" y="3020"/>
                  </a:lnTo>
                  <a:lnTo>
                    <a:pt x="2013" y="3030"/>
                  </a:lnTo>
                  <a:lnTo>
                    <a:pt x="2001" y="3066"/>
                  </a:lnTo>
                  <a:lnTo>
                    <a:pt x="1988" y="3113"/>
                  </a:lnTo>
                  <a:lnTo>
                    <a:pt x="1971" y="3120"/>
                  </a:lnTo>
                  <a:lnTo>
                    <a:pt x="1914" y="3098"/>
                  </a:lnTo>
                  <a:lnTo>
                    <a:pt x="1887" y="3064"/>
                  </a:lnTo>
                  <a:lnTo>
                    <a:pt x="1914" y="3004"/>
                  </a:lnTo>
                  <a:lnTo>
                    <a:pt x="1956" y="2964"/>
                  </a:lnTo>
                  <a:lnTo>
                    <a:pt x="1980" y="2927"/>
                  </a:lnTo>
                  <a:lnTo>
                    <a:pt x="1972" y="2841"/>
                  </a:lnTo>
                  <a:lnTo>
                    <a:pt x="1945" y="2795"/>
                  </a:lnTo>
                  <a:lnTo>
                    <a:pt x="1897" y="2746"/>
                  </a:lnTo>
                  <a:lnTo>
                    <a:pt x="1851" y="2723"/>
                  </a:lnTo>
                  <a:lnTo>
                    <a:pt x="1827" y="2690"/>
                  </a:lnTo>
                  <a:lnTo>
                    <a:pt x="1787" y="2693"/>
                  </a:lnTo>
                  <a:lnTo>
                    <a:pt x="1747" y="2691"/>
                  </a:lnTo>
                  <a:lnTo>
                    <a:pt x="1720" y="2668"/>
                  </a:lnTo>
                  <a:lnTo>
                    <a:pt x="1680" y="2668"/>
                  </a:lnTo>
                  <a:lnTo>
                    <a:pt x="1638" y="2672"/>
                  </a:lnTo>
                  <a:lnTo>
                    <a:pt x="1647" y="2652"/>
                  </a:lnTo>
                  <a:lnTo>
                    <a:pt x="1690" y="2654"/>
                  </a:lnTo>
                  <a:lnTo>
                    <a:pt x="1744" y="2651"/>
                  </a:lnTo>
                  <a:lnTo>
                    <a:pt x="1794" y="2680"/>
                  </a:lnTo>
                  <a:lnTo>
                    <a:pt x="1837" y="2680"/>
                  </a:lnTo>
                  <a:lnTo>
                    <a:pt x="1854" y="2693"/>
                  </a:lnTo>
                  <a:lnTo>
                    <a:pt x="1917" y="2682"/>
                  </a:lnTo>
                  <a:lnTo>
                    <a:pt x="1951" y="2719"/>
                  </a:lnTo>
                  <a:lnTo>
                    <a:pt x="1931" y="2665"/>
                  </a:lnTo>
                  <a:lnTo>
                    <a:pt x="1856" y="2593"/>
                  </a:lnTo>
                  <a:lnTo>
                    <a:pt x="1808" y="2471"/>
                  </a:lnTo>
                  <a:lnTo>
                    <a:pt x="1835" y="2435"/>
                  </a:lnTo>
                  <a:lnTo>
                    <a:pt x="1775" y="2395"/>
                  </a:lnTo>
                  <a:lnTo>
                    <a:pt x="1740" y="2319"/>
                  </a:lnTo>
                  <a:lnTo>
                    <a:pt x="1663" y="2250"/>
                  </a:lnTo>
                  <a:lnTo>
                    <a:pt x="1613" y="2214"/>
                  </a:lnTo>
                  <a:lnTo>
                    <a:pt x="1586" y="2187"/>
                  </a:lnTo>
                  <a:lnTo>
                    <a:pt x="1556" y="2187"/>
                  </a:lnTo>
                  <a:lnTo>
                    <a:pt x="1546" y="2204"/>
                  </a:lnTo>
                  <a:lnTo>
                    <a:pt x="1513" y="2209"/>
                  </a:lnTo>
                  <a:lnTo>
                    <a:pt x="1493" y="2229"/>
                  </a:lnTo>
                  <a:lnTo>
                    <a:pt x="1513" y="2178"/>
                  </a:lnTo>
                  <a:lnTo>
                    <a:pt x="1533" y="2142"/>
                  </a:lnTo>
                  <a:lnTo>
                    <a:pt x="1505" y="2108"/>
                  </a:lnTo>
                  <a:lnTo>
                    <a:pt x="1488" y="2086"/>
                  </a:lnTo>
                  <a:lnTo>
                    <a:pt x="1448" y="2069"/>
                  </a:lnTo>
                  <a:lnTo>
                    <a:pt x="1458" y="2049"/>
                  </a:lnTo>
                  <a:lnTo>
                    <a:pt x="1427" y="1980"/>
                  </a:lnTo>
                  <a:lnTo>
                    <a:pt x="1414" y="1864"/>
                  </a:lnTo>
                  <a:lnTo>
                    <a:pt x="1393" y="1814"/>
                  </a:lnTo>
                  <a:lnTo>
                    <a:pt x="1359" y="1799"/>
                  </a:lnTo>
                  <a:lnTo>
                    <a:pt x="1373" y="1772"/>
                  </a:lnTo>
                  <a:lnTo>
                    <a:pt x="1406" y="1754"/>
                  </a:lnTo>
                  <a:lnTo>
                    <a:pt x="1368" y="1675"/>
                  </a:lnTo>
                  <a:lnTo>
                    <a:pt x="1368" y="1675"/>
                  </a:lnTo>
                  <a:lnTo>
                    <a:pt x="1342" y="1663"/>
                  </a:lnTo>
                  <a:lnTo>
                    <a:pt x="1323" y="1651"/>
                  </a:lnTo>
                  <a:lnTo>
                    <a:pt x="1316" y="1647"/>
                  </a:lnTo>
                  <a:lnTo>
                    <a:pt x="1311" y="1643"/>
                  </a:lnTo>
                  <a:lnTo>
                    <a:pt x="1311" y="1643"/>
                  </a:lnTo>
                  <a:lnTo>
                    <a:pt x="1237" y="1537"/>
                  </a:lnTo>
                  <a:lnTo>
                    <a:pt x="1180" y="1514"/>
                  </a:lnTo>
                  <a:lnTo>
                    <a:pt x="1133" y="1498"/>
                  </a:lnTo>
                  <a:lnTo>
                    <a:pt x="1100" y="1462"/>
                  </a:lnTo>
                  <a:lnTo>
                    <a:pt x="1063" y="1442"/>
                  </a:lnTo>
                  <a:lnTo>
                    <a:pt x="1026" y="1440"/>
                  </a:lnTo>
                  <a:lnTo>
                    <a:pt x="980" y="1483"/>
                  </a:lnTo>
                  <a:lnTo>
                    <a:pt x="954" y="1490"/>
                  </a:lnTo>
                  <a:lnTo>
                    <a:pt x="883" y="1483"/>
                  </a:lnTo>
                  <a:lnTo>
                    <a:pt x="833" y="1468"/>
                  </a:lnTo>
                  <a:lnTo>
                    <a:pt x="796" y="1454"/>
                  </a:lnTo>
                  <a:lnTo>
                    <a:pt x="746" y="1449"/>
                  </a:lnTo>
                  <a:lnTo>
                    <a:pt x="700" y="1455"/>
                  </a:lnTo>
                  <a:lnTo>
                    <a:pt x="700" y="1439"/>
                  </a:lnTo>
                  <a:lnTo>
                    <a:pt x="776" y="1432"/>
                  </a:lnTo>
                  <a:lnTo>
                    <a:pt x="857" y="1431"/>
                  </a:lnTo>
                  <a:lnTo>
                    <a:pt x="889" y="1438"/>
                  </a:lnTo>
                  <a:lnTo>
                    <a:pt x="936" y="1416"/>
                  </a:lnTo>
                  <a:lnTo>
                    <a:pt x="959" y="1386"/>
                  </a:lnTo>
                  <a:lnTo>
                    <a:pt x="969" y="1357"/>
                  </a:lnTo>
                  <a:lnTo>
                    <a:pt x="1006" y="1360"/>
                  </a:lnTo>
                  <a:lnTo>
                    <a:pt x="1048" y="1360"/>
                  </a:lnTo>
                  <a:lnTo>
                    <a:pt x="1062" y="1340"/>
                  </a:lnTo>
                  <a:lnTo>
                    <a:pt x="1065" y="1323"/>
                  </a:lnTo>
                  <a:lnTo>
                    <a:pt x="1055" y="1299"/>
                  </a:lnTo>
                  <a:lnTo>
                    <a:pt x="1018" y="1287"/>
                  </a:lnTo>
                  <a:lnTo>
                    <a:pt x="1025" y="1267"/>
                  </a:lnTo>
                  <a:lnTo>
                    <a:pt x="998" y="1250"/>
                  </a:lnTo>
                  <a:lnTo>
                    <a:pt x="958" y="1254"/>
                  </a:lnTo>
                  <a:lnTo>
                    <a:pt x="928" y="1274"/>
                  </a:lnTo>
                  <a:lnTo>
                    <a:pt x="921" y="1258"/>
                  </a:lnTo>
                  <a:lnTo>
                    <a:pt x="961" y="1220"/>
                  </a:lnTo>
                  <a:lnTo>
                    <a:pt x="1032" y="1244"/>
                  </a:lnTo>
                  <a:lnTo>
                    <a:pt x="1057" y="1200"/>
                  </a:lnTo>
                  <a:lnTo>
                    <a:pt x="1071" y="1163"/>
                  </a:lnTo>
                  <a:lnTo>
                    <a:pt x="1116" y="1133"/>
                  </a:lnTo>
                  <a:lnTo>
                    <a:pt x="1120" y="1090"/>
                  </a:lnTo>
                  <a:lnTo>
                    <a:pt x="1170" y="1057"/>
                  </a:lnTo>
                  <a:lnTo>
                    <a:pt x="1179" y="990"/>
                  </a:lnTo>
                  <a:lnTo>
                    <a:pt x="1224" y="896"/>
                  </a:lnTo>
                  <a:lnTo>
                    <a:pt x="1237" y="804"/>
                  </a:lnTo>
                  <a:lnTo>
                    <a:pt x="1300" y="720"/>
                  </a:lnTo>
                  <a:lnTo>
                    <a:pt x="1306" y="614"/>
                  </a:lnTo>
                  <a:lnTo>
                    <a:pt x="1284" y="554"/>
                  </a:lnTo>
                  <a:lnTo>
                    <a:pt x="1244" y="541"/>
                  </a:lnTo>
                  <a:lnTo>
                    <a:pt x="1168" y="538"/>
                  </a:lnTo>
                  <a:lnTo>
                    <a:pt x="1095" y="546"/>
                  </a:lnTo>
                  <a:lnTo>
                    <a:pt x="1055" y="526"/>
                  </a:lnTo>
                  <a:lnTo>
                    <a:pt x="995" y="543"/>
                  </a:lnTo>
                  <a:lnTo>
                    <a:pt x="961" y="561"/>
                  </a:lnTo>
                  <a:lnTo>
                    <a:pt x="921" y="547"/>
                  </a:lnTo>
                  <a:lnTo>
                    <a:pt x="868" y="528"/>
                  </a:lnTo>
                  <a:lnTo>
                    <a:pt x="821" y="548"/>
                  </a:lnTo>
                  <a:lnTo>
                    <a:pt x="795" y="569"/>
                  </a:lnTo>
                  <a:lnTo>
                    <a:pt x="762" y="579"/>
                  </a:lnTo>
                  <a:lnTo>
                    <a:pt x="715" y="583"/>
                  </a:lnTo>
                  <a:lnTo>
                    <a:pt x="702" y="596"/>
                  </a:lnTo>
                  <a:lnTo>
                    <a:pt x="632" y="610"/>
                  </a:lnTo>
                  <a:lnTo>
                    <a:pt x="649" y="630"/>
                  </a:lnTo>
                  <a:lnTo>
                    <a:pt x="596" y="673"/>
                  </a:lnTo>
                  <a:lnTo>
                    <a:pt x="572" y="677"/>
                  </a:lnTo>
                  <a:lnTo>
                    <a:pt x="519" y="644"/>
                  </a:lnTo>
                  <a:lnTo>
                    <a:pt x="529" y="634"/>
                  </a:lnTo>
                  <a:lnTo>
                    <a:pt x="549" y="638"/>
                  </a:lnTo>
                  <a:lnTo>
                    <a:pt x="583" y="630"/>
                  </a:lnTo>
                  <a:lnTo>
                    <a:pt x="615" y="613"/>
                  </a:lnTo>
                  <a:lnTo>
                    <a:pt x="632" y="546"/>
                  </a:lnTo>
                  <a:lnTo>
                    <a:pt x="615" y="547"/>
                  </a:lnTo>
                  <a:lnTo>
                    <a:pt x="565" y="567"/>
                  </a:lnTo>
                  <a:lnTo>
                    <a:pt x="526" y="597"/>
                  </a:lnTo>
                  <a:lnTo>
                    <a:pt x="522" y="584"/>
                  </a:lnTo>
                  <a:lnTo>
                    <a:pt x="565" y="534"/>
                  </a:lnTo>
                  <a:lnTo>
                    <a:pt x="650" y="501"/>
                  </a:lnTo>
                  <a:lnTo>
                    <a:pt x="668" y="523"/>
                  </a:lnTo>
                  <a:lnTo>
                    <a:pt x="721" y="453"/>
                  </a:lnTo>
                  <a:lnTo>
                    <a:pt x="704" y="446"/>
                  </a:lnTo>
                  <a:lnTo>
                    <a:pt x="614" y="474"/>
                  </a:lnTo>
                  <a:lnTo>
                    <a:pt x="604" y="457"/>
                  </a:lnTo>
                  <a:lnTo>
                    <a:pt x="557" y="448"/>
                  </a:lnTo>
                  <a:lnTo>
                    <a:pt x="607" y="434"/>
                  </a:lnTo>
                  <a:lnTo>
                    <a:pt x="630" y="437"/>
                  </a:lnTo>
                  <a:lnTo>
                    <a:pt x="683" y="384"/>
                  </a:lnTo>
                  <a:lnTo>
                    <a:pt x="686" y="360"/>
                  </a:lnTo>
                  <a:lnTo>
                    <a:pt x="730" y="340"/>
                  </a:lnTo>
                  <a:lnTo>
                    <a:pt x="759" y="293"/>
                  </a:lnTo>
                  <a:lnTo>
                    <a:pt x="861" y="203"/>
                  </a:lnTo>
                  <a:lnTo>
                    <a:pt x="928" y="162"/>
                  </a:lnTo>
                  <a:lnTo>
                    <a:pt x="957" y="89"/>
                  </a:lnTo>
                  <a:lnTo>
                    <a:pt x="923" y="83"/>
                  </a:lnTo>
                  <a:lnTo>
                    <a:pt x="910" y="59"/>
                  </a:lnTo>
                  <a:lnTo>
                    <a:pt x="917" y="23"/>
                  </a:lnTo>
                  <a:lnTo>
                    <a:pt x="893" y="0"/>
                  </a:lnTo>
                  <a:lnTo>
                    <a:pt x="770" y="35"/>
                  </a:lnTo>
                  <a:lnTo>
                    <a:pt x="721" y="68"/>
                  </a:lnTo>
                  <a:lnTo>
                    <a:pt x="671" y="38"/>
                  </a:lnTo>
                  <a:lnTo>
                    <a:pt x="590" y="69"/>
                  </a:lnTo>
                  <a:lnTo>
                    <a:pt x="550" y="89"/>
                  </a:lnTo>
                  <a:lnTo>
                    <a:pt x="527" y="76"/>
                  </a:lnTo>
                  <a:lnTo>
                    <a:pt x="497" y="54"/>
                  </a:lnTo>
                  <a:lnTo>
                    <a:pt x="473" y="54"/>
                  </a:lnTo>
                  <a:lnTo>
                    <a:pt x="463" y="74"/>
                  </a:lnTo>
                  <a:lnTo>
                    <a:pt x="427" y="44"/>
                  </a:lnTo>
                  <a:lnTo>
                    <a:pt x="396" y="25"/>
                  </a:lnTo>
                  <a:lnTo>
                    <a:pt x="363" y="38"/>
                  </a:lnTo>
                  <a:lnTo>
                    <a:pt x="347" y="38"/>
                  </a:lnTo>
                  <a:lnTo>
                    <a:pt x="341" y="78"/>
                  </a:lnTo>
                  <a:lnTo>
                    <a:pt x="301" y="132"/>
                  </a:lnTo>
                  <a:lnTo>
                    <a:pt x="298" y="169"/>
                  </a:lnTo>
                  <a:lnTo>
                    <a:pt x="305" y="204"/>
                  </a:lnTo>
                  <a:lnTo>
                    <a:pt x="362" y="234"/>
                  </a:lnTo>
                  <a:lnTo>
                    <a:pt x="362" y="253"/>
                  </a:lnTo>
                  <a:lnTo>
                    <a:pt x="315" y="224"/>
                  </a:lnTo>
                  <a:lnTo>
                    <a:pt x="282" y="244"/>
                  </a:lnTo>
                  <a:lnTo>
                    <a:pt x="253" y="271"/>
                  </a:lnTo>
                  <a:lnTo>
                    <a:pt x="279" y="318"/>
                  </a:lnTo>
                  <a:lnTo>
                    <a:pt x="273" y="335"/>
                  </a:lnTo>
                  <a:lnTo>
                    <a:pt x="243" y="318"/>
                  </a:lnTo>
                  <a:lnTo>
                    <a:pt x="219" y="325"/>
                  </a:lnTo>
                  <a:lnTo>
                    <a:pt x="219" y="345"/>
                  </a:lnTo>
                  <a:lnTo>
                    <a:pt x="264" y="381"/>
                  </a:lnTo>
                  <a:lnTo>
                    <a:pt x="297" y="437"/>
                  </a:lnTo>
                  <a:lnTo>
                    <a:pt x="284" y="450"/>
                  </a:lnTo>
                  <a:lnTo>
                    <a:pt x="244" y="424"/>
                  </a:lnTo>
                  <a:lnTo>
                    <a:pt x="234" y="437"/>
                  </a:lnTo>
                  <a:lnTo>
                    <a:pt x="247" y="454"/>
                  </a:lnTo>
                  <a:lnTo>
                    <a:pt x="174" y="452"/>
                  </a:lnTo>
                  <a:lnTo>
                    <a:pt x="133" y="452"/>
                  </a:lnTo>
                  <a:lnTo>
                    <a:pt x="105" y="482"/>
                  </a:lnTo>
                  <a:lnTo>
                    <a:pt x="151" y="544"/>
                  </a:lnTo>
                  <a:lnTo>
                    <a:pt x="125" y="548"/>
                  </a:lnTo>
                  <a:lnTo>
                    <a:pt x="111" y="569"/>
                  </a:lnTo>
                  <a:lnTo>
                    <a:pt x="172" y="644"/>
                  </a:lnTo>
                  <a:lnTo>
                    <a:pt x="213" y="660"/>
                  </a:lnTo>
                  <a:lnTo>
                    <a:pt x="176" y="663"/>
                  </a:lnTo>
                  <a:lnTo>
                    <a:pt x="119" y="631"/>
                  </a:lnTo>
                  <a:lnTo>
                    <a:pt x="92" y="644"/>
                  </a:lnTo>
                  <a:lnTo>
                    <a:pt x="107" y="711"/>
                  </a:lnTo>
                  <a:lnTo>
                    <a:pt x="150" y="770"/>
                  </a:lnTo>
                  <a:lnTo>
                    <a:pt x="187" y="720"/>
                  </a:lnTo>
                  <a:lnTo>
                    <a:pt x="187" y="747"/>
                  </a:lnTo>
                  <a:lnTo>
                    <a:pt x="256" y="722"/>
                  </a:lnTo>
                  <a:lnTo>
                    <a:pt x="180" y="770"/>
                  </a:lnTo>
                  <a:lnTo>
                    <a:pt x="234" y="789"/>
                  </a:lnTo>
                  <a:lnTo>
                    <a:pt x="230" y="806"/>
                  </a:lnTo>
                  <a:lnTo>
                    <a:pt x="177" y="816"/>
                  </a:lnTo>
                  <a:lnTo>
                    <a:pt x="158" y="843"/>
                  </a:lnTo>
                  <a:lnTo>
                    <a:pt x="205" y="896"/>
                  </a:lnTo>
                  <a:lnTo>
                    <a:pt x="165" y="876"/>
                  </a:lnTo>
                  <a:lnTo>
                    <a:pt x="118" y="906"/>
                  </a:lnTo>
                  <a:lnTo>
                    <a:pt x="178" y="936"/>
                  </a:lnTo>
                  <a:lnTo>
                    <a:pt x="115" y="944"/>
                  </a:lnTo>
                  <a:lnTo>
                    <a:pt x="102" y="986"/>
                  </a:lnTo>
                  <a:lnTo>
                    <a:pt x="132" y="1025"/>
                  </a:lnTo>
                  <a:lnTo>
                    <a:pt x="127" y="1062"/>
                  </a:lnTo>
                  <a:lnTo>
                    <a:pt x="100" y="1065"/>
                  </a:lnTo>
                  <a:lnTo>
                    <a:pt x="67" y="1057"/>
                  </a:lnTo>
                  <a:lnTo>
                    <a:pt x="3" y="1070"/>
                  </a:lnTo>
                  <a:lnTo>
                    <a:pt x="0" y="1093"/>
                  </a:lnTo>
                  <a:lnTo>
                    <a:pt x="50" y="1117"/>
                  </a:lnTo>
                  <a:lnTo>
                    <a:pt x="76" y="1108"/>
                  </a:lnTo>
                  <a:lnTo>
                    <a:pt x="78" y="1089"/>
                  </a:lnTo>
                  <a:lnTo>
                    <a:pt x="130" y="1096"/>
                  </a:lnTo>
                  <a:lnTo>
                    <a:pt x="81" y="1112"/>
                  </a:lnTo>
                  <a:lnTo>
                    <a:pt x="77" y="1152"/>
                  </a:lnTo>
                  <a:lnTo>
                    <a:pt x="117" y="1176"/>
                  </a:lnTo>
                  <a:lnTo>
                    <a:pt x="148" y="1211"/>
                  </a:lnTo>
                  <a:lnTo>
                    <a:pt x="185" y="1215"/>
                  </a:lnTo>
                  <a:lnTo>
                    <a:pt x="200" y="1188"/>
                  </a:lnTo>
                  <a:lnTo>
                    <a:pt x="247" y="1155"/>
                  </a:lnTo>
                  <a:lnTo>
                    <a:pt x="247" y="1111"/>
                  </a:lnTo>
                  <a:lnTo>
                    <a:pt x="283" y="1084"/>
                  </a:lnTo>
                  <a:lnTo>
                    <a:pt x="317" y="1042"/>
                  </a:lnTo>
                  <a:lnTo>
                    <a:pt x="410" y="928"/>
                  </a:lnTo>
                  <a:lnTo>
                    <a:pt x="289" y="1087"/>
                  </a:lnTo>
                  <a:lnTo>
                    <a:pt x="303" y="1120"/>
                  </a:lnTo>
                  <a:lnTo>
                    <a:pt x="291" y="1147"/>
                  </a:lnTo>
                  <a:lnTo>
                    <a:pt x="301" y="1167"/>
                  </a:lnTo>
                  <a:lnTo>
                    <a:pt x="247" y="1210"/>
                  </a:lnTo>
                  <a:lnTo>
                    <a:pt x="252" y="1250"/>
                  </a:lnTo>
                  <a:lnTo>
                    <a:pt x="235" y="1244"/>
                  </a:lnTo>
                  <a:lnTo>
                    <a:pt x="238" y="1274"/>
                  </a:lnTo>
                  <a:lnTo>
                    <a:pt x="188" y="1284"/>
                  </a:lnTo>
                  <a:lnTo>
                    <a:pt x="188" y="1321"/>
                  </a:lnTo>
                  <a:lnTo>
                    <a:pt x="226" y="1364"/>
                  </a:lnTo>
                  <a:lnTo>
                    <a:pt x="209" y="1400"/>
                  </a:lnTo>
                  <a:lnTo>
                    <a:pt x="182" y="1440"/>
                  </a:lnTo>
                  <a:lnTo>
                    <a:pt x="160" y="1490"/>
                  </a:lnTo>
                  <a:lnTo>
                    <a:pt x="190" y="1483"/>
                  </a:lnTo>
                  <a:lnTo>
                    <a:pt x="177" y="1547"/>
                  </a:lnTo>
                  <a:lnTo>
                    <a:pt x="155" y="1577"/>
                  </a:lnTo>
                  <a:lnTo>
                    <a:pt x="161" y="1600"/>
                  </a:lnTo>
                  <a:lnTo>
                    <a:pt x="195" y="1589"/>
                  </a:lnTo>
                  <a:lnTo>
                    <a:pt x="195" y="1612"/>
                  </a:lnTo>
                  <a:lnTo>
                    <a:pt x="162" y="1693"/>
                  </a:lnTo>
                  <a:lnTo>
                    <a:pt x="129" y="1760"/>
                  </a:lnTo>
                  <a:lnTo>
                    <a:pt x="110" y="1810"/>
                  </a:lnTo>
                  <a:lnTo>
                    <a:pt x="123" y="1855"/>
                  </a:lnTo>
                  <a:lnTo>
                    <a:pt x="160" y="1855"/>
                  </a:lnTo>
                  <a:lnTo>
                    <a:pt x="194" y="1839"/>
                  </a:lnTo>
                  <a:lnTo>
                    <a:pt x="213" y="1775"/>
                  </a:lnTo>
                  <a:lnTo>
                    <a:pt x="223" y="1722"/>
                  </a:lnTo>
                  <a:lnTo>
                    <a:pt x="242" y="1626"/>
                  </a:lnTo>
                  <a:lnTo>
                    <a:pt x="267" y="1589"/>
                  </a:lnTo>
                  <a:lnTo>
                    <a:pt x="277" y="1539"/>
                  </a:lnTo>
                  <a:lnTo>
                    <a:pt x="254" y="1509"/>
                  </a:lnTo>
                  <a:lnTo>
                    <a:pt x="230" y="1477"/>
                  </a:lnTo>
                  <a:lnTo>
                    <a:pt x="246" y="1430"/>
                  </a:lnTo>
                  <a:lnTo>
                    <a:pt x="259" y="1440"/>
                  </a:lnTo>
                  <a:lnTo>
                    <a:pt x="342" y="1323"/>
                  </a:lnTo>
                  <a:lnTo>
                    <a:pt x="338" y="1353"/>
                  </a:lnTo>
                  <a:lnTo>
                    <a:pt x="286" y="1459"/>
                  </a:lnTo>
                  <a:lnTo>
                    <a:pt x="287" y="1492"/>
                  </a:lnTo>
                  <a:lnTo>
                    <a:pt x="314" y="1519"/>
                  </a:lnTo>
                  <a:lnTo>
                    <a:pt x="327" y="1495"/>
                  </a:lnTo>
                  <a:lnTo>
                    <a:pt x="347" y="1502"/>
                  </a:lnTo>
                  <a:lnTo>
                    <a:pt x="380" y="1492"/>
                  </a:lnTo>
                  <a:lnTo>
                    <a:pt x="386" y="1459"/>
                  </a:lnTo>
                  <a:lnTo>
                    <a:pt x="385" y="1385"/>
                  </a:lnTo>
                  <a:lnTo>
                    <a:pt x="416" y="1471"/>
                  </a:lnTo>
                  <a:lnTo>
                    <a:pt x="497" y="1478"/>
                  </a:lnTo>
                  <a:lnTo>
                    <a:pt x="577" y="1527"/>
                  </a:lnTo>
                  <a:lnTo>
                    <a:pt x="493" y="1488"/>
                  </a:lnTo>
                  <a:lnTo>
                    <a:pt x="460" y="1504"/>
                  </a:lnTo>
                  <a:lnTo>
                    <a:pt x="430" y="1491"/>
                  </a:lnTo>
                  <a:lnTo>
                    <a:pt x="391" y="1565"/>
                  </a:lnTo>
                  <a:lnTo>
                    <a:pt x="391" y="1615"/>
                  </a:lnTo>
                  <a:lnTo>
                    <a:pt x="415" y="1670"/>
                  </a:lnTo>
                  <a:lnTo>
                    <a:pt x="419" y="1697"/>
                  </a:lnTo>
                  <a:lnTo>
                    <a:pt x="459" y="1716"/>
                  </a:lnTo>
                  <a:lnTo>
                    <a:pt x="445" y="1770"/>
                  </a:lnTo>
                  <a:lnTo>
                    <a:pt x="427" y="1790"/>
                  </a:lnTo>
                  <a:lnTo>
                    <a:pt x="377" y="1917"/>
                  </a:lnTo>
                  <a:lnTo>
                    <a:pt x="357" y="1973"/>
                  </a:lnTo>
                  <a:lnTo>
                    <a:pt x="379" y="2046"/>
                  </a:lnTo>
                  <a:lnTo>
                    <a:pt x="369" y="2056"/>
                  </a:lnTo>
                  <a:lnTo>
                    <a:pt x="349" y="2012"/>
                  </a:lnTo>
                  <a:lnTo>
                    <a:pt x="325" y="2007"/>
                  </a:lnTo>
                  <a:lnTo>
                    <a:pt x="302" y="2040"/>
                  </a:lnTo>
                  <a:lnTo>
                    <a:pt x="312" y="2073"/>
                  </a:lnTo>
                  <a:lnTo>
                    <a:pt x="362" y="2106"/>
                  </a:lnTo>
                  <a:lnTo>
                    <a:pt x="386" y="2172"/>
                  </a:lnTo>
                  <a:lnTo>
                    <a:pt x="430" y="2195"/>
                  </a:lnTo>
                  <a:lnTo>
                    <a:pt x="430" y="2172"/>
                  </a:lnTo>
                  <a:lnTo>
                    <a:pt x="400" y="2145"/>
                  </a:lnTo>
                  <a:lnTo>
                    <a:pt x="392" y="2093"/>
                  </a:lnTo>
                  <a:lnTo>
                    <a:pt x="452" y="2071"/>
                  </a:lnTo>
                  <a:lnTo>
                    <a:pt x="489" y="2147"/>
                  </a:lnTo>
                  <a:lnTo>
                    <a:pt x="516" y="2161"/>
                  </a:lnTo>
                  <a:lnTo>
                    <a:pt x="562" y="2164"/>
                  </a:lnTo>
                  <a:lnTo>
                    <a:pt x="589" y="2127"/>
                  </a:lnTo>
                  <a:lnTo>
                    <a:pt x="556" y="2067"/>
                  </a:lnTo>
                  <a:lnTo>
                    <a:pt x="575" y="2044"/>
                  </a:lnTo>
                  <a:lnTo>
                    <a:pt x="583" y="2070"/>
                  </a:lnTo>
                  <a:lnTo>
                    <a:pt x="616" y="2107"/>
                  </a:lnTo>
                  <a:lnTo>
                    <a:pt x="682" y="2086"/>
                  </a:lnTo>
                  <a:lnTo>
                    <a:pt x="712" y="2049"/>
                  </a:lnTo>
                  <a:lnTo>
                    <a:pt x="722" y="2066"/>
                  </a:lnTo>
                  <a:lnTo>
                    <a:pt x="785" y="2063"/>
                  </a:lnTo>
                  <a:lnTo>
                    <a:pt x="811" y="2019"/>
                  </a:lnTo>
                  <a:lnTo>
                    <a:pt x="831" y="1972"/>
                  </a:lnTo>
                  <a:lnTo>
                    <a:pt x="848" y="1998"/>
                  </a:lnTo>
                  <a:lnTo>
                    <a:pt x="898" y="2008"/>
                  </a:lnTo>
                  <a:lnTo>
                    <a:pt x="935" y="2015"/>
                  </a:lnTo>
                  <a:lnTo>
                    <a:pt x="961" y="2030"/>
                  </a:lnTo>
                  <a:lnTo>
                    <a:pt x="991" y="2020"/>
                  </a:lnTo>
                  <a:lnTo>
                    <a:pt x="965" y="2044"/>
                  </a:lnTo>
                  <a:lnTo>
                    <a:pt x="901" y="2038"/>
                  </a:lnTo>
                  <a:lnTo>
                    <a:pt x="866" y="2065"/>
                  </a:lnTo>
                  <a:lnTo>
                    <a:pt x="845" y="2108"/>
                  </a:lnTo>
                  <a:lnTo>
                    <a:pt x="817" y="2152"/>
                  </a:lnTo>
                  <a:lnTo>
                    <a:pt x="790" y="2244"/>
                  </a:lnTo>
                  <a:lnTo>
                    <a:pt x="818" y="2348"/>
                  </a:lnTo>
                  <a:lnTo>
                    <a:pt x="838" y="2387"/>
                  </a:lnTo>
                  <a:lnTo>
                    <a:pt x="871" y="2400"/>
                  </a:lnTo>
                  <a:lnTo>
                    <a:pt x="905" y="2373"/>
                  </a:lnTo>
                  <a:lnTo>
                    <a:pt x="898" y="2409"/>
                  </a:lnTo>
                  <a:lnTo>
                    <a:pt x="926" y="2463"/>
                  </a:lnTo>
                  <a:lnTo>
                    <a:pt x="939" y="2443"/>
                  </a:lnTo>
                  <a:lnTo>
                    <a:pt x="961" y="2412"/>
                  </a:lnTo>
                  <a:lnTo>
                    <a:pt x="965" y="2429"/>
                  </a:lnTo>
                  <a:lnTo>
                    <a:pt x="995" y="2412"/>
                  </a:lnTo>
                  <a:lnTo>
                    <a:pt x="1012" y="2382"/>
                  </a:lnTo>
                  <a:lnTo>
                    <a:pt x="1028" y="2405"/>
                  </a:lnTo>
                  <a:lnTo>
                    <a:pt x="988" y="2439"/>
                  </a:lnTo>
                  <a:lnTo>
                    <a:pt x="999" y="2465"/>
                  </a:lnTo>
                  <a:lnTo>
                    <a:pt x="1039" y="2515"/>
                  </a:lnTo>
                  <a:lnTo>
                    <a:pt x="1033" y="2538"/>
                  </a:lnTo>
                  <a:lnTo>
                    <a:pt x="1003" y="2542"/>
                  </a:lnTo>
                  <a:lnTo>
                    <a:pt x="974" y="2568"/>
                  </a:lnTo>
                  <a:lnTo>
                    <a:pt x="980" y="2631"/>
                  </a:lnTo>
                  <a:lnTo>
                    <a:pt x="1024" y="2634"/>
                  </a:lnTo>
                  <a:lnTo>
                    <a:pt x="987" y="2648"/>
                  </a:lnTo>
                  <a:lnTo>
                    <a:pt x="961" y="2711"/>
                  </a:lnTo>
                  <a:lnTo>
                    <a:pt x="968" y="2771"/>
                  </a:lnTo>
                  <a:lnTo>
                    <a:pt x="999" y="2817"/>
                  </a:lnTo>
                  <a:lnTo>
                    <a:pt x="1046" y="2842"/>
                  </a:lnTo>
                  <a:lnTo>
                    <a:pt x="1019" y="2860"/>
                  </a:lnTo>
                  <a:lnTo>
                    <a:pt x="979" y="2840"/>
                  </a:lnTo>
                  <a:lnTo>
                    <a:pt x="968" y="2787"/>
                  </a:lnTo>
                  <a:lnTo>
                    <a:pt x="922" y="2825"/>
                  </a:lnTo>
                  <a:lnTo>
                    <a:pt x="909" y="2848"/>
                  </a:lnTo>
                  <a:lnTo>
                    <a:pt x="976" y="2887"/>
                  </a:lnTo>
                  <a:lnTo>
                    <a:pt x="899" y="2871"/>
                  </a:lnTo>
                  <a:lnTo>
                    <a:pt x="869" y="2855"/>
                  </a:lnTo>
                  <a:lnTo>
                    <a:pt x="827" y="2885"/>
                  </a:lnTo>
                  <a:lnTo>
                    <a:pt x="773" y="2869"/>
                  </a:lnTo>
                  <a:lnTo>
                    <a:pt x="726" y="2849"/>
                  </a:lnTo>
                  <a:lnTo>
                    <a:pt x="629" y="2904"/>
                  </a:lnTo>
                  <a:lnTo>
                    <a:pt x="594" y="2931"/>
                  </a:lnTo>
                  <a:lnTo>
                    <a:pt x="597" y="2983"/>
                  </a:lnTo>
                  <a:lnTo>
                    <a:pt x="557" y="3023"/>
                  </a:lnTo>
                  <a:lnTo>
                    <a:pt x="521" y="3041"/>
                  </a:lnTo>
                  <a:lnTo>
                    <a:pt x="488" y="3047"/>
                  </a:lnTo>
                  <a:lnTo>
                    <a:pt x="409" y="3134"/>
                  </a:lnTo>
                  <a:lnTo>
                    <a:pt x="425" y="3148"/>
                  </a:lnTo>
                  <a:lnTo>
                    <a:pt x="464" y="3114"/>
                  </a:lnTo>
                  <a:lnTo>
                    <a:pt x="508" y="3133"/>
                  </a:lnTo>
                  <a:lnTo>
                    <a:pt x="528" y="3120"/>
                  </a:lnTo>
                  <a:lnTo>
                    <a:pt x="538" y="3086"/>
                  </a:lnTo>
                  <a:lnTo>
                    <a:pt x="538" y="3086"/>
                  </a:lnTo>
                  <a:lnTo>
                    <a:pt x="608" y="3073"/>
                  </a:lnTo>
                  <a:lnTo>
                    <a:pt x="640" y="3055"/>
                  </a:lnTo>
                  <a:lnTo>
                    <a:pt x="632" y="3085"/>
                  </a:lnTo>
                  <a:lnTo>
                    <a:pt x="638" y="3129"/>
                  </a:lnTo>
                  <a:lnTo>
                    <a:pt x="668" y="3152"/>
                  </a:lnTo>
                  <a:lnTo>
                    <a:pt x="659" y="3215"/>
                  </a:lnTo>
                  <a:lnTo>
                    <a:pt x="700" y="3218"/>
                  </a:lnTo>
                  <a:lnTo>
                    <a:pt x="654" y="3318"/>
                  </a:lnTo>
                  <a:lnTo>
                    <a:pt x="614" y="3388"/>
                  </a:lnTo>
                  <a:lnTo>
                    <a:pt x="545" y="3422"/>
                  </a:lnTo>
                  <a:lnTo>
                    <a:pt x="484" y="3465"/>
                  </a:lnTo>
                  <a:lnTo>
                    <a:pt x="435" y="3505"/>
                  </a:lnTo>
                  <a:lnTo>
                    <a:pt x="365" y="3510"/>
                  </a:lnTo>
                  <a:lnTo>
                    <a:pt x="328" y="3540"/>
                  </a:lnTo>
                  <a:lnTo>
                    <a:pt x="313" y="3563"/>
                  </a:lnTo>
                  <a:lnTo>
                    <a:pt x="279" y="3560"/>
                  </a:lnTo>
                  <a:lnTo>
                    <a:pt x="283" y="3570"/>
                  </a:lnTo>
                  <a:lnTo>
                    <a:pt x="343" y="3580"/>
                  </a:lnTo>
                  <a:lnTo>
                    <a:pt x="310" y="3613"/>
                  </a:lnTo>
                  <a:lnTo>
                    <a:pt x="310" y="3639"/>
                  </a:lnTo>
                  <a:lnTo>
                    <a:pt x="353" y="3659"/>
                  </a:lnTo>
                  <a:lnTo>
                    <a:pt x="371" y="3706"/>
                  </a:lnTo>
                  <a:lnTo>
                    <a:pt x="420" y="3705"/>
                  </a:lnTo>
                  <a:lnTo>
                    <a:pt x="440" y="3671"/>
                  </a:lnTo>
                  <a:lnTo>
                    <a:pt x="507" y="3648"/>
                  </a:lnTo>
                  <a:lnTo>
                    <a:pt x="556" y="3605"/>
                  </a:lnTo>
                  <a:lnTo>
                    <a:pt x="556" y="3637"/>
                  </a:lnTo>
                  <a:lnTo>
                    <a:pt x="649" y="3640"/>
                  </a:lnTo>
                  <a:lnTo>
                    <a:pt x="554" y="3697"/>
                  </a:lnTo>
                  <a:lnTo>
                    <a:pt x="600" y="3717"/>
                  </a:lnTo>
                  <a:lnTo>
                    <a:pt x="677" y="3719"/>
                  </a:lnTo>
                  <a:lnTo>
                    <a:pt x="726" y="3676"/>
                  </a:lnTo>
                  <a:lnTo>
                    <a:pt x="781" y="3732"/>
                  </a:lnTo>
                  <a:lnTo>
                    <a:pt x="844" y="3801"/>
                  </a:lnTo>
                  <a:lnTo>
                    <a:pt x="921" y="3784"/>
                  </a:lnTo>
                  <a:lnTo>
                    <a:pt x="977" y="3726"/>
                  </a:lnTo>
                  <a:lnTo>
                    <a:pt x="1027" y="3719"/>
                  </a:lnTo>
                  <a:lnTo>
                    <a:pt x="1069" y="3673"/>
                  </a:lnTo>
                  <a:lnTo>
                    <a:pt x="1110" y="3652"/>
                  </a:lnTo>
                  <a:lnTo>
                    <a:pt x="1172" y="3602"/>
                  </a:lnTo>
                  <a:lnTo>
                    <a:pt x="1199" y="3569"/>
                  </a:lnTo>
                  <a:lnTo>
                    <a:pt x="1192" y="3598"/>
                  </a:lnTo>
                  <a:lnTo>
                    <a:pt x="1110" y="3679"/>
                  </a:lnTo>
                  <a:lnTo>
                    <a:pt x="1094" y="3738"/>
                  </a:lnTo>
                  <a:lnTo>
                    <a:pt x="995" y="3800"/>
                  </a:lnTo>
                  <a:lnTo>
                    <a:pt x="975" y="3889"/>
                  </a:lnTo>
                  <a:lnTo>
                    <a:pt x="909" y="3896"/>
                  </a:lnTo>
                  <a:lnTo>
                    <a:pt x="755" y="3871"/>
                  </a:lnTo>
                  <a:lnTo>
                    <a:pt x="622" y="3892"/>
                  </a:lnTo>
                  <a:lnTo>
                    <a:pt x="609" y="3935"/>
                  </a:lnTo>
                  <a:lnTo>
                    <a:pt x="619" y="3956"/>
                  </a:lnTo>
                  <a:lnTo>
                    <a:pt x="669" y="3942"/>
                  </a:lnTo>
                  <a:lnTo>
                    <a:pt x="616" y="3986"/>
                  </a:lnTo>
                  <a:lnTo>
                    <a:pt x="576" y="3962"/>
                  </a:lnTo>
                  <a:lnTo>
                    <a:pt x="542" y="3966"/>
                  </a:lnTo>
                  <a:lnTo>
                    <a:pt x="515" y="4129"/>
                  </a:lnTo>
                  <a:lnTo>
                    <a:pt x="421" y="4163"/>
                  </a:lnTo>
                  <a:lnTo>
                    <a:pt x="342" y="4300"/>
                  </a:lnTo>
                  <a:lnTo>
                    <a:pt x="236" y="4361"/>
                  </a:lnTo>
                  <a:lnTo>
                    <a:pt x="223" y="4383"/>
                  </a:lnTo>
                  <a:lnTo>
                    <a:pt x="184" y="4381"/>
                  </a:lnTo>
                  <a:lnTo>
                    <a:pt x="170" y="4425"/>
                  </a:lnTo>
                  <a:lnTo>
                    <a:pt x="214" y="4460"/>
                  </a:lnTo>
                  <a:lnTo>
                    <a:pt x="217" y="4423"/>
                  </a:lnTo>
                  <a:lnTo>
                    <a:pt x="264" y="4407"/>
                  </a:lnTo>
                  <a:lnTo>
                    <a:pt x="331" y="4446"/>
                  </a:lnTo>
                  <a:lnTo>
                    <a:pt x="371" y="4462"/>
                  </a:lnTo>
                  <a:lnTo>
                    <a:pt x="380" y="4436"/>
                  </a:lnTo>
                  <a:lnTo>
                    <a:pt x="363" y="4389"/>
                  </a:lnTo>
                  <a:lnTo>
                    <a:pt x="455" y="4332"/>
                  </a:lnTo>
                  <a:lnTo>
                    <a:pt x="479" y="4282"/>
                  </a:lnTo>
                  <a:lnTo>
                    <a:pt x="556" y="4274"/>
                  </a:lnTo>
                  <a:lnTo>
                    <a:pt x="646" y="4304"/>
                  </a:lnTo>
                  <a:lnTo>
                    <a:pt x="723" y="4313"/>
                  </a:lnTo>
                  <a:lnTo>
                    <a:pt x="773" y="4335"/>
                  </a:lnTo>
                  <a:lnTo>
                    <a:pt x="819" y="4325"/>
                  </a:lnTo>
                  <a:lnTo>
                    <a:pt x="814" y="4216"/>
                  </a:lnTo>
                  <a:lnTo>
                    <a:pt x="848" y="4139"/>
                  </a:lnTo>
                  <a:lnTo>
                    <a:pt x="861" y="4169"/>
                  </a:lnTo>
                  <a:lnTo>
                    <a:pt x="898" y="4175"/>
                  </a:lnTo>
                  <a:lnTo>
                    <a:pt x="974" y="4118"/>
                  </a:lnTo>
                  <a:lnTo>
                    <a:pt x="1101" y="4127"/>
                  </a:lnTo>
                  <a:lnTo>
                    <a:pt x="1147" y="4200"/>
                  </a:lnTo>
                  <a:lnTo>
                    <a:pt x="1211" y="4176"/>
                  </a:lnTo>
                  <a:lnTo>
                    <a:pt x="1271" y="4185"/>
                  </a:lnTo>
                  <a:lnTo>
                    <a:pt x="1284" y="4198"/>
                  </a:lnTo>
                  <a:lnTo>
                    <a:pt x="1321" y="4152"/>
                  </a:lnTo>
                  <a:lnTo>
                    <a:pt x="1280" y="4125"/>
                  </a:lnTo>
                  <a:lnTo>
                    <a:pt x="1297" y="4098"/>
                  </a:lnTo>
                  <a:lnTo>
                    <a:pt x="1347" y="4118"/>
                  </a:lnTo>
                  <a:lnTo>
                    <a:pt x="1397" y="4125"/>
                  </a:lnTo>
                  <a:lnTo>
                    <a:pt x="1410" y="4108"/>
                  </a:lnTo>
                  <a:lnTo>
                    <a:pt x="1461" y="4074"/>
                  </a:lnTo>
                  <a:lnTo>
                    <a:pt x="1469" y="4054"/>
                  </a:lnTo>
                  <a:lnTo>
                    <a:pt x="1456" y="4035"/>
                  </a:lnTo>
                  <a:lnTo>
                    <a:pt x="1429" y="4011"/>
                  </a:lnTo>
                  <a:lnTo>
                    <a:pt x="1476" y="4011"/>
                  </a:lnTo>
                  <a:lnTo>
                    <a:pt x="1520" y="4067"/>
                  </a:lnTo>
                  <a:lnTo>
                    <a:pt x="1546" y="4080"/>
                  </a:lnTo>
                  <a:lnTo>
                    <a:pt x="1570" y="4050"/>
                  </a:lnTo>
                  <a:lnTo>
                    <a:pt x="1583" y="4059"/>
                  </a:lnTo>
                  <a:lnTo>
                    <a:pt x="1617" y="4062"/>
                  </a:lnTo>
                  <a:lnTo>
                    <a:pt x="1630" y="4096"/>
                  </a:lnTo>
                  <a:lnTo>
                    <a:pt x="1687" y="4118"/>
                  </a:lnTo>
                  <a:lnTo>
                    <a:pt x="1717" y="4068"/>
                  </a:lnTo>
                  <a:lnTo>
                    <a:pt x="1873" y="4070"/>
                  </a:lnTo>
                  <a:lnTo>
                    <a:pt x="1911" y="4096"/>
                  </a:lnTo>
                  <a:lnTo>
                    <a:pt x="2080" y="4035"/>
                  </a:lnTo>
                  <a:lnTo>
                    <a:pt x="2173" y="4018"/>
                  </a:lnTo>
                  <a:lnTo>
                    <a:pt x="2189" y="3954"/>
                  </a:lnTo>
                  <a:lnTo>
                    <a:pt x="2292" y="3927"/>
                  </a:lnTo>
                  <a:lnTo>
                    <a:pt x="2315" y="3900"/>
                  </a:lnTo>
                  <a:lnTo>
                    <a:pt x="2304" y="3831"/>
                  </a:lnTo>
                  <a:lnTo>
                    <a:pt x="2324" y="3801"/>
                  </a:lnTo>
                  <a:lnTo>
                    <a:pt x="2294" y="3797"/>
                  </a:lnTo>
                  <a:lnTo>
                    <a:pt x="2227" y="3818"/>
                  </a:lnTo>
                  <a:lnTo>
                    <a:pt x="2192" y="3835"/>
                  </a:lnTo>
                  <a:lnTo>
                    <a:pt x="2125" y="3825"/>
                  </a:lnTo>
                  <a:lnTo>
                    <a:pt x="2091" y="3796"/>
                  </a:lnTo>
                  <a:lnTo>
                    <a:pt x="2058" y="3833"/>
                  </a:lnTo>
                  <a:lnTo>
                    <a:pt x="2041" y="3816"/>
                  </a:lnTo>
                  <a:lnTo>
                    <a:pt x="2080" y="3779"/>
                  </a:lnTo>
                  <a:lnTo>
                    <a:pt x="2037" y="3747"/>
                  </a:lnTo>
                  <a:lnTo>
                    <a:pt x="2087" y="3766"/>
                  </a:lnTo>
                  <a:lnTo>
                    <a:pt x="2114" y="3743"/>
                  </a:lnTo>
                  <a:lnTo>
                    <a:pt x="2127" y="3696"/>
                  </a:lnTo>
                  <a:lnTo>
                    <a:pt x="2153" y="3669"/>
                  </a:lnTo>
                  <a:lnTo>
                    <a:pt x="2156" y="3642"/>
                  </a:lnTo>
                  <a:lnTo>
                    <a:pt x="2106" y="3613"/>
                  </a:lnTo>
                  <a:lnTo>
                    <a:pt x="2126" y="3603"/>
                  </a:lnTo>
                  <a:lnTo>
                    <a:pt x="2166" y="3607"/>
                  </a:lnTo>
                  <a:lnTo>
                    <a:pt x="2183" y="3580"/>
                  </a:lnTo>
                  <a:lnTo>
                    <a:pt x="2203" y="3592"/>
                  </a:lnTo>
                  <a:lnTo>
                    <a:pt x="2238" y="3596"/>
                  </a:lnTo>
                  <a:lnTo>
                    <a:pt x="2275" y="3586"/>
                  </a:lnTo>
                  <a:lnTo>
                    <a:pt x="2285" y="3552"/>
                  </a:lnTo>
                  <a:lnTo>
                    <a:pt x="2265" y="3535"/>
                  </a:lnTo>
                  <a:lnTo>
                    <a:pt x="2265" y="3492"/>
                  </a:lnTo>
                  <a:lnTo>
                    <a:pt x="2301" y="3472"/>
                  </a:lnTo>
                  <a:lnTo>
                    <a:pt x="2341" y="3479"/>
                  </a:lnTo>
                  <a:lnTo>
                    <a:pt x="2390" y="3395"/>
                  </a:lnTo>
                  <a:lnTo>
                    <a:pt x="2410" y="3315"/>
                  </a:lnTo>
                  <a:lnTo>
                    <a:pt x="2422" y="3242"/>
                  </a:lnTo>
                  <a:lnTo>
                    <a:pt x="2351" y="3110"/>
                  </a:lnTo>
                  <a:close/>
                </a:path>
              </a:pathLst>
            </a:custGeom>
            <a:solidFill>
              <a:srgbClr val="D9DBDA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7" name="Google Shape;317;p20"/>
            <p:cNvSpPr/>
            <p:nvPr/>
          </p:nvSpPr>
          <p:spPr>
            <a:xfrm>
              <a:off x="2322513" y="3806825"/>
              <a:ext cx="53975" cy="44450"/>
            </a:xfrm>
            <a:custGeom>
              <a:rect b="b" l="l" r="r" t="t"/>
              <a:pathLst>
                <a:path extrusionOk="0" h="140" w="167">
                  <a:moveTo>
                    <a:pt x="11" y="111"/>
                  </a:moveTo>
                  <a:lnTo>
                    <a:pt x="98" y="140"/>
                  </a:lnTo>
                  <a:lnTo>
                    <a:pt x="121" y="123"/>
                  </a:lnTo>
                  <a:lnTo>
                    <a:pt x="137" y="86"/>
                  </a:lnTo>
                  <a:lnTo>
                    <a:pt x="167" y="46"/>
                  </a:lnTo>
                  <a:lnTo>
                    <a:pt x="137" y="49"/>
                  </a:lnTo>
                  <a:lnTo>
                    <a:pt x="107" y="27"/>
                  </a:lnTo>
                  <a:lnTo>
                    <a:pt x="84" y="0"/>
                  </a:lnTo>
                  <a:lnTo>
                    <a:pt x="4" y="11"/>
                  </a:lnTo>
                  <a:lnTo>
                    <a:pt x="10" y="54"/>
                  </a:lnTo>
                  <a:lnTo>
                    <a:pt x="20" y="64"/>
                  </a:lnTo>
                  <a:lnTo>
                    <a:pt x="0" y="71"/>
                  </a:lnTo>
                  <a:lnTo>
                    <a:pt x="11" y="111"/>
                  </a:lnTo>
                  <a:close/>
                </a:path>
              </a:pathLst>
            </a:custGeom>
            <a:solidFill>
              <a:srgbClr val="D9DBDA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8" name="Google Shape;318;p20"/>
            <p:cNvSpPr/>
            <p:nvPr/>
          </p:nvSpPr>
          <p:spPr>
            <a:xfrm>
              <a:off x="2252663" y="3440113"/>
              <a:ext cx="25400" cy="42863"/>
            </a:xfrm>
            <a:custGeom>
              <a:rect b="b" l="l" r="r" t="t"/>
              <a:pathLst>
                <a:path extrusionOk="0" h="133" w="84">
                  <a:moveTo>
                    <a:pt x="72" y="123"/>
                  </a:moveTo>
                  <a:lnTo>
                    <a:pt x="84" y="83"/>
                  </a:lnTo>
                  <a:lnTo>
                    <a:pt x="64" y="30"/>
                  </a:lnTo>
                  <a:lnTo>
                    <a:pt x="54" y="0"/>
                  </a:lnTo>
                  <a:lnTo>
                    <a:pt x="27" y="0"/>
                  </a:lnTo>
                  <a:lnTo>
                    <a:pt x="7" y="30"/>
                  </a:lnTo>
                  <a:lnTo>
                    <a:pt x="0" y="70"/>
                  </a:lnTo>
                  <a:lnTo>
                    <a:pt x="15" y="110"/>
                  </a:lnTo>
                  <a:lnTo>
                    <a:pt x="55" y="133"/>
                  </a:lnTo>
                  <a:lnTo>
                    <a:pt x="72" y="123"/>
                  </a:lnTo>
                  <a:close/>
                </a:path>
              </a:pathLst>
            </a:custGeom>
            <a:solidFill>
              <a:srgbClr val="D9DBDA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9" name="Google Shape;319;p20"/>
            <p:cNvSpPr/>
            <p:nvPr/>
          </p:nvSpPr>
          <p:spPr>
            <a:xfrm>
              <a:off x="2163763" y="3232150"/>
              <a:ext cx="6350" cy="6350"/>
            </a:xfrm>
            <a:custGeom>
              <a:rect b="b" l="l" r="r" t="t"/>
              <a:pathLst>
                <a:path extrusionOk="0" h="20" w="20">
                  <a:moveTo>
                    <a:pt x="0" y="13"/>
                  </a:moveTo>
                  <a:lnTo>
                    <a:pt x="20" y="20"/>
                  </a:lnTo>
                  <a:lnTo>
                    <a:pt x="16" y="0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D9DBDA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0" name="Google Shape;320;p20"/>
            <p:cNvSpPr/>
            <p:nvPr/>
          </p:nvSpPr>
          <p:spPr>
            <a:xfrm>
              <a:off x="2146300" y="3211513"/>
              <a:ext cx="17463" cy="17463"/>
            </a:xfrm>
            <a:custGeom>
              <a:rect b="b" l="l" r="r" t="t"/>
              <a:pathLst>
                <a:path extrusionOk="0" h="56" w="54">
                  <a:moveTo>
                    <a:pt x="54" y="43"/>
                  </a:moveTo>
                  <a:lnTo>
                    <a:pt x="54" y="23"/>
                  </a:lnTo>
                  <a:lnTo>
                    <a:pt x="34" y="0"/>
                  </a:lnTo>
                  <a:lnTo>
                    <a:pt x="0" y="7"/>
                  </a:lnTo>
                  <a:lnTo>
                    <a:pt x="3" y="37"/>
                  </a:lnTo>
                  <a:lnTo>
                    <a:pt x="30" y="56"/>
                  </a:lnTo>
                  <a:lnTo>
                    <a:pt x="54" y="43"/>
                  </a:lnTo>
                  <a:close/>
                </a:path>
              </a:pathLst>
            </a:custGeom>
            <a:solidFill>
              <a:srgbClr val="D9DBDA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1" name="Google Shape;321;p20"/>
            <p:cNvSpPr/>
            <p:nvPr/>
          </p:nvSpPr>
          <p:spPr>
            <a:xfrm>
              <a:off x="2181225" y="3365500"/>
              <a:ext cx="36513" cy="55563"/>
            </a:xfrm>
            <a:custGeom>
              <a:rect b="b" l="l" r="r" t="t"/>
              <a:pathLst>
                <a:path extrusionOk="0" h="173" w="119">
                  <a:moveTo>
                    <a:pt x="77" y="129"/>
                  </a:moveTo>
                  <a:lnTo>
                    <a:pt x="84" y="84"/>
                  </a:lnTo>
                  <a:lnTo>
                    <a:pt x="119" y="24"/>
                  </a:lnTo>
                  <a:lnTo>
                    <a:pt x="116" y="0"/>
                  </a:lnTo>
                  <a:lnTo>
                    <a:pt x="80" y="34"/>
                  </a:lnTo>
                  <a:lnTo>
                    <a:pt x="37" y="84"/>
                  </a:lnTo>
                  <a:lnTo>
                    <a:pt x="54" y="87"/>
                  </a:lnTo>
                  <a:lnTo>
                    <a:pt x="0" y="126"/>
                  </a:lnTo>
                  <a:lnTo>
                    <a:pt x="17" y="152"/>
                  </a:lnTo>
                  <a:lnTo>
                    <a:pt x="15" y="161"/>
                  </a:lnTo>
                  <a:lnTo>
                    <a:pt x="38" y="173"/>
                  </a:lnTo>
                  <a:lnTo>
                    <a:pt x="77" y="129"/>
                  </a:lnTo>
                  <a:close/>
                </a:path>
              </a:pathLst>
            </a:custGeom>
            <a:solidFill>
              <a:srgbClr val="D9DBDA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2" name="Google Shape;322;p20"/>
            <p:cNvSpPr/>
            <p:nvPr/>
          </p:nvSpPr>
          <p:spPr>
            <a:xfrm>
              <a:off x="2049463" y="3213100"/>
              <a:ext cx="11113" cy="19050"/>
            </a:xfrm>
            <a:custGeom>
              <a:rect b="b" l="l" r="r" t="t"/>
              <a:pathLst>
                <a:path extrusionOk="0" h="60" w="33">
                  <a:moveTo>
                    <a:pt x="0" y="60"/>
                  </a:moveTo>
                  <a:lnTo>
                    <a:pt x="33" y="16"/>
                  </a:lnTo>
                  <a:lnTo>
                    <a:pt x="10" y="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D9DBDA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3" name="Google Shape;323;p20"/>
            <p:cNvSpPr/>
            <p:nvPr/>
          </p:nvSpPr>
          <p:spPr>
            <a:xfrm>
              <a:off x="2109788" y="3295650"/>
              <a:ext cx="14288" cy="12700"/>
            </a:xfrm>
            <a:custGeom>
              <a:rect b="b" l="l" r="r" t="t"/>
              <a:pathLst>
                <a:path extrusionOk="0" h="40" w="43">
                  <a:moveTo>
                    <a:pt x="0" y="30"/>
                  </a:moveTo>
                  <a:lnTo>
                    <a:pt x="17" y="40"/>
                  </a:lnTo>
                  <a:lnTo>
                    <a:pt x="29" y="23"/>
                  </a:lnTo>
                  <a:lnTo>
                    <a:pt x="43" y="0"/>
                  </a:lnTo>
                  <a:lnTo>
                    <a:pt x="19" y="3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D9DBDA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4" name="Google Shape;324;p20"/>
            <p:cNvSpPr/>
            <p:nvPr/>
          </p:nvSpPr>
          <p:spPr>
            <a:xfrm>
              <a:off x="2174875" y="3371850"/>
              <a:ext cx="12700" cy="14288"/>
            </a:xfrm>
            <a:custGeom>
              <a:rect b="b" l="l" r="r" t="t"/>
              <a:pathLst>
                <a:path extrusionOk="0" h="47" w="41">
                  <a:moveTo>
                    <a:pt x="41" y="0"/>
                  </a:moveTo>
                  <a:lnTo>
                    <a:pt x="11" y="20"/>
                  </a:lnTo>
                  <a:lnTo>
                    <a:pt x="0" y="47"/>
                  </a:lnTo>
                  <a:lnTo>
                    <a:pt x="34" y="26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D9DBDA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5" name="Google Shape;325;p20"/>
            <p:cNvSpPr/>
            <p:nvPr/>
          </p:nvSpPr>
          <p:spPr>
            <a:xfrm>
              <a:off x="2047875" y="3151188"/>
              <a:ext cx="25400" cy="58738"/>
            </a:xfrm>
            <a:custGeom>
              <a:rect b="b" l="l" r="r" t="t"/>
              <a:pathLst>
                <a:path extrusionOk="0" h="183" w="83">
                  <a:moveTo>
                    <a:pt x="83" y="27"/>
                  </a:moveTo>
                  <a:lnTo>
                    <a:pt x="43" y="0"/>
                  </a:lnTo>
                  <a:lnTo>
                    <a:pt x="2" y="4"/>
                  </a:lnTo>
                  <a:lnTo>
                    <a:pt x="0" y="67"/>
                  </a:lnTo>
                  <a:lnTo>
                    <a:pt x="7" y="124"/>
                  </a:lnTo>
                  <a:lnTo>
                    <a:pt x="20" y="156"/>
                  </a:lnTo>
                  <a:lnTo>
                    <a:pt x="51" y="183"/>
                  </a:lnTo>
                  <a:lnTo>
                    <a:pt x="67" y="139"/>
                  </a:lnTo>
                  <a:lnTo>
                    <a:pt x="44" y="73"/>
                  </a:lnTo>
                  <a:lnTo>
                    <a:pt x="73" y="57"/>
                  </a:lnTo>
                  <a:lnTo>
                    <a:pt x="83" y="27"/>
                  </a:lnTo>
                  <a:close/>
                </a:path>
              </a:pathLst>
            </a:custGeom>
            <a:solidFill>
              <a:srgbClr val="D9DBDA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6" name="Google Shape;326;p20"/>
            <p:cNvSpPr/>
            <p:nvPr/>
          </p:nvSpPr>
          <p:spPr>
            <a:xfrm>
              <a:off x="2039938" y="3101975"/>
              <a:ext cx="39688" cy="31750"/>
            </a:xfrm>
            <a:custGeom>
              <a:rect b="b" l="l" r="r" t="t"/>
              <a:pathLst>
                <a:path extrusionOk="0" h="99" w="127">
                  <a:moveTo>
                    <a:pt x="73" y="50"/>
                  </a:moveTo>
                  <a:lnTo>
                    <a:pt x="76" y="77"/>
                  </a:lnTo>
                  <a:lnTo>
                    <a:pt x="123" y="99"/>
                  </a:lnTo>
                  <a:lnTo>
                    <a:pt x="120" y="59"/>
                  </a:lnTo>
                  <a:lnTo>
                    <a:pt x="110" y="60"/>
                  </a:lnTo>
                  <a:lnTo>
                    <a:pt x="103" y="33"/>
                  </a:lnTo>
                  <a:lnTo>
                    <a:pt x="120" y="37"/>
                  </a:lnTo>
                  <a:lnTo>
                    <a:pt x="127" y="3"/>
                  </a:lnTo>
                  <a:lnTo>
                    <a:pt x="76" y="0"/>
                  </a:lnTo>
                  <a:lnTo>
                    <a:pt x="0" y="11"/>
                  </a:lnTo>
                  <a:lnTo>
                    <a:pt x="16" y="40"/>
                  </a:lnTo>
                  <a:lnTo>
                    <a:pt x="73" y="50"/>
                  </a:lnTo>
                  <a:close/>
                </a:path>
              </a:pathLst>
            </a:custGeom>
            <a:solidFill>
              <a:srgbClr val="D9DBDA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7" name="Google Shape;327;p20"/>
            <p:cNvSpPr/>
            <p:nvPr/>
          </p:nvSpPr>
          <p:spPr>
            <a:xfrm>
              <a:off x="2079625" y="2957513"/>
              <a:ext cx="95250" cy="125413"/>
            </a:xfrm>
            <a:custGeom>
              <a:rect b="b" l="l" r="r" t="t"/>
              <a:pathLst>
                <a:path extrusionOk="0" h="394" w="300">
                  <a:moveTo>
                    <a:pt x="0" y="370"/>
                  </a:moveTo>
                  <a:lnTo>
                    <a:pt x="36" y="394"/>
                  </a:lnTo>
                  <a:lnTo>
                    <a:pt x="90" y="370"/>
                  </a:lnTo>
                  <a:lnTo>
                    <a:pt x="105" y="320"/>
                  </a:lnTo>
                  <a:lnTo>
                    <a:pt x="109" y="297"/>
                  </a:lnTo>
                  <a:lnTo>
                    <a:pt x="139" y="300"/>
                  </a:lnTo>
                  <a:lnTo>
                    <a:pt x="166" y="302"/>
                  </a:lnTo>
                  <a:lnTo>
                    <a:pt x="202" y="276"/>
                  </a:lnTo>
                  <a:lnTo>
                    <a:pt x="211" y="256"/>
                  </a:lnTo>
                  <a:lnTo>
                    <a:pt x="205" y="227"/>
                  </a:lnTo>
                  <a:lnTo>
                    <a:pt x="171" y="220"/>
                  </a:lnTo>
                  <a:lnTo>
                    <a:pt x="208" y="196"/>
                  </a:lnTo>
                  <a:lnTo>
                    <a:pt x="238" y="163"/>
                  </a:lnTo>
                  <a:lnTo>
                    <a:pt x="274" y="159"/>
                  </a:lnTo>
                  <a:lnTo>
                    <a:pt x="300" y="112"/>
                  </a:lnTo>
                  <a:lnTo>
                    <a:pt x="290" y="96"/>
                  </a:lnTo>
                  <a:lnTo>
                    <a:pt x="244" y="143"/>
                  </a:lnTo>
                  <a:lnTo>
                    <a:pt x="237" y="120"/>
                  </a:lnTo>
                  <a:lnTo>
                    <a:pt x="284" y="80"/>
                  </a:lnTo>
                  <a:lnTo>
                    <a:pt x="266" y="3"/>
                  </a:lnTo>
                  <a:lnTo>
                    <a:pt x="242" y="0"/>
                  </a:lnTo>
                  <a:lnTo>
                    <a:pt x="236" y="27"/>
                  </a:lnTo>
                  <a:lnTo>
                    <a:pt x="207" y="44"/>
                  </a:lnTo>
                  <a:lnTo>
                    <a:pt x="120" y="111"/>
                  </a:lnTo>
                  <a:lnTo>
                    <a:pt x="114" y="137"/>
                  </a:lnTo>
                  <a:lnTo>
                    <a:pt x="114" y="171"/>
                  </a:lnTo>
                  <a:lnTo>
                    <a:pt x="104" y="147"/>
                  </a:lnTo>
                  <a:lnTo>
                    <a:pt x="64" y="141"/>
                  </a:lnTo>
                  <a:lnTo>
                    <a:pt x="61" y="157"/>
                  </a:lnTo>
                  <a:lnTo>
                    <a:pt x="41" y="134"/>
                  </a:lnTo>
                  <a:lnTo>
                    <a:pt x="1" y="188"/>
                  </a:lnTo>
                  <a:lnTo>
                    <a:pt x="12" y="248"/>
                  </a:lnTo>
                  <a:lnTo>
                    <a:pt x="49" y="248"/>
                  </a:lnTo>
                  <a:lnTo>
                    <a:pt x="22" y="268"/>
                  </a:lnTo>
                  <a:lnTo>
                    <a:pt x="32" y="288"/>
                  </a:lnTo>
                  <a:lnTo>
                    <a:pt x="59" y="300"/>
                  </a:lnTo>
                  <a:lnTo>
                    <a:pt x="33" y="347"/>
                  </a:lnTo>
                  <a:lnTo>
                    <a:pt x="0" y="370"/>
                  </a:lnTo>
                  <a:close/>
                </a:path>
              </a:pathLst>
            </a:custGeom>
            <a:solidFill>
              <a:srgbClr val="D9DBDA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grpSp>
        <p:nvGrpSpPr>
          <p:cNvPr id="328" name="Google Shape;328;p20"/>
          <p:cNvGrpSpPr/>
          <p:nvPr/>
        </p:nvGrpSpPr>
        <p:grpSpPr>
          <a:xfrm>
            <a:off x="2766546" y="4380617"/>
            <a:ext cx="193105" cy="276169"/>
            <a:chOff x="1770063" y="3497263"/>
            <a:chExt cx="431800" cy="617538"/>
          </a:xfrm>
        </p:grpSpPr>
        <p:sp>
          <p:nvSpPr>
            <p:cNvPr id="329" name="Google Shape;329;p20"/>
            <p:cNvSpPr/>
            <p:nvPr/>
          </p:nvSpPr>
          <p:spPr>
            <a:xfrm>
              <a:off x="1824038" y="3668713"/>
              <a:ext cx="11113" cy="15875"/>
            </a:xfrm>
            <a:custGeom>
              <a:rect b="b" l="l" r="r" t="t"/>
              <a:pathLst>
                <a:path extrusionOk="0" h="49" w="34">
                  <a:moveTo>
                    <a:pt x="31" y="49"/>
                  </a:moveTo>
                  <a:lnTo>
                    <a:pt x="34" y="7"/>
                  </a:lnTo>
                  <a:lnTo>
                    <a:pt x="0" y="0"/>
                  </a:lnTo>
                  <a:lnTo>
                    <a:pt x="1" y="33"/>
                  </a:lnTo>
                  <a:lnTo>
                    <a:pt x="31" y="49"/>
                  </a:lnTo>
                  <a:close/>
                </a:path>
              </a:pathLst>
            </a:custGeom>
            <a:solidFill>
              <a:srgbClr val="D9DBDA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0" name="Google Shape;330;p20"/>
            <p:cNvSpPr/>
            <p:nvPr/>
          </p:nvSpPr>
          <p:spPr>
            <a:xfrm>
              <a:off x="1790700" y="3724275"/>
              <a:ext cx="26988" cy="15875"/>
            </a:xfrm>
            <a:custGeom>
              <a:rect b="b" l="l" r="r" t="t"/>
              <a:pathLst>
                <a:path extrusionOk="0" h="50" w="87">
                  <a:moveTo>
                    <a:pt x="0" y="14"/>
                  </a:moveTo>
                  <a:lnTo>
                    <a:pt x="70" y="50"/>
                  </a:lnTo>
                  <a:lnTo>
                    <a:pt x="87" y="6"/>
                  </a:lnTo>
                  <a:lnTo>
                    <a:pt x="67" y="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D9DBDA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1" name="Google Shape;331;p20"/>
            <p:cNvSpPr/>
            <p:nvPr/>
          </p:nvSpPr>
          <p:spPr>
            <a:xfrm>
              <a:off x="1770063" y="3497263"/>
              <a:ext cx="431800" cy="617538"/>
            </a:xfrm>
            <a:custGeom>
              <a:rect b="b" l="l" r="r" t="t"/>
              <a:pathLst>
                <a:path extrusionOk="0" h="1942" w="1360">
                  <a:moveTo>
                    <a:pt x="1261" y="721"/>
                  </a:moveTo>
                  <a:lnTo>
                    <a:pt x="1261" y="721"/>
                  </a:lnTo>
                  <a:lnTo>
                    <a:pt x="1269" y="722"/>
                  </a:lnTo>
                  <a:lnTo>
                    <a:pt x="1276" y="722"/>
                  </a:lnTo>
                  <a:lnTo>
                    <a:pt x="1280" y="722"/>
                  </a:lnTo>
                  <a:lnTo>
                    <a:pt x="1283" y="719"/>
                  </a:lnTo>
                  <a:lnTo>
                    <a:pt x="1286" y="717"/>
                  </a:lnTo>
                  <a:lnTo>
                    <a:pt x="1287" y="716"/>
                  </a:lnTo>
                  <a:lnTo>
                    <a:pt x="1288" y="714"/>
                  </a:lnTo>
                  <a:lnTo>
                    <a:pt x="1315" y="697"/>
                  </a:lnTo>
                  <a:lnTo>
                    <a:pt x="1337" y="677"/>
                  </a:lnTo>
                  <a:lnTo>
                    <a:pt x="1360" y="654"/>
                  </a:lnTo>
                  <a:lnTo>
                    <a:pt x="1257" y="650"/>
                  </a:lnTo>
                  <a:lnTo>
                    <a:pt x="1228" y="638"/>
                  </a:lnTo>
                  <a:lnTo>
                    <a:pt x="1164" y="663"/>
                  </a:lnTo>
                  <a:lnTo>
                    <a:pt x="1124" y="635"/>
                  </a:lnTo>
                  <a:lnTo>
                    <a:pt x="1058" y="498"/>
                  </a:lnTo>
                  <a:lnTo>
                    <a:pt x="991" y="504"/>
                  </a:lnTo>
                  <a:lnTo>
                    <a:pt x="921" y="623"/>
                  </a:lnTo>
                  <a:lnTo>
                    <a:pt x="841" y="635"/>
                  </a:lnTo>
                  <a:lnTo>
                    <a:pt x="734" y="519"/>
                  </a:lnTo>
                  <a:lnTo>
                    <a:pt x="731" y="441"/>
                  </a:lnTo>
                  <a:lnTo>
                    <a:pt x="804" y="410"/>
                  </a:lnTo>
                  <a:lnTo>
                    <a:pt x="799" y="318"/>
                  </a:lnTo>
                  <a:lnTo>
                    <a:pt x="837" y="280"/>
                  </a:lnTo>
                  <a:lnTo>
                    <a:pt x="887" y="276"/>
                  </a:lnTo>
                  <a:lnTo>
                    <a:pt x="922" y="247"/>
                  </a:lnTo>
                  <a:lnTo>
                    <a:pt x="920" y="191"/>
                  </a:lnTo>
                  <a:lnTo>
                    <a:pt x="946" y="176"/>
                  </a:lnTo>
                  <a:lnTo>
                    <a:pt x="932" y="169"/>
                  </a:lnTo>
                  <a:lnTo>
                    <a:pt x="949" y="119"/>
                  </a:lnTo>
                  <a:lnTo>
                    <a:pt x="1005" y="85"/>
                  </a:lnTo>
                  <a:lnTo>
                    <a:pt x="1018" y="62"/>
                  </a:lnTo>
                  <a:lnTo>
                    <a:pt x="948" y="0"/>
                  </a:lnTo>
                  <a:lnTo>
                    <a:pt x="928" y="57"/>
                  </a:lnTo>
                  <a:lnTo>
                    <a:pt x="886" y="57"/>
                  </a:lnTo>
                  <a:lnTo>
                    <a:pt x="899" y="140"/>
                  </a:lnTo>
                  <a:lnTo>
                    <a:pt x="873" y="192"/>
                  </a:lnTo>
                  <a:lnTo>
                    <a:pt x="833" y="190"/>
                  </a:lnTo>
                  <a:lnTo>
                    <a:pt x="866" y="110"/>
                  </a:lnTo>
                  <a:lnTo>
                    <a:pt x="812" y="51"/>
                  </a:lnTo>
                  <a:lnTo>
                    <a:pt x="762" y="68"/>
                  </a:lnTo>
                  <a:lnTo>
                    <a:pt x="772" y="91"/>
                  </a:lnTo>
                  <a:lnTo>
                    <a:pt x="712" y="81"/>
                  </a:lnTo>
                  <a:lnTo>
                    <a:pt x="693" y="124"/>
                  </a:lnTo>
                  <a:lnTo>
                    <a:pt x="643" y="142"/>
                  </a:lnTo>
                  <a:lnTo>
                    <a:pt x="594" y="196"/>
                  </a:lnTo>
                  <a:lnTo>
                    <a:pt x="604" y="235"/>
                  </a:lnTo>
                  <a:lnTo>
                    <a:pt x="617" y="265"/>
                  </a:lnTo>
                  <a:lnTo>
                    <a:pt x="547" y="292"/>
                  </a:lnTo>
                  <a:lnTo>
                    <a:pt x="515" y="326"/>
                  </a:lnTo>
                  <a:lnTo>
                    <a:pt x="494" y="358"/>
                  </a:lnTo>
                  <a:lnTo>
                    <a:pt x="551" y="392"/>
                  </a:lnTo>
                  <a:lnTo>
                    <a:pt x="615" y="374"/>
                  </a:lnTo>
                  <a:lnTo>
                    <a:pt x="665" y="384"/>
                  </a:lnTo>
                  <a:lnTo>
                    <a:pt x="632" y="451"/>
                  </a:lnTo>
                  <a:lnTo>
                    <a:pt x="579" y="451"/>
                  </a:lnTo>
                  <a:lnTo>
                    <a:pt x="539" y="494"/>
                  </a:lnTo>
                  <a:lnTo>
                    <a:pt x="566" y="548"/>
                  </a:lnTo>
                  <a:lnTo>
                    <a:pt x="564" y="607"/>
                  </a:lnTo>
                  <a:lnTo>
                    <a:pt x="544" y="605"/>
                  </a:lnTo>
                  <a:lnTo>
                    <a:pt x="493" y="575"/>
                  </a:lnTo>
                  <a:lnTo>
                    <a:pt x="437" y="552"/>
                  </a:lnTo>
                  <a:lnTo>
                    <a:pt x="396" y="586"/>
                  </a:lnTo>
                  <a:lnTo>
                    <a:pt x="411" y="626"/>
                  </a:lnTo>
                  <a:lnTo>
                    <a:pt x="367" y="609"/>
                  </a:lnTo>
                  <a:lnTo>
                    <a:pt x="363" y="579"/>
                  </a:lnTo>
                  <a:lnTo>
                    <a:pt x="323" y="550"/>
                  </a:lnTo>
                  <a:lnTo>
                    <a:pt x="283" y="557"/>
                  </a:lnTo>
                  <a:lnTo>
                    <a:pt x="213" y="545"/>
                  </a:lnTo>
                  <a:lnTo>
                    <a:pt x="204" y="610"/>
                  </a:lnTo>
                  <a:lnTo>
                    <a:pt x="147" y="635"/>
                  </a:lnTo>
                  <a:lnTo>
                    <a:pt x="161" y="687"/>
                  </a:lnTo>
                  <a:lnTo>
                    <a:pt x="195" y="697"/>
                  </a:lnTo>
                  <a:lnTo>
                    <a:pt x="205" y="731"/>
                  </a:lnTo>
                  <a:lnTo>
                    <a:pt x="148" y="717"/>
                  </a:lnTo>
                  <a:lnTo>
                    <a:pt x="141" y="767"/>
                  </a:lnTo>
                  <a:lnTo>
                    <a:pt x="166" y="803"/>
                  </a:lnTo>
                  <a:lnTo>
                    <a:pt x="191" y="783"/>
                  </a:lnTo>
                  <a:lnTo>
                    <a:pt x="245" y="776"/>
                  </a:lnTo>
                  <a:lnTo>
                    <a:pt x="248" y="806"/>
                  </a:lnTo>
                  <a:lnTo>
                    <a:pt x="269" y="822"/>
                  </a:lnTo>
                  <a:lnTo>
                    <a:pt x="179" y="846"/>
                  </a:lnTo>
                  <a:lnTo>
                    <a:pt x="159" y="903"/>
                  </a:lnTo>
                  <a:lnTo>
                    <a:pt x="113" y="920"/>
                  </a:lnTo>
                  <a:lnTo>
                    <a:pt x="73" y="970"/>
                  </a:lnTo>
                  <a:lnTo>
                    <a:pt x="117" y="1006"/>
                  </a:lnTo>
                  <a:lnTo>
                    <a:pt x="131" y="1026"/>
                  </a:lnTo>
                  <a:lnTo>
                    <a:pt x="177" y="1029"/>
                  </a:lnTo>
                  <a:lnTo>
                    <a:pt x="185" y="1063"/>
                  </a:lnTo>
                  <a:lnTo>
                    <a:pt x="211" y="1061"/>
                  </a:lnTo>
                  <a:lnTo>
                    <a:pt x="250" y="1021"/>
                  </a:lnTo>
                  <a:lnTo>
                    <a:pt x="252" y="1072"/>
                  </a:lnTo>
                  <a:lnTo>
                    <a:pt x="275" y="1092"/>
                  </a:lnTo>
                  <a:lnTo>
                    <a:pt x="408" y="1090"/>
                  </a:lnTo>
                  <a:lnTo>
                    <a:pt x="454" y="1059"/>
                  </a:lnTo>
                  <a:lnTo>
                    <a:pt x="448" y="1096"/>
                  </a:lnTo>
                  <a:lnTo>
                    <a:pt x="472" y="1146"/>
                  </a:lnTo>
                  <a:lnTo>
                    <a:pt x="395" y="1133"/>
                  </a:lnTo>
                  <a:lnTo>
                    <a:pt x="338" y="1171"/>
                  </a:lnTo>
                  <a:lnTo>
                    <a:pt x="303" y="1253"/>
                  </a:lnTo>
                  <a:lnTo>
                    <a:pt x="340" y="1250"/>
                  </a:lnTo>
                  <a:lnTo>
                    <a:pt x="346" y="1266"/>
                  </a:lnTo>
                  <a:lnTo>
                    <a:pt x="296" y="1300"/>
                  </a:lnTo>
                  <a:lnTo>
                    <a:pt x="271" y="1367"/>
                  </a:lnTo>
                  <a:lnTo>
                    <a:pt x="155" y="1425"/>
                  </a:lnTo>
                  <a:lnTo>
                    <a:pt x="165" y="1447"/>
                  </a:lnTo>
                  <a:lnTo>
                    <a:pt x="225" y="1420"/>
                  </a:lnTo>
                  <a:lnTo>
                    <a:pt x="281" y="1419"/>
                  </a:lnTo>
                  <a:lnTo>
                    <a:pt x="274" y="1404"/>
                  </a:lnTo>
                  <a:lnTo>
                    <a:pt x="297" y="1400"/>
                  </a:lnTo>
                  <a:lnTo>
                    <a:pt x="357" y="1386"/>
                  </a:lnTo>
                  <a:lnTo>
                    <a:pt x="391" y="1372"/>
                  </a:lnTo>
                  <a:lnTo>
                    <a:pt x="437" y="1309"/>
                  </a:lnTo>
                  <a:lnTo>
                    <a:pt x="470" y="1292"/>
                  </a:lnTo>
                  <a:lnTo>
                    <a:pt x="450" y="1339"/>
                  </a:lnTo>
                  <a:lnTo>
                    <a:pt x="441" y="1375"/>
                  </a:lnTo>
                  <a:lnTo>
                    <a:pt x="478" y="1385"/>
                  </a:lnTo>
                  <a:lnTo>
                    <a:pt x="541" y="1398"/>
                  </a:lnTo>
                  <a:lnTo>
                    <a:pt x="555" y="1414"/>
                  </a:lnTo>
                  <a:lnTo>
                    <a:pt x="478" y="1401"/>
                  </a:lnTo>
                  <a:lnTo>
                    <a:pt x="424" y="1411"/>
                  </a:lnTo>
                  <a:lnTo>
                    <a:pt x="334" y="1446"/>
                  </a:lnTo>
                  <a:lnTo>
                    <a:pt x="258" y="1450"/>
                  </a:lnTo>
                  <a:lnTo>
                    <a:pt x="225" y="1460"/>
                  </a:lnTo>
                  <a:lnTo>
                    <a:pt x="218" y="1516"/>
                  </a:lnTo>
                  <a:lnTo>
                    <a:pt x="172" y="1537"/>
                  </a:lnTo>
                  <a:lnTo>
                    <a:pt x="199" y="1580"/>
                  </a:lnTo>
                  <a:lnTo>
                    <a:pt x="246" y="1600"/>
                  </a:lnTo>
                  <a:lnTo>
                    <a:pt x="179" y="1603"/>
                  </a:lnTo>
                  <a:lnTo>
                    <a:pt x="149" y="1593"/>
                  </a:lnTo>
                  <a:lnTo>
                    <a:pt x="132" y="1567"/>
                  </a:lnTo>
                  <a:lnTo>
                    <a:pt x="92" y="1601"/>
                  </a:lnTo>
                  <a:lnTo>
                    <a:pt x="112" y="1554"/>
                  </a:lnTo>
                  <a:lnTo>
                    <a:pt x="39" y="1572"/>
                  </a:lnTo>
                  <a:lnTo>
                    <a:pt x="15" y="1575"/>
                  </a:lnTo>
                  <a:lnTo>
                    <a:pt x="0" y="1619"/>
                  </a:lnTo>
                  <a:lnTo>
                    <a:pt x="16" y="1644"/>
                  </a:lnTo>
                  <a:lnTo>
                    <a:pt x="97" y="1648"/>
                  </a:lnTo>
                  <a:lnTo>
                    <a:pt x="147" y="1653"/>
                  </a:lnTo>
                  <a:lnTo>
                    <a:pt x="187" y="1653"/>
                  </a:lnTo>
                  <a:lnTo>
                    <a:pt x="194" y="1666"/>
                  </a:lnTo>
                  <a:lnTo>
                    <a:pt x="144" y="1683"/>
                  </a:lnTo>
                  <a:lnTo>
                    <a:pt x="117" y="1693"/>
                  </a:lnTo>
                  <a:lnTo>
                    <a:pt x="61" y="1733"/>
                  </a:lnTo>
                  <a:lnTo>
                    <a:pt x="21" y="1777"/>
                  </a:lnTo>
                  <a:lnTo>
                    <a:pt x="84" y="1773"/>
                  </a:lnTo>
                  <a:lnTo>
                    <a:pt x="115" y="1809"/>
                  </a:lnTo>
                  <a:lnTo>
                    <a:pt x="138" y="1792"/>
                  </a:lnTo>
                  <a:lnTo>
                    <a:pt x="210" y="1759"/>
                  </a:lnTo>
                  <a:lnTo>
                    <a:pt x="244" y="1779"/>
                  </a:lnTo>
                  <a:lnTo>
                    <a:pt x="228" y="1792"/>
                  </a:lnTo>
                  <a:lnTo>
                    <a:pt x="158" y="1816"/>
                  </a:lnTo>
                  <a:lnTo>
                    <a:pt x="129" y="1879"/>
                  </a:lnTo>
                  <a:lnTo>
                    <a:pt x="79" y="1899"/>
                  </a:lnTo>
                  <a:lnTo>
                    <a:pt x="119" y="1903"/>
                  </a:lnTo>
                  <a:lnTo>
                    <a:pt x="151" y="1876"/>
                  </a:lnTo>
                  <a:lnTo>
                    <a:pt x="181" y="1843"/>
                  </a:lnTo>
                  <a:lnTo>
                    <a:pt x="218" y="1838"/>
                  </a:lnTo>
                  <a:lnTo>
                    <a:pt x="288" y="1818"/>
                  </a:lnTo>
                  <a:lnTo>
                    <a:pt x="265" y="1841"/>
                  </a:lnTo>
                  <a:lnTo>
                    <a:pt x="308" y="1848"/>
                  </a:lnTo>
                  <a:lnTo>
                    <a:pt x="242" y="1881"/>
                  </a:lnTo>
                  <a:lnTo>
                    <a:pt x="218" y="1881"/>
                  </a:lnTo>
                  <a:lnTo>
                    <a:pt x="186" y="1908"/>
                  </a:lnTo>
                  <a:lnTo>
                    <a:pt x="223" y="1918"/>
                  </a:lnTo>
                  <a:lnTo>
                    <a:pt x="223" y="1942"/>
                  </a:lnTo>
                  <a:lnTo>
                    <a:pt x="283" y="1927"/>
                  </a:lnTo>
                  <a:lnTo>
                    <a:pt x="302" y="1910"/>
                  </a:lnTo>
                  <a:lnTo>
                    <a:pt x="325" y="1920"/>
                  </a:lnTo>
                  <a:lnTo>
                    <a:pt x="419" y="1933"/>
                  </a:lnTo>
                  <a:lnTo>
                    <a:pt x="462" y="1919"/>
                  </a:lnTo>
                  <a:lnTo>
                    <a:pt x="499" y="1909"/>
                  </a:lnTo>
                  <a:lnTo>
                    <a:pt x="521" y="1876"/>
                  </a:lnTo>
                  <a:lnTo>
                    <a:pt x="558" y="1875"/>
                  </a:lnTo>
                  <a:lnTo>
                    <a:pt x="575" y="1845"/>
                  </a:lnTo>
                  <a:lnTo>
                    <a:pt x="632" y="1848"/>
                  </a:lnTo>
                  <a:lnTo>
                    <a:pt x="622" y="1818"/>
                  </a:lnTo>
                  <a:lnTo>
                    <a:pt x="627" y="1791"/>
                  </a:lnTo>
                  <a:lnTo>
                    <a:pt x="608" y="1789"/>
                  </a:lnTo>
                  <a:lnTo>
                    <a:pt x="617" y="1752"/>
                  </a:lnTo>
                  <a:lnTo>
                    <a:pt x="640" y="1754"/>
                  </a:lnTo>
                  <a:lnTo>
                    <a:pt x="664" y="1734"/>
                  </a:lnTo>
                  <a:lnTo>
                    <a:pt x="650" y="1781"/>
                  </a:lnTo>
                  <a:lnTo>
                    <a:pt x="681" y="1808"/>
                  </a:lnTo>
                  <a:lnTo>
                    <a:pt x="714" y="1778"/>
                  </a:lnTo>
                  <a:lnTo>
                    <a:pt x="757" y="1770"/>
                  </a:lnTo>
                  <a:lnTo>
                    <a:pt x="778" y="1730"/>
                  </a:lnTo>
                  <a:lnTo>
                    <a:pt x="814" y="1740"/>
                  </a:lnTo>
                  <a:lnTo>
                    <a:pt x="843" y="1700"/>
                  </a:lnTo>
                  <a:lnTo>
                    <a:pt x="910" y="1663"/>
                  </a:lnTo>
                  <a:lnTo>
                    <a:pt x="1009" y="1632"/>
                  </a:lnTo>
                  <a:lnTo>
                    <a:pt x="1029" y="1588"/>
                  </a:lnTo>
                  <a:lnTo>
                    <a:pt x="1053" y="1572"/>
                  </a:lnTo>
                  <a:lnTo>
                    <a:pt x="1066" y="1622"/>
                  </a:lnTo>
                  <a:lnTo>
                    <a:pt x="1133" y="1597"/>
                  </a:lnTo>
                  <a:lnTo>
                    <a:pt x="1199" y="1614"/>
                  </a:lnTo>
                  <a:lnTo>
                    <a:pt x="1242" y="1606"/>
                  </a:lnTo>
                  <a:lnTo>
                    <a:pt x="1199" y="1547"/>
                  </a:lnTo>
                  <a:lnTo>
                    <a:pt x="1192" y="1524"/>
                  </a:lnTo>
                  <a:lnTo>
                    <a:pt x="1222" y="1524"/>
                  </a:lnTo>
                  <a:lnTo>
                    <a:pt x="1234" y="1474"/>
                  </a:lnTo>
                  <a:lnTo>
                    <a:pt x="1290" y="1324"/>
                  </a:lnTo>
                  <a:lnTo>
                    <a:pt x="1319" y="1248"/>
                  </a:lnTo>
                  <a:lnTo>
                    <a:pt x="1274" y="1056"/>
                  </a:lnTo>
                  <a:lnTo>
                    <a:pt x="1257" y="976"/>
                  </a:lnTo>
                  <a:lnTo>
                    <a:pt x="1287" y="916"/>
                  </a:lnTo>
                  <a:lnTo>
                    <a:pt x="1235" y="850"/>
                  </a:lnTo>
                  <a:lnTo>
                    <a:pt x="1218" y="744"/>
                  </a:lnTo>
                  <a:lnTo>
                    <a:pt x="1228" y="707"/>
                  </a:lnTo>
                  <a:lnTo>
                    <a:pt x="1228" y="707"/>
                  </a:lnTo>
                  <a:lnTo>
                    <a:pt x="1235" y="712"/>
                  </a:lnTo>
                  <a:lnTo>
                    <a:pt x="1246" y="716"/>
                  </a:lnTo>
                  <a:lnTo>
                    <a:pt x="1261" y="721"/>
                  </a:lnTo>
                  <a:lnTo>
                    <a:pt x="1261" y="721"/>
                  </a:lnTo>
                  <a:close/>
                </a:path>
              </a:pathLst>
            </a:custGeom>
            <a:solidFill>
              <a:srgbClr val="D9DBDA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grpSp>
        <p:nvGrpSpPr>
          <p:cNvPr id="332" name="Google Shape;332;p20"/>
          <p:cNvGrpSpPr/>
          <p:nvPr/>
        </p:nvGrpSpPr>
        <p:grpSpPr>
          <a:xfrm>
            <a:off x="4052254" y="5247455"/>
            <a:ext cx="374851" cy="380530"/>
            <a:chOff x="4645025" y="5435600"/>
            <a:chExt cx="838201" cy="850901"/>
          </a:xfrm>
        </p:grpSpPr>
        <p:sp>
          <p:nvSpPr>
            <p:cNvPr id="333" name="Google Shape;333;p20"/>
            <p:cNvSpPr/>
            <p:nvPr/>
          </p:nvSpPr>
          <p:spPr>
            <a:xfrm>
              <a:off x="4645025" y="5700713"/>
              <a:ext cx="41275" cy="52388"/>
            </a:xfrm>
            <a:custGeom>
              <a:rect b="b" l="l" r="r" t="t"/>
              <a:pathLst>
                <a:path extrusionOk="0" h="166" w="130">
                  <a:moveTo>
                    <a:pt x="96" y="101"/>
                  </a:moveTo>
                  <a:lnTo>
                    <a:pt x="65" y="82"/>
                  </a:lnTo>
                  <a:lnTo>
                    <a:pt x="60" y="44"/>
                  </a:lnTo>
                  <a:lnTo>
                    <a:pt x="98" y="31"/>
                  </a:lnTo>
                  <a:lnTo>
                    <a:pt x="79" y="9"/>
                  </a:lnTo>
                  <a:lnTo>
                    <a:pt x="59" y="0"/>
                  </a:lnTo>
                  <a:lnTo>
                    <a:pt x="52" y="13"/>
                  </a:lnTo>
                  <a:lnTo>
                    <a:pt x="5" y="5"/>
                  </a:lnTo>
                  <a:lnTo>
                    <a:pt x="0" y="27"/>
                  </a:lnTo>
                  <a:lnTo>
                    <a:pt x="63" y="95"/>
                  </a:lnTo>
                  <a:lnTo>
                    <a:pt x="68" y="132"/>
                  </a:lnTo>
                  <a:lnTo>
                    <a:pt x="126" y="166"/>
                  </a:lnTo>
                  <a:lnTo>
                    <a:pt x="130" y="132"/>
                  </a:lnTo>
                  <a:lnTo>
                    <a:pt x="94" y="130"/>
                  </a:lnTo>
                  <a:lnTo>
                    <a:pt x="96" y="10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4" name="Google Shape;334;p20"/>
            <p:cNvSpPr/>
            <p:nvPr/>
          </p:nvSpPr>
          <p:spPr>
            <a:xfrm>
              <a:off x="4730750" y="5816600"/>
              <a:ext cx="20638" cy="36513"/>
            </a:xfrm>
            <a:custGeom>
              <a:rect b="b" l="l" r="r" t="t"/>
              <a:pathLst>
                <a:path extrusionOk="0" h="116" w="66">
                  <a:moveTo>
                    <a:pt x="57" y="0"/>
                  </a:moveTo>
                  <a:lnTo>
                    <a:pt x="21" y="22"/>
                  </a:lnTo>
                  <a:lnTo>
                    <a:pt x="17" y="56"/>
                  </a:lnTo>
                  <a:lnTo>
                    <a:pt x="2" y="80"/>
                  </a:lnTo>
                  <a:lnTo>
                    <a:pt x="0" y="107"/>
                  </a:lnTo>
                  <a:lnTo>
                    <a:pt x="11" y="116"/>
                  </a:lnTo>
                  <a:lnTo>
                    <a:pt x="39" y="86"/>
                  </a:lnTo>
                  <a:lnTo>
                    <a:pt x="42" y="99"/>
                  </a:lnTo>
                  <a:lnTo>
                    <a:pt x="60" y="99"/>
                  </a:lnTo>
                  <a:lnTo>
                    <a:pt x="66" y="47"/>
                  </a:lnTo>
                  <a:lnTo>
                    <a:pt x="57" y="24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5" name="Google Shape;335;p20"/>
            <p:cNvSpPr/>
            <p:nvPr/>
          </p:nvSpPr>
          <p:spPr>
            <a:xfrm>
              <a:off x="4752975" y="5842000"/>
              <a:ext cx="9525" cy="14288"/>
            </a:xfrm>
            <a:custGeom>
              <a:rect b="b" l="l" r="r" t="t"/>
              <a:pathLst>
                <a:path extrusionOk="0" h="45" w="29">
                  <a:moveTo>
                    <a:pt x="8" y="0"/>
                  </a:moveTo>
                  <a:lnTo>
                    <a:pt x="0" y="31"/>
                  </a:lnTo>
                  <a:lnTo>
                    <a:pt x="29" y="45"/>
                  </a:lnTo>
                  <a:lnTo>
                    <a:pt x="14" y="22"/>
                  </a:lnTo>
                  <a:lnTo>
                    <a:pt x="2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6" name="Google Shape;336;p20"/>
            <p:cNvSpPr/>
            <p:nvPr/>
          </p:nvSpPr>
          <p:spPr>
            <a:xfrm>
              <a:off x="4738688" y="5862638"/>
              <a:ext cx="17463" cy="25400"/>
            </a:xfrm>
            <a:custGeom>
              <a:rect b="b" l="l" r="r" t="t"/>
              <a:pathLst>
                <a:path extrusionOk="0" h="79" w="54">
                  <a:moveTo>
                    <a:pt x="29" y="7"/>
                  </a:moveTo>
                  <a:lnTo>
                    <a:pt x="0" y="0"/>
                  </a:lnTo>
                  <a:lnTo>
                    <a:pt x="3" y="49"/>
                  </a:lnTo>
                  <a:lnTo>
                    <a:pt x="25" y="62"/>
                  </a:lnTo>
                  <a:lnTo>
                    <a:pt x="53" y="79"/>
                  </a:lnTo>
                  <a:lnTo>
                    <a:pt x="54" y="57"/>
                  </a:lnTo>
                  <a:lnTo>
                    <a:pt x="25" y="40"/>
                  </a:lnTo>
                  <a:lnTo>
                    <a:pt x="29" y="7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7" name="Google Shape;337;p20"/>
            <p:cNvSpPr/>
            <p:nvPr/>
          </p:nvSpPr>
          <p:spPr>
            <a:xfrm>
              <a:off x="4716463" y="5861050"/>
              <a:ext cx="42863" cy="49213"/>
            </a:xfrm>
            <a:custGeom>
              <a:rect b="b" l="l" r="r" t="t"/>
              <a:pathLst>
                <a:path extrusionOk="0" h="153" w="138">
                  <a:moveTo>
                    <a:pt x="102" y="142"/>
                  </a:moveTo>
                  <a:lnTo>
                    <a:pt x="136" y="149"/>
                  </a:lnTo>
                  <a:lnTo>
                    <a:pt x="138" y="106"/>
                  </a:lnTo>
                  <a:lnTo>
                    <a:pt x="85" y="81"/>
                  </a:lnTo>
                  <a:lnTo>
                    <a:pt x="73" y="96"/>
                  </a:lnTo>
                  <a:lnTo>
                    <a:pt x="62" y="63"/>
                  </a:lnTo>
                  <a:lnTo>
                    <a:pt x="61" y="36"/>
                  </a:lnTo>
                  <a:lnTo>
                    <a:pt x="57" y="0"/>
                  </a:lnTo>
                  <a:lnTo>
                    <a:pt x="36" y="58"/>
                  </a:lnTo>
                  <a:lnTo>
                    <a:pt x="12" y="38"/>
                  </a:lnTo>
                  <a:lnTo>
                    <a:pt x="0" y="87"/>
                  </a:lnTo>
                  <a:lnTo>
                    <a:pt x="31" y="116"/>
                  </a:lnTo>
                  <a:lnTo>
                    <a:pt x="36" y="83"/>
                  </a:lnTo>
                  <a:lnTo>
                    <a:pt x="53" y="114"/>
                  </a:lnTo>
                  <a:lnTo>
                    <a:pt x="56" y="138"/>
                  </a:lnTo>
                  <a:lnTo>
                    <a:pt x="94" y="153"/>
                  </a:lnTo>
                  <a:lnTo>
                    <a:pt x="102" y="142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8" name="Google Shape;338;p20"/>
            <p:cNvSpPr/>
            <p:nvPr/>
          </p:nvSpPr>
          <p:spPr>
            <a:xfrm>
              <a:off x="4743450" y="5924550"/>
              <a:ext cx="31750" cy="28575"/>
            </a:xfrm>
            <a:custGeom>
              <a:rect b="b" l="l" r="r" t="t"/>
              <a:pathLst>
                <a:path extrusionOk="0" h="92" w="102">
                  <a:moveTo>
                    <a:pt x="29" y="23"/>
                  </a:moveTo>
                  <a:lnTo>
                    <a:pt x="33" y="6"/>
                  </a:lnTo>
                  <a:lnTo>
                    <a:pt x="6" y="0"/>
                  </a:lnTo>
                  <a:lnTo>
                    <a:pt x="0" y="35"/>
                  </a:lnTo>
                  <a:lnTo>
                    <a:pt x="24" y="72"/>
                  </a:lnTo>
                  <a:lnTo>
                    <a:pt x="53" y="92"/>
                  </a:lnTo>
                  <a:lnTo>
                    <a:pt x="62" y="68"/>
                  </a:lnTo>
                  <a:lnTo>
                    <a:pt x="102" y="81"/>
                  </a:lnTo>
                  <a:lnTo>
                    <a:pt x="76" y="32"/>
                  </a:lnTo>
                  <a:lnTo>
                    <a:pt x="29" y="23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9" name="Google Shape;339;p20"/>
            <p:cNvSpPr/>
            <p:nvPr/>
          </p:nvSpPr>
          <p:spPr>
            <a:xfrm>
              <a:off x="5010150" y="5768975"/>
              <a:ext cx="12700" cy="9525"/>
            </a:xfrm>
            <a:custGeom>
              <a:rect b="b" l="l" r="r" t="t"/>
              <a:pathLst>
                <a:path extrusionOk="0" h="30" w="40">
                  <a:moveTo>
                    <a:pt x="0" y="30"/>
                  </a:moveTo>
                  <a:lnTo>
                    <a:pt x="40" y="6"/>
                  </a:lnTo>
                  <a:lnTo>
                    <a:pt x="7" y="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0" name="Google Shape;340;p20"/>
            <p:cNvSpPr/>
            <p:nvPr/>
          </p:nvSpPr>
          <p:spPr>
            <a:xfrm>
              <a:off x="5029200" y="5764213"/>
              <a:ext cx="19050" cy="17463"/>
            </a:xfrm>
            <a:custGeom>
              <a:rect b="b" l="l" r="r" t="t"/>
              <a:pathLst>
                <a:path extrusionOk="0" h="56" w="60">
                  <a:moveTo>
                    <a:pt x="23" y="0"/>
                  </a:moveTo>
                  <a:lnTo>
                    <a:pt x="0" y="13"/>
                  </a:lnTo>
                  <a:lnTo>
                    <a:pt x="10" y="36"/>
                  </a:lnTo>
                  <a:lnTo>
                    <a:pt x="33" y="56"/>
                  </a:lnTo>
                  <a:lnTo>
                    <a:pt x="60" y="49"/>
                  </a:lnTo>
                  <a:lnTo>
                    <a:pt x="57" y="26"/>
                  </a:lnTo>
                  <a:lnTo>
                    <a:pt x="40" y="26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1" name="Google Shape;341;p20"/>
            <p:cNvSpPr/>
            <p:nvPr/>
          </p:nvSpPr>
          <p:spPr>
            <a:xfrm>
              <a:off x="5049838" y="5753100"/>
              <a:ext cx="7938" cy="20638"/>
            </a:xfrm>
            <a:custGeom>
              <a:rect b="b" l="l" r="r" t="t"/>
              <a:pathLst>
                <a:path extrusionOk="0" h="66" w="27">
                  <a:moveTo>
                    <a:pt x="0" y="53"/>
                  </a:moveTo>
                  <a:lnTo>
                    <a:pt x="6" y="66"/>
                  </a:lnTo>
                  <a:lnTo>
                    <a:pt x="27" y="30"/>
                  </a:lnTo>
                  <a:lnTo>
                    <a:pt x="15" y="0"/>
                  </a:lnTo>
                  <a:lnTo>
                    <a:pt x="10" y="30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2" name="Google Shape;342;p20"/>
            <p:cNvSpPr/>
            <p:nvPr/>
          </p:nvSpPr>
          <p:spPr>
            <a:xfrm>
              <a:off x="4967288" y="5794375"/>
              <a:ext cx="163513" cy="131763"/>
            </a:xfrm>
            <a:custGeom>
              <a:rect b="b" l="l" r="r" t="t"/>
              <a:pathLst>
                <a:path extrusionOk="0" h="411" w="512">
                  <a:moveTo>
                    <a:pt x="311" y="251"/>
                  </a:moveTo>
                  <a:lnTo>
                    <a:pt x="352" y="276"/>
                  </a:lnTo>
                  <a:lnTo>
                    <a:pt x="349" y="310"/>
                  </a:lnTo>
                  <a:lnTo>
                    <a:pt x="399" y="335"/>
                  </a:lnTo>
                  <a:lnTo>
                    <a:pt x="406" y="375"/>
                  </a:lnTo>
                  <a:lnTo>
                    <a:pt x="429" y="399"/>
                  </a:lnTo>
                  <a:lnTo>
                    <a:pt x="476" y="411"/>
                  </a:lnTo>
                  <a:lnTo>
                    <a:pt x="510" y="381"/>
                  </a:lnTo>
                  <a:lnTo>
                    <a:pt x="512" y="312"/>
                  </a:lnTo>
                  <a:lnTo>
                    <a:pt x="458" y="302"/>
                  </a:lnTo>
                  <a:lnTo>
                    <a:pt x="426" y="292"/>
                  </a:lnTo>
                  <a:lnTo>
                    <a:pt x="385" y="263"/>
                  </a:lnTo>
                  <a:lnTo>
                    <a:pt x="368" y="240"/>
                  </a:lnTo>
                  <a:lnTo>
                    <a:pt x="375" y="209"/>
                  </a:lnTo>
                  <a:lnTo>
                    <a:pt x="358" y="191"/>
                  </a:lnTo>
                  <a:lnTo>
                    <a:pt x="358" y="154"/>
                  </a:lnTo>
                  <a:lnTo>
                    <a:pt x="350" y="137"/>
                  </a:lnTo>
                  <a:lnTo>
                    <a:pt x="261" y="138"/>
                  </a:lnTo>
                  <a:lnTo>
                    <a:pt x="241" y="115"/>
                  </a:lnTo>
                  <a:lnTo>
                    <a:pt x="187" y="99"/>
                  </a:lnTo>
                  <a:lnTo>
                    <a:pt x="160" y="56"/>
                  </a:lnTo>
                  <a:lnTo>
                    <a:pt x="126" y="10"/>
                  </a:lnTo>
                  <a:lnTo>
                    <a:pt x="76" y="0"/>
                  </a:lnTo>
                  <a:lnTo>
                    <a:pt x="53" y="27"/>
                  </a:lnTo>
                  <a:lnTo>
                    <a:pt x="29" y="30"/>
                  </a:lnTo>
                  <a:lnTo>
                    <a:pt x="0" y="63"/>
                  </a:lnTo>
                  <a:lnTo>
                    <a:pt x="40" y="53"/>
                  </a:lnTo>
                  <a:lnTo>
                    <a:pt x="54" y="47"/>
                  </a:lnTo>
                  <a:lnTo>
                    <a:pt x="54" y="60"/>
                  </a:lnTo>
                  <a:lnTo>
                    <a:pt x="157" y="126"/>
                  </a:lnTo>
                  <a:lnTo>
                    <a:pt x="187" y="155"/>
                  </a:lnTo>
                  <a:lnTo>
                    <a:pt x="184" y="192"/>
                  </a:lnTo>
                  <a:lnTo>
                    <a:pt x="198" y="215"/>
                  </a:lnTo>
                  <a:lnTo>
                    <a:pt x="298" y="224"/>
                  </a:lnTo>
                  <a:lnTo>
                    <a:pt x="311" y="25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3" name="Google Shape;343;p20"/>
            <p:cNvSpPr/>
            <p:nvPr/>
          </p:nvSpPr>
          <p:spPr>
            <a:xfrm>
              <a:off x="5103813" y="5797550"/>
              <a:ext cx="31750" cy="30163"/>
            </a:xfrm>
            <a:custGeom>
              <a:rect b="b" l="l" r="r" t="t"/>
              <a:pathLst>
                <a:path extrusionOk="0" h="92" w="102">
                  <a:moveTo>
                    <a:pt x="68" y="92"/>
                  </a:moveTo>
                  <a:lnTo>
                    <a:pt x="102" y="72"/>
                  </a:lnTo>
                  <a:lnTo>
                    <a:pt x="94" y="52"/>
                  </a:lnTo>
                  <a:lnTo>
                    <a:pt x="60" y="32"/>
                  </a:lnTo>
                  <a:lnTo>
                    <a:pt x="44" y="0"/>
                  </a:lnTo>
                  <a:lnTo>
                    <a:pt x="10" y="0"/>
                  </a:lnTo>
                  <a:lnTo>
                    <a:pt x="0" y="20"/>
                  </a:lnTo>
                  <a:lnTo>
                    <a:pt x="8" y="43"/>
                  </a:lnTo>
                  <a:lnTo>
                    <a:pt x="55" y="56"/>
                  </a:lnTo>
                  <a:lnTo>
                    <a:pt x="45" y="79"/>
                  </a:lnTo>
                  <a:lnTo>
                    <a:pt x="68" y="92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4" name="Google Shape;344;p20"/>
            <p:cNvSpPr/>
            <p:nvPr/>
          </p:nvSpPr>
          <p:spPr>
            <a:xfrm>
              <a:off x="4784725" y="5881688"/>
              <a:ext cx="238125" cy="234950"/>
            </a:xfrm>
            <a:custGeom>
              <a:rect b="b" l="l" r="r" t="t"/>
              <a:pathLst>
                <a:path extrusionOk="0" h="738" w="751">
                  <a:moveTo>
                    <a:pt x="746" y="307"/>
                  </a:moveTo>
                  <a:lnTo>
                    <a:pt x="751" y="287"/>
                  </a:lnTo>
                  <a:lnTo>
                    <a:pt x="738" y="284"/>
                  </a:lnTo>
                  <a:lnTo>
                    <a:pt x="734" y="244"/>
                  </a:lnTo>
                  <a:lnTo>
                    <a:pt x="708" y="224"/>
                  </a:lnTo>
                  <a:lnTo>
                    <a:pt x="691" y="232"/>
                  </a:lnTo>
                  <a:lnTo>
                    <a:pt x="704" y="271"/>
                  </a:lnTo>
                  <a:lnTo>
                    <a:pt x="688" y="267"/>
                  </a:lnTo>
                  <a:lnTo>
                    <a:pt x="658" y="255"/>
                  </a:lnTo>
                  <a:lnTo>
                    <a:pt x="644" y="208"/>
                  </a:lnTo>
                  <a:lnTo>
                    <a:pt x="614" y="202"/>
                  </a:lnTo>
                  <a:lnTo>
                    <a:pt x="634" y="178"/>
                  </a:lnTo>
                  <a:lnTo>
                    <a:pt x="604" y="166"/>
                  </a:lnTo>
                  <a:lnTo>
                    <a:pt x="593" y="123"/>
                  </a:lnTo>
                  <a:lnTo>
                    <a:pt x="554" y="129"/>
                  </a:lnTo>
                  <a:lnTo>
                    <a:pt x="530" y="127"/>
                  </a:lnTo>
                  <a:lnTo>
                    <a:pt x="489" y="84"/>
                  </a:lnTo>
                  <a:lnTo>
                    <a:pt x="413" y="85"/>
                  </a:lnTo>
                  <a:lnTo>
                    <a:pt x="337" y="59"/>
                  </a:lnTo>
                  <a:lnTo>
                    <a:pt x="256" y="0"/>
                  </a:lnTo>
                  <a:lnTo>
                    <a:pt x="206" y="20"/>
                  </a:lnTo>
                  <a:lnTo>
                    <a:pt x="186" y="53"/>
                  </a:lnTo>
                  <a:lnTo>
                    <a:pt x="139" y="50"/>
                  </a:lnTo>
                  <a:lnTo>
                    <a:pt x="93" y="1"/>
                  </a:lnTo>
                  <a:lnTo>
                    <a:pt x="89" y="14"/>
                  </a:lnTo>
                  <a:lnTo>
                    <a:pt x="96" y="63"/>
                  </a:lnTo>
                  <a:lnTo>
                    <a:pt x="30" y="135"/>
                  </a:lnTo>
                  <a:lnTo>
                    <a:pt x="0" y="135"/>
                  </a:lnTo>
                  <a:lnTo>
                    <a:pt x="1" y="178"/>
                  </a:lnTo>
                  <a:lnTo>
                    <a:pt x="41" y="187"/>
                  </a:lnTo>
                  <a:lnTo>
                    <a:pt x="65" y="263"/>
                  </a:lnTo>
                  <a:lnTo>
                    <a:pt x="85" y="246"/>
                  </a:lnTo>
                  <a:lnTo>
                    <a:pt x="128" y="263"/>
                  </a:lnTo>
                  <a:lnTo>
                    <a:pt x="178" y="339"/>
                  </a:lnTo>
                  <a:lnTo>
                    <a:pt x="193" y="409"/>
                  </a:lnTo>
                  <a:lnTo>
                    <a:pt x="163" y="442"/>
                  </a:lnTo>
                  <a:lnTo>
                    <a:pt x="167" y="511"/>
                  </a:lnTo>
                  <a:lnTo>
                    <a:pt x="201" y="574"/>
                  </a:lnTo>
                  <a:lnTo>
                    <a:pt x="227" y="560"/>
                  </a:lnTo>
                  <a:lnTo>
                    <a:pt x="244" y="587"/>
                  </a:lnTo>
                  <a:lnTo>
                    <a:pt x="261" y="500"/>
                  </a:lnTo>
                  <a:lnTo>
                    <a:pt x="303" y="477"/>
                  </a:lnTo>
                  <a:lnTo>
                    <a:pt x="311" y="524"/>
                  </a:lnTo>
                  <a:lnTo>
                    <a:pt x="343" y="527"/>
                  </a:lnTo>
                  <a:lnTo>
                    <a:pt x="351" y="553"/>
                  </a:lnTo>
                  <a:lnTo>
                    <a:pt x="375" y="566"/>
                  </a:lnTo>
                  <a:lnTo>
                    <a:pt x="399" y="688"/>
                  </a:lnTo>
                  <a:lnTo>
                    <a:pt x="416" y="729"/>
                  </a:lnTo>
                  <a:lnTo>
                    <a:pt x="432" y="719"/>
                  </a:lnTo>
                  <a:lnTo>
                    <a:pt x="446" y="738"/>
                  </a:lnTo>
                  <a:lnTo>
                    <a:pt x="435" y="672"/>
                  </a:lnTo>
                  <a:lnTo>
                    <a:pt x="468" y="588"/>
                  </a:lnTo>
                  <a:lnTo>
                    <a:pt x="514" y="572"/>
                  </a:lnTo>
                  <a:lnTo>
                    <a:pt x="548" y="634"/>
                  </a:lnTo>
                  <a:lnTo>
                    <a:pt x="572" y="687"/>
                  </a:lnTo>
                  <a:lnTo>
                    <a:pt x="568" y="704"/>
                  </a:lnTo>
                  <a:lnTo>
                    <a:pt x="598" y="703"/>
                  </a:lnTo>
                  <a:lnTo>
                    <a:pt x="592" y="671"/>
                  </a:lnTo>
                  <a:lnTo>
                    <a:pt x="615" y="676"/>
                  </a:lnTo>
                  <a:lnTo>
                    <a:pt x="639" y="723"/>
                  </a:lnTo>
                  <a:lnTo>
                    <a:pt x="675" y="703"/>
                  </a:lnTo>
                  <a:lnTo>
                    <a:pt x="625" y="666"/>
                  </a:lnTo>
                  <a:lnTo>
                    <a:pt x="635" y="643"/>
                  </a:lnTo>
                  <a:lnTo>
                    <a:pt x="602" y="614"/>
                  </a:lnTo>
                  <a:lnTo>
                    <a:pt x="617" y="567"/>
                  </a:lnTo>
                  <a:lnTo>
                    <a:pt x="611" y="510"/>
                  </a:lnTo>
                  <a:lnTo>
                    <a:pt x="596" y="465"/>
                  </a:lnTo>
                  <a:lnTo>
                    <a:pt x="566" y="421"/>
                  </a:lnTo>
                  <a:lnTo>
                    <a:pt x="573" y="362"/>
                  </a:lnTo>
                  <a:lnTo>
                    <a:pt x="545" y="329"/>
                  </a:lnTo>
                  <a:lnTo>
                    <a:pt x="548" y="309"/>
                  </a:lnTo>
                  <a:lnTo>
                    <a:pt x="588" y="302"/>
                  </a:lnTo>
                  <a:lnTo>
                    <a:pt x="592" y="322"/>
                  </a:lnTo>
                  <a:lnTo>
                    <a:pt x="645" y="341"/>
                  </a:lnTo>
                  <a:lnTo>
                    <a:pt x="619" y="351"/>
                  </a:lnTo>
                  <a:lnTo>
                    <a:pt x="643" y="388"/>
                  </a:lnTo>
                  <a:lnTo>
                    <a:pt x="652" y="388"/>
                  </a:lnTo>
                  <a:lnTo>
                    <a:pt x="679" y="361"/>
                  </a:lnTo>
                  <a:lnTo>
                    <a:pt x="692" y="338"/>
                  </a:lnTo>
                  <a:lnTo>
                    <a:pt x="719" y="341"/>
                  </a:lnTo>
                  <a:lnTo>
                    <a:pt x="746" y="307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5" name="Google Shape;345;p20"/>
            <p:cNvSpPr/>
            <p:nvPr/>
          </p:nvSpPr>
          <p:spPr>
            <a:xfrm>
              <a:off x="4964113" y="6115050"/>
              <a:ext cx="20638" cy="33338"/>
            </a:xfrm>
            <a:custGeom>
              <a:rect b="b" l="l" r="r" t="t"/>
              <a:pathLst>
                <a:path extrusionOk="0" h="106" w="64">
                  <a:moveTo>
                    <a:pt x="47" y="10"/>
                  </a:moveTo>
                  <a:lnTo>
                    <a:pt x="10" y="0"/>
                  </a:lnTo>
                  <a:lnTo>
                    <a:pt x="0" y="41"/>
                  </a:lnTo>
                  <a:lnTo>
                    <a:pt x="14" y="101"/>
                  </a:lnTo>
                  <a:lnTo>
                    <a:pt x="50" y="106"/>
                  </a:lnTo>
                  <a:lnTo>
                    <a:pt x="60" y="83"/>
                  </a:lnTo>
                  <a:lnTo>
                    <a:pt x="47" y="47"/>
                  </a:lnTo>
                  <a:lnTo>
                    <a:pt x="64" y="44"/>
                  </a:lnTo>
                  <a:lnTo>
                    <a:pt x="47" y="1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6" name="Google Shape;346;p20"/>
            <p:cNvSpPr/>
            <p:nvPr/>
          </p:nvSpPr>
          <p:spPr>
            <a:xfrm>
              <a:off x="4851400" y="6064250"/>
              <a:ext cx="6350" cy="12700"/>
            </a:xfrm>
            <a:custGeom>
              <a:rect b="b" l="l" r="r" t="t"/>
              <a:pathLst>
                <a:path extrusionOk="0" h="43" w="18">
                  <a:moveTo>
                    <a:pt x="0" y="13"/>
                  </a:moveTo>
                  <a:lnTo>
                    <a:pt x="18" y="43"/>
                  </a:lnTo>
                  <a:lnTo>
                    <a:pt x="13" y="0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7" name="Google Shape;347;p20"/>
            <p:cNvSpPr/>
            <p:nvPr/>
          </p:nvSpPr>
          <p:spPr>
            <a:xfrm>
              <a:off x="5008563" y="5988050"/>
              <a:ext cx="17463" cy="11113"/>
            </a:xfrm>
            <a:custGeom>
              <a:rect b="b" l="l" r="r" t="t"/>
              <a:pathLst>
                <a:path extrusionOk="0" h="37" w="57">
                  <a:moveTo>
                    <a:pt x="51" y="0"/>
                  </a:moveTo>
                  <a:lnTo>
                    <a:pt x="14" y="21"/>
                  </a:lnTo>
                  <a:lnTo>
                    <a:pt x="0" y="31"/>
                  </a:lnTo>
                  <a:lnTo>
                    <a:pt x="24" y="37"/>
                  </a:lnTo>
                  <a:lnTo>
                    <a:pt x="57" y="17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8" name="Google Shape;348;p20"/>
            <p:cNvSpPr/>
            <p:nvPr/>
          </p:nvSpPr>
          <p:spPr>
            <a:xfrm>
              <a:off x="4983163" y="6005513"/>
              <a:ext cx="7938" cy="9525"/>
            </a:xfrm>
            <a:custGeom>
              <a:rect b="b" l="l" r="r" t="t"/>
              <a:pathLst>
                <a:path extrusionOk="0" h="27" w="24">
                  <a:moveTo>
                    <a:pt x="4" y="27"/>
                  </a:moveTo>
                  <a:lnTo>
                    <a:pt x="24" y="10"/>
                  </a:lnTo>
                  <a:lnTo>
                    <a:pt x="0" y="0"/>
                  </a:lnTo>
                  <a:lnTo>
                    <a:pt x="4" y="27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9" name="Google Shape;349;p20"/>
            <p:cNvSpPr/>
            <p:nvPr/>
          </p:nvSpPr>
          <p:spPr>
            <a:xfrm>
              <a:off x="5081588" y="5951538"/>
              <a:ext cx="12700" cy="11113"/>
            </a:xfrm>
            <a:custGeom>
              <a:rect b="b" l="l" r="r" t="t"/>
              <a:pathLst>
                <a:path extrusionOk="0" h="37" w="36">
                  <a:moveTo>
                    <a:pt x="7" y="37"/>
                  </a:moveTo>
                  <a:lnTo>
                    <a:pt x="36" y="10"/>
                  </a:lnTo>
                  <a:lnTo>
                    <a:pt x="16" y="0"/>
                  </a:lnTo>
                  <a:lnTo>
                    <a:pt x="0" y="27"/>
                  </a:lnTo>
                  <a:lnTo>
                    <a:pt x="7" y="37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0" name="Google Shape;350;p20"/>
            <p:cNvSpPr/>
            <p:nvPr/>
          </p:nvSpPr>
          <p:spPr>
            <a:xfrm>
              <a:off x="5103813" y="5957888"/>
              <a:ext cx="14288" cy="22225"/>
            </a:xfrm>
            <a:custGeom>
              <a:rect b="b" l="l" r="r" t="t"/>
              <a:pathLst>
                <a:path extrusionOk="0" h="69" w="42">
                  <a:moveTo>
                    <a:pt x="20" y="0"/>
                  </a:moveTo>
                  <a:lnTo>
                    <a:pt x="0" y="13"/>
                  </a:lnTo>
                  <a:lnTo>
                    <a:pt x="15" y="36"/>
                  </a:lnTo>
                  <a:lnTo>
                    <a:pt x="15" y="69"/>
                  </a:lnTo>
                  <a:lnTo>
                    <a:pt x="42" y="45"/>
                  </a:lnTo>
                  <a:lnTo>
                    <a:pt x="41" y="22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1" name="Google Shape;351;p20"/>
            <p:cNvSpPr/>
            <p:nvPr/>
          </p:nvSpPr>
          <p:spPr>
            <a:xfrm>
              <a:off x="5114925" y="5991225"/>
              <a:ext cx="9525" cy="19050"/>
            </a:xfrm>
            <a:custGeom>
              <a:rect b="b" l="l" r="r" t="t"/>
              <a:pathLst>
                <a:path extrusionOk="0" h="60" w="30">
                  <a:moveTo>
                    <a:pt x="11" y="60"/>
                  </a:moveTo>
                  <a:lnTo>
                    <a:pt x="27" y="40"/>
                  </a:lnTo>
                  <a:lnTo>
                    <a:pt x="30" y="10"/>
                  </a:lnTo>
                  <a:lnTo>
                    <a:pt x="13" y="0"/>
                  </a:lnTo>
                  <a:lnTo>
                    <a:pt x="0" y="10"/>
                  </a:lnTo>
                  <a:lnTo>
                    <a:pt x="0" y="50"/>
                  </a:lnTo>
                  <a:lnTo>
                    <a:pt x="11" y="6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2" name="Google Shape;352;p20"/>
            <p:cNvSpPr/>
            <p:nvPr/>
          </p:nvSpPr>
          <p:spPr>
            <a:xfrm>
              <a:off x="5121275" y="6022975"/>
              <a:ext cx="19050" cy="19050"/>
            </a:xfrm>
            <a:custGeom>
              <a:rect b="b" l="l" r="r" t="t"/>
              <a:pathLst>
                <a:path extrusionOk="0" h="59" w="57">
                  <a:moveTo>
                    <a:pt x="57" y="35"/>
                  </a:moveTo>
                  <a:lnTo>
                    <a:pt x="40" y="0"/>
                  </a:lnTo>
                  <a:lnTo>
                    <a:pt x="7" y="10"/>
                  </a:lnTo>
                  <a:lnTo>
                    <a:pt x="0" y="26"/>
                  </a:lnTo>
                  <a:lnTo>
                    <a:pt x="7" y="53"/>
                  </a:lnTo>
                  <a:lnTo>
                    <a:pt x="40" y="59"/>
                  </a:lnTo>
                  <a:lnTo>
                    <a:pt x="57" y="35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3" name="Google Shape;353;p20"/>
            <p:cNvSpPr/>
            <p:nvPr/>
          </p:nvSpPr>
          <p:spPr>
            <a:xfrm>
              <a:off x="5145088" y="6049963"/>
              <a:ext cx="11113" cy="19050"/>
            </a:xfrm>
            <a:custGeom>
              <a:rect b="b" l="l" r="r" t="t"/>
              <a:pathLst>
                <a:path extrusionOk="0" h="60" w="33">
                  <a:moveTo>
                    <a:pt x="9" y="0"/>
                  </a:moveTo>
                  <a:lnTo>
                    <a:pt x="0" y="44"/>
                  </a:lnTo>
                  <a:lnTo>
                    <a:pt x="3" y="60"/>
                  </a:lnTo>
                  <a:lnTo>
                    <a:pt x="33" y="43"/>
                  </a:lnTo>
                  <a:lnTo>
                    <a:pt x="25" y="2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4" name="Google Shape;354;p20"/>
            <p:cNvSpPr/>
            <p:nvPr/>
          </p:nvSpPr>
          <p:spPr>
            <a:xfrm>
              <a:off x="5100638" y="6057900"/>
              <a:ext cx="26988" cy="30163"/>
            </a:xfrm>
            <a:custGeom>
              <a:rect b="b" l="l" r="r" t="t"/>
              <a:pathLst>
                <a:path extrusionOk="0" h="95" w="87">
                  <a:moveTo>
                    <a:pt x="15" y="89"/>
                  </a:moveTo>
                  <a:lnTo>
                    <a:pt x="35" y="95"/>
                  </a:lnTo>
                  <a:lnTo>
                    <a:pt x="57" y="82"/>
                  </a:lnTo>
                  <a:lnTo>
                    <a:pt x="87" y="29"/>
                  </a:lnTo>
                  <a:lnTo>
                    <a:pt x="50" y="0"/>
                  </a:lnTo>
                  <a:lnTo>
                    <a:pt x="47" y="16"/>
                  </a:lnTo>
                  <a:lnTo>
                    <a:pt x="60" y="39"/>
                  </a:lnTo>
                  <a:lnTo>
                    <a:pt x="47" y="39"/>
                  </a:lnTo>
                  <a:lnTo>
                    <a:pt x="13" y="36"/>
                  </a:lnTo>
                  <a:lnTo>
                    <a:pt x="3" y="46"/>
                  </a:lnTo>
                  <a:lnTo>
                    <a:pt x="27" y="62"/>
                  </a:lnTo>
                  <a:lnTo>
                    <a:pt x="0" y="70"/>
                  </a:lnTo>
                  <a:lnTo>
                    <a:pt x="15" y="89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5" name="Google Shape;355;p20"/>
            <p:cNvSpPr/>
            <p:nvPr/>
          </p:nvSpPr>
          <p:spPr>
            <a:xfrm>
              <a:off x="5133975" y="5918200"/>
              <a:ext cx="36513" cy="47625"/>
            </a:xfrm>
            <a:custGeom>
              <a:rect b="b" l="l" r="r" t="t"/>
              <a:pathLst>
                <a:path extrusionOk="0" h="151" w="118">
                  <a:moveTo>
                    <a:pt x="111" y="131"/>
                  </a:moveTo>
                  <a:lnTo>
                    <a:pt x="107" y="89"/>
                  </a:lnTo>
                  <a:lnTo>
                    <a:pt x="87" y="69"/>
                  </a:lnTo>
                  <a:lnTo>
                    <a:pt x="87" y="49"/>
                  </a:lnTo>
                  <a:lnTo>
                    <a:pt x="57" y="29"/>
                  </a:lnTo>
                  <a:lnTo>
                    <a:pt x="43" y="32"/>
                  </a:lnTo>
                  <a:lnTo>
                    <a:pt x="27" y="0"/>
                  </a:lnTo>
                  <a:lnTo>
                    <a:pt x="10" y="13"/>
                  </a:lnTo>
                  <a:lnTo>
                    <a:pt x="0" y="50"/>
                  </a:lnTo>
                  <a:lnTo>
                    <a:pt x="24" y="75"/>
                  </a:lnTo>
                  <a:lnTo>
                    <a:pt x="61" y="89"/>
                  </a:lnTo>
                  <a:lnTo>
                    <a:pt x="61" y="122"/>
                  </a:lnTo>
                  <a:lnTo>
                    <a:pt x="98" y="151"/>
                  </a:lnTo>
                  <a:lnTo>
                    <a:pt x="118" y="148"/>
                  </a:lnTo>
                  <a:lnTo>
                    <a:pt x="111" y="13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6" name="Google Shape;356;p20"/>
            <p:cNvSpPr/>
            <p:nvPr/>
          </p:nvSpPr>
          <p:spPr>
            <a:xfrm>
              <a:off x="5168900" y="5969000"/>
              <a:ext cx="23813" cy="15875"/>
            </a:xfrm>
            <a:custGeom>
              <a:rect b="b" l="l" r="r" t="t"/>
              <a:pathLst>
                <a:path extrusionOk="0" h="49" w="74">
                  <a:moveTo>
                    <a:pt x="71" y="39"/>
                  </a:moveTo>
                  <a:lnTo>
                    <a:pt x="74" y="13"/>
                  </a:lnTo>
                  <a:lnTo>
                    <a:pt x="50" y="0"/>
                  </a:lnTo>
                  <a:lnTo>
                    <a:pt x="17" y="0"/>
                  </a:lnTo>
                  <a:lnTo>
                    <a:pt x="0" y="10"/>
                  </a:lnTo>
                  <a:lnTo>
                    <a:pt x="44" y="49"/>
                  </a:lnTo>
                  <a:lnTo>
                    <a:pt x="71" y="39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7" name="Google Shape;357;p20"/>
            <p:cNvSpPr/>
            <p:nvPr/>
          </p:nvSpPr>
          <p:spPr>
            <a:xfrm>
              <a:off x="5195888" y="5983288"/>
              <a:ext cx="19050" cy="11113"/>
            </a:xfrm>
            <a:custGeom>
              <a:rect b="b" l="l" r="r" t="t"/>
              <a:pathLst>
                <a:path extrusionOk="0" h="36" w="60">
                  <a:moveTo>
                    <a:pt x="0" y="30"/>
                  </a:moveTo>
                  <a:lnTo>
                    <a:pt x="30" y="36"/>
                  </a:lnTo>
                  <a:lnTo>
                    <a:pt x="60" y="19"/>
                  </a:lnTo>
                  <a:lnTo>
                    <a:pt x="60" y="3"/>
                  </a:lnTo>
                  <a:lnTo>
                    <a:pt x="27" y="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8" name="Google Shape;358;p20"/>
            <p:cNvSpPr/>
            <p:nvPr/>
          </p:nvSpPr>
          <p:spPr>
            <a:xfrm>
              <a:off x="5156200" y="5981700"/>
              <a:ext cx="11113" cy="19050"/>
            </a:xfrm>
            <a:custGeom>
              <a:rect b="b" l="l" r="r" t="t"/>
              <a:pathLst>
                <a:path extrusionOk="0" h="57" w="37">
                  <a:moveTo>
                    <a:pt x="37" y="24"/>
                  </a:moveTo>
                  <a:lnTo>
                    <a:pt x="0" y="0"/>
                  </a:lnTo>
                  <a:lnTo>
                    <a:pt x="0" y="37"/>
                  </a:lnTo>
                  <a:lnTo>
                    <a:pt x="7" y="57"/>
                  </a:lnTo>
                  <a:lnTo>
                    <a:pt x="37" y="24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9" name="Google Shape;359;p20"/>
            <p:cNvSpPr/>
            <p:nvPr/>
          </p:nvSpPr>
          <p:spPr>
            <a:xfrm>
              <a:off x="5173663" y="6018213"/>
              <a:ext cx="20638" cy="25400"/>
            </a:xfrm>
            <a:custGeom>
              <a:rect b="b" l="l" r="r" t="t"/>
              <a:pathLst>
                <a:path extrusionOk="0" h="83" w="62">
                  <a:moveTo>
                    <a:pt x="50" y="67"/>
                  </a:moveTo>
                  <a:lnTo>
                    <a:pt x="62" y="40"/>
                  </a:lnTo>
                  <a:lnTo>
                    <a:pt x="56" y="0"/>
                  </a:lnTo>
                  <a:lnTo>
                    <a:pt x="12" y="18"/>
                  </a:lnTo>
                  <a:lnTo>
                    <a:pt x="0" y="54"/>
                  </a:lnTo>
                  <a:lnTo>
                    <a:pt x="27" y="83"/>
                  </a:lnTo>
                  <a:lnTo>
                    <a:pt x="50" y="67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0" name="Google Shape;360;p20"/>
            <p:cNvSpPr/>
            <p:nvPr/>
          </p:nvSpPr>
          <p:spPr>
            <a:xfrm>
              <a:off x="5202238" y="6011863"/>
              <a:ext cx="23813" cy="36513"/>
            </a:xfrm>
            <a:custGeom>
              <a:rect b="b" l="l" r="r" t="t"/>
              <a:pathLst>
                <a:path extrusionOk="0" h="119" w="77">
                  <a:moveTo>
                    <a:pt x="77" y="62"/>
                  </a:moveTo>
                  <a:lnTo>
                    <a:pt x="74" y="13"/>
                  </a:lnTo>
                  <a:lnTo>
                    <a:pt x="57" y="0"/>
                  </a:lnTo>
                  <a:lnTo>
                    <a:pt x="17" y="13"/>
                  </a:lnTo>
                  <a:lnTo>
                    <a:pt x="0" y="63"/>
                  </a:lnTo>
                  <a:lnTo>
                    <a:pt x="28" y="119"/>
                  </a:lnTo>
                  <a:lnTo>
                    <a:pt x="45" y="109"/>
                  </a:lnTo>
                  <a:lnTo>
                    <a:pt x="77" y="62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1" name="Google Shape;361;p20"/>
            <p:cNvSpPr/>
            <p:nvPr/>
          </p:nvSpPr>
          <p:spPr>
            <a:xfrm>
              <a:off x="5189538" y="6056313"/>
              <a:ext cx="14288" cy="23813"/>
            </a:xfrm>
            <a:custGeom>
              <a:rect b="b" l="l" r="r" t="t"/>
              <a:pathLst>
                <a:path extrusionOk="0" h="74" w="47">
                  <a:moveTo>
                    <a:pt x="38" y="74"/>
                  </a:moveTo>
                  <a:lnTo>
                    <a:pt x="47" y="34"/>
                  </a:lnTo>
                  <a:lnTo>
                    <a:pt x="36" y="0"/>
                  </a:lnTo>
                  <a:lnTo>
                    <a:pt x="0" y="11"/>
                  </a:lnTo>
                  <a:lnTo>
                    <a:pt x="0" y="35"/>
                  </a:lnTo>
                  <a:lnTo>
                    <a:pt x="38" y="74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2" name="Google Shape;362;p20"/>
            <p:cNvSpPr/>
            <p:nvPr/>
          </p:nvSpPr>
          <p:spPr>
            <a:xfrm>
              <a:off x="5237163" y="6035675"/>
              <a:ext cx="28575" cy="31750"/>
            </a:xfrm>
            <a:custGeom>
              <a:rect b="b" l="l" r="r" t="t"/>
              <a:pathLst>
                <a:path extrusionOk="0" h="97" w="90">
                  <a:moveTo>
                    <a:pt x="53" y="40"/>
                  </a:moveTo>
                  <a:lnTo>
                    <a:pt x="7" y="63"/>
                  </a:lnTo>
                  <a:lnTo>
                    <a:pt x="0" y="97"/>
                  </a:lnTo>
                  <a:lnTo>
                    <a:pt x="44" y="83"/>
                  </a:lnTo>
                  <a:lnTo>
                    <a:pt x="70" y="53"/>
                  </a:lnTo>
                  <a:lnTo>
                    <a:pt x="76" y="13"/>
                  </a:lnTo>
                  <a:lnTo>
                    <a:pt x="90" y="0"/>
                  </a:lnTo>
                  <a:lnTo>
                    <a:pt x="56" y="3"/>
                  </a:lnTo>
                  <a:lnTo>
                    <a:pt x="53" y="4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3" name="Google Shape;363;p20"/>
            <p:cNvSpPr/>
            <p:nvPr/>
          </p:nvSpPr>
          <p:spPr>
            <a:xfrm>
              <a:off x="5195888" y="6105525"/>
              <a:ext cx="19050" cy="22225"/>
            </a:xfrm>
            <a:custGeom>
              <a:rect b="b" l="l" r="r" t="t"/>
              <a:pathLst>
                <a:path extrusionOk="0" h="71" w="61">
                  <a:moveTo>
                    <a:pt x="61" y="44"/>
                  </a:moveTo>
                  <a:lnTo>
                    <a:pt x="27" y="0"/>
                  </a:lnTo>
                  <a:lnTo>
                    <a:pt x="0" y="8"/>
                  </a:lnTo>
                  <a:lnTo>
                    <a:pt x="1" y="24"/>
                  </a:lnTo>
                  <a:lnTo>
                    <a:pt x="20" y="20"/>
                  </a:lnTo>
                  <a:lnTo>
                    <a:pt x="34" y="34"/>
                  </a:lnTo>
                  <a:lnTo>
                    <a:pt x="28" y="71"/>
                  </a:lnTo>
                  <a:lnTo>
                    <a:pt x="61" y="44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4" name="Google Shape;364;p20"/>
            <p:cNvSpPr/>
            <p:nvPr/>
          </p:nvSpPr>
          <p:spPr>
            <a:xfrm>
              <a:off x="5287963" y="6081713"/>
              <a:ext cx="11113" cy="14288"/>
            </a:xfrm>
            <a:custGeom>
              <a:rect b="b" l="l" r="r" t="t"/>
              <a:pathLst>
                <a:path extrusionOk="0" h="45" w="36">
                  <a:moveTo>
                    <a:pt x="0" y="30"/>
                  </a:moveTo>
                  <a:lnTo>
                    <a:pt x="10" y="45"/>
                  </a:lnTo>
                  <a:lnTo>
                    <a:pt x="36" y="5"/>
                  </a:lnTo>
                  <a:lnTo>
                    <a:pt x="23" y="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5" name="Google Shape;365;p20"/>
            <p:cNvSpPr/>
            <p:nvPr/>
          </p:nvSpPr>
          <p:spPr>
            <a:xfrm>
              <a:off x="5021263" y="6192838"/>
              <a:ext cx="271463" cy="93663"/>
            </a:xfrm>
            <a:custGeom>
              <a:rect b="b" l="l" r="r" t="t"/>
              <a:pathLst>
                <a:path extrusionOk="0" h="296" w="854">
                  <a:moveTo>
                    <a:pt x="841" y="116"/>
                  </a:moveTo>
                  <a:lnTo>
                    <a:pt x="828" y="123"/>
                  </a:lnTo>
                  <a:lnTo>
                    <a:pt x="824" y="146"/>
                  </a:lnTo>
                  <a:lnTo>
                    <a:pt x="811" y="170"/>
                  </a:lnTo>
                  <a:lnTo>
                    <a:pt x="774" y="160"/>
                  </a:lnTo>
                  <a:lnTo>
                    <a:pt x="751" y="170"/>
                  </a:lnTo>
                  <a:lnTo>
                    <a:pt x="728" y="193"/>
                  </a:lnTo>
                  <a:lnTo>
                    <a:pt x="705" y="183"/>
                  </a:lnTo>
                  <a:lnTo>
                    <a:pt x="691" y="157"/>
                  </a:lnTo>
                  <a:lnTo>
                    <a:pt x="684" y="131"/>
                  </a:lnTo>
                  <a:lnTo>
                    <a:pt x="691" y="111"/>
                  </a:lnTo>
                  <a:lnTo>
                    <a:pt x="664" y="104"/>
                  </a:lnTo>
                  <a:lnTo>
                    <a:pt x="634" y="124"/>
                  </a:lnTo>
                  <a:lnTo>
                    <a:pt x="604" y="125"/>
                  </a:lnTo>
                  <a:lnTo>
                    <a:pt x="574" y="108"/>
                  </a:lnTo>
                  <a:lnTo>
                    <a:pt x="518" y="125"/>
                  </a:lnTo>
                  <a:lnTo>
                    <a:pt x="491" y="123"/>
                  </a:lnTo>
                  <a:lnTo>
                    <a:pt x="474" y="96"/>
                  </a:lnTo>
                  <a:lnTo>
                    <a:pt x="448" y="86"/>
                  </a:lnTo>
                  <a:lnTo>
                    <a:pt x="431" y="100"/>
                  </a:lnTo>
                  <a:lnTo>
                    <a:pt x="378" y="107"/>
                  </a:lnTo>
                  <a:lnTo>
                    <a:pt x="347" y="124"/>
                  </a:lnTo>
                  <a:lnTo>
                    <a:pt x="294" y="124"/>
                  </a:lnTo>
                  <a:lnTo>
                    <a:pt x="271" y="134"/>
                  </a:lnTo>
                  <a:lnTo>
                    <a:pt x="247" y="95"/>
                  </a:lnTo>
                  <a:lnTo>
                    <a:pt x="234" y="98"/>
                  </a:lnTo>
                  <a:lnTo>
                    <a:pt x="190" y="92"/>
                  </a:lnTo>
                  <a:lnTo>
                    <a:pt x="190" y="75"/>
                  </a:lnTo>
                  <a:lnTo>
                    <a:pt x="220" y="58"/>
                  </a:lnTo>
                  <a:lnTo>
                    <a:pt x="210" y="35"/>
                  </a:lnTo>
                  <a:lnTo>
                    <a:pt x="180" y="23"/>
                  </a:lnTo>
                  <a:lnTo>
                    <a:pt x="150" y="33"/>
                  </a:lnTo>
                  <a:lnTo>
                    <a:pt x="120" y="63"/>
                  </a:lnTo>
                  <a:lnTo>
                    <a:pt x="97" y="43"/>
                  </a:lnTo>
                  <a:lnTo>
                    <a:pt x="90" y="0"/>
                  </a:lnTo>
                  <a:lnTo>
                    <a:pt x="67" y="0"/>
                  </a:lnTo>
                  <a:lnTo>
                    <a:pt x="53" y="30"/>
                  </a:lnTo>
                  <a:lnTo>
                    <a:pt x="80" y="56"/>
                  </a:lnTo>
                  <a:lnTo>
                    <a:pt x="64" y="73"/>
                  </a:lnTo>
                  <a:lnTo>
                    <a:pt x="47" y="61"/>
                  </a:lnTo>
                  <a:lnTo>
                    <a:pt x="23" y="27"/>
                  </a:lnTo>
                  <a:lnTo>
                    <a:pt x="0" y="17"/>
                  </a:lnTo>
                  <a:lnTo>
                    <a:pt x="6" y="37"/>
                  </a:lnTo>
                  <a:lnTo>
                    <a:pt x="4" y="57"/>
                  </a:lnTo>
                  <a:lnTo>
                    <a:pt x="21" y="84"/>
                  </a:lnTo>
                  <a:lnTo>
                    <a:pt x="18" y="116"/>
                  </a:lnTo>
                  <a:lnTo>
                    <a:pt x="24" y="150"/>
                  </a:lnTo>
                  <a:lnTo>
                    <a:pt x="48" y="183"/>
                  </a:lnTo>
                  <a:lnTo>
                    <a:pt x="84" y="170"/>
                  </a:lnTo>
                  <a:lnTo>
                    <a:pt x="115" y="155"/>
                  </a:lnTo>
                  <a:lnTo>
                    <a:pt x="165" y="169"/>
                  </a:lnTo>
                  <a:lnTo>
                    <a:pt x="195" y="195"/>
                  </a:lnTo>
                  <a:lnTo>
                    <a:pt x="235" y="191"/>
                  </a:lnTo>
                  <a:lnTo>
                    <a:pt x="268" y="201"/>
                  </a:lnTo>
                  <a:lnTo>
                    <a:pt x="305" y="211"/>
                  </a:lnTo>
                  <a:lnTo>
                    <a:pt x="335" y="200"/>
                  </a:lnTo>
                  <a:lnTo>
                    <a:pt x="375" y="227"/>
                  </a:lnTo>
                  <a:lnTo>
                    <a:pt x="402" y="256"/>
                  </a:lnTo>
                  <a:lnTo>
                    <a:pt x="389" y="289"/>
                  </a:lnTo>
                  <a:lnTo>
                    <a:pt x="402" y="296"/>
                  </a:lnTo>
                  <a:lnTo>
                    <a:pt x="419" y="286"/>
                  </a:lnTo>
                  <a:lnTo>
                    <a:pt x="469" y="286"/>
                  </a:lnTo>
                  <a:lnTo>
                    <a:pt x="492" y="276"/>
                  </a:lnTo>
                  <a:lnTo>
                    <a:pt x="526" y="246"/>
                  </a:lnTo>
                  <a:lnTo>
                    <a:pt x="583" y="244"/>
                  </a:lnTo>
                  <a:lnTo>
                    <a:pt x="618" y="258"/>
                  </a:lnTo>
                  <a:lnTo>
                    <a:pt x="662" y="243"/>
                  </a:lnTo>
                  <a:lnTo>
                    <a:pt x="712" y="260"/>
                  </a:lnTo>
                  <a:lnTo>
                    <a:pt x="739" y="257"/>
                  </a:lnTo>
                  <a:lnTo>
                    <a:pt x="775" y="237"/>
                  </a:lnTo>
                  <a:lnTo>
                    <a:pt x="795" y="252"/>
                  </a:lnTo>
                  <a:lnTo>
                    <a:pt x="822" y="239"/>
                  </a:lnTo>
                  <a:lnTo>
                    <a:pt x="844" y="205"/>
                  </a:lnTo>
                  <a:lnTo>
                    <a:pt x="851" y="182"/>
                  </a:lnTo>
                  <a:lnTo>
                    <a:pt x="854" y="169"/>
                  </a:lnTo>
                  <a:lnTo>
                    <a:pt x="838" y="143"/>
                  </a:lnTo>
                  <a:lnTo>
                    <a:pt x="841" y="116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6" name="Google Shape;366;p20"/>
            <p:cNvSpPr/>
            <p:nvPr/>
          </p:nvSpPr>
          <p:spPr>
            <a:xfrm>
              <a:off x="5345113" y="6216650"/>
              <a:ext cx="14288" cy="19050"/>
            </a:xfrm>
            <a:custGeom>
              <a:rect b="b" l="l" r="r" t="t"/>
              <a:pathLst>
                <a:path extrusionOk="0" h="60" w="47">
                  <a:moveTo>
                    <a:pt x="27" y="17"/>
                  </a:moveTo>
                  <a:lnTo>
                    <a:pt x="13" y="7"/>
                  </a:lnTo>
                  <a:lnTo>
                    <a:pt x="0" y="37"/>
                  </a:lnTo>
                  <a:lnTo>
                    <a:pt x="7" y="60"/>
                  </a:lnTo>
                  <a:lnTo>
                    <a:pt x="47" y="20"/>
                  </a:lnTo>
                  <a:lnTo>
                    <a:pt x="44" y="0"/>
                  </a:lnTo>
                  <a:lnTo>
                    <a:pt x="27" y="17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7" name="Google Shape;367;p20"/>
            <p:cNvSpPr/>
            <p:nvPr/>
          </p:nvSpPr>
          <p:spPr>
            <a:xfrm>
              <a:off x="5367338" y="6161088"/>
              <a:ext cx="17463" cy="58738"/>
            </a:xfrm>
            <a:custGeom>
              <a:rect b="b" l="l" r="r" t="t"/>
              <a:pathLst>
                <a:path extrusionOk="0" h="186" w="57">
                  <a:moveTo>
                    <a:pt x="30" y="63"/>
                  </a:moveTo>
                  <a:lnTo>
                    <a:pt x="30" y="37"/>
                  </a:lnTo>
                  <a:lnTo>
                    <a:pt x="46" y="27"/>
                  </a:lnTo>
                  <a:lnTo>
                    <a:pt x="19" y="0"/>
                  </a:lnTo>
                  <a:lnTo>
                    <a:pt x="26" y="27"/>
                  </a:lnTo>
                  <a:lnTo>
                    <a:pt x="10" y="50"/>
                  </a:lnTo>
                  <a:lnTo>
                    <a:pt x="10" y="74"/>
                  </a:lnTo>
                  <a:lnTo>
                    <a:pt x="4" y="96"/>
                  </a:lnTo>
                  <a:lnTo>
                    <a:pt x="0" y="116"/>
                  </a:lnTo>
                  <a:lnTo>
                    <a:pt x="24" y="140"/>
                  </a:lnTo>
                  <a:lnTo>
                    <a:pt x="5" y="176"/>
                  </a:lnTo>
                  <a:lnTo>
                    <a:pt x="8" y="186"/>
                  </a:lnTo>
                  <a:lnTo>
                    <a:pt x="38" y="176"/>
                  </a:lnTo>
                  <a:lnTo>
                    <a:pt x="57" y="126"/>
                  </a:lnTo>
                  <a:lnTo>
                    <a:pt x="24" y="103"/>
                  </a:lnTo>
                  <a:lnTo>
                    <a:pt x="30" y="63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8" name="Google Shape;368;p20"/>
            <p:cNvSpPr/>
            <p:nvPr/>
          </p:nvSpPr>
          <p:spPr>
            <a:xfrm>
              <a:off x="5113338" y="5576888"/>
              <a:ext cx="22225" cy="25400"/>
            </a:xfrm>
            <a:custGeom>
              <a:rect b="b" l="l" r="r" t="t"/>
              <a:pathLst>
                <a:path extrusionOk="0" h="82" w="67">
                  <a:moveTo>
                    <a:pt x="67" y="59"/>
                  </a:moveTo>
                  <a:lnTo>
                    <a:pt x="66" y="16"/>
                  </a:lnTo>
                  <a:lnTo>
                    <a:pt x="39" y="0"/>
                  </a:lnTo>
                  <a:lnTo>
                    <a:pt x="4" y="33"/>
                  </a:lnTo>
                  <a:lnTo>
                    <a:pt x="0" y="56"/>
                  </a:lnTo>
                  <a:lnTo>
                    <a:pt x="37" y="82"/>
                  </a:lnTo>
                  <a:lnTo>
                    <a:pt x="67" y="59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9" name="Google Shape;369;p20"/>
            <p:cNvSpPr/>
            <p:nvPr/>
          </p:nvSpPr>
          <p:spPr>
            <a:xfrm>
              <a:off x="5200650" y="5613400"/>
              <a:ext cx="25400" cy="14288"/>
            </a:xfrm>
            <a:custGeom>
              <a:rect b="b" l="l" r="r" t="t"/>
              <a:pathLst>
                <a:path extrusionOk="0" h="42" w="79">
                  <a:moveTo>
                    <a:pt x="79" y="13"/>
                  </a:moveTo>
                  <a:lnTo>
                    <a:pt x="35" y="0"/>
                  </a:lnTo>
                  <a:lnTo>
                    <a:pt x="6" y="16"/>
                  </a:lnTo>
                  <a:lnTo>
                    <a:pt x="0" y="33"/>
                  </a:lnTo>
                  <a:lnTo>
                    <a:pt x="36" y="36"/>
                  </a:lnTo>
                  <a:lnTo>
                    <a:pt x="76" y="42"/>
                  </a:lnTo>
                  <a:lnTo>
                    <a:pt x="79" y="13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70" name="Google Shape;370;p20"/>
            <p:cNvSpPr/>
            <p:nvPr/>
          </p:nvSpPr>
          <p:spPr>
            <a:xfrm>
              <a:off x="5159375" y="5661025"/>
              <a:ext cx="44450" cy="46038"/>
            </a:xfrm>
            <a:custGeom>
              <a:rect b="b" l="l" r="r" t="t"/>
              <a:pathLst>
                <a:path extrusionOk="0" h="146" w="140">
                  <a:moveTo>
                    <a:pt x="90" y="65"/>
                  </a:moveTo>
                  <a:lnTo>
                    <a:pt x="56" y="53"/>
                  </a:lnTo>
                  <a:lnTo>
                    <a:pt x="0" y="53"/>
                  </a:lnTo>
                  <a:lnTo>
                    <a:pt x="14" y="103"/>
                  </a:lnTo>
                  <a:lnTo>
                    <a:pt x="41" y="146"/>
                  </a:lnTo>
                  <a:lnTo>
                    <a:pt x="64" y="99"/>
                  </a:lnTo>
                  <a:lnTo>
                    <a:pt x="81" y="99"/>
                  </a:lnTo>
                  <a:lnTo>
                    <a:pt x="74" y="122"/>
                  </a:lnTo>
                  <a:lnTo>
                    <a:pt x="114" y="139"/>
                  </a:lnTo>
                  <a:lnTo>
                    <a:pt x="104" y="82"/>
                  </a:lnTo>
                  <a:lnTo>
                    <a:pt x="140" y="22"/>
                  </a:lnTo>
                  <a:lnTo>
                    <a:pt x="106" y="0"/>
                  </a:lnTo>
                  <a:lnTo>
                    <a:pt x="90" y="65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71" name="Google Shape;371;p20"/>
            <p:cNvSpPr/>
            <p:nvPr/>
          </p:nvSpPr>
          <p:spPr>
            <a:xfrm>
              <a:off x="5246688" y="5751513"/>
              <a:ext cx="79375" cy="46038"/>
            </a:xfrm>
            <a:custGeom>
              <a:rect b="b" l="l" r="r" t="t"/>
              <a:pathLst>
                <a:path extrusionOk="0" h="146" w="251">
                  <a:moveTo>
                    <a:pt x="174" y="73"/>
                  </a:moveTo>
                  <a:lnTo>
                    <a:pt x="204" y="99"/>
                  </a:lnTo>
                  <a:lnTo>
                    <a:pt x="251" y="76"/>
                  </a:lnTo>
                  <a:lnTo>
                    <a:pt x="184" y="43"/>
                  </a:lnTo>
                  <a:lnTo>
                    <a:pt x="180" y="13"/>
                  </a:lnTo>
                  <a:lnTo>
                    <a:pt x="143" y="0"/>
                  </a:lnTo>
                  <a:lnTo>
                    <a:pt x="121" y="20"/>
                  </a:lnTo>
                  <a:lnTo>
                    <a:pt x="77" y="21"/>
                  </a:lnTo>
                  <a:lnTo>
                    <a:pt x="71" y="44"/>
                  </a:lnTo>
                  <a:lnTo>
                    <a:pt x="0" y="41"/>
                  </a:lnTo>
                  <a:lnTo>
                    <a:pt x="4" y="81"/>
                  </a:lnTo>
                  <a:lnTo>
                    <a:pt x="67" y="107"/>
                  </a:lnTo>
                  <a:lnTo>
                    <a:pt x="94" y="67"/>
                  </a:lnTo>
                  <a:lnTo>
                    <a:pt x="137" y="77"/>
                  </a:lnTo>
                  <a:lnTo>
                    <a:pt x="81" y="113"/>
                  </a:lnTo>
                  <a:lnTo>
                    <a:pt x="115" y="144"/>
                  </a:lnTo>
                  <a:lnTo>
                    <a:pt x="171" y="146"/>
                  </a:lnTo>
                  <a:lnTo>
                    <a:pt x="191" y="122"/>
                  </a:lnTo>
                  <a:lnTo>
                    <a:pt x="174" y="73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72" name="Google Shape;372;p20"/>
            <p:cNvSpPr/>
            <p:nvPr/>
          </p:nvSpPr>
          <p:spPr>
            <a:xfrm>
              <a:off x="5246688" y="5843588"/>
              <a:ext cx="30163" cy="47625"/>
            </a:xfrm>
            <a:custGeom>
              <a:rect b="b" l="l" r="r" t="t"/>
              <a:pathLst>
                <a:path extrusionOk="0" h="152" w="95">
                  <a:moveTo>
                    <a:pt x="74" y="3"/>
                  </a:moveTo>
                  <a:lnTo>
                    <a:pt x="34" y="0"/>
                  </a:lnTo>
                  <a:lnTo>
                    <a:pt x="4" y="6"/>
                  </a:lnTo>
                  <a:lnTo>
                    <a:pt x="0" y="40"/>
                  </a:lnTo>
                  <a:lnTo>
                    <a:pt x="45" y="70"/>
                  </a:lnTo>
                  <a:lnTo>
                    <a:pt x="18" y="116"/>
                  </a:lnTo>
                  <a:lnTo>
                    <a:pt x="58" y="152"/>
                  </a:lnTo>
                  <a:lnTo>
                    <a:pt x="72" y="109"/>
                  </a:lnTo>
                  <a:lnTo>
                    <a:pt x="95" y="92"/>
                  </a:lnTo>
                  <a:lnTo>
                    <a:pt x="90" y="59"/>
                  </a:lnTo>
                  <a:lnTo>
                    <a:pt x="74" y="3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73" name="Google Shape;373;p20"/>
            <p:cNvSpPr/>
            <p:nvPr/>
          </p:nvSpPr>
          <p:spPr>
            <a:xfrm>
              <a:off x="5262563" y="5951538"/>
              <a:ext cx="31750" cy="26988"/>
            </a:xfrm>
            <a:custGeom>
              <a:rect b="b" l="l" r="r" t="t"/>
              <a:pathLst>
                <a:path extrusionOk="0" h="84" w="100">
                  <a:moveTo>
                    <a:pt x="77" y="51"/>
                  </a:moveTo>
                  <a:lnTo>
                    <a:pt x="100" y="0"/>
                  </a:lnTo>
                  <a:lnTo>
                    <a:pt x="46" y="31"/>
                  </a:lnTo>
                  <a:lnTo>
                    <a:pt x="13" y="38"/>
                  </a:lnTo>
                  <a:lnTo>
                    <a:pt x="0" y="84"/>
                  </a:lnTo>
                  <a:lnTo>
                    <a:pt x="46" y="51"/>
                  </a:lnTo>
                  <a:lnTo>
                    <a:pt x="77" y="5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74" name="Google Shape;374;p20"/>
            <p:cNvSpPr/>
            <p:nvPr/>
          </p:nvSpPr>
          <p:spPr>
            <a:xfrm>
              <a:off x="5316538" y="5932488"/>
              <a:ext cx="41275" cy="22225"/>
            </a:xfrm>
            <a:custGeom>
              <a:rect b="b" l="l" r="r" t="t"/>
              <a:pathLst>
                <a:path extrusionOk="0" h="74" w="130">
                  <a:moveTo>
                    <a:pt x="130" y="37"/>
                  </a:moveTo>
                  <a:lnTo>
                    <a:pt x="127" y="10"/>
                  </a:lnTo>
                  <a:lnTo>
                    <a:pt x="100" y="10"/>
                  </a:lnTo>
                  <a:lnTo>
                    <a:pt x="84" y="0"/>
                  </a:lnTo>
                  <a:lnTo>
                    <a:pt x="67" y="0"/>
                  </a:lnTo>
                  <a:lnTo>
                    <a:pt x="17" y="15"/>
                  </a:lnTo>
                  <a:lnTo>
                    <a:pt x="0" y="55"/>
                  </a:lnTo>
                  <a:lnTo>
                    <a:pt x="40" y="54"/>
                  </a:lnTo>
                  <a:lnTo>
                    <a:pt x="60" y="74"/>
                  </a:lnTo>
                  <a:lnTo>
                    <a:pt x="84" y="60"/>
                  </a:lnTo>
                  <a:lnTo>
                    <a:pt x="80" y="34"/>
                  </a:lnTo>
                  <a:lnTo>
                    <a:pt x="130" y="37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75" name="Google Shape;375;p20"/>
            <p:cNvSpPr/>
            <p:nvPr/>
          </p:nvSpPr>
          <p:spPr>
            <a:xfrm>
              <a:off x="5354638" y="6049963"/>
              <a:ext cx="41275" cy="31750"/>
            </a:xfrm>
            <a:custGeom>
              <a:rect b="b" l="l" r="r" t="t"/>
              <a:pathLst>
                <a:path extrusionOk="0" h="100" w="130">
                  <a:moveTo>
                    <a:pt x="86" y="0"/>
                  </a:moveTo>
                  <a:lnTo>
                    <a:pt x="36" y="4"/>
                  </a:lnTo>
                  <a:lnTo>
                    <a:pt x="7" y="40"/>
                  </a:lnTo>
                  <a:lnTo>
                    <a:pt x="0" y="80"/>
                  </a:lnTo>
                  <a:lnTo>
                    <a:pt x="24" y="100"/>
                  </a:lnTo>
                  <a:lnTo>
                    <a:pt x="17" y="50"/>
                  </a:lnTo>
                  <a:lnTo>
                    <a:pt x="61" y="30"/>
                  </a:lnTo>
                  <a:lnTo>
                    <a:pt x="97" y="37"/>
                  </a:lnTo>
                  <a:lnTo>
                    <a:pt x="110" y="20"/>
                  </a:lnTo>
                  <a:lnTo>
                    <a:pt x="130" y="10"/>
                  </a:lnTo>
                  <a:lnTo>
                    <a:pt x="106" y="0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76" name="Google Shape;376;p20"/>
            <p:cNvSpPr/>
            <p:nvPr/>
          </p:nvSpPr>
          <p:spPr>
            <a:xfrm>
              <a:off x="5349875" y="6026150"/>
              <a:ext cx="15875" cy="19050"/>
            </a:xfrm>
            <a:custGeom>
              <a:rect b="b" l="l" r="r" t="t"/>
              <a:pathLst>
                <a:path extrusionOk="0" h="57" w="53">
                  <a:moveTo>
                    <a:pt x="0" y="20"/>
                  </a:moveTo>
                  <a:lnTo>
                    <a:pt x="20" y="23"/>
                  </a:lnTo>
                  <a:lnTo>
                    <a:pt x="6" y="47"/>
                  </a:lnTo>
                  <a:lnTo>
                    <a:pt x="13" y="57"/>
                  </a:lnTo>
                  <a:lnTo>
                    <a:pt x="53" y="40"/>
                  </a:lnTo>
                  <a:lnTo>
                    <a:pt x="36" y="10"/>
                  </a:lnTo>
                  <a:lnTo>
                    <a:pt x="6" y="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77" name="Google Shape;377;p20"/>
            <p:cNvSpPr/>
            <p:nvPr/>
          </p:nvSpPr>
          <p:spPr>
            <a:xfrm>
              <a:off x="5330825" y="5999163"/>
              <a:ext cx="9525" cy="14288"/>
            </a:xfrm>
            <a:custGeom>
              <a:rect b="b" l="l" r="r" t="t"/>
              <a:pathLst>
                <a:path extrusionOk="0" h="43" w="26">
                  <a:moveTo>
                    <a:pt x="0" y="27"/>
                  </a:moveTo>
                  <a:lnTo>
                    <a:pt x="3" y="43"/>
                  </a:lnTo>
                  <a:lnTo>
                    <a:pt x="23" y="40"/>
                  </a:lnTo>
                  <a:lnTo>
                    <a:pt x="26" y="20"/>
                  </a:lnTo>
                  <a:lnTo>
                    <a:pt x="9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78" name="Google Shape;378;p20"/>
            <p:cNvSpPr/>
            <p:nvPr/>
          </p:nvSpPr>
          <p:spPr>
            <a:xfrm>
              <a:off x="5302250" y="5954713"/>
              <a:ext cx="11113" cy="7938"/>
            </a:xfrm>
            <a:custGeom>
              <a:rect b="b" l="l" r="r" t="t"/>
              <a:pathLst>
                <a:path extrusionOk="0" h="24" w="34">
                  <a:moveTo>
                    <a:pt x="0" y="24"/>
                  </a:moveTo>
                  <a:lnTo>
                    <a:pt x="34" y="19"/>
                  </a:lnTo>
                  <a:lnTo>
                    <a:pt x="9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79" name="Google Shape;379;p20"/>
            <p:cNvSpPr/>
            <p:nvPr/>
          </p:nvSpPr>
          <p:spPr>
            <a:xfrm>
              <a:off x="5427663" y="6102350"/>
              <a:ext cx="55563" cy="65088"/>
            </a:xfrm>
            <a:custGeom>
              <a:rect b="b" l="l" r="r" t="t"/>
              <a:pathLst>
                <a:path extrusionOk="0" h="207" w="175">
                  <a:moveTo>
                    <a:pt x="175" y="0"/>
                  </a:moveTo>
                  <a:lnTo>
                    <a:pt x="114" y="25"/>
                  </a:lnTo>
                  <a:lnTo>
                    <a:pt x="68" y="41"/>
                  </a:lnTo>
                  <a:lnTo>
                    <a:pt x="29" y="95"/>
                  </a:lnTo>
                  <a:lnTo>
                    <a:pt x="12" y="138"/>
                  </a:lnTo>
                  <a:lnTo>
                    <a:pt x="0" y="155"/>
                  </a:lnTo>
                  <a:lnTo>
                    <a:pt x="35" y="154"/>
                  </a:lnTo>
                  <a:lnTo>
                    <a:pt x="30" y="207"/>
                  </a:lnTo>
                  <a:lnTo>
                    <a:pt x="90" y="184"/>
                  </a:lnTo>
                  <a:lnTo>
                    <a:pt x="126" y="110"/>
                  </a:lnTo>
                  <a:lnTo>
                    <a:pt x="134" y="64"/>
                  </a:lnTo>
                  <a:lnTo>
                    <a:pt x="175" y="34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80" name="Google Shape;380;p20"/>
            <p:cNvSpPr/>
            <p:nvPr/>
          </p:nvSpPr>
          <p:spPr>
            <a:xfrm>
              <a:off x="4681538" y="5435600"/>
              <a:ext cx="641350" cy="520700"/>
            </a:xfrm>
            <a:custGeom>
              <a:rect b="b" l="l" r="r" t="t"/>
              <a:pathLst>
                <a:path extrusionOk="0" h="1640" w="2020">
                  <a:moveTo>
                    <a:pt x="1020" y="1545"/>
                  </a:moveTo>
                  <a:lnTo>
                    <a:pt x="1003" y="1525"/>
                  </a:lnTo>
                  <a:lnTo>
                    <a:pt x="1053" y="1505"/>
                  </a:lnTo>
                  <a:lnTo>
                    <a:pt x="1096" y="1512"/>
                  </a:lnTo>
                  <a:lnTo>
                    <a:pt x="1086" y="1545"/>
                  </a:lnTo>
                  <a:lnTo>
                    <a:pt x="1113" y="1561"/>
                  </a:lnTo>
                  <a:lnTo>
                    <a:pt x="1150" y="1607"/>
                  </a:lnTo>
                  <a:lnTo>
                    <a:pt x="1183" y="1606"/>
                  </a:lnTo>
                  <a:lnTo>
                    <a:pt x="1211" y="1640"/>
                  </a:lnTo>
                  <a:lnTo>
                    <a:pt x="1264" y="1630"/>
                  </a:lnTo>
                  <a:lnTo>
                    <a:pt x="1240" y="1586"/>
                  </a:lnTo>
                  <a:lnTo>
                    <a:pt x="1207" y="1544"/>
                  </a:lnTo>
                  <a:lnTo>
                    <a:pt x="1220" y="1524"/>
                  </a:lnTo>
                  <a:lnTo>
                    <a:pt x="1209" y="1507"/>
                  </a:lnTo>
                  <a:lnTo>
                    <a:pt x="1226" y="1454"/>
                  </a:lnTo>
                  <a:lnTo>
                    <a:pt x="1199" y="1424"/>
                  </a:lnTo>
                  <a:lnTo>
                    <a:pt x="1122" y="1388"/>
                  </a:lnTo>
                  <a:lnTo>
                    <a:pt x="1098" y="1349"/>
                  </a:lnTo>
                  <a:lnTo>
                    <a:pt x="1048" y="1346"/>
                  </a:lnTo>
                  <a:lnTo>
                    <a:pt x="1022" y="1326"/>
                  </a:lnTo>
                  <a:lnTo>
                    <a:pt x="1004" y="1277"/>
                  </a:lnTo>
                  <a:lnTo>
                    <a:pt x="930" y="1234"/>
                  </a:lnTo>
                  <a:lnTo>
                    <a:pt x="930" y="1258"/>
                  </a:lnTo>
                  <a:lnTo>
                    <a:pt x="887" y="1251"/>
                  </a:lnTo>
                  <a:lnTo>
                    <a:pt x="887" y="1221"/>
                  </a:lnTo>
                  <a:lnTo>
                    <a:pt x="837" y="1199"/>
                  </a:lnTo>
                  <a:lnTo>
                    <a:pt x="777" y="1195"/>
                  </a:lnTo>
                  <a:lnTo>
                    <a:pt x="783" y="1158"/>
                  </a:lnTo>
                  <a:lnTo>
                    <a:pt x="833" y="1169"/>
                  </a:lnTo>
                  <a:lnTo>
                    <a:pt x="877" y="1179"/>
                  </a:lnTo>
                  <a:lnTo>
                    <a:pt x="909" y="1161"/>
                  </a:lnTo>
                  <a:lnTo>
                    <a:pt x="943" y="1105"/>
                  </a:lnTo>
                  <a:lnTo>
                    <a:pt x="899" y="1095"/>
                  </a:lnTo>
                  <a:lnTo>
                    <a:pt x="882" y="1075"/>
                  </a:lnTo>
                  <a:lnTo>
                    <a:pt x="896" y="1058"/>
                  </a:lnTo>
                  <a:lnTo>
                    <a:pt x="878" y="1029"/>
                  </a:lnTo>
                  <a:lnTo>
                    <a:pt x="915" y="991"/>
                  </a:lnTo>
                  <a:lnTo>
                    <a:pt x="965" y="1048"/>
                  </a:lnTo>
                  <a:lnTo>
                    <a:pt x="993" y="1081"/>
                  </a:lnTo>
                  <a:lnTo>
                    <a:pt x="956" y="1088"/>
                  </a:lnTo>
                  <a:lnTo>
                    <a:pt x="956" y="1111"/>
                  </a:lnTo>
                  <a:lnTo>
                    <a:pt x="1016" y="1124"/>
                  </a:lnTo>
                  <a:lnTo>
                    <a:pt x="1025" y="1030"/>
                  </a:lnTo>
                  <a:lnTo>
                    <a:pt x="935" y="939"/>
                  </a:lnTo>
                  <a:lnTo>
                    <a:pt x="891" y="922"/>
                  </a:lnTo>
                  <a:lnTo>
                    <a:pt x="880" y="837"/>
                  </a:lnTo>
                  <a:lnTo>
                    <a:pt x="807" y="767"/>
                  </a:lnTo>
                  <a:lnTo>
                    <a:pt x="786" y="691"/>
                  </a:lnTo>
                  <a:lnTo>
                    <a:pt x="801" y="642"/>
                  </a:lnTo>
                  <a:lnTo>
                    <a:pt x="784" y="588"/>
                  </a:lnTo>
                  <a:lnTo>
                    <a:pt x="814" y="541"/>
                  </a:lnTo>
                  <a:lnTo>
                    <a:pt x="847" y="521"/>
                  </a:lnTo>
                  <a:lnTo>
                    <a:pt x="853" y="484"/>
                  </a:lnTo>
                  <a:lnTo>
                    <a:pt x="904" y="498"/>
                  </a:lnTo>
                  <a:lnTo>
                    <a:pt x="894" y="535"/>
                  </a:lnTo>
                  <a:lnTo>
                    <a:pt x="878" y="561"/>
                  </a:lnTo>
                  <a:lnTo>
                    <a:pt x="888" y="594"/>
                  </a:lnTo>
                  <a:lnTo>
                    <a:pt x="898" y="620"/>
                  </a:lnTo>
                  <a:lnTo>
                    <a:pt x="938" y="614"/>
                  </a:lnTo>
                  <a:lnTo>
                    <a:pt x="952" y="659"/>
                  </a:lnTo>
                  <a:lnTo>
                    <a:pt x="1012" y="673"/>
                  </a:lnTo>
                  <a:lnTo>
                    <a:pt x="1025" y="708"/>
                  </a:lnTo>
                  <a:lnTo>
                    <a:pt x="1013" y="759"/>
                  </a:lnTo>
                  <a:lnTo>
                    <a:pt x="1040" y="782"/>
                  </a:lnTo>
                  <a:lnTo>
                    <a:pt x="1050" y="765"/>
                  </a:lnTo>
                  <a:lnTo>
                    <a:pt x="1096" y="798"/>
                  </a:lnTo>
                  <a:lnTo>
                    <a:pt x="1137" y="777"/>
                  </a:lnTo>
                  <a:lnTo>
                    <a:pt x="1038" y="698"/>
                  </a:lnTo>
                  <a:lnTo>
                    <a:pt x="1048" y="665"/>
                  </a:lnTo>
                  <a:lnTo>
                    <a:pt x="1079" y="652"/>
                  </a:lnTo>
                  <a:lnTo>
                    <a:pt x="1112" y="672"/>
                  </a:lnTo>
                  <a:lnTo>
                    <a:pt x="1115" y="712"/>
                  </a:lnTo>
                  <a:lnTo>
                    <a:pt x="1162" y="754"/>
                  </a:lnTo>
                  <a:lnTo>
                    <a:pt x="1209" y="747"/>
                  </a:lnTo>
                  <a:lnTo>
                    <a:pt x="1209" y="707"/>
                  </a:lnTo>
                  <a:lnTo>
                    <a:pt x="1125" y="658"/>
                  </a:lnTo>
                  <a:lnTo>
                    <a:pt x="1121" y="615"/>
                  </a:lnTo>
                  <a:lnTo>
                    <a:pt x="1188" y="591"/>
                  </a:lnTo>
                  <a:lnTo>
                    <a:pt x="1215" y="617"/>
                  </a:lnTo>
                  <a:lnTo>
                    <a:pt x="1238" y="617"/>
                  </a:lnTo>
                  <a:lnTo>
                    <a:pt x="1295" y="679"/>
                  </a:lnTo>
                  <a:lnTo>
                    <a:pt x="1332" y="649"/>
                  </a:lnTo>
                  <a:lnTo>
                    <a:pt x="1301" y="620"/>
                  </a:lnTo>
                  <a:lnTo>
                    <a:pt x="1255" y="594"/>
                  </a:lnTo>
                  <a:lnTo>
                    <a:pt x="1218" y="541"/>
                  </a:lnTo>
                  <a:lnTo>
                    <a:pt x="1215" y="568"/>
                  </a:lnTo>
                  <a:lnTo>
                    <a:pt x="1174" y="561"/>
                  </a:lnTo>
                  <a:lnTo>
                    <a:pt x="1161" y="538"/>
                  </a:lnTo>
                  <a:lnTo>
                    <a:pt x="1183" y="515"/>
                  </a:lnTo>
                  <a:lnTo>
                    <a:pt x="1143" y="499"/>
                  </a:lnTo>
                  <a:lnTo>
                    <a:pt x="1140" y="462"/>
                  </a:lnTo>
                  <a:lnTo>
                    <a:pt x="1177" y="419"/>
                  </a:lnTo>
                  <a:lnTo>
                    <a:pt x="1230" y="451"/>
                  </a:lnTo>
                  <a:lnTo>
                    <a:pt x="1247" y="451"/>
                  </a:lnTo>
                  <a:lnTo>
                    <a:pt x="1296" y="438"/>
                  </a:lnTo>
                  <a:lnTo>
                    <a:pt x="1326" y="404"/>
                  </a:lnTo>
                  <a:lnTo>
                    <a:pt x="1326" y="381"/>
                  </a:lnTo>
                  <a:lnTo>
                    <a:pt x="1416" y="376"/>
                  </a:lnTo>
                  <a:lnTo>
                    <a:pt x="1433" y="393"/>
                  </a:lnTo>
                  <a:lnTo>
                    <a:pt x="1470" y="390"/>
                  </a:lnTo>
                  <a:lnTo>
                    <a:pt x="1502" y="380"/>
                  </a:lnTo>
                  <a:lnTo>
                    <a:pt x="1519" y="356"/>
                  </a:lnTo>
                  <a:lnTo>
                    <a:pt x="1515" y="326"/>
                  </a:lnTo>
                  <a:lnTo>
                    <a:pt x="1559" y="318"/>
                  </a:lnTo>
                  <a:lnTo>
                    <a:pt x="1539" y="352"/>
                  </a:lnTo>
                  <a:lnTo>
                    <a:pt x="1555" y="385"/>
                  </a:lnTo>
                  <a:lnTo>
                    <a:pt x="1582" y="372"/>
                  </a:lnTo>
                  <a:lnTo>
                    <a:pt x="1639" y="377"/>
                  </a:lnTo>
                  <a:lnTo>
                    <a:pt x="1719" y="411"/>
                  </a:lnTo>
                  <a:lnTo>
                    <a:pt x="1756" y="437"/>
                  </a:lnTo>
                  <a:lnTo>
                    <a:pt x="1803" y="440"/>
                  </a:lnTo>
                  <a:lnTo>
                    <a:pt x="1836" y="439"/>
                  </a:lnTo>
                  <a:lnTo>
                    <a:pt x="1984" y="255"/>
                  </a:lnTo>
                  <a:lnTo>
                    <a:pt x="2020" y="72"/>
                  </a:lnTo>
                  <a:lnTo>
                    <a:pt x="1955" y="0"/>
                  </a:lnTo>
                  <a:lnTo>
                    <a:pt x="1860" y="24"/>
                  </a:lnTo>
                  <a:lnTo>
                    <a:pt x="1883" y="67"/>
                  </a:lnTo>
                  <a:lnTo>
                    <a:pt x="1883" y="120"/>
                  </a:lnTo>
                  <a:lnTo>
                    <a:pt x="1837" y="157"/>
                  </a:lnTo>
                  <a:lnTo>
                    <a:pt x="1638" y="189"/>
                  </a:lnTo>
                  <a:lnTo>
                    <a:pt x="1443" y="111"/>
                  </a:lnTo>
                  <a:lnTo>
                    <a:pt x="1310" y="79"/>
                  </a:lnTo>
                  <a:lnTo>
                    <a:pt x="1154" y="167"/>
                  </a:lnTo>
                  <a:lnTo>
                    <a:pt x="1001" y="151"/>
                  </a:lnTo>
                  <a:lnTo>
                    <a:pt x="891" y="235"/>
                  </a:lnTo>
                  <a:lnTo>
                    <a:pt x="775" y="286"/>
                  </a:lnTo>
                  <a:lnTo>
                    <a:pt x="615" y="284"/>
                  </a:lnTo>
                  <a:lnTo>
                    <a:pt x="529" y="372"/>
                  </a:lnTo>
                  <a:lnTo>
                    <a:pt x="422" y="372"/>
                  </a:lnTo>
                  <a:lnTo>
                    <a:pt x="362" y="340"/>
                  </a:lnTo>
                  <a:lnTo>
                    <a:pt x="290" y="390"/>
                  </a:lnTo>
                  <a:lnTo>
                    <a:pt x="301" y="490"/>
                  </a:lnTo>
                  <a:lnTo>
                    <a:pt x="287" y="556"/>
                  </a:lnTo>
                  <a:lnTo>
                    <a:pt x="232" y="613"/>
                  </a:lnTo>
                  <a:lnTo>
                    <a:pt x="159" y="726"/>
                  </a:lnTo>
                  <a:lnTo>
                    <a:pt x="147" y="793"/>
                  </a:lnTo>
                  <a:lnTo>
                    <a:pt x="67" y="833"/>
                  </a:lnTo>
                  <a:lnTo>
                    <a:pt x="0" y="845"/>
                  </a:lnTo>
                  <a:lnTo>
                    <a:pt x="13" y="869"/>
                  </a:lnTo>
                  <a:lnTo>
                    <a:pt x="36" y="872"/>
                  </a:lnTo>
                  <a:lnTo>
                    <a:pt x="33" y="892"/>
                  </a:lnTo>
                  <a:lnTo>
                    <a:pt x="53" y="921"/>
                  </a:lnTo>
                  <a:lnTo>
                    <a:pt x="56" y="972"/>
                  </a:lnTo>
                  <a:lnTo>
                    <a:pt x="88" y="976"/>
                  </a:lnTo>
                  <a:lnTo>
                    <a:pt x="75" y="996"/>
                  </a:lnTo>
                  <a:lnTo>
                    <a:pt x="116" y="1056"/>
                  </a:lnTo>
                  <a:lnTo>
                    <a:pt x="169" y="1058"/>
                  </a:lnTo>
                  <a:lnTo>
                    <a:pt x="193" y="1098"/>
                  </a:lnTo>
                  <a:lnTo>
                    <a:pt x="199" y="1134"/>
                  </a:lnTo>
                  <a:lnTo>
                    <a:pt x="213" y="1151"/>
                  </a:lnTo>
                  <a:lnTo>
                    <a:pt x="223" y="1124"/>
                  </a:lnTo>
                  <a:lnTo>
                    <a:pt x="240" y="1091"/>
                  </a:lnTo>
                  <a:lnTo>
                    <a:pt x="260" y="1117"/>
                  </a:lnTo>
                  <a:lnTo>
                    <a:pt x="310" y="1114"/>
                  </a:lnTo>
                  <a:lnTo>
                    <a:pt x="326" y="1133"/>
                  </a:lnTo>
                  <a:lnTo>
                    <a:pt x="333" y="1176"/>
                  </a:lnTo>
                  <a:lnTo>
                    <a:pt x="306" y="1166"/>
                  </a:lnTo>
                  <a:lnTo>
                    <a:pt x="280" y="1141"/>
                  </a:lnTo>
                  <a:lnTo>
                    <a:pt x="233" y="1154"/>
                  </a:lnTo>
                  <a:lnTo>
                    <a:pt x="214" y="1187"/>
                  </a:lnTo>
                  <a:lnTo>
                    <a:pt x="227" y="1221"/>
                  </a:lnTo>
                  <a:lnTo>
                    <a:pt x="274" y="1230"/>
                  </a:lnTo>
                  <a:lnTo>
                    <a:pt x="284" y="1283"/>
                  </a:lnTo>
                  <a:lnTo>
                    <a:pt x="311" y="1277"/>
                  </a:lnTo>
                  <a:lnTo>
                    <a:pt x="308" y="1309"/>
                  </a:lnTo>
                  <a:lnTo>
                    <a:pt x="335" y="1346"/>
                  </a:lnTo>
                  <a:lnTo>
                    <a:pt x="345" y="1382"/>
                  </a:lnTo>
                  <a:lnTo>
                    <a:pt x="369" y="1395"/>
                  </a:lnTo>
                  <a:lnTo>
                    <a:pt x="375" y="1371"/>
                  </a:lnTo>
                  <a:lnTo>
                    <a:pt x="398" y="1345"/>
                  </a:lnTo>
                  <a:lnTo>
                    <a:pt x="432" y="1395"/>
                  </a:lnTo>
                  <a:lnTo>
                    <a:pt x="482" y="1407"/>
                  </a:lnTo>
                  <a:lnTo>
                    <a:pt x="482" y="1407"/>
                  </a:lnTo>
                  <a:lnTo>
                    <a:pt x="487" y="1402"/>
                  </a:lnTo>
                  <a:lnTo>
                    <a:pt x="497" y="1392"/>
                  </a:lnTo>
                  <a:lnTo>
                    <a:pt x="508" y="1382"/>
                  </a:lnTo>
                  <a:lnTo>
                    <a:pt x="514" y="1378"/>
                  </a:lnTo>
                  <a:lnTo>
                    <a:pt x="518" y="1377"/>
                  </a:lnTo>
                  <a:lnTo>
                    <a:pt x="518" y="1377"/>
                  </a:lnTo>
                  <a:lnTo>
                    <a:pt x="533" y="1378"/>
                  </a:lnTo>
                  <a:lnTo>
                    <a:pt x="553" y="1380"/>
                  </a:lnTo>
                  <a:lnTo>
                    <a:pt x="578" y="1384"/>
                  </a:lnTo>
                  <a:lnTo>
                    <a:pt x="659" y="1372"/>
                  </a:lnTo>
                  <a:lnTo>
                    <a:pt x="692" y="1399"/>
                  </a:lnTo>
                  <a:lnTo>
                    <a:pt x="735" y="1376"/>
                  </a:lnTo>
                  <a:lnTo>
                    <a:pt x="772" y="1398"/>
                  </a:lnTo>
                  <a:lnTo>
                    <a:pt x="786" y="1388"/>
                  </a:lnTo>
                  <a:lnTo>
                    <a:pt x="796" y="1431"/>
                  </a:lnTo>
                  <a:lnTo>
                    <a:pt x="842" y="1434"/>
                  </a:lnTo>
                  <a:lnTo>
                    <a:pt x="836" y="1391"/>
                  </a:lnTo>
                  <a:lnTo>
                    <a:pt x="886" y="1447"/>
                  </a:lnTo>
                  <a:lnTo>
                    <a:pt x="913" y="1460"/>
                  </a:lnTo>
                  <a:lnTo>
                    <a:pt x="939" y="1453"/>
                  </a:lnTo>
                  <a:lnTo>
                    <a:pt x="979" y="1469"/>
                  </a:lnTo>
                  <a:lnTo>
                    <a:pt x="993" y="1499"/>
                  </a:lnTo>
                  <a:lnTo>
                    <a:pt x="963" y="1503"/>
                  </a:lnTo>
                  <a:lnTo>
                    <a:pt x="926" y="1493"/>
                  </a:lnTo>
                  <a:lnTo>
                    <a:pt x="886" y="1513"/>
                  </a:lnTo>
                  <a:lnTo>
                    <a:pt x="916" y="1530"/>
                  </a:lnTo>
                  <a:lnTo>
                    <a:pt x="940" y="1550"/>
                  </a:lnTo>
                  <a:lnTo>
                    <a:pt x="1020" y="1545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81" name="Google Shape;381;p20"/>
            <p:cNvSpPr/>
            <p:nvPr/>
          </p:nvSpPr>
          <p:spPr>
            <a:xfrm>
              <a:off x="5429250" y="6083300"/>
              <a:ext cx="11113" cy="9525"/>
            </a:xfrm>
            <a:custGeom>
              <a:rect b="b" l="l" r="r" t="t"/>
              <a:pathLst>
                <a:path extrusionOk="0" h="30" w="37">
                  <a:moveTo>
                    <a:pt x="0" y="30"/>
                  </a:moveTo>
                  <a:lnTo>
                    <a:pt x="29" y="28"/>
                  </a:lnTo>
                  <a:lnTo>
                    <a:pt x="37" y="6"/>
                  </a:lnTo>
                  <a:lnTo>
                    <a:pt x="24" y="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grpSp>
        <p:nvGrpSpPr>
          <p:cNvPr id="382" name="Google Shape;382;p20"/>
          <p:cNvGrpSpPr/>
          <p:nvPr/>
        </p:nvGrpSpPr>
        <p:grpSpPr>
          <a:xfrm>
            <a:off x="4309249" y="5232545"/>
            <a:ext cx="822116" cy="334384"/>
            <a:chOff x="5219700" y="5402263"/>
            <a:chExt cx="1838325" cy="747712"/>
          </a:xfrm>
        </p:grpSpPr>
        <p:sp>
          <p:nvSpPr>
            <p:cNvPr id="383" name="Google Shape;383;p20"/>
            <p:cNvSpPr/>
            <p:nvPr/>
          </p:nvSpPr>
          <p:spPr>
            <a:xfrm>
              <a:off x="5392738" y="5602288"/>
              <a:ext cx="19050" cy="11113"/>
            </a:xfrm>
            <a:custGeom>
              <a:rect b="b" l="l" r="r" t="t"/>
              <a:pathLst>
                <a:path extrusionOk="0" h="35" w="59">
                  <a:moveTo>
                    <a:pt x="59" y="2"/>
                  </a:moveTo>
                  <a:lnTo>
                    <a:pt x="37" y="25"/>
                  </a:lnTo>
                  <a:lnTo>
                    <a:pt x="10" y="35"/>
                  </a:lnTo>
                  <a:lnTo>
                    <a:pt x="0" y="25"/>
                  </a:lnTo>
                  <a:lnTo>
                    <a:pt x="0" y="0"/>
                  </a:lnTo>
                  <a:lnTo>
                    <a:pt x="59" y="2"/>
                  </a:lnTo>
                  <a:close/>
                </a:path>
              </a:pathLst>
            </a:custGeom>
            <a:solidFill>
              <a:srgbClr val="D9DBDA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84" name="Google Shape;384;p20"/>
            <p:cNvSpPr/>
            <p:nvPr/>
          </p:nvSpPr>
          <p:spPr>
            <a:xfrm>
              <a:off x="5400675" y="5614988"/>
              <a:ext cx="4763" cy="7938"/>
            </a:xfrm>
            <a:custGeom>
              <a:rect b="b" l="l" r="r" t="t"/>
              <a:pathLst>
                <a:path extrusionOk="0" h="23" w="17">
                  <a:moveTo>
                    <a:pt x="17" y="23"/>
                  </a:moveTo>
                  <a:lnTo>
                    <a:pt x="17" y="0"/>
                  </a:lnTo>
                  <a:lnTo>
                    <a:pt x="0" y="17"/>
                  </a:lnTo>
                  <a:lnTo>
                    <a:pt x="17" y="23"/>
                  </a:lnTo>
                  <a:close/>
                </a:path>
              </a:pathLst>
            </a:custGeom>
            <a:solidFill>
              <a:srgbClr val="D9DBDA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85" name="Google Shape;385;p20"/>
            <p:cNvSpPr/>
            <p:nvPr/>
          </p:nvSpPr>
          <p:spPr>
            <a:xfrm>
              <a:off x="5270500" y="5407025"/>
              <a:ext cx="1787525" cy="742950"/>
            </a:xfrm>
            <a:custGeom>
              <a:rect b="b" l="l" r="r" t="t"/>
              <a:pathLst>
                <a:path extrusionOk="0" h="2342" w="5629">
                  <a:moveTo>
                    <a:pt x="5530" y="1503"/>
                  </a:moveTo>
                  <a:lnTo>
                    <a:pt x="5530" y="1503"/>
                  </a:lnTo>
                  <a:lnTo>
                    <a:pt x="5533" y="1519"/>
                  </a:lnTo>
                  <a:lnTo>
                    <a:pt x="5537" y="1548"/>
                  </a:lnTo>
                  <a:lnTo>
                    <a:pt x="5546" y="1620"/>
                  </a:lnTo>
                  <a:lnTo>
                    <a:pt x="5556" y="1717"/>
                  </a:lnTo>
                  <a:lnTo>
                    <a:pt x="5431" y="1786"/>
                  </a:lnTo>
                  <a:lnTo>
                    <a:pt x="5356" y="1724"/>
                  </a:lnTo>
                  <a:lnTo>
                    <a:pt x="5249" y="1737"/>
                  </a:lnTo>
                  <a:lnTo>
                    <a:pt x="5164" y="1769"/>
                  </a:lnTo>
                  <a:lnTo>
                    <a:pt x="5077" y="1751"/>
                  </a:lnTo>
                  <a:lnTo>
                    <a:pt x="4893" y="1861"/>
                  </a:lnTo>
                  <a:lnTo>
                    <a:pt x="4821" y="1797"/>
                  </a:lnTo>
                  <a:lnTo>
                    <a:pt x="4676" y="1842"/>
                  </a:lnTo>
                  <a:lnTo>
                    <a:pt x="4466" y="1870"/>
                  </a:lnTo>
                  <a:lnTo>
                    <a:pt x="4116" y="2018"/>
                  </a:lnTo>
                  <a:lnTo>
                    <a:pt x="3980" y="2051"/>
                  </a:lnTo>
                  <a:lnTo>
                    <a:pt x="3818" y="1928"/>
                  </a:lnTo>
                  <a:lnTo>
                    <a:pt x="3687" y="1922"/>
                  </a:lnTo>
                  <a:lnTo>
                    <a:pt x="3446" y="2020"/>
                  </a:lnTo>
                  <a:lnTo>
                    <a:pt x="3360" y="2012"/>
                  </a:lnTo>
                  <a:lnTo>
                    <a:pt x="3287" y="1930"/>
                  </a:lnTo>
                  <a:lnTo>
                    <a:pt x="3245" y="1963"/>
                  </a:lnTo>
                  <a:lnTo>
                    <a:pt x="3169" y="2046"/>
                  </a:lnTo>
                  <a:lnTo>
                    <a:pt x="3173" y="2162"/>
                  </a:lnTo>
                  <a:lnTo>
                    <a:pt x="3097" y="2222"/>
                  </a:lnTo>
                  <a:lnTo>
                    <a:pt x="3091" y="2303"/>
                  </a:lnTo>
                  <a:lnTo>
                    <a:pt x="3034" y="2313"/>
                  </a:lnTo>
                  <a:lnTo>
                    <a:pt x="3012" y="2342"/>
                  </a:lnTo>
                  <a:lnTo>
                    <a:pt x="2965" y="2335"/>
                  </a:lnTo>
                  <a:lnTo>
                    <a:pt x="2977" y="2310"/>
                  </a:lnTo>
                  <a:lnTo>
                    <a:pt x="2954" y="2274"/>
                  </a:lnTo>
                  <a:lnTo>
                    <a:pt x="2931" y="2231"/>
                  </a:lnTo>
                  <a:lnTo>
                    <a:pt x="2953" y="2154"/>
                  </a:lnTo>
                  <a:lnTo>
                    <a:pt x="3042" y="2081"/>
                  </a:lnTo>
                  <a:lnTo>
                    <a:pt x="3045" y="2021"/>
                  </a:lnTo>
                  <a:lnTo>
                    <a:pt x="2989" y="1982"/>
                  </a:lnTo>
                  <a:lnTo>
                    <a:pt x="2918" y="2032"/>
                  </a:lnTo>
                  <a:lnTo>
                    <a:pt x="2889" y="2082"/>
                  </a:lnTo>
                  <a:lnTo>
                    <a:pt x="2853" y="2115"/>
                  </a:lnTo>
                  <a:lnTo>
                    <a:pt x="2736" y="2107"/>
                  </a:lnTo>
                  <a:lnTo>
                    <a:pt x="2689" y="2057"/>
                  </a:lnTo>
                  <a:lnTo>
                    <a:pt x="2585" y="2032"/>
                  </a:lnTo>
                  <a:lnTo>
                    <a:pt x="2516" y="2089"/>
                  </a:lnTo>
                  <a:lnTo>
                    <a:pt x="2449" y="2122"/>
                  </a:lnTo>
                  <a:lnTo>
                    <a:pt x="2417" y="2202"/>
                  </a:lnTo>
                  <a:lnTo>
                    <a:pt x="2350" y="2219"/>
                  </a:lnTo>
                  <a:lnTo>
                    <a:pt x="2318" y="2276"/>
                  </a:lnTo>
                  <a:lnTo>
                    <a:pt x="2174" y="2287"/>
                  </a:lnTo>
                  <a:lnTo>
                    <a:pt x="2108" y="2281"/>
                  </a:lnTo>
                  <a:lnTo>
                    <a:pt x="2068" y="2308"/>
                  </a:lnTo>
                  <a:lnTo>
                    <a:pt x="1998" y="2333"/>
                  </a:lnTo>
                  <a:lnTo>
                    <a:pt x="1911" y="2280"/>
                  </a:lnTo>
                  <a:lnTo>
                    <a:pt x="1838" y="2184"/>
                  </a:lnTo>
                  <a:lnTo>
                    <a:pt x="1766" y="2152"/>
                  </a:lnTo>
                  <a:lnTo>
                    <a:pt x="1703" y="2099"/>
                  </a:lnTo>
                  <a:lnTo>
                    <a:pt x="1646" y="2086"/>
                  </a:lnTo>
                  <a:lnTo>
                    <a:pt x="1569" y="2041"/>
                  </a:lnTo>
                  <a:lnTo>
                    <a:pt x="1449" y="2032"/>
                  </a:lnTo>
                  <a:lnTo>
                    <a:pt x="1396" y="2072"/>
                  </a:lnTo>
                  <a:lnTo>
                    <a:pt x="1383" y="2129"/>
                  </a:lnTo>
                  <a:lnTo>
                    <a:pt x="1381" y="2172"/>
                  </a:lnTo>
                  <a:lnTo>
                    <a:pt x="1308" y="2249"/>
                  </a:lnTo>
                  <a:lnTo>
                    <a:pt x="1265" y="2249"/>
                  </a:lnTo>
                  <a:lnTo>
                    <a:pt x="1267" y="2226"/>
                  </a:lnTo>
                  <a:lnTo>
                    <a:pt x="1248" y="2226"/>
                  </a:lnTo>
                  <a:lnTo>
                    <a:pt x="1228" y="2273"/>
                  </a:lnTo>
                  <a:lnTo>
                    <a:pt x="1188" y="2289"/>
                  </a:lnTo>
                  <a:lnTo>
                    <a:pt x="1131" y="2307"/>
                  </a:lnTo>
                  <a:lnTo>
                    <a:pt x="1052" y="2295"/>
                  </a:lnTo>
                  <a:lnTo>
                    <a:pt x="987" y="2248"/>
                  </a:lnTo>
                  <a:lnTo>
                    <a:pt x="907" y="2160"/>
                  </a:lnTo>
                  <a:lnTo>
                    <a:pt x="899" y="2100"/>
                  </a:lnTo>
                  <a:lnTo>
                    <a:pt x="846" y="2084"/>
                  </a:lnTo>
                  <a:lnTo>
                    <a:pt x="860" y="2140"/>
                  </a:lnTo>
                  <a:lnTo>
                    <a:pt x="803" y="2144"/>
                  </a:lnTo>
                  <a:lnTo>
                    <a:pt x="763" y="2104"/>
                  </a:lnTo>
                  <a:lnTo>
                    <a:pt x="740" y="2062"/>
                  </a:lnTo>
                  <a:lnTo>
                    <a:pt x="717" y="2065"/>
                  </a:lnTo>
                  <a:lnTo>
                    <a:pt x="680" y="2042"/>
                  </a:lnTo>
                  <a:lnTo>
                    <a:pt x="653" y="2079"/>
                  </a:lnTo>
                  <a:lnTo>
                    <a:pt x="663" y="2132"/>
                  </a:lnTo>
                  <a:lnTo>
                    <a:pt x="624" y="2176"/>
                  </a:lnTo>
                  <a:lnTo>
                    <a:pt x="604" y="2196"/>
                  </a:lnTo>
                  <a:lnTo>
                    <a:pt x="584" y="2192"/>
                  </a:lnTo>
                  <a:lnTo>
                    <a:pt x="611" y="2156"/>
                  </a:lnTo>
                  <a:lnTo>
                    <a:pt x="594" y="2149"/>
                  </a:lnTo>
                  <a:lnTo>
                    <a:pt x="567" y="2169"/>
                  </a:lnTo>
                  <a:lnTo>
                    <a:pt x="567" y="2127"/>
                  </a:lnTo>
                  <a:lnTo>
                    <a:pt x="596" y="2096"/>
                  </a:lnTo>
                  <a:lnTo>
                    <a:pt x="586" y="2090"/>
                  </a:lnTo>
                  <a:lnTo>
                    <a:pt x="526" y="2093"/>
                  </a:lnTo>
                  <a:lnTo>
                    <a:pt x="480" y="2130"/>
                  </a:lnTo>
                  <a:lnTo>
                    <a:pt x="430" y="2118"/>
                  </a:lnTo>
                  <a:lnTo>
                    <a:pt x="413" y="2134"/>
                  </a:lnTo>
                  <a:lnTo>
                    <a:pt x="397" y="2124"/>
                  </a:lnTo>
                  <a:lnTo>
                    <a:pt x="397" y="2098"/>
                  </a:lnTo>
                  <a:lnTo>
                    <a:pt x="429" y="2071"/>
                  </a:lnTo>
                  <a:lnTo>
                    <a:pt x="476" y="2068"/>
                  </a:lnTo>
                  <a:lnTo>
                    <a:pt x="519" y="2070"/>
                  </a:lnTo>
                  <a:lnTo>
                    <a:pt x="573" y="2076"/>
                  </a:lnTo>
                  <a:lnTo>
                    <a:pt x="590" y="2043"/>
                  </a:lnTo>
                  <a:lnTo>
                    <a:pt x="573" y="2013"/>
                  </a:lnTo>
                  <a:lnTo>
                    <a:pt x="595" y="1996"/>
                  </a:lnTo>
                  <a:lnTo>
                    <a:pt x="619" y="2010"/>
                  </a:lnTo>
                  <a:lnTo>
                    <a:pt x="645" y="1983"/>
                  </a:lnTo>
                  <a:lnTo>
                    <a:pt x="695" y="1966"/>
                  </a:lnTo>
                  <a:lnTo>
                    <a:pt x="692" y="1956"/>
                  </a:lnTo>
                  <a:lnTo>
                    <a:pt x="595" y="1959"/>
                  </a:lnTo>
                  <a:lnTo>
                    <a:pt x="555" y="1957"/>
                  </a:lnTo>
                  <a:lnTo>
                    <a:pt x="528" y="1987"/>
                  </a:lnTo>
                  <a:lnTo>
                    <a:pt x="516" y="1991"/>
                  </a:lnTo>
                  <a:lnTo>
                    <a:pt x="489" y="1991"/>
                  </a:lnTo>
                  <a:lnTo>
                    <a:pt x="459" y="1977"/>
                  </a:lnTo>
                  <a:lnTo>
                    <a:pt x="429" y="1982"/>
                  </a:lnTo>
                  <a:lnTo>
                    <a:pt x="396" y="2022"/>
                  </a:lnTo>
                  <a:lnTo>
                    <a:pt x="372" y="2012"/>
                  </a:lnTo>
                  <a:lnTo>
                    <a:pt x="359" y="1968"/>
                  </a:lnTo>
                  <a:lnTo>
                    <a:pt x="374" y="1935"/>
                  </a:lnTo>
                  <a:lnTo>
                    <a:pt x="428" y="1928"/>
                  </a:lnTo>
                  <a:lnTo>
                    <a:pt x="445" y="1925"/>
                  </a:lnTo>
                  <a:lnTo>
                    <a:pt x="445" y="1898"/>
                  </a:lnTo>
                  <a:lnTo>
                    <a:pt x="448" y="1868"/>
                  </a:lnTo>
                  <a:lnTo>
                    <a:pt x="415" y="1868"/>
                  </a:lnTo>
                  <a:lnTo>
                    <a:pt x="398" y="1873"/>
                  </a:lnTo>
                  <a:lnTo>
                    <a:pt x="361" y="1839"/>
                  </a:lnTo>
                  <a:lnTo>
                    <a:pt x="358" y="1809"/>
                  </a:lnTo>
                  <a:lnTo>
                    <a:pt x="347" y="1780"/>
                  </a:lnTo>
                  <a:lnTo>
                    <a:pt x="300" y="1740"/>
                  </a:lnTo>
                  <a:lnTo>
                    <a:pt x="317" y="1723"/>
                  </a:lnTo>
                  <a:lnTo>
                    <a:pt x="343" y="1737"/>
                  </a:lnTo>
                  <a:lnTo>
                    <a:pt x="360" y="1700"/>
                  </a:lnTo>
                  <a:lnTo>
                    <a:pt x="346" y="1656"/>
                  </a:lnTo>
                  <a:lnTo>
                    <a:pt x="325" y="1634"/>
                  </a:lnTo>
                  <a:lnTo>
                    <a:pt x="272" y="1604"/>
                  </a:lnTo>
                  <a:lnTo>
                    <a:pt x="218" y="1525"/>
                  </a:lnTo>
                  <a:lnTo>
                    <a:pt x="178" y="1526"/>
                  </a:lnTo>
                  <a:lnTo>
                    <a:pt x="165" y="1572"/>
                  </a:lnTo>
                  <a:lnTo>
                    <a:pt x="142" y="1563"/>
                  </a:lnTo>
                  <a:lnTo>
                    <a:pt x="95" y="1519"/>
                  </a:lnTo>
                  <a:lnTo>
                    <a:pt x="48" y="1507"/>
                  </a:lnTo>
                  <a:lnTo>
                    <a:pt x="64" y="1454"/>
                  </a:lnTo>
                  <a:lnTo>
                    <a:pt x="90" y="1460"/>
                  </a:lnTo>
                  <a:lnTo>
                    <a:pt x="85" y="1480"/>
                  </a:lnTo>
                  <a:lnTo>
                    <a:pt x="101" y="1486"/>
                  </a:lnTo>
                  <a:lnTo>
                    <a:pt x="130" y="1452"/>
                  </a:lnTo>
                  <a:lnTo>
                    <a:pt x="114" y="1430"/>
                  </a:lnTo>
                  <a:lnTo>
                    <a:pt x="87" y="1417"/>
                  </a:lnTo>
                  <a:lnTo>
                    <a:pt x="74" y="1363"/>
                  </a:lnTo>
                  <a:lnTo>
                    <a:pt x="97" y="1357"/>
                  </a:lnTo>
                  <a:lnTo>
                    <a:pt x="133" y="1367"/>
                  </a:lnTo>
                  <a:lnTo>
                    <a:pt x="144" y="1403"/>
                  </a:lnTo>
                  <a:lnTo>
                    <a:pt x="140" y="1436"/>
                  </a:lnTo>
                  <a:lnTo>
                    <a:pt x="154" y="1463"/>
                  </a:lnTo>
                  <a:lnTo>
                    <a:pt x="187" y="1473"/>
                  </a:lnTo>
                  <a:lnTo>
                    <a:pt x="177" y="1436"/>
                  </a:lnTo>
                  <a:lnTo>
                    <a:pt x="184" y="1419"/>
                  </a:lnTo>
                  <a:lnTo>
                    <a:pt x="197" y="1429"/>
                  </a:lnTo>
                  <a:lnTo>
                    <a:pt x="201" y="1473"/>
                  </a:lnTo>
                  <a:lnTo>
                    <a:pt x="237" y="1451"/>
                  </a:lnTo>
                  <a:lnTo>
                    <a:pt x="281" y="1458"/>
                  </a:lnTo>
                  <a:lnTo>
                    <a:pt x="334" y="1458"/>
                  </a:lnTo>
                  <a:lnTo>
                    <a:pt x="314" y="1431"/>
                  </a:lnTo>
                  <a:lnTo>
                    <a:pt x="268" y="1428"/>
                  </a:lnTo>
                  <a:lnTo>
                    <a:pt x="244" y="1426"/>
                  </a:lnTo>
                  <a:lnTo>
                    <a:pt x="224" y="1402"/>
                  </a:lnTo>
                  <a:lnTo>
                    <a:pt x="190" y="1347"/>
                  </a:lnTo>
                  <a:lnTo>
                    <a:pt x="210" y="1320"/>
                  </a:lnTo>
                  <a:lnTo>
                    <a:pt x="233" y="1332"/>
                  </a:lnTo>
                  <a:lnTo>
                    <a:pt x="266" y="1292"/>
                  </a:lnTo>
                  <a:lnTo>
                    <a:pt x="279" y="1259"/>
                  </a:lnTo>
                  <a:lnTo>
                    <a:pt x="269" y="1246"/>
                  </a:lnTo>
                  <a:lnTo>
                    <a:pt x="225" y="1266"/>
                  </a:lnTo>
                  <a:lnTo>
                    <a:pt x="212" y="1253"/>
                  </a:lnTo>
                  <a:lnTo>
                    <a:pt x="208" y="1206"/>
                  </a:lnTo>
                  <a:lnTo>
                    <a:pt x="229" y="1183"/>
                  </a:lnTo>
                  <a:lnTo>
                    <a:pt x="208" y="1161"/>
                  </a:lnTo>
                  <a:lnTo>
                    <a:pt x="175" y="1141"/>
                  </a:lnTo>
                  <a:lnTo>
                    <a:pt x="164" y="1117"/>
                  </a:lnTo>
                  <a:lnTo>
                    <a:pt x="144" y="1117"/>
                  </a:lnTo>
                  <a:lnTo>
                    <a:pt x="144" y="1088"/>
                  </a:lnTo>
                  <a:lnTo>
                    <a:pt x="167" y="1090"/>
                  </a:lnTo>
                  <a:lnTo>
                    <a:pt x="214" y="1077"/>
                  </a:lnTo>
                  <a:lnTo>
                    <a:pt x="214" y="1064"/>
                  </a:lnTo>
                  <a:lnTo>
                    <a:pt x="251" y="1060"/>
                  </a:lnTo>
                  <a:lnTo>
                    <a:pt x="266" y="1034"/>
                  </a:lnTo>
                  <a:lnTo>
                    <a:pt x="256" y="1003"/>
                  </a:lnTo>
                  <a:lnTo>
                    <a:pt x="171" y="1031"/>
                  </a:lnTo>
                  <a:lnTo>
                    <a:pt x="130" y="1031"/>
                  </a:lnTo>
                  <a:lnTo>
                    <a:pt x="84" y="1028"/>
                  </a:lnTo>
                  <a:lnTo>
                    <a:pt x="47" y="1071"/>
                  </a:lnTo>
                  <a:lnTo>
                    <a:pt x="0" y="1073"/>
                  </a:lnTo>
                  <a:lnTo>
                    <a:pt x="3" y="1032"/>
                  </a:lnTo>
                  <a:lnTo>
                    <a:pt x="17" y="1009"/>
                  </a:lnTo>
                  <a:lnTo>
                    <a:pt x="20" y="966"/>
                  </a:lnTo>
                  <a:lnTo>
                    <a:pt x="6" y="923"/>
                  </a:lnTo>
                  <a:lnTo>
                    <a:pt x="29" y="863"/>
                  </a:lnTo>
                  <a:lnTo>
                    <a:pt x="88" y="813"/>
                  </a:lnTo>
                  <a:lnTo>
                    <a:pt x="91" y="790"/>
                  </a:lnTo>
                  <a:lnTo>
                    <a:pt x="120" y="753"/>
                  </a:lnTo>
                  <a:lnTo>
                    <a:pt x="164" y="743"/>
                  </a:lnTo>
                  <a:lnTo>
                    <a:pt x="201" y="696"/>
                  </a:lnTo>
                  <a:lnTo>
                    <a:pt x="244" y="688"/>
                  </a:lnTo>
                  <a:lnTo>
                    <a:pt x="283" y="682"/>
                  </a:lnTo>
                  <a:lnTo>
                    <a:pt x="307" y="658"/>
                  </a:lnTo>
                  <a:lnTo>
                    <a:pt x="357" y="668"/>
                  </a:lnTo>
                  <a:lnTo>
                    <a:pt x="377" y="710"/>
                  </a:lnTo>
                  <a:lnTo>
                    <a:pt x="403" y="727"/>
                  </a:lnTo>
                  <a:lnTo>
                    <a:pt x="477" y="726"/>
                  </a:lnTo>
                  <a:lnTo>
                    <a:pt x="504" y="699"/>
                  </a:lnTo>
                  <a:lnTo>
                    <a:pt x="450" y="667"/>
                  </a:lnTo>
                  <a:lnTo>
                    <a:pt x="454" y="647"/>
                  </a:lnTo>
                  <a:lnTo>
                    <a:pt x="503" y="639"/>
                  </a:lnTo>
                  <a:lnTo>
                    <a:pt x="563" y="646"/>
                  </a:lnTo>
                  <a:lnTo>
                    <a:pt x="561" y="673"/>
                  </a:lnTo>
                  <a:lnTo>
                    <a:pt x="527" y="679"/>
                  </a:lnTo>
                  <a:lnTo>
                    <a:pt x="604" y="718"/>
                  </a:lnTo>
                  <a:lnTo>
                    <a:pt x="684" y="712"/>
                  </a:lnTo>
                  <a:lnTo>
                    <a:pt x="780" y="684"/>
                  </a:lnTo>
                  <a:lnTo>
                    <a:pt x="850" y="676"/>
                  </a:lnTo>
                  <a:lnTo>
                    <a:pt x="880" y="686"/>
                  </a:lnTo>
                  <a:lnTo>
                    <a:pt x="917" y="686"/>
                  </a:lnTo>
                  <a:lnTo>
                    <a:pt x="916" y="646"/>
                  </a:lnTo>
                  <a:lnTo>
                    <a:pt x="899" y="636"/>
                  </a:lnTo>
                  <a:lnTo>
                    <a:pt x="854" y="650"/>
                  </a:lnTo>
                  <a:lnTo>
                    <a:pt x="830" y="637"/>
                  </a:lnTo>
                  <a:lnTo>
                    <a:pt x="800" y="617"/>
                  </a:lnTo>
                  <a:lnTo>
                    <a:pt x="856" y="593"/>
                  </a:lnTo>
                  <a:lnTo>
                    <a:pt x="866" y="577"/>
                  </a:lnTo>
                  <a:lnTo>
                    <a:pt x="953" y="579"/>
                  </a:lnTo>
                  <a:lnTo>
                    <a:pt x="990" y="576"/>
                  </a:lnTo>
                  <a:lnTo>
                    <a:pt x="998" y="556"/>
                  </a:lnTo>
                  <a:lnTo>
                    <a:pt x="1059" y="558"/>
                  </a:lnTo>
                  <a:lnTo>
                    <a:pt x="1129" y="561"/>
                  </a:lnTo>
                  <a:lnTo>
                    <a:pt x="1105" y="544"/>
                  </a:lnTo>
                  <a:lnTo>
                    <a:pt x="1059" y="539"/>
                  </a:lnTo>
                  <a:lnTo>
                    <a:pt x="1015" y="539"/>
                  </a:lnTo>
                  <a:lnTo>
                    <a:pt x="998" y="556"/>
                  </a:lnTo>
                  <a:lnTo>
                    <a:pt x="958" y="546"/>
                  </a:lnTo>
                  <a:lnTo>
                    <a:pt x="942" y="530"/>
                  </a:lnTo>
                  <a:lnTo>
                    <a:pt x="945" y="497"/>
                  </a:lnTo>
                  <a:lnTo>
                    <a:pt x="915" y="483"/>
                  </a:lnTo>
                  <a:lnTo>
                    <a:pt x="888" y="460"/>
                  </a:lnTo>
                  <a:lnTo>
                    <a:pt x="895" y="451"/>
                  </a:lnTo>
                  <a:lnTo>
                    <a:pt x="878" y="438"/>
                  </a:lnTo>
                  <a:lnTo>
                    <a:pt x="892" y="407"/>
                  </a:lnTo>
                  <a:lnTo>
                    <a:pt x="904" y="371"/>
                  </a:lnTo>
                  <a:lnTo>
                    <a:pt x="957" y="364"/>
                  </a:lnTo>
                  <a:lnTo>
                    <a:pt x="1004" y="396"/>
                  </a:lnTo>
                  <a:lnTo>
                    <a:pt x="1041" y="383"/>
                  </a:lnTo>
                  <a:lnTo>
                    <a:pt x="1108" y="402"/>
                  </a:lnTo>
                  <a:lnTo>
                    <a:pt x="1175" y="407"/>
                  </a:lnTo>
                  <a:lnTo>
                    <a:pt x="1290" y="371"/>
                  </a:lnTo>
                  <a:lnTo>
                    <a:pt x="1411" y="406"/>
                  </a:lnTo>
                  <a:lnTo>
                    <a:pt x="1464" y="402"/>
                  </a:lnTo>
                  <a:lnTo>
                    <a:pt x="1554" y="391"/>
                  </a:lnTo>
                  <a:lnTo>
                    <a:pt x="1577" y="322"/>
                  </a:lnTo>
                  <a:lnTo>
                    <a:pt x="1746" y="227"/>
                  </a:lnTo>
                  <a:lnTo>
                    <a:pt x="1921" y="126"/>
                  </a:lnTo>
                  <a:lnTo>
                    <a:pt x="2021" y="101"/>
                  </a:lnTo>
                  <a:lnTo>
                    <a:pt x="2110" y="58"/>
                  </a:lnTo>
                  <a:lnTo>
                    <a:pt x="2144" y="31"/>
                  </a:lnTo>
                  <a:lnTo>
                    <a:pt x="2400" y="39"/>
                  </a:lnTo>
                  <a:lnTo>
                    <a:pt x="2574" y="60"/>
                  </a:lnTo>
                  <a:lnTo>
                    <a:pt x="2631" y="46"/>
                  </a:lnTo>
                  <a:lnTo>
                    <a:pt x="2667" y="6"/>
                  </a:lnTo>
                  <a:lnTo>
                    <a:pt x="2707" y="0"/>
                  </a:lnTo>
                  <a:lnTo>
                    <a:pt x="2755" y="121"/>
                  </a:lnTo>
                  <a:lnTo>
                    <a:pt x="2808" y="134"/>
                  </a:lnTo>
                  <a:lnTo>
                    <a:pt x="2848" y="170"/>
                  </a:lnTo>
                  <a:lnTo>
                    <a:pt x="2905" y="180"/>
                  </a:lnTo>
                  <a:lnTo>
                    <a:pt x="2975" y="146"/>
                  </a:lnTo>
                  <a:lnTo>
                    <a:pt x="2999" y="156"/>
                  </a:lnTo>
                  <a:lnTo>
                    <a:pt x="3029" y="179"/>
                  </a:lnTo>
                  <a:lnTo>
                    <a:pt x="3080" y="295"/>
                  </a:lnTo>
                  <a:lnTo>
                    <a:pt x="3133" y="310"/>
                  </a:lnTo>
                  <a:lnTo>
                    <a:pt x="3159" y="297"/>
                  </a:lnTo>
                  <a:lnTo>
                    <a:pt x="3185" y="295"/>
                  </a:lnTo>
                  <a:lnTo>
                    <a:pt x="3218" y="325"/>
                  </a:lnTo>
                  <a:lnTo>
                    <a:pt x="3250" y="345"/>
                  </a:lnTo>
                  <a:lnTo>
                    <a:pt x="3326" y="364"/>
                  </a:lnTo>
                  <a:lnTo>
                    <a:pt x="3382" y="410"/>
                  </a:lnTo>
                  <a:lnTo>
                    <a:pt x="3415" y="427"/>
                  </a:lnTo>
                  <a:lnTo>
                    <a:pt x="3422" y="396"/>
                  </a:lnTo>
                  <a:lnTo>
                    <a:pt x="3448" y="396"/>
                  </a:lnTo>
                  <a:lnTo>
                    <a:pt x="3536" y="444"/>
                  </a:lnTo>
                  <a:lnTo>
                    <a:pt x="3627" y="474"/>
                  </a:lnTo>
                  <a:lnTo>
                    <a:pt x="3744" y="433"/>
                  </a:lnTo>
                  <a:lnTo>
                    <a:pt x="3950" y="390"/>
                  </a:lnTo>
                  <a:lnTo>
                    <a:pt x="4182" y="425"/>
                  </a:lnTo>
                  <a:lnTo>
                    <a:pt x="4253" y="431"/>
                  </a:lnTo>
                  <a:lnTo>
                    <a:pt x="4400" y="339"/>
                  </a:lnTo>
                  <a:lnTo>
                    <a:pt x="4449" y="332"/>
                  </a:lnTo>
                  <a:lnTo>
                    <a:pt x="4506" y="292"/>
                  </a:lnTo>
                  <a:lnTo>
                    <a:pt x="4671" y="101"/>
                  </a:lnTo>
                  <a:lnTo>
                    <a:pt x="4703" y="119"/>
                  </a:lnTo>
                  <a:lnTo>
                    <a:pt x="4796" y="97"/>
                  </a:lnTo>
                  <a:lnTo>
                    <a:pt x="4849" y="95"/>
                  </a:lnTo>
                  <a:lnTo>
                    <a:pt x="4885" y="42"/>
                  </a:lnTo>
                  <a:lnTo>
                    <a:pt x="4943" y="51"/>
                  </a:lnTo>
                  <a:lnTo>
                    <a:pt x="4992" y="139"/>
                  </a:lnTo>
                  <a:lnTo>
                    <a:pt x="5050" y="169"/>
                  </a:lnTo>
                  <a:lnTo>
                    <a:pt x="5072" y="209"/>
                  </a:lnTo>
                  <a:lnTo>
                    <a:pt x="5118" y="261"/>
                  </a:lnTo>
                  <a:lnTo>
                    <a:pt x="5216" y="314"/>
                  </a:lnTo>
                  <a:lnTo>
                    <a:pt x="5301" y="375"/>
                  </a:lnTo>
                  <a:lnTo>
                    <a:pt x="5311" y="508"/>
                  </a:lnTo>
                  <a:lnTo>
                    <a:pt x="5285" y="588"/>
                  </a:lnTo>
                  <a:lnTo>
                    <a:pt x="5326" y="721"/>
                  </a:lnTo>
                  <a:lnTo>
                    <a:pt x="5420" y="746"/>
                  </a:lnTo>
                  <a:lnTo>
                    <a:pt x="5503" y="714"/>
                  </a:lnTo>
                  <a:lnTo>
                    <a:pt x="5562" y="829"/>
                  </a:lnTo>
                  <a:lnTo>
                    <a:pt x="5629" y="859"/>
                  </a:lnTo>
                  <a:lnTo>
                    <a:pt x="5467" y="891"/>
                  </a:lnTo>
                  <a:lnTo>
                    <a:pt x="5467" y="891"/>
                  </a:lnTo>
                  <a:lnTo>
                    <a:pt x="5469" y="910"/>
                  </a:lnTo>
                  <a:lnTo>
                    <a:pt x="5476" y="956"/>
                  </a:lnTo>
                  <a:lnTo>
                    <a:pt x="5479" y="982"/>
                  </a:lnTo>
                  <a:lnTo>
                    <a:pt x="5484" y="1008"/>
                  </a:lnTo>
                  <a:lnTo>
                    <a:pt x="5489" y="1030"/>
                  </a:lnTo>
                  <a:lnTo>
                    <a:pt x="5494" y="1047"/>
                  </a:lnTo>
                  <a:lnTo>
                    <a:pt x="5494" y="1047"/>
                  </a:lnTo>
                  <a:lnTo>
                    <a:pt x="5501" y="1066"/>
                  </a:lnTo>
                  <a:lnTo>
                    <a:pt x="5508" y="1093"/>
                  </a:lnTo>
                  <a:lnTo>
                    <a:pt x="5517" y="1125"/>
                  </a:lnTo>
                  <a:lnTo>
                    <a:pt x="5523" y="1159"/>
                  </a:lnTo>
                  <a:lnTo>
                    <a:pt x="5530" y="1193"/>
                  </a:lnTo>
                  <a:lnTo>
                    <a:pt x="5536" y="1223"/>
                  </a:lnTo>
                  <a:lnTo>
                    <a:pt x="5538" y="1246"/>
                  </a:lnTo>
                  <a:lnTo>
                    <a:pt x="5538" y="1255"/>
                  </a:lnTo>
                  <a:lnTo>
                    <a:pt x="5537" y="1261"/>
                  </a:lnTo>
                  <a:lnTo>
                    <a:pt x="5537" y="1261"/>
                  </a:lnTo>
                  <a:lnTo>
                    <a:pt x="5535" y="1276"/>
                  </a:lnTo>
                  <a:lnTo>
                    <a:pt x="5532" y="1303"/>
                  </a:lnTo>
                  <a:lnTo>
                    <a:pt x="5530" y="1339"/>
                  </a:lnTo>
                  <a:lnTo>
                    <a:pt x="5528" y="1379"/>
                  </a:lnTo>
                  <a:lnTo>
                    <a:pt x="5528" y="1419"/>
                  </a:lnTo>
                  <a:lnTo>
                    <a:pt x="5527" y="1456"/>
                  </a:lnTo>
                  <a:lnTo>
                    <a:pt x="5528" y="1485"/>
                  </a:lnTo>
                  <a:lnTo>
                    <a:pt x="5529" y="1495"/>
                  </a:lnTo>
                  <a:lnTo>
                    <a:pt x="5530" y="1503"/>
                  </a:lnTo>
                  <a:lnTo>
                    <a:pt x="5530" y="1503"/>
                  </a:lnTo>
                  <a:close/>
                </a:path>
              </a:pathLst>
            </a:custGeom>
            <a:solidFill>
              <a:srgbClr val="D9DBDA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86" name="Google Shape;386;p20"/>
            <p:cNvSpPr/>
            <p:nvPr/>
          </p:nvSpPr>
          <p:spPr>
            <a:xfrm>
              <a:off x="5264150" y="5402263"/>
              <a:ext cx="292100" cy="261938"/>
            </a:xfrm>
            <a:custGeom>
              <a:rect b="b" l="l" r="r" t="t"/>
              <a:pathLst>
                <a:path extrusionOk="0" h="823" w="920">
                  <a:moveTo>
                    <a:pt x="75" y="640"/>
                  </a:moveTo>
                  <a:lnTo>
                    <a:pt x="131" y="606"/>
                  </a:lnTo>
                  <a:lnTo>
                    <a:pt x="201" y="590"/>
                  </a:lnTo>
                  <a:lnTo>
                    <a:pt x="234" y="579"/>
                  </a:lnTo>
                  <a:lnTo>
                    <a:pt x="234" y="609"/>
                  </a:lnTo>
                  <a:lnTo>
                    <a:pt x="208" y="619"/>
                  </a:lnTo>
                  <a:lnTo>
                    <a:pt x="138" y="663"/>
                  </a:lnTo>
                  <a:lnTo>
                    <a:pt x="78" y="703"/>
                  </a:lnTo>
                  <a:lnTo>
                    <a:pt x="41" y="720"/>
                  </a:lnTo>
                  <a:lnTo>
                    <a:pt x="23" y="747"/>
                  </a:lnTo>
                  <a:lnTo>
                    <a:pt x="46" y="770"/>
                  </a:lnTo>
                  <a:lnTo>
                    <a:pt x="39" y="799"/>
                  </a:lnTo>
                  <a:lnTo>
                    <a:pt x="26" y="819"/>
                  </a:lnTo>
                  <a:lnTo>
                    <a:pt x="36" y="823"/>
                  </a:lnTo>
                  <a:lnTo>
                    <a:pt x="96" y="793"/>
                  </a:lnTo>
                  <a:lnTo>
                    <a:pt x="96" y="762"/>
                  </a:lnTo>
                  <a:lnTo>
                    <a:pt x="152" y="716"/>
                  </a:lnTo>
                  <a:lnTo>
                    <a:pt x="201" y="659"/>
                  </a:lnTo>
                  <a:lnTo>
                    <a:pt x="291" y="615"/>
                  </a:lnTo>
                  <a:lnTo>
                    <a:pt x="370" y="571"/>
                  </a:lnTo>
                  <a:lnTo>
                    <a:pt x="404" y="534"/>
                  </a:lnTo>
                  <a:lnTo>
                    <a:pt x="433" y="464"/>
                  </a:lnTo>
                  <a:lnTo>
                    <a:pt x="476" y="451"/>
                  </a:lnTo>
                  <a:lnTo>
                    <a:pt x="553" y="469"/>
                  </a:lnTo>
                  <a:lnTo>
                    <a:pt x="632" y="443"/>
                  </a:lnTo>
                  <a:lnTo>
                    <a:pt x="672" y="446"/>
                  </a:lnTo>
                  <a:lnTo>
                    <a:pt x="749" y="458"/>
                  </a:lnTo>
                  <a:lnTo>
                    <a:pt x="806" y="461"/>
                  </a:lnTo>
                  <a:lnTo>
                    <a:pt x="836" y="464"/>
                  </a:lnTo>
                  <a:lnTo>
                    <a:pt x="886" y="471"/>
                  </a:lnTo>
                  <a:lnTo>
                    <a:pt x="893" y="451"/>
                  </a:lnTo>
                  <a:lnTo>
                    <a:pt x="908" y="418"/>
                  </a:lnTo>
                  <a:lnTo>
                    <a:pt x="903" y="412"/>
                  </a:lnTo>
                  <a:lnTo>
                    <a:pt x="913" y="401"/>
                  </a:lnTo>
                  <a:lnTo>
                    <a:pt x="920" y="381"/>
                  </a:lnTo>
                  <a:lnTo>
                    <a:pt x="902" y="350"/>
                  </a:lnTo>
                  <a:lnTo>
                    <a:pt x="882" y="360"/>
                  </a:lnTo>
                  <a:lnTo>
                    <a:pt x="838" y="351"/>
                  </a:lnTo>
                  <a:lnTo>
                    <a:pt x="735" y="299"/>
                  </a:lnTo>
                  <a:lnTo>
                    <a:pt x="651" y="240"/>
                  </a:lnTo>
                  <a:lnTo>
                    <a:pt x="610" y="144"/>
                  </a:lnTo>
                  <a:lnTo>
                    <a:pt x="589" y="28"/>
                  </a:lnTo>
                  <a:lnTo>
                    <a:pt x="525" y="38"/>
                  </a:lnTo>
                  <a:lnTo>
                    <a:pt x="476" y="66"/>
                  </a:lnTo>
                  <a:lnTo>
                    <a:pt x="409" y="66"/>
                  </a:lnTo>
                  <a:lnTo>
                    <a:pt x="403" y="39"/>
                  </a:lnTo>
                  <a:lnTo>
                    <a:pt x="309" y="0"/>
                  </a:lnTo>
                  <a:lnTo>
                    <a:pt x="286" y="24"/>
                  </a:lnTo>
                  <a:lnTo>
                    <a:pt x="209" y="38"/>
                  </a:lnTo>
                  <a:lnTo>
                    <a:pt x="180" y="95"/>
                  </a:lnTo>
                  <a:lnTo>
                    <a:pt x="119" y="102"/>
                  </a:lnTo>
                  <a:lnTo>
                    <a:pt x="184" y="174"/>
                  </a:lnTo>
                  <a:lnTo>
                    <a:pt x="148" y="357"/>
                  </a:lnTo>
                  <a:lnTo>
                    <a:pt x="0" y="541"/>
                  </a:lnTo>
                  <a:lnTo>
                    <a:pt x="7" y="571"/>
                  </a:lnTo>
                  <a:lnTo>
                    <a:pt x="21" y="621"/>
                  </a:lnTo>
                  <a:lnTo>
                    <a:pt x="75" y="640"/>
                  </a:lnTo>
                  <a:close/>
                </a:path>
              </a:pathLst>
            </a:custGeom>
            <a:solidFill>
              <a:srgbClr val="D9DBDA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87" name="Google Shape;387;p20"/>
            <p:cNvSpPr/>
            <p:nvPr/>
          </p:nvSpPr>
          <p:spPr>
            <a:xfrm>
              <a:off x="5219700" y="5638800"/>
              <a:ext cx="31750" cy="22225"/>
            </a:xfrm>
            <a:custGeom>
              <a:rect b="b" l="l" r="r" t="t"/>
              <a:pathLst>
                <a:path extrusionOk="0" h="69" w="102">
                  <a:moveTo>
                    <a:pt x="72" y="0"/>
                  </a:moveTo>
                  <a:lnTo>
                    <a:pt x="18" y="36"/>
                  </a:lnTo>
                  <a:lnTo>
                    <a:pt x="0" y="66"/>
                  </a:lnTo>
                  <a:lnTo>
                    <a:pt x="79" y="69"/>
                  </a:lnTo>
                  <a:lnTo>
                    <a:pt x="102" y="42"/>
                  </a:lnTo>
                  <a:lnTo>
                    <a:pt x="92" y="10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D9DBDA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388" name="Google Shape;388;p20"/>
          <p:cNvSpPr/>
          <p:nvPr/>
        </p:nvSpPr>
        <p:spPr>
          <a:xfrm>
            <a:off x="3142813" y="5161551"/>
            <a:ext cx="0" cy="710"/>
          </a:xfrm>
          <a:custGeom>
            <a:rect b="b" l="l" r="r" t="t"/>
            <a:pathLst>
              <a:path extrusionOk="0" h="5" w="3">
                <a:moveTo>
                  <a:pt x="0" y="5"/>
                </a:moveTo>
                <a:lnTo>
                  <a:pt x="0" y="2"/>
                </a:lnTo>
                <a:lnTo>
                  <a:pt x="0" y="0"/>
                </a:lnTo>
                <a:lnTo>
                  <a:pt x="0" y="5"/>
                </a:ln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389" name="Google Shape;389;p20"/>
          <p:cNvGrpSpPr/>
          <p:nvPr/>
        </p:nvGrpSpPr>
        <p:grpSpPr>
          <a:xfrm>
            <a:off x="2818369" y="5142383"/>
            <a:ext cx="585704" cy="425966"/>
            <a:chOff x="1885950" y="5200650"/>
            <a:chExt cx="1309688" cy="952500"/>
          </a:xfrm>
        </p:grpSpPr>
        <p:sp>
          <p:nvSpPr>
            <p:cNvPr id="390" name="Google Shape;390;p20"/>
            <p:cNvSpPr/>
            <p:nvPr/>
          </p:nvSpPr>
          <p:spPr>
            <a:xfrm>
              <a:off x="2908300" y="5819775"/>
              <a:ext cx="30163" cy="20638"/>
            </a:xfrm>
            <a:custGeom>
              <a:rect b="b" l="l" r="r" t="t"/>
              <a:pathLst>
                <a:path extrusionOk="0" h="69" w="94">
                  <a:moveTo>
                    <a:pt x="37" y="30"/>
                  </a:moveTo>
                  <a:lnTo>
                    <a:pt x="17" y="0"/>
                  </a:lnTo>
                  <a:lnTo>
                    <a:pt x="0" y="37"/>
                  </a:lnTo>
                  <a:lnTo>
                    <a:pt x="14" y="60"/>
                  </a:lnTo>
                  <a:lnTo>
                    <a:pt x="37" y="47"/>
                  </a:lnTo>
                  <a:lnTo>
                    <a:pt x="77" y="49"/>
                  </a:lnTo>
                  <a:lnTo>
                    <a:pt x="94" y="69"/>
                  </a:lnTo>
                  <a:lnTo>
                    <a:pt x="87" y="32"/>
                  </a:lnTo>
                  <a:lnTo>
                    <a:pt x="37" y="30"/>
                  </a:lnTo>
                  <a:close/>
                </a:path>
              </a:pathLst>
            </a:custGeom>
            <a:solidFill>
              <a:srgbClr val="23BA85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1" name="Google Shape;391;p20"/>
            <p:cNvSpPr/>
            <p:nvPr/>
          </p:nvSpPr>
          <p:spPr>
            <a:xfrm>
              <a:off x="2892425" y="5775325"/>
              <a:ext cx="42863" cy="41275"/>
            </a:xfrm>
            <a:custGeom>
              <a:rect b="b" l="l" r="r" t="t"/>
              <a:pathLst>
                <a:path extrusionOk="0" h="127" w="133">
                  <a:moveTo>
                    <a:pt x="74" y="120"/>
                  </a:moveTo>
                  <a:lnTo>
                    <a:pt x="130" y="26"/>
                  </a:lnTo>
                  <a:lnTo>
                    <a:pt x="133" y="0"/>
                  </a:lnTo>
                  <a:lnTo>
                    <a:pt x="77" y="4"/>
                  </a:lnTo>
                  <a:lnTo>
                    <a:pt x="23" y="44"/>
                  </a:lnTo>
                  <a:lnTo>
                    <a:pt x="0" y="94"/>
                  </a:lnTo>
                  <a:lnTo>
                    <a:pt x="18" y="118"/>
                  </a:lnTo>
                  <a:lnTo>
                    <a:pt x="50" y="107"/>
                  </a:lnTo>
                  <a:lnTo>
                    <a:pt x="61" y="127"/>
                  </a:lnTo>
                  <a:lnTo>
                    <a:pt x="74" y="120"/>
                  </a:lnTo>
                  <a:close/>
                </a:path>
              </a:pathLst>
            </a:custGeom>
            <a:solidFill>
              <a:srgbClr val="23BA85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2" name="Google Shape;392;p20"/>
            <p:cNvSpPr/>
            <p:nvPr/>
          </p:nvSpPr>
          <p:spPr>
            <a:xfrm>
              <a:off x="3003550" y="5667375"/>
              <a:ext cx="107950" cy="93663"/>
            </a:xfrm>
            <a:custGeom>
              <a:rect b="b" l="l" r="r" t="t"/>
              <a:pathLst>
                <a:path extrusionOk="0" h="295" w="340">
                  <a:moveTo>
                    <a:pt x="309" y="99"/>
                  </a:moveTo>
                  <a:lnTo>
                    <a:pt x="256" y="103"/>
                  </a:lnTo>
                  <a:lnTo>
                    <a:pt x="249" y="82"/>
                  </a:lnTo>
                  <a:lnTo>
                    <a:pt x="269" y="49"/>
                  </a:lnTo>
                  <a:lnTo>
                    <a:pt x="236" y="66"/>
                  </a:lnTo>
                  <a:lnTo>
                    <a:pt x="239" y="50"/>
                  </a:lnTo>
                  <a:lnTo>
                    <a:pt x="285" y="12"/>
                  </a:lnTo>
                  <a:lnTo>
                    <a:pt x="278" y="0"/>
                  </a:lnTo>
                  <a:lnTo>
                    <a:pt x="166" y="43"/>
                  </a:lnTo>
                  <a:lnTo>
                    <a:pt x="119" y="67"/>
                  </a:lnTo>
                  <a:lnTo>
                    <a:pt x="53" y="115"/>
                  </a:lnTo>
                  <a:lnTo>
                    <a:pt x="0" y="142"/>
                  </a:lnTo>
                  <a:lnTo>
                    <a:pt x="8" y="217"/>
                  </a:lnTo>
                  <a:lnTo>
                    <a:pt x="38" y="224"/>
                  </a:lnTo>
                  <a:lnTo>
                    <a:pt x="40" y="180"/>
                  </a:lnTo>
                  <a:lnTo>
                    <a:pt x="90" y="174"/>
                  </a:lnTo>
                  <a:lnTo>
                    <a:pt x="120" y="197"/>
                  </a:lnTo>
                  <a:lnTo>
                    <a:pt x="118" y="246"/>
                  </a:lnTo>
                  <a:lnTo>
                    <a:pt x="171" y="263"/>
                  </a:lnTo>
                  <a:lnTo>
                    <a:pt x="205" y="282"/>
                  </a:lnTo>
                  <a:lnTo>
                    <a:pt x="205" y="295"/>
                  </a:lnTo>
                  <a:lnTo>
                    <a:pt x="274" y="269"/>
                  </a:lnTo>
                  <a:lnTo>
                    <a:pt x="294" y="228"/>
                  </a:lnTo>
                  <a:lnTo>
                    <a:pt x="314" y="192"/>
                  </a:lnTo>
                  <a:lnTo>
                    <a:pt x="340" y="145"/>
                  </a:lnTo>
                  <a:lnTo>
                    <a:pt x="333" y="105"/>
                  </a:lnTo>
                  <a:lnTo>
                    <a:pt x="309" y="99"/>
                  </a:lnTo>
                  <a:close/>
                </a:path>
              </a:pathLst>
            </a:custGeom>
            <a:solidFill>
              <a:srgbClr val="23BA85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3" name="Google Shape;393;p20"/>
            <p:cNvSpPr/>
            <p:nvPr/>
          </p:nvSpPr>
          <p:spPr>
            <a:xfrm>
              <a:off x="3135313" y="5661025"/>
              <a:ext cx="60325" cy="33338"/>
            </a:xfrm>
            <a:custGeom>
              <a:rect b="b" l="l" r="r" t="t"/>
              <a:pathLst>
                <a:path extrusionOk="0" h="107" w="190">
                  <a:moveTo>
                    <a:pt x="186" y="46"/>
                  </a:moveTo>
                  <a:lnTo>
                    <a:pt x="122" y="0"/>
                  </a:lnTo>
                  <a:lnTo>
                    <a:pt x="0" y="17"/>
                  </a:lnTo>
                  <a:lnTo>
                    <a:pt x="6" y="48"/>
                  </a:lnTo>
                  <a:lnTo>
                    <a:pt x="26" y="48"/>
                  </a:lnTo>
                  <a:lnTo>
                    <a:pt x="30" y="81"/>
                  </a:lnTo>
                  <a:lnTo>
                    <a:pt x="113" y="76"/>
                  </a:lnTo>
                  <a:lnTo>
                    <a:pt x="150" y="107"/>
                  </a:lnTo>
                  <a:lnTo>
                    <a:pt x="190" y="82"/>
                  </a:lnTo>
                  <a:lnTo>
                    <a:pt x="186" y="46"/>
                  </a:lnTo>
                  <a:close/>
                </a:path>
              </a:pathLst>
            </a:custGeom>
            <a:solidFill>
              <a:srgbClr val="23BA85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4" name="Google Shape;394;p20"/>
            <p:cNvSpPr/>
            <p:nvPr/>
          </p:nvSpPr>
          <p:spPr>
            <a:xfrm>
              <a:off x="1885950" y="5200650"/>
              <a:ext cx="1203325" cy="952500"/>
            </a:xfrm>
            <a:custGeom>
              <a:rect b="b" l="l" r="r" t="t"/>
              <a:pathLst>
                <a:path extrusionOk="0" h="3004" w="3792">
                  <a:moveTo>
                    <a:pt x="3727" y="761"/>
                  </a:moveTo>
                  <a:lnTo>
                    <a:pt x="3746" y="717"/>
                  </a:lnTo>
                  <a:lnTo>
                    <a:pt x="3760" y="681"/>
                  </a:lnTo>
                  <a:lnTo>
                    <a:pt x="3719" y="641"/>
                  </a:lnTo>
                  <a:lnTo>
                    <a:pt x="3728" y="602"/>
                  </a:lnTo>
                  <a:lnTo>
                    <a:pt x="3752" y="585"/>
                  </a:lnTo>
                  <a:lnTo>
                    <a:pt x="3775" y="590"/>
                  </a:lnTo>
                  <a:lnTo>
                    <a:pt x="3792" y="564"/>
                  </a:lnTo>
                  <a:lnTo>
                    <a:pt x="3742" y="545"/>
                  </a:lnTo>
                  <a:lnTo>
                    <a:pt x="3754" y="495"/>
                  </a:lnTo>
                  <a:lnTo>
                    <a:pt x="3722" y="476"/>
                  </a:lnTo>
                  <a:lnTo>
                    <a:pt x="3704" y="498"/>
                  </a:lnTo>
                  <a:lnTo>
                    <a:pt x="3621" y="502"/>
                  </a:lnTo>
                  <a:lnTo>
                    <a:pt x="3544" y="543"/>
                  </a:lnTo>
                  <a:lnTo>
                    <a:pt x="3481" y="537"/>
                  </a:lnTo>
                  <a:lnTo>
                    <a:pt x="3414" y="508"/>
                  </a:lnTo>
                  <a:lnTo>
                    <a:pt x="3344" y="501"/>
                  </a:lnTo>
                  <a:lnTo>
                    <a:pt x="3318" y="512"/>
                  </a:lnTo>
                  <a:lnTo>
                    <a:pt x="3258" y="499"/>
                  </a:lnTo>
                  <a:lnTo>
                    <a:pt x="3234" y="437"/>
                  </a:lnTo>
                  <a:lnTo>
                    <a:pt x="3137" y="368"/>
                  </a:lnTo>
                  <a:lnTo>
                    <a:pt x="3040" y="362"/>
                  </a:lnTo>
                  <a:lnTo>
                    <a:pt x="2997" y="412"/>
                  </a:lnTo>
                  <a:lnTo>
                    <a:pt x="2941" y="409"/>
                  </a:lnTo>
                  <a:lnTo>
                    <a:pt x="2824" y="403"/>
                  </a:lnTo>
                  <a:lnTo>
                    <a:pt x="2700" y="342"/>
                  </a:lnTo>
                  <a:lnTo>
                    <a:pt x="2553" y="320"/>
                  </a:lnTo>
                  <a:lnTo>
                    <a:pt x="2493" y="267"/>
                  </a:lnTo>
                  <a:lnTo>
                    <a:pt x="2369" y="242"/>
                  </a:lnTo>
                  <a:lnTo>
                    <a:pt x="2369" y="205"/>
                  </a:lnTo>
                  <a:lnTo>
                    <a:pt x="2334" y="163"/>
                  </a:lnTo>
                  <a:lnTo>
                    <a:pt x="2302" y="163"/>
                  </a:lnTo>
                  <a:lnTo>
                    <a:pt x="2302" y="140"/>
                  </a:lnTo>
                  <a:lnTo>
                    <a:pt x="2291" y="137"/>
                  </a:lnTo>
                  <a:lnTo>
                    <a:pt x="2290" y="147"/>
                  </a:lnTo>
                  <a:lnTo>
                    <a:pt x="2281" y="146"/>
                  </a:lnTo>
                  <a:lnTo>
                    <a:pt x="2278" y="137"/>
                  </a:lnTo>
                  <a:lnTo>
                    <a:pt x="2260" y="156"/>
                  </a:lnTo>
                  <a:lnTo>
                    <a:pt x="2255" y="159"/>
                  </a:lnTo>
                  <a:lnTo>
                    <a:pt x="2236" y="154"/>
                  </a:lnTo>
                  <a:lnTo>
                    <a:pt x="2241" y="145"/>
                  </a:lnTo>
                  <a:lnTo>
                    <a:pt x="2223" y="155"/>
                  </a:lnTo>
                  <a:lnTo>
                    <a:pt x="2187" y="188"/>
                  </a:lnTo>
                  <a:lnTo>
                    <a:pt x="2101" y="191"/>
                  </a:lnTo>
                  <a:lnTo>
                    <a:pt x="2071" y="175"/>
                  </a:lnTo>
                  <a:lnTo>
                    <a:pt x="2015" y="155"/>
                  </a:lnTo>
                  <a:lnTo>
                    <a:pt x="1964" y="139"/>
                  </a:lnTo>
                  <a:lnTo>
                    <a:pt x="1901" y="143"/>
                  </a:lnTo>
                  <a:lnTo>
                    <a:pt x="1842" y="154"/>
                  </a:lnTo>
                  <a:lnTo>
                    <a:pt x="1792" y="140"/>
                  </a:lnTo>
                  <a:lnTo>
                    <a:pt x="1755" y="138"/>
                  </a:lnTo>
                  <a:lnTo>
                    <a:pt x="1725" y="98"/>
                  </a:lnTo>
                  <a:lnTo>
                    <a:pt x="1705" y="95"/>
                  </a:lnTo>
                  <a:lnTo>
                    <a:pt x="1655" y="126"/>
                  </a:lnTo>
                  <a:lnTo>
                    <a:pt x="1611" y="116"/>
                  </a:lnTo>
                  <a:lnTo>
                    <a:pt x="1518" y="134"/>
                  </a:lnTo>
                  <a:lnTo>
                    <a:pt x="1372" y="128"/>
                  </a:lnTo>
                  <a:lnTo>
                    <a:pt x="1215" y="96"/>
                  </a:lnTo>
                  <a:lnTo>
                    <a:pt x="1128" y="84"/>
                  </a:lnTo>
                  <a:lnTo>
                    <a:pt x="1077" y="61"/>
                  </a:lnTo>
                  <a:lnTo>
                    <a:pt x="1067" y="51"/>
                  </a:lnTo>
                  <a:lnTo>
                    <a:pt x="1037" y="45"/>
                  </a:lnTo>
                  <a:lnTo>
                    <a:pt x="987" y="78"/>
                  </a:lnTo>
                  <a:lnTo>
                    <a:pt x="651" y="85"/>
                  </a:lnTo>
                  <a:lnTo>
                    <a:pt x="557" y="39"/>
                  </a:lnTo>
                  <a:lnTo>
                    <a:pt x="527" y="3"/>
                  </a:lnTo>
                  <a:lnTo>
                    <a:pt x="484" y="0"/>
                  </a:lnTo>
                  <a:lnTo>
                    <a:pt x="477" y="20"/>
                  </a:lnTo>
                  <a:lnTo>
                    <a:pt x="454" y="7"/>
                  </a:lnTo>
                  <a:lnTo>
                    <a:pt x="404" y="17"/>
                  </a:lnTo>
                  <a:lnTo>
                    <a:pt x="341" y="65"/>
                  </a:lnTo>
                  <a:lnTo>
                    <a:pt x="301" y="95"/>
                  </a:lnTo>
                  <a:lnTo>
                    <a:pt x="312" y="130"/>
                  </a:lnTo>
                  <a:lnTo>
                    <a:pt x="342" y="120"/>
                  </a:lnTo>
                  <a:lnTo>
                    <a:pt x="322" y="140"/>
                  </a:lnTo>
                  <a:lnTo>
                    <a:pt x="342" y="167"/>
                  </a:lnTo>
                  <a:lnTo>
                    <a:pt x="299" y="170"/>
                  </a:lnTo>
                  <a:lnTo>
                    <a:pt x="295" y="148"/>
                  </a:lnTo>
                  <a:lnTo>
                    <a:pt x="252" y="158"/>
                  </a:lnTo>
                  <a:lnTo>
                    <a:pt x="193" y="192"/>
                  </a:lnTo>
                  <a:lnTo>
                    <a:pt x="136" y="173"/>
                  </a:lnTo>
                  <a:lnTo>
                    <a:pt x="103" y="213"/>
                  </a:lnTo>
                  <a:lnTo>
                    <a:pt x="96" y="233"/>
                  </a:lnTo>
                  <a:lnTo>
                    <a:pt x="56" y="233"/>
                  </a:lnTo>
                  <a:lnTo>
                    <a:pt x="3" y="313"/>
                  </a:lnTo>
                  <a:lnTo>
                    <a:pt x="0" y="357"/>
                  </a:lnTo>
                  <a:lnTo>
                    <a:pt x="23" y="342"/>
                  </a:lnTo>
                  <a:lnTo>
                    <a:pt x="43" y="365"/>
                  </a:lnTo>
                  <a:lnTo>
                    <a:pt x="41" y="399"/>
                  </a:lnTo>
                  <a:lnTo>
                    <a:pt x="94" y="396"/>
                  </a:lnTo>
                  <a:lnTo>
                    <a:pt x="78" y="465"/>
                  </a:lnTo>
                  <a:lnTo>
                    <a:pt x="138" y="461"/>
                  </a:lnTo>
                  <a:lnTo>
                    <a:pt x="118" y="521"/>
                  </a:lnTo>
                  <a:lnTo>
                    <a:pt x="153" y="540"/>
                  </a:lnTo>
                  <a:lnTo>
                    <a:pt x="186" y="587"/>
                  </a:lnTo>
                  <a:lnTo>
                    <a:pt x="149" y="604"/>
                  </a:lnTo>
                  <a:lnTo>
                    <a:pt x="140" y="716"/>
                  </a:lnTo>
                  <a:lnTo>
                    <a:pt x="143" y="778"/>
                  </a:lnTo>
                  <a:lnTo>
                    <a:pt x="227" y="703"/>
                  </a:lnTo>
                  <a:lnTo>
                    <a:pt x="290" y="662"/>
                  </a:lnTo>
                  <a:lnTo>
                    <a:pt x="340" y="662"/>
                  </a:lnTo>
                  <a:lnTo>
                    <a:pt x="370" y="711"/>
                  </a:lnTo>
                  <a:lnTo>
                    <a:pt x="364" y="758"/>
                  </a:lnTo>
                  <a:lnTo>
                    <a:pt x="398" y="778"/>
                  </a:lnTo>
                  <a:lnTo>
                    <a:pt x="467" y="746"/>
                  </a:lnTo>
                  <a:lnTo>
                    <a:pt x="574" y="749"/>
                  </a:lnTo>
                  <a:lnTo>
                    <a:pt x="604" y="785"/>
                  </a:lnTo>
                  <a:lnTo>
                    <a:pt x="677" y="729"/>
                  </a:lnTo>
                  <a:lnTo>
                    <a:pt x="840" y="750"/>
                  </a:lnTo>
                  <a:lnTo>
                    <a:pt x="855" y="813"/>
                  </a:lnTo>
                  <a:lnTo>
                    <a:pt x="928" y="856"/>
                  </a:lnTo>
                  <a:lnTo>
                    <a:pt x="883" y="939"/>
                  </a:lnTo>
                  <a:lnTo>
                    <a:pt x="800" y="1009"/>
                  </a:lnTo>
                  <a:lnTo>
                    <a:pt x="740" y="1100"/>
                  </a:lnTo>
                  <a:lnTo>
                    <a:pt x="731" y="1179"/>
                  </a:lnTo>
                  <a:lnTo>
                    <a:pt x="766" y="1281"/>
                  </a:lnTo>
                  <a:lnTo>
                    <a:pt x="730" y="1412"/>
                  </a:lnTo>
                  <a:lnTo>
                    <a:pt x="748" y="1538"/>
                  </a:lnTo>
                  <a:lnTo>
                    <a:pt x="596" y="1681"/>
                  </a:lnTo>
                  <a:lnTo>
                    <a:pt x="627" y="1797"/>
                  </a:lnTo>
                  <a:lnTo>
                    <a:pt x="694" y="1900"/>
                  </a:lnTo>
                  <a:lnTo>
                    <a:pt x="646" y="2112"/>
                  </a:lnTo>
                  <a:lnTo>
                    <a:pt x="711" y="2195"/>
                  </a:lnTo>
                  <a:lnTo>
                    <a:pt x="704" y="2222"/>
                  </a:lnTo>
                  <a:lnTo>
                    <a:pt x="615" y="2325"/>
                  </a:lnTo>
                  <a:lnTo>
                    <a:pt x="569" y="2449"/>
                  </a:lnTo>
                  <a:lnTo>
                    <a:pt x="581" y="2565"/>
                  </a:lnTo>
                  <a:lnTo>
                    <a:pt x="637" y="2548"/>
                  </a:lnTo>
                  <a:lnTo>
                    <a:pt x="647" y="2570"/>
                  </a:lnTo>
                  <a:lnTo>
                    <a:pt x="670" y="2540"/>
                  </a:lnTo>
                  <a:lnTo>
                    <a:pt x="701" y="2567"/>
                  </a:lnTo>
                  <a:lnTo>
                    <a:pt x="787" y="2573"/>
                  </a:lnTo>
                  <a:lnTo>
                    <a:pt x="915" y="2691"/>
                  </a:lnTo>
                  <a:lnTo>
                    <a:pt x="899" y="2771"/>
                  </a:lnTo>
                  <a:lnTo>
                    <a:pt x="926" y="2794"/>
                  </a:lnTo>
                  <a:lnTo>
                    <a:pt x="919" y="2830"/>
                  </a:lnTo>
                  <a:lnTo>
                    <a:pt x="987" y="2939"/>
                  </a:lnTo>
                  <a:lnTo>
                    <a:pt x="1014" y="2942"/>
                  </a:lnTo>
                  <a:lnTo>
                    <a:pt x="1057" y="2955"/>
                  </a:lnTo>
                  <a:lnTo>
                    <a:pt x="1077" y="2971"/>
                  </a:lnTo>
                  <a:lnTo>
                    <a:pt x="1128" y="2981"/>
                  </a:lnTo>
                  <a:lnTo>
                    <a:pt x="1161" y="3004"/>
                  </a:lnTo>
                  <a:lnTo>
                    <a:pt x="1187" y="2947"/>
                  </a:lnTo>
                  <a:lnTo>
                    <a:pt x="1283" y="2823"/>
                  </a:lnTo>
                  <a:lnTo>
                    <a:pt x="1406" y="2820"/>
                  </a:lnTo>
                  <a:lnTo>
                    <a:pt x="1469" y="2779"/>
                  </a:lnTo>
                  <a:lnTo>
                    <a:pt x="1509" y="2735"/>
                  </a:lnTo>
                  <a:lnTo>
                    <a:pt x="1688" y="2744"/>
                  </a:lnTo>
                  <a:lnTo>
                    <a:pt x="1792" y="2760"/>
                  </a:lnTo>
                  <a:lnTo>
                    <a:pt x="1922" y="2735"/>
                  </a:lnTo>
                  <a:lnTo>
                    <a:pt x="1992" y="2768"/>
                  </a:lnTo>
                  <a:lnTo>
                    <a:pt x="2115" y="2706"/>
                  </a:lnTo>
                  <a:lnTo>
                    <a:pt x="2185" y="2733"/>
                  </a:lnTo>
                  <a:lnTo>
                    <a:pt x="2215" y="2713"/>
                  </a:lnTo>
                  <a:lnTo>
                    <a:pt x="2244" y="2633"/>
                  </a:lnTo>
                  <a:lnTo>
                    <a:pt x="2280" y="2583"/>
                  </a:lnTo>
                  <a:lnTo>
                    <a:pt x="2283" y="2499"/>
                  </a:lnTo>
                  <a:lnTo>
                    <a:pt x="2356" y="2476"/>
                  </a:lnTo>
                  <a:lnTo>
                    <a:pt x="2372" y="2419"/>
                  </a:lnTo>
                  <a:lnTo>
                    <a:pt x="2442" y="2425"/>
                  </a:lnTo>
                  <a:lnTo>
                    <a:pt x="2528" y="2404"/>
                  </a:lnTo>
                  <a:lnTo>
                    <a:pt x="2578" y="2417"/>
                  </a:lnTo>
                  <a:lnTo>
                    <a:pt x="2592" y="2394"/>
                  </a:lnTo>
                  <a:lnTo>
                    <a:pt x="2565" y="2351"/>
                  </a:lnTo>
                  <a:lnTo>
                    <a:pt x="2617" y="2251"/>
                  </a:lnTo>
                  <a:lnTo>
                    <a:pt x="2630" y="2190"/>
                  </a:lnTo>
                  <a:lnTo>
                    <a:pt x="2676" y="2130"/>
                  </a:lnTo>
                  <a:lnTo>
                    <a:pt x="2692" y="2088"/>
                  </a:lnTo>
                  <a:lnTo>
                    <a:pt x="2759" y="2067"/>
                  </a:lnTo>
                  <a:lnTo>
                    <a:pt x="2821" y="1990"/>
                  </a:lnTo>
                  <a:lnTo>
                    <a:pt x="2868" y="1970"/>
                  </a:lnTo>
                  <a:lnTo>
                    <a:pt x="2845" y="1943"/>
                  </a:lnTo>
                  <a:lnTo>
                    <a:pt x="2827" y="1907"/>
                  </a:lnTo>
                  <a:lnTo>
                    <a:pt x="2780" y="1901"/>
                  </a:lnTo>
                  <a:lnTo>
                    <a:pt x="2720" y="1768"/>
                  </a:lnTo>
                  <a:lnTo>
                    <a:pt x="2682" y="1743"/>
                  </a:lnTo>
                  <a:lnTo>
                    <a:pt x="2715" y="1722"/>
                  </a:lnTo>
                  <a:lnTo>
                    <a:pt x="2714" y="1626"/>
                  </a:lnTo>
                  <a:lnTo>
                    <a:pt x="2975" y="1256"/>
                  </a:lnTo>
                  <a:lnTo>
                    <a:pt x="3031" y="1211"/>
                  </a:lnTo>
                  <a:lnTo>
                    <a:pt x="3024" y="1231"/>
                  </a:lnTo>
                  <a:lnTo>
                    <a:pt x="3037" y="1248"/>
                  </a:lnTo>
                  <a:lnTo>
                    <a:pt x="3061" y="1204"/>
                  </a:lnTo>
                  <a:lnTo>
                    <a:pt x="3011" y="1165"/>
                  </a:lnTo>
                  <a:lnTo>
                    <a:pt x="3066" y="1095"/>
                  </a:lnTo>
                  <a:lnTo>
                    <a:pt x="3279" y="1027"/>
                  </a:lnTo>
                  <a:lnTo>
                    <a:pt x="3422" y="979"/>
                  </a:lnTo>
                  <a:lnTo>
                    <a:pt x="3511" y="866"/>
                  </a:lnTo>
                  <a:lnTo>
                    <a:pt x="3604" y="821"/>
                  </a:lnTo>
                  <a:lnTo>
                    <a:pt x="3727" y="761"/>
                  </a:lnTo>
                  <a:close/>
                </a:path>
              </a:pathLst>
            </a:custGeom>
            <a:solidFill>
              <a:srgbClr val="23BA85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395" name="Google Shape;395;p20"/>
          <p:cNvSpPr/>
          <p:nvPr/>
        </p:nvSpPr>
        <p:spPr>
          <a:xfrm>
            <a:off x="3277706" y="5201307"/>
            <a:ext cx="15619" cy="13490"/>
          </a:xfrm>
          <a:custGeom>
            <a:rect b="b" l="l" r="r" t="t"/>
            <a:pathLst>
              <a:path extrusionOk="0" h="93" w="110">
                <a:moveTo>
                  <a:pt x="110" y="82"/>
                </a:moveTo>
                <a:lnTo>
                  <a:pt x="84" y="93"/>
                </a:lnTo>
                <a:lnTo>
                  <a:pt x="24" y="80"/>
                </a:lnTo>
                <a:lnTo>
                  <a:pt x="0" y="18"/>
                </a:lnTo>
                <a:lnTo>
                  <a:pt x="63" y="0"/>
                </a:lnTo>
                <a:lnTo>
                  <a:pt x="110" y="37"/>
                </a:lnTo>
                <a:lnTo>
                  <a:pt x="110" y="82"/>
                </a:ln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96" name="Google Shape;396;p20"/>
          <p:cNvSpPr/>
          <p:nvPr/>
        </p:nvSpPr>
        <p:spPr>
          <a:xfrm>
            <a:off x="3728516" y="5221190"/>
            <a:ext cx="6390" cy="5679"/>
          </a:xfrm>
          <a:custGeom>
            <a:rect b="b" l="l" r="r" t="t"/>
            <a:pathLst>
              <a:path extrusionOk="0" h="42" w="46">
                <a:moveTo>
                  <a:pt x="36" y="38"/>
                </a:moveTo>
                <a:lnTo>
                  <a:pt x="15" y="42"/>
                </a:lnTo>
                <a:lnTo>
                  <a:pt x="0" y="23"/>
                </a:lnTo>
                <a:lnTo>
                  <a:pt x="5" y="2"/>
                </a:lnTo>
                <a:lnTo>
                  <a:pt x="36" y="0"/>
                </a:lnTo>
                <a:lnTo>
                  <a:pt x="46" y="13"/>
                </a:lnTo>
                <a:lnTo>
                  <a:pt x="36" y="38"/>
                </a:ln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97" name="Google Shape;397;p20"/>
          <p:cNvSpPr/>
          <p:nvPr/>
        </p:nvSpPr>
        <p:spPr>
          <a:xfrm>
            <a:off x="3750527" y="5126763"/>
            <a:ext cx="5679" cy="7100"/>
          </a:xfrm>
          <a:custGeom>
            <a:rect b="b" l="l" r="r" t="t"/>
            <a:pathLst>
              <a:path extrusionOk="0" h="48" w="39">
                <a:moveTo>
                  <a:pt x="32" y="40"/>
                </a:moveTo>
                <a:lnTo>
                  <a:pt x="14" y="48"/>
                </a:lnTo>
                <a:lnTo>
                  <a:pt x="0" y="39"/>
                </a:lnTo>
                <a:lnTo>
                  <a:pt x="3" y="18"/>
                </a:lnTo>
                <a:lnTo>
                  <a:pt x="27" y="0"/>
                </a:lnTo>
                <a:lnTo>
                  <a:pt x="39" y="7"/>
                </a:lnTo>
                <a:lnTo>
                  <a:pt x="32" y="40"/>
                </a:ln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98" name="Google Shape;398;p20"/>
          <p:cNvSpPr/>
          <p:nvPr/>
        </p:nvSpPr>
        <p:spPr>
          <a:xfrm>
            <a:off x="3539674" y="5135283"/>
            <a:ext cx="7809" cy="4260"/>
          </a:xfrm>
          <a:custGeom>
            <a:rect b="b" l="l" r="r" t="t"/>
            <a:pathLst>
              <a:path extrusionOk="0" h="33" w="55">
                <a:moveTo>
                  <a:pt x="11" y="10"/>
                </a:moveTo>
                <a:lnTo>
                  <a:pt x="0" y="33"/>
                </a:lnTo>
                <a:lnTo>
                  <a:pt x="55" y="18"/>
                </a:lnTo>
                <a:lnTo>
                  <a:pt x="41" y="0"/>
                </a:lnTo>
                <a:lnTo>
                  <a:pt x="11" y="10"/>
                </a:ln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399" name="Google Shape;399;p20"/>
          <p:cNvGrpSpPr/>
          <p:nvPr/>
        </p:nvGrpSpPr>
        <p:grpSpPr>
          <a:xfrm>
            <a:off x="3509857" y="4936502"/>
            <a:ext cx="498381" cy="599903"/>
            <a:chOff x="3432175" y="4740275"/>
            <a:chExt cx="1114425" cy="1341438"/>
          </a:xfrm>
        </p:grpSpPr>
        <p:sp>
          <p:nvSpPr>
            <p:cNvPr id="400" name="Google Shape;400;p20"/>
            <p:cNvSpPr/>
            <p:nvPr/>
          </p:nvSpPr>
          <p:spPr>
            <a:xfrm>
              <a:off x="3544888" y="5532438"/>
              <a:ext cx="160338" cy="285750"/>
            </a:xfrm>
            <a:custGeom>
              <a:rect b="b" l="l" r="r" t="t"/>
              <a:pathLst>
                <a:path extrusionOk="0" h="900" w="507">
                  <a:moveTo>
                    <a:pt x="459" y="105"/>
                  </a:moveTo>
                  <a:lnTo>
                    <a:pt x="432" y="26"/>
                  </a:lnTo>
                  <a:lnTo>
                    <a:pt x="395" y="26"/>
                  </a:lnTo>
                  <a:lnTo>
                    <a:pt x="335" y="0"/>
                  </a:lnTo>
                  <a:lnTo>
                    <a:pt x="318" y="0"/>
                  </a:lnTo>
                  <a:lnTo>
                    <a:pt x="305" y="34"/>
                  </a:lnTo>
                  <a:lnTo>
                    <a:pt x="263" y="64"/>
                  </a:lnTo>
                  <a:lnTo>
                    <a:pt x="196" y="104"/>
                  </a:lnTo>
                  <a:lnTo>
                    <a:pt x="173" y="154"/>
                  </a:lnTo>
                  <a:lnTo>
                    <a:pt x="110" y="148"/>
                  </a:lnTo>
                  <a:lnTo>
                    <a:pt x="56" y="122"/>
                  </a:lnTo>
                  <a:lnTo>
                    <a:pt x="32" y="86"/>
                  </a:lnTo>
                  <a:lnTo>
                    <a:pt x="62" y="39"/>
                  </a:lnTo>
                  <a:lnTo>
                    <a:pt x="42" y="22"/>
                  </a:lnTo>
                  <a:lnTo>
                    <a:pt x="29" y="69"/>
                  </a:lnTo>
                  <a:lnTo>
                    <a:pt x="2" y="86"/>
                  </a:lnTo>
                  <a:lnTo>
                    <a:pt x="20" y="162"/>
                  </a:lnTo>
                  <a:lnTo>
                    <a:pt x="0" y="205"/>
                  </a:lnTo>
                  <a:lnTo>
                    <a:pt x="14" y="272"/>
                  </a:lnTo>
                  <a:lnTo>
                    <a:pt x="28" y="242"/>
                  </a:lnTo>
                  <a:lnTo>
                    <a:pt x="78" y="274"/>
                  </a:lnTo>
                  <a:lnTo>
                    <a:pt x="108" y="331"/>
                  </a:lnTo>
                  <a:lnTo>
                    <a:pt x="89" y="373"/>
                  </a:lnTo>
                  <a:lnTo>
                    <a:pt x="109" y="403"/>
                  </a:lnTo>
                  <a:lnTo>
                    <a:pt x="82" y="470"/>
                  </a:lnTo>
                  <a:lnTo>
                    <a:pt x="127" y="506"/>
                  </a:lnTo>
                  <a:lnTo>
                    <a:pt x="113" y="549"/>
                  </a:lnTo>
                  <a:lnTo>
                    <a:pt x="61" y="703"/>
                  </a:lnTo>
                  <a:lnTo>
                    <a:pt x="102" y="756"/>
                  </a:lnTo>
                  <a:lnTo>
                    <a:pt x="105" y="835"/>
                  </a:lnTo>
                  <a:lnTo>
                    <a:pt x="126" y="851"/>
                  </a:lnTo>
                  <a:lnTo>
                    <a:pt x="99" y="851"/>
                  </a:lnTo>
                  <a:lnTo>
                    <a:pt x="110" y="885"/>
                  </a:lnTo>
                  <a:lnTo>
                    <a:pt x="137" y="875"/>
                  </a:lnTo>
                  <a:lnTo>
                    <a:pt x="173" y="900"/>
                  </a:lnTo>
                  <a:lnTo>
                    <a:pt x="219" y="890"/>
                  </a:lnTo>
                  <a:lnTo>
                    <a:pt x="259" y="887"/>
                  </a:lnTo>
                  <a:lnTo>
                    <a:pt x="286" y="860"/>
                  </a:lnTo>
                  <a:lnTo>
                    <a:pt x="289" y="797"/>
                  </a:lnTo>
                  <a:lnTo>
                    <a:pt x="345" y="760"/>
                  </a:lnTo>
                  <a:lnTo>
                    <a:pt x="378" y="792"/>
                  </a:lnTo>
                  <a:lnTo>
                    <a:pt x="409" y="826"/>
                  </a:lnTo>
                  <a:lnTo>
                    <a:pt x="452" y="759"/>
                  </a:lnTo>
                  <a:lnTo>
                    <a:pt x="451" y="650"/>
                  </a:lnTo>
                  <a:lnTo>
                    <a:pt x="477" y="539"/>
                  </a:lnTo>
                  <a:lnTo>
                    <a:pt x="502" y="444"/>
                  </a:lnTo>
                  <a:lnTo>
                    <a:pt x="459" y="407"/>
                  </a:lnTo>
                  <a:lnTo>
                    <a:pt x="471" y="360"/>
                  </a:lnTo>
                  <a:lnTo>
                    <a:pt x="504" y="330"/>
                  </a:lnTo>
                  <a:lnTo>
                    <a:pt x="507" y="241"/>
                  </a:lnTo>
                  <a:lnTo>
                    <a:pt x="456" y="158"/>
                  </a:lnTo>
                  <a:lnTo>
                    <a:pt x="459" y="105"/>
                  </a:lnTo>
                  <a:close/>
                </a:path>
              </a:pathLst>
            </a:custGeom>
            <a:solidFill>
              <a:srgbClr val="23BA85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1" name="Google Shape;401;p20"/>
            <p:cNvSpPr/>
            <p:nvPr/>
          </p:nvSpPr>
          <p:spPr>
            <a:xfrm>
              <a:off x="3432175" y="4740275"/>
              <a:ext cx="1114425" cy="1195388"/>
            </a:xfrm>
            <a:custGeom>
              <a:rect b="b" l="l" r="r" t="t"/>
              <a:pathLst>
                <a:path extrusionOk="0" h="3761" w="3513">
                  <a:moveTo>
                    <a:pt x="3470" y="2782"/>
                  </a:moveTo>
                  <a:lnTo>
                    <a:pt x="3392" y="2716"/>
                  </a:lnTo>
                  <a:lnTo>
                    <a:pt x="3349" y="2667"/>
                  </a:lnTo>
                  <a:lnTo>
                    <a:pt x="3242" y="2628"/>
                  </a:lnTo>
                  <a:lnTo>
                    <a:pt x="3133" y="2517"/>
                  </a:lnTo>
                  <a:lnTo>
                    <a:pt x="2973" y="2448"/>
                  </a:lnTo>
                  <a:lnTo>
                    <a:pt x="2816" y="2386"/>
                  </a:lnTo>
                  <a:lnTo>
                    <a:pt x="2756" y="2371"/>
                  </a:lnTo>
                  <a:lnTo>
                    <a:pt x="2722" y="2301"/>
                  </a:lnTo>
                  <a:lnTo>
                    <a:pt x="2728" y="2265"/>
                  </a:lnTo>
                  <a:lnTo>
                    <a:pt x="2761" y="2221"/>
                  </a:lnTo>
                  <a:lnTo>
                    <a:pt x="2788" y="2188"/>
                  </a:lnTo>
                  <a:lnTo>
                    <a:pt x="2747" y="2118"/>
                  </a:lnTo>
                  <a:lnTo>
                    <a:pt x="2710" y="2119"/>
                  </a:lnTo>
                  <a:lnTo>
                    <a:pt x="2673" y="2132"/>
                  </a:lnTo>
                  <a:lnTo>
                    <a:pt x="2658" y="2166"/>
                  </a:lnTo>
                  <a:lnTo>
                    <a:pt x="2634" y="2159"/>
                  </a:lnTo>
                  <a:lnTo>
                    <a:pt x="2631" y="2136"/>
                  </a:lnTo>
                  <a:lnTo>
                    <a:pt x="2544" y="2190"/>
                  </a:lnTo>
                  <a:lnTo>
                    <a:pt x="2457" y="2121"/>
                  </a:lnTo>
                  <a:lnTo>
                    <a:pt x="2337" y="2052"/>
                  </a:lnTo>
                  <a:lnTo>
                    <a:pt x="2232" y="1941"/>
                  </a:lnTo>
                  <a:lnTo>
                    <a:pt x="2127" y="1749"/>
                  </a:lnTo>
                  <a:lnTo>
                    <a:pt x="2045" y="1507"/>
                  </a:lnTo>
                  <a:lnTo>
                    <a:pt x="1941" y="1448"/>
                  </a:lnTo>
                  <a:lnTo>
                    <a:pt x="1776" y="1310"/>
                  </a:lnTo>
                  <a:lnTo>
                    <a:pt x="1665" y="1189"/>
                  </a:lnTo>
                  <a:lnTo>
                    <a:pt x="1641" y="1086"/>
                  </a:lnTo>
                  <a:lnTo>
                    <a:pt x="1644" y="994"/>
                  </a:lnTo>
                  <a:lnTo>
                    <a:pt x="1683" y="940"/>
                  </a:lnTo>
                  <a:lnTo>
                    <a:pt x="1683" y="893"/>
                  </a:lnTo>
                  <a:lnTo>
                    <a:pt x="1626" y="821"/>
                  </a:lnTo>
                  <a:lnTo>
                    <a:pt x="1621" y="767"/>
                  </a:lnTo>
                  <a:lnTo>
                    <a:pt x="1652" y="701"/>
                  </a:lnTo>
                  <a:lnTo>
                    <a:pt x="1684" y="697"/>
                  </a:lnTo>
                  <a:lnTo>
                    <a:pt x="1784" y="663"/>
                  </a:lnTo>
                  <a:lnTo>
                    <a:pt x="1887" y="606"/>
                  </a:lnTo>
                  <a:lnTo>
                    <a:pt x="1937" y="623"/>
                  </a:lnTo>
                  <a:lnTo>
                    <a:pt x="1990" y="595"/>
                  </a:lnTo>
                  <a:lnTo>
                    <a:pt x="2044" y="615"/>
                  </a:lnTo>
                  <a:lnTo>
                    <a:pt x="2073" y="619"/>
                  </a:lnTo>
                  <a:lnTo>
                    <a:pt x="2086" y="585"/>
                  </a:lnTo>
                  <a:lnTo>
                    <a:pt x="2068" y="549"/>
                  </a:lnTo>
                  <a:lnTo>
                    <a:pt x="1988" y="510"/>
                  </a:lnTo>
                  <a:lnTo>
                    <a:pt x="2024" y="457"/>
                  </a:lnTo>
                  <a:lnTo>
                    <a:pt x="2018" y="425"/>
                  </a:lnTo>
                  <a:lnTo>
                    <a:pt x="1960" y="364"/>
                  </a:lnTo>
                  <a:lnTo>
                    <a:pt x="2026" y="239"/>
                  </a:lnTo>
                  <a:lnTo>
                    <a:pt x="1914" y="183"/>
                  </a:lnTo>
                  <a:lnTo>
                    <a:pt x="1687" y="176"/>
                  </a:lnTo>
                  <a:lnTo>
                    <a:pt x="1634" y="92"/>
                  </a:lnTo>
                  <a:lnTo>
                    <a:pt x="1566" y="0"/>
                  </a:lnTo>
                  <a:lnTo>
                    <a:pt x="1331" y="51"/>
                  </a:lnTo>
                  <a:lnTo>
                    <a:pt x="1260" y="122"/>
                  </a:lnTo>
                  <a:lnTo>
                    <a:pt x="1149" y="88"/>
                  </a:lnTo>
                  <a:lnTo>
                    <a:pt x="1072" y="89"/>
                  </a:lnTo>
                  <a:lnTo>
                    <a:pt x="1110" y="165"/>
                  </a:lnTo>
                  <a:lnTo>
                    <a:pt x="1100" y="212"/>
                  </a:lnTo>
                  <a:lnTo>
                    <a:pt x="994" y="302"/>
                  </a:lnTo>
                  <a:lnTo>
                    <a:pt x="975" y="369"/>
                  </a:lnTo>
                  <a:lnTo>
                    <a:pt x="955" y="365"/>
                  </a:lnTo>
                  <a:lnTo>
                    <a:pt x="895" y="326"/>
                  </a:lnTo>
                  <a:lnTo>
                    <a:pt x="838" y="313"/>
                  </a:lnTo>
                  <a:lnTo>
                    <a:pt x="778" y="347"/>
                  </a:lnTo>
                  <a:lnTo>
                    <a:pt x="678" y="328"/>
                  </a:lnTo>
                  <a:lnTo>
                    <a:pt x="654" y="362"/>
                  </a:lnTo>
                  <a:lnTo>
                    <a:pt x="667" y="491"/>
                  </a:lnTo>
                  <a:lnTo>
                    <a:pt x="636" y="501"/>
                  </a:lnTo>
                  <a:lnTo>
                    <a:pt x="636" y="501"/>
                  </a:lnTo>
                  <a:lnTo>
                    <a:pt x="631" y="499"/>
                  </a:lnTo>
                  <a:lnTo>
                    <a:pt x="620" y="495"/>
                  </a:lnTo>
                  <a:lnTo>
                    <a:pt x="613" y="491"/>
                  </a:lnTo>
                  <a:lnTo>
                    <a:pt x="607" y="488"/>
                  </a:lnTo>
                  <a:lnTo>
                    <a:pt x="604" y="483"/>
                  </a:lnTo>
                  <a:lnTo>
                    <a:pt x="603" y="481"/>
                  </a:lnTo>
                  <a:lnTo>
                    <a:pt x="603" y="478"/>
                  </a:lnTo>
                  <a:lnTo>
                    <a:pt x="603" y="478"/>
                  </a:lnTo>
                  <a:lnTo>
                    <a:pt x="602" y="415"/>
                  </a:lnTo>
                  <a:lnTo>
                    <a:pt x="599" y="412"/>
                  </a:lnTo>
                  <a:lnTo>
                    <a:pt x="595" y="417"/>
                  </a:lnTo>
                  <a:lnTo>
                    <a:pt x="571" y="433"/>
                  </a:lnTo>
                  <a:lnTo>
                    <a:pt x="548" y="495"/>
                  </a:lnTo>
                  <a:lnTo>
                    <a:pt x="507" y="558"/>
                  </a:lnTo>
                  <a:lnTo>
                    <a:pt x="504" y="525"/>
                  </a:lnTo>
                  <a:lnTo>
                    <a:pt x="468" y="499"/>
                  </a:lnTo>
                  <a:lnTo>
                    <a:pt x="485" y="487"/>
                  </a:lnTo>
                  <a:lnTo>
                    <a:pt x="525" y="486"/>
                  </a:lnTo>
                  <a:lnTo>
                    <a:pt x="537" y="434"/>
                  </a:lnTo>
                  <a:lnTo>
                    <a:pt x="596" y="410"/>
                  </a:lnTo>
                  <a:lnTo>
                    <a:pt x="525" y="350"/>
                  </a:lnTo>
                  <a:lnTo>
                    <a:pt x="470" y="281"/>
                  </a:lnTo>
                  <a:lnTo>
                    <a:pt x="451" y="314"/>
                  </a:lnTo>
                  <a:lnTo>
                    <a:pt x="415" y="321"/>
                  </a:lnTo>
                  <a:lnTo>
                    <a:pt x="352" y="431"/>
                  </a:lnTo>
                  <a:lnTo>
                    <a:pt x="282" y="451"/>
                  </a:lnTo>
                  <a:lnTo>
                    <a:pt x="192" y="442"/>
                  </a:lnTo>
                  <a:lnTo>
                    <a:pt x="76" y="502"/>
                  </a:lnTo>
                  <a:lnTo>
                    <a:pt x="50" y="572"/>
                  </a:lnTo>
                  <a:lnTo>
                    <a:pt x="77" y="636"/>
                  </a:lnTo>
                  <a:lnTo>
                    <a:pt x="108" y="749"/>
                  </a:lnTo>
                  <a:lnTo>
                    <a:pt x="33" y="842"/>
                  </a:lnTo>
                  <a:lnTo>
                    <a:pt x="0" y="911"/>
                  </a:lnTo>
                  <a:lnTo>
                    <a:pt x="64" y="981"/>
                  </a:lnTo>
                  <a:lnTo>
                    <a:pt x="80" y="1014"/>
                  </a:lnTo>
                  <a:lnTo>
                    <a:pt x="72" y="1084"/>
                  </a:lnTo>
                  <a:lnTo>
                    <a:pt x="53" y="1183"/>
                  </a:lnTo>
                  <a:lnTo>
                    <a:pt x="156" y="1225"/>
                  </a:lnTo>
                  <a:lnTo>
                    <a:pt x="230" y="1239"/>
                  </a:lnTo>
                  <a:lnTo>
                    <a:pt x="256" y="1304"/>
                  </a:lnTo>
                  <a:lnTo>
                    <a:pt x="287" y="1315"/>
                  </a:lnTo>
                  <a:lnTo>
                    <a:pt x="291" y="1340"/>
                  </a:lnTo>
                  <a:lnTo>
                    <a:pt x="264" y="1367"/>
                  </a:lnTo>
                  <a:lnTo>
                    <a:pt x="285" y="1410"/>
                  </a:lnTo>
                  <a:lnTo>
                    <a:pt x="345" y="1397"/>
                  </a:lnTo>
                  <a:lnTo>
                    <a:pt x="390" y="1350"/>
                  </a:lnTo>
                  <a:lnTo>
                    <a:pt x="463" y="1233"/>
                  </a:lnTo>
                  <a:lnTo>
                    <a:pt x="506" y="1186"/>
                  </a:lnTo>
                  <a:lnTo>
                    <a:pt x="609" y="1175"/>
                  </a:lnTo>
                  <a:lnTo>
                    <a:pt x="662" y="1194"/>
                  </a:lnTo>
                  <a:lnTo>
                    <a:pt x="729" y="1204"/>
                  </a:lnTo>
                  <a:lnTo>
                    <a:pt x="834" y="1292"/>
                  </a:lnTo>
                  <a:lnTo>
                    <a:pt x="937" y="1318"/>
                  </a:lnTo>
                  <a:lnTo>
                    <a:pt x="1011" y="1343"/>
                  </a:lnTo>
                  <a:lnTo>
                    <a:pt x="1021" y="1430"/>
                  </a:lnTo>
                  <a:lnTo>
                    <a:pt x="1039" y="1523"/>
                  </a:lnTo>
                  <a:lnTo>
                    <a:pt x="1093" y="1689"/>
                  </a:lnTo>
                  <a:lnTo>
                    <a:pt x="1111" y="1761"/>
                  </a:lnTo>
                  <a:lnTo>
                    <a:pt x="1088" y="1805"/>
                  </a:lnTo>
                  <a:lnTo>
                    <a:pt x="1094" y="1821"/>
                  </a:lnTo>
                  <a:lnTo>
                    <a:pt x="1135" y="1814"/>
                  </a:lnTo>
                  <a:lnTo>
                    <a:pt x="1195" y="1847"/>
                  </a:lnTo>
                  <a:lnTo>
                    <a:pt x="1179" y="1894"/>
                  </a:lnTo>
                  <a:lnTo>
                    <a:pt x="1233" y="1909"/>
                  </a:lnTo>
                  <a:lnTo>
                    <a:pt x="1286" y="1955"/>
                  </a:lnTo>
                  <a:lnTo>
                    <a:pt x="1249" y="1985"/>
                  </a:lnTo>
                  <a:lnTo>
                    <a:pt x="1266" y="2025"/>
                  </a:lnTo>
                  <a:lnTo>
                    <a:pt x="1296" y="1999"/>
                  </a:lnTo>
                  <a:lnTo>
                    <a:pt x="1376" y="1984"/>
                  </a:lnTo>
                  <a:lnTo>
                    <a:pt x="1453" y="2070"/>
                  </a:lnTo>
                  <a:lnTo>
                    <a:pt x="1494" y="2152"/>
                  </a:lnTo>
                  <a:lnTo>
                    <a:pt x="1558" y="2206"/>
                  </a:lnTo>
                  <a:lnTo>
                    <a:pt x="1679" y="2341"/>
                  </a:lnTo>
                  <a:lnTo>
                    <a:pt x="1843" y="2462"/>
                  </a:lnTo>
                  <a:lnTo>
                    <a:pt x="1907" y="2454"/>
                  </a:lnTo>
                  <a:lnTo>
                    <a:pt x="1970" y="2490"/>
                  </a:lnTo>
                  <a:lnTo>
                    <a:pt x="2064" y="2467"/>
                  </a:lnTo>
                  <a:lnTo>
                    <a:pt x="2148" y="2575"/>
                  </a:lnTo>
                  <a:lnTo>
                    <a:pt x="2225" y="2637"/>
                  </a:lnTo>
                  <a:lnTo>
                    <a:pt x="2282" y="2647"/>
                  </a:lnTo>
                  <a:lnTo>
                    <a:pt x="2255" y="2704"/>
                  </a:lnTo>
                  <a:lnTo>
                    <a:pt x="2282" y="2723"/>
                  </a:lnTo>
                  <a:lnTo>
                    <a:pt x="2366" y="2693"/>
                  </a:lnTo>
                  <a:lnTo>
                    <a:pt x="2424" y="2789"/>
                  </a:lnTo>
                  <a:lnTo>
                    <a:pt x="2420" y="2825"/>
                  </a:lnTo>
                  <a:lnTo>
                    <a:pt x="2457" y="2901"/>
                  </a:lnTo>
                  <a:lnTo>
                    <a:pt x="2531" y="2937"/>
                  </a:lnTo>
                  <a:lnTo>
                    <a:pt x="2618" y="2919"/>
                  </a:lnTo>
                  <a:lnTo>
                    <a:pt x="2674" y="2988"/>
                  </a:lnTo>
                  <a:lnTo>
                    <a:pt x="2709" y="3111"/>
                  </a:lnTo>
                  <a:lnTo>
                    <a:pt x="2770" y="3246"/>
                  </a:lnTo>
                  <a:lnTo>
                    <a:pt x="2808" y="3305"/>
                  </a:lnTo>
                  <a:lnTo>
                    <a:pt x="2811" y="3349"/>
                  </a:lnTo>
                  <a:lnTo>
                    <a:pt x="2803" y="3409"/>
                  </a:lnTo>
                  <a:lnTo>
                    <a:pt x="2759" y="3426"/>
                  </a:lnTo>
                  <a:lnTo>
                    <a:pt x="2706" y="3449"/>
                  </a:lnTo>
                  <a:lnTo>
                    <a:pt x="2692" y="3479"/>
                  </a:lnTo>
                  <a:lnTo>
                    <a:pt x="2723" y="3526"/>
                  </a:lnTo>
                  <a:lnTo>
                    <a:pt x="2700" y="3573"/>
                  </a:lnTo>
                  <a:lnTo>
                    <a:pt x="2634" y="3596"/>
                  </a:lnTo>
                  <a:lnTo>
                    <a:pt x="2634" y="3626"/>
                  </a:lnTo>
                  <a:lnTo>
                    <a:pt x="2669" y="3722"/>
                  </a:lnTo>
                  <a:lnTo>
                    <a:pt x="2712" y="3761"/>
                  </a:lnTo>
                  <a:lnTo>
                    <a:pt x="2765" y="3741"/>
                  </a:lnTo>
                  <a:lnTo>
                    <a:pt x="2765" y="3741"/>
                  </a:lnTo>
                  <a:lnTo>
                    <a:pt x="2815" y="3664"/>
                  </a:lnTo>
                  <a:lnTo>
                    <a:pt x="2815" y="3664"/>
                  </a:lnTo>
                  <a:lnTo>
                    <a:pt x="2943" y="3527"/>
                  </a:lnTo>
                  <a:lnTo>
                    <a:pt x="2945" y="3430"/>
                  </a:lnTo>
                  <a:lnTo>
                    <a:pt x="2942" y="3355"/>
                  </a:lnTo>
                  <a:lnTo>
                    <a:pt x="3038" y="3304"/>
                  </a:lnTo>
                  <a:lnTo>
                    <a:pt x="3105" y="3293"/>
                  </a:lnTo>
                  <a:lnTo>
                    <a:pt x="3107" y="3240"/>
                  </a:lnTo>
                  <a:lnTo>
                    <a:pt x="3087" y="3157"/>
                  </a:lnTo>
                  <a:lnTo>
                    <a:pt x="3059" y="3095"/>
                  </a:lnTo>
                  <a:lnTo>
                    <a:pt x="2962" y="3036"/>
                  </a:lnTo>
                  <a:lnTo>
                    <a:pt x="2902" y="2984"/>
                  </a:lnTo>
                  <a:lnTo>
                    <a:pt x="2967" y="2873"/>
                  </a:lnTo>
                  <a:lnTo>
                    <a:pt x="2943" y="2820"/>
                  </a:lnTo>
                  <a:lnTo>
                    <a:pt x="3015" y="2736"/>
                  </a:lnTo>
                  <a:lnTo>
                    <a:pt x="3142" y="2715"/>
                  </a:lnTo>
                  <a:lnTo>
                    <a:pt x="3176" y="2732"/>
                  </a:lnTo>
                  <a:lnTo>
                    <a:pt x="3152" y="2745"/>
                  </a:lnTo>
                  <a:lnTo>
                    <a:pt x="3156" y="2785"/>
                  </a:lnTo>
                  <a:lnTo>
                    <a:pt x="3323" y="2813"/>
                  </a:lnTo>
                  <a:lnTo>
                    <a:pt x="3367" y="2912"/>
                  </a:lnTo>
                  <a:lnTo>
                    <a:pt x="3471" y="2961"/>
                  </a:lnTo>
                  <a:lnTo>
                    <a:pt x="3488" y="2904"/>
                  </a:lnTo>
                  <a:lnTo>
                    <a:pt x="3513" y="2842"/>
                  </a:lnTo>
                  <a:lnTo>
                    <a:pt x="3470" y="2782"/>
                  </a:lnTo>
                  <a:close/>
                </a:path>
              </a:pathLst>
            </a:custGeom>
            <a:solidFill>
              <a:srgbClr val="23BA85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2" name="Google Shape;402;p20"/>
            <p:cNvSpPr/>
            <p:nvPr/>
          </p:nvSpPr>
          <p:spPr>
            <a:xfrm>
              <a:off x="3740150" y="5319713"/>
              <a:ext cx="38100" cy="28575"/>
            </a:xfrm>
            <a:custGeom>
              <a:rect b="b" l="l" r="r" t="t"/>
              <a:pathLst>
                <a:path extrusionOk="0" h="87" w="120">
                  <a:moveTo>
                    <a:pt x="73" y="27"/>
                  </a:moveTo>
                  <a:lnTo>
                    <a:pt x="0" y="34"/>
                  </a:lnTo>
                  <a:lnTo>
                    <a:pt x="20" y="63"/>
                  </a:lnTo>
                  <a:lnTo>
                    <a:pt x="73" y="57"/>
                  </a:lnTo>
                  <a:lnTo>
                    <a:pt x="87" y="87"/>
                  </a:lnTo>
                  <a:lnTo>
                    <a:pt x="110" y="82"/>
                  </a:lnTo>
                  <a:lnTo>
                    <a:pt x="97" y="53"/>
                  </a:lnTo>
                  <a:lnTo>
                    <a:pt x="117" y="47"/>
                  </a:lnTo>
                  <a:lnTo>
                    <a:pt x="120" y="27"/>
                  </a:lnTo>
                  <a:lnTo>
                    <a:pt x="109" y="0"/>
                  </a:lnTo>
                  <a:lnTo>
                    <a:pt x="73" y="27"/>
                  </a:lnTo>
                  <a:close/>
                </a:path>
              </a:pathLst>
            </a:custGeom>
            <a:solidFill>
              <a:srgbClr val="23BA85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3" name="Google Shape;403;p20"/>
            <p:cNvSpPr/>
            <p:nvPr/>
          </p:nvSpPr>
          <p:spPr>
            <a:xfrm>
              <a:off x="4194175" y="5853113"/>
              <a:ext cx="15875" cy="17463"/>
            </a:xfrm>
            <a:custGeom>
              <a:rect b="b" l="l" r="r" t="t"/>
              <a:pathLst>
                <a:path extrusionOk="0" h="53" w="47">
                  <a:moveTo>
                    <a:pt x="14" y="0"/>
                  </a:moveTo>
                  <a:lnTo>
                    <a:pt x="0" y="13"/>
                  </a:lnTo>
                  <a:lnTo>
                    <a:pt x="27" y="53"/>
                  </a:lnTo>
                  <a:lnTo>
                    <a:pt x="47" y="11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23BA85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4" name="Google Shape;404;p20"/>
            <p:cNvSpPr/>
            <p:nvPr/>
          </p:nvSpPr>
          <p:spPr>
            <a:xfrm>
              <a:off x="3883025" y="6049963"/>
              <a:ext cx="19050" cy="17463"/>
            </a:xfrm>
            <a:custGeom>
              <a:rect b="b" l="l" r="r" t="t"/>
              <a:pathLst>
                <a:path extrusionOk="0" h="54" w="57">
                  <a:moveTo>
                    <a:pt x="0" y="14"/>
                  </a:moveTo>
                  <a:lnTo>
                    <a:pt x="27" y="54"/>
                  </a:lnTo>
                  <a:lnTo>
                    <a:pt x="57" y="34"/>
                  </a:lnTo>
                  <a:lnTo>
                    <a:pt x="14" y="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23BA85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5" name="Google Shape;405;p20"/>
            <p:cNvSpPr/>
            <p:nvPr/>
          </p:nvSpPr>
          <p:spPr>
            <a:xfrm>
              <a:off x="3963988" y="5888038"/>
              <a:ext cx="296863" cy="193675"/>
            </a:xfrm>
            <a:custGeom>
              <a:rect b="b" l="l" r="r" t="t"/>
              <a:pathLst>
                <a:path extrusionOk="0" h="612" w="935">
                  <a:moveTo>
                    <a:pt x="911" y="0"/>
                  </a:moveTo>
                  <a:lnTo>
                    <a:pt x="885" y="23"/>
                  </a:lnTo>
                  <a:lnTo>
                    <a:pt x="828" y="28"/>
                  </a:lnTo>
                  <a:lnTo>
                    <a:pt x="796" y="51"/>
                  </a:lnTo>
                  <a:lnTo>
                    <a:pt x="712" y="42"/>
                  </a:lnTo>
                  <a:lnTo>
                    <a:pt x="642" y="79"/>
                  </a:lnTo>
                  <a:lnTo>
                    <a:pt x="556" y="99"/>
                  </a:lnTo>
                  <a:lnTo>
                    <a:pt x="486" y="80"/>
                  </a:lnTo>
                  <a:lnTo>
                    <a:pt x="409" y="108"/>
                  </a:lnTo>
                  <a:lnTo>
                    <a:pt x="339" y="115"/>
                  </a:lnTo>
                  <a:lnTo>
                    <a:pt x="309" y="69"/>
                  </a:lnTo>
                  <a:lnTo>
                    <a:pt x="269" y="66"/>
                  </a:lnTo>
                  <a:lnTo>
                    <a:pt x="228" y="43"/>
                  </a:lnTo>
                  <a:lnTo>
                    <a:pt x="179" y="90"/>
                  </a:lnTo>
                  <a:lnTo>
                    <a:pt x="149" y="100"/>
                  </a:lnTo>
                  <a:lnTo>
                    <a:pt x="119" y="64"/>
                  </a:lnTo>
                  <a:lnTo>
                    <a:pt x="108" y="43"/>
                  </a:lnTo>
                  <a:lnTo>
                    <a:pt x="78" y="38"/>
                  </a:lnTo>
                  <a:lnTo>
                    <a:pt x="79" y="71"/>
                  </a:lnTo>
                  <a:lnTo>
                    <a:pt x="42" y="88"/>
                  </a:lnTo>
                  <a:lnTo>
                    <a:pt x="0" y="152"/>
                  </a:lnTo>
                  <a:lnTo>
                    <a:pt x="27" y="244"/>
                  </a:lnTo>
                  <a:lnTo>
                    <a:pt x="140" y="263"/>
                  </a:lnTo>
                  <a:lnTo>
                    <a:pt x="164" y="286"/>
                  </a:lnTo>
                  <a:lnTo>
                    <a:pt x="274" y="338"/>
                  </a:lnTo>
                  <a:lnTo>
                    <a:pt x="406" y="440"/>
                  </a:lnTo>
                  <a:lnTo>
                    <a:pt x="523" y="442"/>
                  </a:lnTo>
                  <a:lnTo>
                    <a:pt x="616" y="534"/>
                  </a:lnTo>
                  <a:lnTo>
                    <a:pt x="690" y="563"/>
                  </a:lnTo>
                  <a:lnTo>
                    <a:pt x="763" y="589"/>
                  </a:lnTo>
                  <a:lnTo>
                    <a:pt x="803" y="612"/>
                  </a:lnTo>
                  <a:lnTo>
                    <a:pt x="830" y="598"/>
                  </a:lnTo>
                  <a:lnTo>
                    <a:pt x="810" y="543"/>
                  </a:lnTo>
                  <a:lnTo>
                    <a:pt x="859" y="479"/>
                  </a:lnTo>
                  <a:lnTo>
                    <a:pt x="871" y="406"/>
                  </a:lnTo>
                  <a:lnTo>
                    <a:pt x="828" y="350"/>
                  </a:lnTo>
                  <a:lnTo>
                    <a:pt x="828" y="350"/>
                  </a:lnTo>
                  <a:lnTo>
                    <a:pt x="823" y="273"/>
                  </a:lnTo>
                  <a:lnTo>
                    <a:pt x="823" y="273"/>
                  </a:lnTo>
                  <a:lnTo>
                    <a:pt x="826" y="265"/>
                  </a:lnTo>
                  <a:lnTo>
                    <a:pt x="832" y="250"/>
                  </a:lnTo>
                  <a:lnTo>
                    <a:pt x="851" y="208"/>
                  </a:lnTo>
                  <a:lnTo>
                    <a:pt x="879" y="150"/>
                  </a:lnTo>
                  <a:lnTo>
                    <a:pt x="932" y="57"/>
                  </a:lnTo>
                  <a:lnTo>
                    <a:pt x="922" y="20"/>
                  </a:lnTo>
                  <a:lnTo>
                    <a:pt x="935" y="0"/>
                  </a:lnTo>
                  <a:lnTo>
                    <a:pt x="911" y="0"/>
                  </a:lnTo>
                  <a:close/>
                </a:path>
              </a:pathLst>
            </a:custGeom>
            <a:solidFill>
              <a:srgbClr val="23BA85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406" name="Google Shape;406;p20"/>
          <p:cNvSpPr/>
          <p:nvPr/>
        </p:nvSpPr>
        <p:spPr>
          <a:xfrm>
            <a:off x="3728516" y="5221190"/>
            <a:ext cx="6390" cy="5679"/>
          </a:xfrm>
          <a:custGeom>
            <a:rect b="b" l="l" r="r" t="t"/>
            <a:pathLst>
              <a:path extrusionOk="0" h="42" w="46">
                <a:moveTo>
                  <a:pt x="46" y="13"/>
                </a:moveTo>
                <a:lnTo>
                  <a:pt x="36" y="38"/>
                </a:lnTo>
                <a:lnTo>
                  <a:pt x="15" y="42"/>
                </a:lnTo>
                <a:lnTo>
                  <a:pt x="0" y="23"/>
                </a:lnTo>
                <a:lnTo>
                  <a:pt x="5" y="2"/>
                </a:lnTo>
                <a:lnTo>
                  <a:pt x="36" y="0"/>
                </a:lnTo>
                <a:lnTo>
                  <a:pt x="46" y="13"/>
                </a:ln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07" name="Google Shape;407;p20"/>
          <p:cNvSpPr/>
          <p:nvPr/>
        </p:nvSpPr>
        <p:spPr>
          <a:xfrm>
            <a:off x="3750527" y="5126763"/>
            <a:ext cx="5679" cy="7100"/>
          </a:xfrm>
          <a:custGeom>
            <a:rect b="b" l="l" r="r" t="t"/>
            <a:pathLst>
              <a:path extrusionOk="0" h="48" w="39">
                <a:moveTo>
                  <a:pt x="39" y="7"/>
                </a:moveTo>
                <a:lnTo>
                  <a:pt x="32" y="40"/>
                </a:lnTo>
                <a:lnTo>
                  <a:pt x="14" y="48"/>
                </a:lnTo>
                <a:lnTo>
                  <a:pt x="0" y="39"/>
                </a:lnTo>
                <a:lnTo>
                  <a:pt x="3" y="18"/>
                </a:lnTo>
                <a:lnTo>
                  <a:pt x="27" y="0"/>
                </a:lnTo>
                <a:lnTo>
                  <a:pt x="39" y="7"/>
                </a:ln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408" name="Google Shape;408;p20"/>
          <p:cNvGrpSpPr/>
          <p:nvPr/>
        </p:nvGrpSpPr>
        <p:grpSpPr>
          <a:xfrm>
            <a:off x="3820811" y="5564092"/>
            <a:ext cx="20589" cy="12069"/>
            <a:chOff x="4127500" y="6143625"/>
            <a:chExt cx="46038" cy="26988"/>
          </a:xfrm>
        </p:grpSpPr>
        <p:sp>
          <p:nvSpPr>
            <p:cNvPr id="409" name="Google Shape;409;p20"/>
            <p:cNvSpPr/>
            <p:nvPr/>
          </p:nvSpPr>
          <p:spPr>
            <a:xfrm>
              <a:off x="4127500" y="6143625"/>
              <a:ext cx="17463" cy="12700"/>
            </a:xfrm>
            <a:custGeom>
              <a:rect b="b" l="l" r="r" t="t"/>
              <a:pathLst>
                <a:path extrusionOk="0" h="44" w="57">
                  <a:moveTo>
                    <a:pt x="57" y="24"/>
                  </a:moveTo>
                  <a:lnTo>
                    <a:pt x="27" y="44"/>
                  </a:lnTo>
                  <a:lnTo>
                    <a:pt x="0" y="4"/>
                  </a:lnTo>
                  <a:lnTo>
                    <a:pt x="46" y="0"/>
                  </a:lnTo>
                  <a:lnTo>
                    <a:pt x="57" y="24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0" name="Google Shape;410;p20"/>
            <p:cNvSpPr/>
            <p:nvPr/>
          </p:nvSpPr>
          <p:spPr>
            <a:xfrm>
              <a:off x="4141788" y="6154738"/>
              <a:ext cx="31750" cy="15875"/>
            </a:xfrm>
            <a:custGeom>
              <a:rect b="b" l="l" r="r" t="t"/>
              <a:pathLst>
                <a:path extrusionOk="0" h="53" w="97">
                  <a:moveTo>
                    <a:pt x="69" y="0"/>
                  </a:moveTo>
                  <a:lnTo>
                    <a:pt x="33" y="0"/>
                  </a:lnTo>
                  <a:lnTo>
                    <a:pt x="0" y="14"/>
                  </a:lnTo>
                  <a:lnTo>
                    <a:pt x="30" y="50"/>
                  </a:lnTo>
                  <a:lnTo>
                    <a:pt x="43" y="53"/>
                  </a:lnTo>
                  <a:lnTo>
                    <a:pt x="80" y="50"/>
                  </a:lnTo>
                  <a:lnTo>
                    <a:pt x="97" y="2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grpSp>
        <p:nvGrpSpPr>
          <p:cNvPr id="411" name="Google Shape;411;p20"/>
          <p:cNvGrpSpPr/>
          <p:nvPr/>
        </p:nvGrpSpPr>
        <p:grpSpPr>
          <a:xfrm>
            <a:off x="3009346" y="4683052"/>
            <a:ext cx="614811" cy="599193"/>
            <a:chOff x="2312988" y="4173538"/>
            <a:chExt cx="1374775" cy="1339850"/>
          </a:xfrm>
        </p:grpSpPr>
        <p:grpSp>
          <p:nvGrpSpPr>
            <p:cNvPr id="412" name="Google Shape;412;p20"/>
            <p:cNvGrpSpPr/>
            <p:nvPr/>
          </p:nvGrpSpPr>
          <p:grpSpPr>
            <a:xfrm>
              <a:off x="2312988" y="4173538"/>
              <a:ext cx="1246188" cy="1198563"/>
              <a:chOff x="2312988" y="4173538"/>
              <a:chExt cx="1246188" cy="1198563"/>
            </a:xfrm>
          </p:grpSpPr>
          <p:sp>
            <p:nvSpPr>
              <p:cNvPr id="413" name="Google Shape;413;p20"/>
              <p:cNvSpPr/>
              <p:nvPr/>
            </p:nvSpPr>
            <p:spPr>
              <a:xfrm>
                <a:off x="2646363" y="4870450"/>
                <a:ext cx="12700" cy="15875"/>
              </a:xfrm>
              <a:custGeom>
                <a:rect b="b" l="l" r="r" t="t"/>
                <a:pathLst>
                  <a:path extrusionOk="0" h="49" w="38">
                    <a:moveTo>
                      <a:pt x="24" y="23"/>
                    </a:moveTo>
                    <a:lnTo>
                      <a:pt x="38" y="49"/>
                    </a:lnTo>
                    <a:lnTo>
                      <a:pt x="1" y="23"/>
                    </a:lnTo>
                    <a:lnTo>
                      <a:pt x="0" y="0"/>
                    </a:lnTo>
                    <a:lnTo>
                      <a:pt x="24" y="23"/>
                    </a:lnTo>
                    <a:close/>
                  </a:path>
                </a:pathLst>
              </a:custGeom>
              <a:solidFill>
                <a:srgbClr val="CACACA"/>
              </a:solidFill>
              <a:ln cap="flat" cmpd="sng" w="9525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414" name="Google Shape;414;p20"/>
              <p:cNvSpPr/>
              <p:nvPr/>
            </p:nvSpPr>
            <p:spPr>
              <a:xfrm>
                <a:off x="2312988" y="4173538"/>
                <a:ext cx="1246188" cy="1198563"/>
              </a:xfrm>
              <a:custGeom>
                <a:rect b="b" l="l" r="r" t="t"/>
                <a:pathLst>
                  <a:path extrusionOk="0" h="3774" w="3923">
                    <a:moveTo>
                      <a:pt x="3785" y="1092"/>
                    </a:moveTo>
                    <a:lnTo>
                      <a:pt x="3861" y="985"/>
                    </a:lnTo>
                    <a:lnTo>
                      <a:pt x="3923" y="930"/>
                    </a:lnTo>
                    <a:lnTo>
                      <a:pt x="3907" y="905"/>
                    </a:lnTo>
                    <a:lnTo>
                      <a:pt x="3773" y="862"/>
                    </a:lnTo>
                    <a:lnTo>
                      <a:pt x="3713" y="870"/>
                    </a:lnTo>
                    <a:lnTo>
                      <a:pt x="3626" y="833"/>
                    </a:lnTo>
                    <a:lnTo>
                      <a:pt x="3486" y="826"/>
                    </a:lnTo>
                    <a:lnTo>
                      <a:pt x="3372" y="710"/>
                    </a:lnTo>
                    <a:lnTo>
                      <a:pt x="3285" y="741"/>
                    </a:lnTo>
                    <a:lnTo>
                      <a:pt x="3238" y="731"/>
                    </a:lnTo>
                    <a:lnTo>
                      <a:pt x="3205" y="692"/>
                    </a:lnTo>
                    <a:lnTo>
                      <a:pt x="3105" y="706"/>
                    </a:lnTo>
                    <a:lnTo>
                      <a:pt x="2994" y="641"/>
                    </a:lnTo>
                    <a:lnTo>
                      <a:pt x="2940" y="545"/>
                    </a:lnTo>
                    <a:lnTo>
                      <a:pt x="2926" y="446"/>
                    </a:lnTo>
                    <a:lnTo>
                      <a:pt x="2896" y="426"/>
                    </a:lnTo>
                    <a:lnTo>
                      <a:pt x="2833" y="512"/>
                    </a:lnTo>
                    <a:lnTo>
                      <a:pt x="2727" y="487"/>
                    </a:lnTo>
                    <a:lnTo>
                      <a:pt x="2672" y="381"/>
                    </a:lnTo>
                    <a:lnTo>
                      <a:pt x="2617" y="268"/>
                    </a:lnTo>
                    <a:lnTo>
                      <a:pt x="2498" y="273"/>
                    </a:lnTo>
                    <a:lnTo>
                      <a:pt x="2448" y="244"/>
                    </a:lnTo>
                    <a:lnTo>
                      <a:pt x="2420" y="158"/>
                    </a:lnTo>
                    <a:lnTo>
                      <a:pt x="2367" y="138"/>
                    </a:lnTo>
                    <a:lnTo>
                      <a:pt x="2273" y="169"/>
                    </a:lnTo>
                    <a:lnTo>
                      <a:pt x="2260" y="112"/>
                    </a:lnTo>
                    <a:lnTo>
                      <a:pt x="2233" y="63"/>
                    </a:lnTo>
                    <a:lnTo>
                      <a:pt x="2238" y="0"/>
                    </a:lnTo>
                    <a:lnTo>
                      <a:pt x="2178" y="10"/>
                    </a:lnTo>
                    <a:lnTo>
                      <a:pt x="2069" y="31"/>
                    </a:lnTo>
                    <a:lnTo>
                      <a:pt x="2009" y="42"/>
                    </a:lnTo>
                    <a:lnTo>
                      <a:pt x="1962" y="66"/>
                    </a:lnTo>
                    <a:lnTo>
                      <a:pt x="1906" y="129"/>
                    </a:lnTo>
                    <a:lnTo>
                      <a:pt x="1916" y="146"/>
                    </a:lnTo>
                    <a:lnTo>
                      <a:pt x="1924" y="275"/>
                    </a:lnTo>
                    <a:lnTo>
                      <a:pt x="1909" y="305"/>
                    </a:lnTo>
                    <a:lnTo>
                      <a:pt x="1915" y="349"/>
                    </a:lnTo>
                    <a:lnTo>
                      <a:pt x="1949" y="374"/>
                    </a:lnTo>
                    <a:lnTo>
                      <a:pt x="1922" y="388"/>
                    </a:lnTo>
                    <a:lnTo>
                      <a:pt x="1863" y="458"/>
                    </a:lnTo>
                    <a:lnTo>
                      <a:pt x="1770" y="526"/>
                    </a:lnTo>
                    <a:lnTo>
                      <a:pt x="1697" y="546"/>
                    </a:lnTo>
                    <a:lnTo>
                      <a:pt x="1614" y="567"/>
                    </a:lnTo>
                    <a:lnTo>
                      <a:pt x="1508" y="631"/>
                    </a:lnTo>
                    <a:lnTo>
                      <a:pt x="1482" y="684"/>
                    </a:lnTo>
                    <a:lnTo>
                      <a:pt x="1479" y="717"/>
                    </a:lnTo>
                    <a:lnTo>
                      <a:pt x="1525" y="723"/>
                    </a:lnTo>
                    <a:lnTo>
                      <a:pt x="1609" y="749"/>
                    </a:lnTo>
                    <a:lnTo>
                      <a:pt x="1515" y="740"/>
                    </a:lnTo>
                    <a:lnTo>
                      <a:pt x="1473" y="770"/>
                    </a:lnTo>
                    <a:lnTo>
                      <a:pt x="1416" y="808"/>
                    </a:lnTo>
                    <a:lnTo>
                      <a:pt x="1309" y="812"/>
                    </a:lnTo>
                    <a:lnTo>
                      <a:pt x="1262" y="805"/>
                    </a:lnTo>
                    <a:lnTo>
                      <a:pt x="1196" y="777"/>
                    </a:lnTo>
                    <a:lnTo>
                      <a:pt x="1133" y="797"/>
                    </a:lnTo>
                    <a:lnTo>
                      <a:pt x="1090" y="778"/>
                    </a:lnTo>
                    <a:lnTo>
                      <a:pt x="1048" y="717"/>
                    </a:lnTo>
                    <a:lnTo>
                      <a:pt x="1072" y="684"/>
                    </a:lnTo>
                    <a:lnTo>
                      <a:pt x="1058" y="648"/>
                    </a:lnTo>
                    <a:lnTo>
                      <a:pt x="998" y="655"/>
                    </a:lnTo>
                    <a:lnTo>
                      <a:pt x="958" y="672"/>
                    </a:lnTo>
                    <a:lnTo>
                      <a:pt x="905" y="633"/>
                    </a:lnTo>
                    <a:lnTo>
                      <a:pt x="865" y="626"/>
                    </a:lnTo>
                    <a:lnTo>
                      <a:pt x="845" y="617"/>
                    </a:lnTo>
                    <a:lnTo>
                      <a:pt x="845" y="639"/>
                    </a:lnTo>
                    <a:lnTo>
                      <a:pt x="892" y="703"/>
                    </a:lnTo>
                    <a:lnTo>
                      <a:pt x="909" y="775"/>
                    </a:lnTo>
                    <a:lnTo>
                      <a:pt x="949" y="808"/>
                    </a:lnTo>
                    <a:lnTo>
                      <a:pt x="954" y="858"/>
                    </a:lnTo>
                    <a:lnTo>
                      <a:pt x="975" y="1061"/>
                    </a:lnTo>
                    <a:lnTo>
                      <a:pt x="1006" y="1116"/>
                    </a:lnTo>
                    <a:lnTo>
                      <a:pt x="1029" y="1136"/>
                    </a:lnTo>
                    <a:lnTo>
                      <a:pt x="1016" y="1163"/>
                    </a:lnTo>
                    <a:lnTo>
                      <a:pt x="986" y="1156"/>
                    </a:lnTo>
                    <a:lnTo>
                      <a:pt x="933" y="1150"/>
                    </a:lnTo>
                    <a:lnTo>
                      <a:pt x="906" y="1104"/>
                    </a:lnTo>
                    <a:lnTo>
                      <a:pt x="856" y="1114"/>
                    </a:lnTo>
                    <a:lnTo>
                      <a:pt x="797" y="1152"/>
                    </a:lnTo>
                    <a:lnTo>
                      <a:pt x="749" y="1119"/>
                    </a:lnTo>
                    <a:lnTo>
                      <a:pt x="696" y="1142"/>
                    </a:lnTo>
                    <a:lnTo>
                      <a:pt x="636" y="1176"/>
                    </a:lnTo>
                    <a:lnTo>
                      <a:pt x="563" y="1097"/>
                    </a:lnTo>
                    <a:lnTo>
                      <a:pt x="536" y="1061"/>
                    </a:lnTo>
                    <a:lnTo>
                      <a:pt x="432" y="1062"/>
                    </a:lnTo>
                    <a:lnTo>
                      <a:pt x="385" y="1043"/>
                    </a:lnTo>
                    <a:lnTo>
                      <a:pt x="372" y="1066"/>
                    </a:lnTo>
                    <a:lnTo>
                      <a:pt x="362" y="1109"/>
                    </a:lnTo>
                    <a:lnTo>
                      <a:pt x="319" y="1100"/>
                    </a:lnTo>
                    <a:lnTo>
                      <a:pt x="283" y="1110"/>
                    </a:lnTo>
                    <a:lnTo>
                      <a:pt x="283" y="1133"/>
                    </a:lnTo>
                    <a:lnTo>
                      <a:pt x="233" y="1113"/>
                    </a:lnTo>
                    <a:lnTo>
                      <a:pt x="186" y="1127"/>
                    </a:lnTo>
                    <a:lnTo>
                      <a:pt x="112" y="1124"/>
                    </a:lnTo>
                    <a:lnTo>
                      <a:pt x="47" y="1181"/>
                    </a:lnTo>
                    <a:lnTo>
                      <a:pt x="17" y="1209"/>
                    </a:lnTo>
                    <a:lnTo>
                      <a:pt x="0" y="1226"/>
                    </a:lnTo>
                    <a:lnTo>
                      <a:pt x="4" y="1258"/>
                    </a:lnTo>
                    <a:lnTo>
                      <a:pt x="31" y="1271"/>
                    </a:lnTo>
                    <a:lnTo>
                      <a:pt x="60" y="1244"/>
                    </a:lnTo>
                    <a:lnTo>
                      <a:pt x="80" y="1261"/>
                    </a:lnTo>
                    <a:lnTo>
                      <a:pt x="117" y="1253"/>
                    </a:lnTo>
                    <a:lnTo>
                      <a:pt x="161" y="1300"/>
                    </a:lnTo>
                    <a:lnTo>
                      <a:pt x="131" y="1300"/>
                    </a:lnTo>
                    <a:lnTo>
                      <a:pt x="85" y="1287"/>
                    </a:lnTo>
                    <a:lnTo>
                      <a:pt x="65" y="1275"/>
                    </a:lnTo>
                    <a:lnTo>
                      <a:pt x="44" y="1291"/>
                    </a:lnTo>
                    <a:lnTo>
                      <a:pt x="51" y="1367"/>
                    </a:lnTo>
                    <a:lnTo>
                      <a:pt x="71" y="1340"/>
                    </a:lnTo>
                    <a:lnTo>
                      <a:pt x="105" y="1330"/>
                    </a:lnTo>
                    <a:lnTo>
                      <a:pt x="151" y="1363"/>
                    </a:lnTo>
                    <a:lnTo>
                      <a:pt x="131" y="1387"/>
                    </a:lnTo>
                    <a:lnTo>
                      <a:pt x="75" y="1387"/>
                    </a:lnTo>
                    <a:lnTo>
                      <a:pt x="26" y="1410"/>
                    </a:lnTo>
                    <a:lnTo>
                      <a:pt x="36" y="1427"/>
                    </a:lnTo>
                    <a:lnTo>
                      <a:pt x="96" y="1439"/>
                    </a:lnTo>
                    <a:lnTo>
                      <a:pt x="119" y="1453"/>
                    </a:lnTo>
                    <a:lnTo>
                      <a:pt x="133" y="1513"/>
                    </a:lnTo>
                    <a:lnTo>
                      <a:pt x="186" y="1505"/>
                    </a:lnTo>
                    <a:lnTo>
                      <a:pt x="246" y="1462"/>
                    </a:lnTo>
                    <a:lnTo>
                      <a:pt x="286" y="1475"/>
                    </a:lnTo>
                    <a:lnTo>
                      <a:pt x="313" y="1511"/>
                    </a:lnTo>
                    <a:lnTo>
                      <a:pt x="370" y="1521"/>
                    </a:lnTo>
                    <a:lnTo>
                      <a:pt x="417" y="1543"/>
                    </a:lnTo>
                    <a:lnTo>
                      <a:pt x="457" y="1540"/>
                    </a:lnTo>
                    <a:lnTo>
                      <a:pt x="524" y="1625"/>
                    </a:lnTo>
                    <a:lnTo>
                      <a:pt x="560" y="1622"/>
                    </a:lnTo>
                    <a:lnTo>
                      <a:pt x="587" y="1591"/>
                    </a:lnTo>
                    <a:lnTo>
                      <a:pt x="607" y="1631"/>
                    </a:lnTo>
                    <a:lnTo>
                      <a:pt x="617" y="1628"/>
                    </a:lnTo>
                    <a:lnTo>
                      <a:pt x="641" y="1601"/>
                    </a:lnTo>
                    <a:lnTo>
                      <a:pt x="694" y="1637"/>
                    </a:lnTo>
                    <a:lnTo>
                      <a:pt x="748" y="1657"/>
                    </a:lnTo>
                    <a:lnTo>
                      <a:pt x="697" y="1690"/>
                    </a:lnTo>
                    <a:lnTo>
                      <a:pt x="709" y="1737"/>
                    </a:lnTo>
                    <a:lnTo>
                      <a:pt x="784" y="1739"/>
                    </a:lnTo>
                    <a:lnTo>
                      <a:pt x="845" y="1722"/>
                    </a:lnTo>
                    <a:lnTo>
                      <a:pt x="898" y="1751"/>
                    </a:lnTo>
                    <a:lnTo>
                      <a:pt x="915" y="1785"/>
                    </a:lnTo>
                    <a:lnTo>
                      <a:pt x="888" y="1778"/>
                    </a:lnTo>
                    <a:lnTo>
                      <a:pt x="848" y="1765"/>
                    </a:lnTo>
                    <a:lnTo>
                      <a:pt x="809" y="1808"/>
                    </a:lnTo>
                    <a:lnTo>
                      <a:pt x="859" y="1828"/>
                    </a:lnTo>
                    <a:lnTo>
                      <a:pt x="820" y="1908"/>
                    </a:lnTo>
                    <a:lnTo>
                      <a:pt x="860" y="1944"/>
                    </a:lnTo>
                    <a:lnTo>
                      <a:pt x="918" y="2037"/>
                    </a:lnTo>
                    <a:lnTo>
                      <a:pt x="925" y="2063"/>
                    </a:lnTo>
                    <a:lnTo>
                      <a:pt x="1062" y="2165"/>
                    </a:lnTo>
                    <a:lnTo>
                      <a:pt x="1109" y="2168"/>
                    </a:lnTo>
                    <a:lnTo>
                      <a:pt x="1092" y="2200"/>
                    </a:lnTo>
                    <a:lnTo>
                      <a:pt x="1129" y="2220"/>
                    </a:lnTo>
                    <a:lnTo>
                      <a:pt x="1180" y="2290"/>
                    </a:lnTo>
                    <a:lnTo>
                      <a:pt x="1150" y="2306"/>
                    </a:lnTo>
                    <a:lnTo>
                      <a:pt x="1133" y="2343"/>
                    </a:lnTo>
                    <a:lnTo>
                      <a:pt x="1104" y="2370"/>
                    </a:lnTo>
                    <a:lnTo>
                      <a:pt x="1107" y="2403"/>
                    </a:lnTo>
                    <a:lnTo>
                      <a:pt x="1178" y="2446"/>
                    </a:lnTo>
                    <a:lnTo>
                      <a:pt x="1187" y="2489"/>
                    </a:lnTo>
                    <a:lnTo>
                      <a:pt x="1223" y="2541"/>
                    </a:lnTo>
                    <a:lnTo>
                      <a:pt x="1250" y="2627"/>
                    </a:lnTo>
                    <a:lnTo>
                      <a:pt x="1260" y="2687"/>
                    </a:lnTo>
                    <a:lnTo>
                      <a:pt x="1282" y="2716"/>
                    </a:lnTo>
                    <a:lnTo>
                      <a:pt x="1253" y="2694"/>
                    </a:lnTo>
                    <a:lnTo>
                      <a:pt x="1231" y="2635"/>
                    </a:lnTo>
                    <a:lnTo>
                      <a:pt x="1163" y="2549"/>
                    </a:lnTo>
                    <a:lnTo>
                      <a:pt x="1157" y="2498"/>
                    </a:lnTo>
                    <a:lnTo>
                      <a:pt x="1141" y="2498"/>
                    </a:lnTo>
                    <a:lnTo>
                      <a:pt x="1135" y="2519"/>
                    </a:lnTo>
                    <a:lnTo>
                      <a:pt x="1136" y="2585"/>
                    </a:lnTo>
                    <a:lnTo>
                      <a:pt x="1103" y="2837"/>
                    </a:lnTo>
                    <a:lnTo>
                      <a:pt x="1125" y="2843"/>
                    </a:lnTo>
                    <a:lnTo>
                      <a:pt x="1138" y="2874"/>
                    </a:lnTo>
                    <a:lnTo>
                      <a:pt x="1118" y="2899"/>
                    </a:lnTo>
                    <a:lnTo>
                      <a:pt x="1100" y="2852"/>
                    </a:lnTo>
                    <a:lnTo>
                      <a:pt x="1076" y="3007"/>
                    </a:lnTo>
                    <a:lnTo>
                      <a:pt x="1029" y="3231"/>
                    </a:lnTo>
                    <a:lnTo>
                      <a:pt x="982" y="3345"/>
                    </a:lnTo>
                    <a:lnTo>
                      <a:pt x="957" y="3371"/>
                    </a:lnTo>
                    <a:lnTo>
                      <a:pt x="957" y="3394"/>
                    </a:lnTo>
                    <a:lnTo>
                      <a:pt x="989" y="3394"/>
                    </a:lnTo>
                    <a:lnTo>
                      <a:pt x="1024" y="3436"/>
                    </a:lnTo>
                    <a:lnTo>
                      <a:pt x="1024" y="3473"/>
                    </a:lnTo>
                    <a:lnTo>
                      <a:pt x="1148" y="3498"/>
                    </a:lnTo>
                    <a:lnTo>
                      <a:pt x="1208" y="3551"/>
                    </a:lnTo>
                    <a:lnTo>
                      <a:pt x="1355" y="3573"/>
                    </a:lnTo>
                    <a:lnTo>
                      <a:pt x="1479" y="3634"/>
                    </a:lnTo>
                    <a:lnTo>
                      <a:pt x="1596" y="3640"/>
                    </a:lnTo>
                    <a:lnTo>
                      <a:pt x="1652" y="3643"/>
                    </a:lnTo>
                    <a:lnTo>
                      <a:pt x="1695" y="3593"/>
                    </a:lnTo>
                    <a:lnTo>
                      <a:pt x="1792" y="3599"/>
                    </a:lnTo>
                    <a:lnTo>
                      <a:pt x="1889" y="3668"/>
                    </a:lnTo>
                    <a:lnTo>
                      <a:pt x="1952" y="3650"/>
                    </a:lnTo>
                    <a:lnTo>
                      <a:pt x="1999" y="3687"/>
                    </a:lnTo>
                    <a:lnTo>
                      <a:pt x="1999" y="3732"/>
                    </a:lnTo>
                    <a:lnTo>
                      <a:pt x="2069" y="3739"/>
                    </a:lnTo>
                    <a:lnTo>
                      <a:pt x="2136" y="3768"/>
                    </a:lnTo>
                    <a:lnTo>
                      <a:pt x="2199" y="3774"/>
                    </a:lnTo>
                    <a:lnTo>
                      <a:pt x="2276" y="3733"/>
                    </a:lnTo>
                    <a:lnTo>
                      <a:pt x="2359" y="3729"/>
                    </a:lnTo>
                    <a:lnTo>
                      <a:pt x="2377" y="3707"/>
                    </a:lnTo>
                    <a:lnTo>
                      <a:pt x="2362" y="3663"/>
                    </a:lnTo>
                    <a:lnTo>
                      <a:pt x="2374" y="3613"/>
                    </a:lnTo>
                    <a:lnTo>
                      <a:pt x="2364" y="3570"/>
                    </a:lnTo>
                    <a:lnTo>
                      <a:pt x="2361" y="3603"/>
                    </a:lnTo>
                    <a:lnTo>
                      <a:pt x="2334" y="3588"/>
                    </a:lnTo>
                    <a:lnTo>
                      <a:pt x="2361" y="3551"/>
                    </a:lnTo>
                    <a:lnTo>
                      <a:pt x="2387" y="3444"/>
                    </a:lnTo>
                    <a:lnTo>
                      <a:pt x="2503" y="3403"/>
                    </a:lnTo>
                    <a:lnTo>
                      <a:pt x="2559" y="3369"/>
                    </a:lnTo>
                    <a:lnTo>
                      <a:pt x="2615" y="3316"/>
                    </a:lnTo>
                    <a:lnTo>
                      <a:pt x="2672" y="3299"/>
                    </a:lnTo>
                    <a:lnTo>
                      <a:pt x="2749" y="3338"/>
                    </a:lnTo>
                    <a:lnTo>
                      <a:pt x="2816" y="3350"/>
                    </a:lnTo>
                    <a:lnTo>
                      <a:pt x="2866" y="3393"/>
                    </a:lnTo>
                    <a:lnTo>
                      <a:pt x="2939" y="3346"/>
                    </a:lnTo>
                    <a:lnTo>
                      <a:pt x="3056" y="3395"/>
                    </a:lnTo>
                    <a:lnTo>
                      <a:pt x="3080" y="3434"/>
                    </a:lnTo>
                    <a:lnTo>
                      <a:pt x="3220" y="3493"/>
                    </a:lnTo>
                    <a:lnTo>
                      <a:pt x="3354" y="3488"/>
                    </a:lnTo>
                    <a:lnTo>
                      <a:pt x="3450" y="3447"/>
                    </a:lnTo>
                    <a:lnTo>
                      <a:pt x="3519" y="3340"/>
                    </a:lnTo>
                    <a:lnTo>
                      <a:pt x="3596" y="3300"/>
                    </a:lnTo>
                    <a:lnTo>
                      <a:pt x="3676" y="3243"/>
                    </a:lnTo>
                    <a:lnTo>
                      <a:pt x="3676" y="3243"/>
                    </a:lnTo>
                    <a:lnTo>
                      <a:pt x="3669" y="3245"/>
                    </a:lnTo>
                    <a:lnTo>
                      <a:pt x="3667" y="3244"/>
                    </a:lnTo>
                    <a:lnTo>
                      <a:pt x="3666" y="3244"/>
                    </a:lnTo>
                    <a:lnTo>
                      <a:pt x="3666" y="3244"/>
                    </a:lnTo>
                    <a:lnTo>
                      <a:pt x="3668" y="3235"/>
                    </a:lnTo>
                    <a:lnTo>
                      <a:pt x="3668" y="3235"/>
                    </a:lnTo>
                    <a:lnTo>
                      <a:pt x="3669" y="3232"/>
                    </a:lnTo>
                    <a:lnTo>
                      <a:pt x="3671" y="3230"/>
                    </a:lnTo>
                    <a:lnTo>
                      <a:pt x="3675" y="3228"/>
                    </a:lnTo>
                    <a:lnTo>
                      <a:pt x="3678" y="3227"/>
                    </a:lnTo>
                    <a:lnTo>
                      <a:pt x="3678" y="3227"/>
                    </a:lnTo>
                    <a:lnTo>
                      <a:pt x="3683" y="3227"/>
                    </a:lnTo>
                    <a:lnTo>
                      <a:pt x="3687" y="3225"/>
                    </a:lnTo>
                    <a:lnTo>
                      <a:pt x="3697" y="3227"/>
                    </a:lnTo>
                    <a:lnTo>
                      <a:pt x="3697" y="3227"/>
                    </a:lnTo>
                    <a:lnTo>
                      <a:pt x="3696" y="3230"/>
                    </a:lnTo>
                    <a:lnTo>
                      <a:pt x="3701" y="3227"/>
                    </a:lnTo>
                    <a:lnTo>
                      <a:pt x="3737" y="3215"/>
                    </a:lnTo>
                    <a:lnTo>
                      <a:pt x="3748" y="3192"/>
                    </a:lnTo>
                    <a:lnTo>
                      <a:pt x="3778" y="3182"/>
                    </a:lnTo>
                    <a:lnTo>
                      <a:pt x="3792" y="3200"/>
                    </a:lnTo>
                    <a:lnTo>
                      <a:pt x="3808" y="3195"/>
                    </a:lnTo>
                    <a:lnTo>
                      <a:pt x="3787" y="3152"/>
                    </a:lnTo>
                    <a:lnTo>
                      <a:pt x="3814" y="3125"/>
                    </a:lnTo>
                    <a:lnTo>
                      <a:pt x="3810" y="3100"/>
                    </a:lnTo>
                    <a:lnTo>
                      <a:pt x="3779" y="3089"/>
                    </a:lnTo>
                    <a:lnTo>
                      <a:pt x="3753" y="3024"/>
                    </a:lnTo>
                    <a:lnTo>
                      <a:pt x="3679" y="3010"/>
                    </a:lnTo>
                    <a:lnTo>
                      <a:pt x="3576" y="2968"/>
                    </a:lnTo>
                    <a:lnTo>
                      <a:pt x="3595" y="2869"/>
                    </a:lnTo>
                    <a:lnTo>
                      <a:pt x="3603" y="2799"/>
                    </a:lnTo>
                    <a:lnTo>
                      <a:pt x="3587" y="2766"/>
                    </a:lnTo>
                    <a:lnTo>
                      <a:pt x="3523" y="2696"/>
                    </a:lnTo>
                    <a:lnTo>
                      <a:pt x="3556" y="2627"/>
                    </a:lnTo>
                    <a:lnTo>
                      <a:pt x="3631" y="2534"/>
                    </a:lnTo>
                    <a:lnTo>
                      <a:pt x="3600" y="2421"/>
                    </a:lnTo>
                    <a:lnTo>
                      <a:pt x="3573" y="2357"/>
                    </a:lnTo>
                    <a:lnTo>
                      <a:pt x="3599" y="2287"/>
                    </a:lnTo>
                    <a:lnTo>
                      <a:pt x="3524" y="2122"/>
                    </a:lnTo>
                    <a:lnTo>
                      <a:pt x="3521" y="2119"/>
                    </a:lnTo>
                    <a:lnTo>
                      <a:pt x="3514" y="2125"/>
                    </a:lnTo>
                    <a:lnTo>
                      <a:pt x="3442" y="2101"/>
                    </a:lnTo>
                    <a:lnTo>
                      <a:pt x="3383" y="2132"/>
                    </a:lnTo>
                    <a:lnTo>
                      <a:pt x="3347" y="2134"/>
                    </a:lnTo>
                    <a:lnTo>
                      <a:pt x="3301" y="2204"/>
                    </a:lnTo>
                    <a:lnTo>
                      <a:pt x="3281" y="2208"/>
                    </a:lnTo>
                    <a:lnTo>
                      <a:pt x="3285" y="2098"/>
                    </a:lnTo>
                    <a:lnTo>
                      <a:pt x="3327" y="2041"/>
                    </a:lnTo>
                    <a:lnTo>
                      <a:pt x="3333" y="1982"/>
                    </a:lnTo>
                    <a:lnTo>
                      <a:pt x="3406" y="1898"/>
                    </a:lnTo>
                    <a:lnTo>
                      <a:pt x="3415" y="1852"/>
                    </a:lnTo>
                    <a:lnTo>
                      <a:pt x="3469" y="1815"/>
                    </a:lnTo>
                    <a:lnTo>
                      <a:pt x="3484" y="1765"/>
                    </a:lnTo>
                    <a:lnTo>
                      <a:pt x="3593" y="1697"/>
                    </a:lnTo>
                    <a:lnTo>
                      <a:pt x="3570" y="1661"/>
                    </a:lnTo>
                    <a:lnTo>
                      <a:pt x="3573" y="1601"/>
                    </a:lnTo>
                    <a:lnTo>
                      <a:pt x="3622" y="1598"/>
                    </a:lnTo>
                    <a:lnTo>
                      <a:pt x="3657" y="1617"/>
                    </a:lnTo>
                    <a:lnTo>
                      <a:pt x="3703" y="1570"/>
                    </a:lnTo>
                    <a:lnTo>
                      <a:pt x="3688" y="1457"/>
                    </a:lnTo>
                    <a:lnTo>
                      <a:pt x="3756" y="1265"/>
                    </a:lnTo>
                    <a:lnTo>
                      <a:pt x="3785" y="1092"/>
                    </a:lnTo>
                    <a:close/>
                  </a:path>
                </a:pathLst>
              </a:custGeom>
              <a:solidFill>
                <a:srgbClr val="CACACA"/>
              </a:solidFill>
              <a:ln cap="flat" cmpd="sng" w="9525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415" name="Google Shape;415;p20"/>
              <p:cNvSpPr/>
              <p:nvPr/>
            </p:nvSpPr>
            <p:spPr>
              <a:xfrm>
                <a:off x="2647950" y="4902200"/>
                <a:ext cx="19050" cy="20638"/>
              </a:xfrm>
              <a:custGeom>
                <a:rect b="b" l="l" r="r" t="t"/>
                <a:pathLst>
                  <a:path extrusionOk="0" h="65" w="63">
                    <a:moveTo>
                      <a:pt x="63" y="39"/>
                    </a:moveTo>
                    <a:lnTo>
                      <a:pt x="37" y="0"/>
                    </a:lnTo>
                    <a:lnTo>
                      <a:pt x="0" y="3"/>
                    </a:lnTo>
                    <a:lnTo>
                      <a:pt x="51" y="65"/>
                    </a:lnTo>
                    <a:lnTo>
                      <a:pt x="63" y="39"/>
                    </a:lnTo>
                    <a:close/>
                  </a:path>
                </a:pathLst>
              </a:custGeom>
              <a:solidFill>
                <a:srgbClr val="CACACA"/>
              </a:solidFill>
              <a:ln cap="flat" cmpd="sng" w="9525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  <p:sp>
          <p:nvSpPr>
            <p:cNvPr id="416" name="Google Shape;416;p20"/>
            <p:cNvSpPr/>
            <p:nvPr/>
          </p:nvSpPr>
          <p:spPr>
            <a:xfrm>
              <a:off x="3594100" y="5294313"/>
              <a:ext cx="93663" cy="219075"/>
            </a:xfrm>
            <a:custGeom>
              <a:rect b="b" l="l" r="r" t="t"/>
              <a:pathLst>
                <a:path extrusionOk="0" h="691" w="293">
                  <a:moveTo>
                    <a:pt x="252" y="176"/>
                  </a:moveTo>
                  <a:lnTo>
                    <a:pt x="262" y="129"/>
                  </a:lnTo>
                  <a:lnTo>
                    <a:pt x="256" y="0"/>
                  </a:lnTo>
                  <a:lnTo>
                    <a:pt x="224" y="10"/>
                  </a:lnTo>
                  <a:lnTo>
                    <a:pt x="200" y="74"/>
                  </a:lnTo>
                  <a:lnTo>
                    <a:pt x="212" y="124"/>
                  </a:lnTo>
                  <a:lnTo>
                    <a:pt x="188" y="147"/>
                  </a:lnTo>
                  <a:lnTo>
                    <a:pt x="148" y="127"/>
                  </a:lnTo>
                  <a:lnTo>
                    <a:pt x="105" y="161"/>
                  </a:lnTo>
                  <a:lnTo>
                    <a:pt x="92" y="197"/>
                  </a:lnTo>
                  <a:lnTo>
                    <a:pt x="29" y="231"/>
                  </a:lnTo>
                  <a:lnTo>
                    <a:pt x="33" y="301"/>
                  </a:lnTo>
                  <a:lnTo>
                    <a:pt x="3" y="308"/>
                  </a:lnTo>
                  <a:lnTo>
                    <a:pt x="0" y="348"/>
                  </a:lnTo>
                  <a:lnTo>
                    <a:pt x="20" y="390"/>
                  </a:lnTo>
                  <a:lnTo>
                    <a:pt x="34" y="424"/>
                  </a:lnTo>
                  <a:lnTo>
                    <a:pt x="34" y="470"/>
                  </a:lnTo>
                  <a:lnTo>
                    <a:pt x="44" y="480"/>
                  </a:lnTo>
                  <a:lnTo>
                    <a:pt x="41" y="509"/>
                  </a:lnTo>
                  <a:lnTo>
                    <a:pt x="28" y="529"/>
                  </a:lnTo>
                  <a:lnTo>
                    <a:pt x="64" y="546"/>
                  </a:lnTo>
                  <a:lnTo>
                    <a:pt x="86" y="556"/>
                  </a:lnTo>
                  <a:lnTo>
                    <a:pt x="62" y="613"/>
                  </a:lnTo>
                  <a:lnTo>
                    <a:pt x="96" y="639"/>
                  </a:lnTo>
                  <a:lnTo>
                    <a:pt x="126" y="652"/>
                  </a:lnTo>
                  <a:lnTo>
                    <a:pt x="129" y="669"/>
                  </a:lnTo>
                  <a:lnTo>
                    <a:pt x="153" y="675"/>
                  </a:lnTo>
                  <a:lnTo>
                    <a:pt x="179" y="691"/>
                  </a:lnTo>
                  <a:lnTo>
                    <a:pt x="183" y="671"/>
                  </a:lnTo>
                  <a:lnTo>
                    <a:pt x="209" y="611"/>
                  </a:lnTo>
                  <a:lnTo>
                    <a:pt x="238" y="538"/>
                  </a:lnTo>
                  <a:lnTo>
                    <a:pt x="248" y="492"/>
                  </a:lnTo>
                  <a:lnTo>
                    <a:pt x="284" y="401"/>
                  </a:lnTo>
                  <a:lnTo>
                    <a:pt x="293" y="262"/>
                  </a:lnTo>
                  <a:lnTo>
                    <a:pt x="252" y="176"/>
                  </a:lnTo>
                  <a:close/>
                </a:path>
              </a:pathLst>
            </a:custGeom>
            <a:solidFill>
              <a:srgbClr val="CACACA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grpSp>
        <p:nvGrpSpPr>
          <p:cNvPr id="417" name="Google Shape;417;p20"/>
          <p:cNvGrpSpPr/>
          <p:nvPr/>
        </p:nvGrpSpPr>
        <p:grpSpPr>
          <a:xfrm>
            <a:off x="3793831" y="4968447"/>
            <a:ext cx="248480" cy="252740"/>
            <a:chOff x="4067175" y="4811713"/>
            <a:chExt cx="555625" cy="565150"/>
          </a:xfrm>
        </p:grpSpPr>
        <p:sp>
          <p:nvSpPr>
            <p:cNvPr id="418" name="Google Shape;418;p20"/>
            <p:cNvSpPr/>
            <p:nvPr/>
          </p:nvSpPr>
          <p:spPr>
            <a:xfrm>
              <a:off x="4137025" y="5010150"/>
              <a:ext cx="26988" cy="66675"/>
            </a:xfrm>
            <a:custGeom>
              <a:rect b="b" l="l" r="r" t="t"/>
              <a:pathLst>
                <a:path extrusionOk="0" h="211" w="85">
                  <a:moveTo>
                    <a:pt x="68" y="99"/>
                  </a:moveTo>
                  <a:lnTo>
                    <a:pt x="85" y="211"/>
                  </a:lnTo>
                  <a:lnTo>
                    <a:pt x="65" y="209"/>
                  </a:lnTo>
                  <a:lnTo>
                    <a:pt x="51" y="191"/>
                  </a:lnTo>
                  <a:lnTo>
                    <a:pt x="21" y="161"/>
                  </a:lnTo>
                  <a:lnTo>
                    <a:pt x="10" y="125"/>
                  </a:lnTo>
                  <a:lnTo>
                    <a:pt x="17" y="105"/>
                  </a:lnTo>
                  <a:lnTo>
                    <a:pt x="35" y="119"/>
                  </a:lnTo>
                  <a:lnTo>
                    <a:pt x="39" y="105"/>
                  </a:lnTo>
                  <a:lnTo>
                    <a:pt x="39" y="76"/>
                  </a:lnTo>
                  <a:lnTo>
                    <a:pt x="0" y="31"/>
                  </a:lnTo>
                  <a:lnTo>
                    <a:pt x="4" y="0"/>
                  </a:lnTo>
                  <a:lnTo>
                    <a:pt x="29" y="3"/>
                  </a:lnTo>
                  <a:lnTo>
                    <a:pt x="33" y="45"/>
                  </a:lnTo>
                  <a:lnTo>
                    <a:pt x="48" y="63"/>
                  </a:lnTo>
                  <a:lnTo>
                    <a:pt x="68" y="99"/>
                  </a:lnTo>
                  <a:close/>
                </a:path>
              </a:pathLst>
            </a:custGeom>
            <a:solidFill>
              <a:srgbClr val="D9DBDA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9" name="Google Shape;419;p20"/>
            <p:cNvSpPr/>
            <p:nvPr/>
          </p:nvSpPr>
          <p:spPr>
            <a:xfrm>
              <a:off x="4141788" y="5073650"/>
              <a:ext cx="20638" cy="28575"/>
            </a:xfrm>
            <a:custGeom>
              <a:rect b="b" l="l" r="r" t="t"/>
              <a:pathLst>
                <a:path extrusionOk="0" h="93" w="67">
                  <a:moveTo>
                    <a:pt x="18" y="0"/>
                  </a:moveTo>
                  <a:lnTo>
                    <a:pt x="0" y="7"/>
                  </a:lnTo>
                  <a:lnTo>
                    <a:pt x="5" y="34"/>
                  </a:lnTo>
                  <a:lnTo>
                    <a:pt x="25" y="60"/>
                  </a:lnTo>
                  <a:lnTo>
                    <a:pt x="45" y="69"/>
                  </a:lnTo>
                  <a:lnTo>
                    <a:pt x="54" y="93"/>
                  </a:lnTo>
                  <a:lnTo>
                    <a:pt x="67" y="90"/>
                  </a:lnTo>
                  <a:lnTo>
                    <a:pt x="65" y="54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D9DBDA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0" name="Google Shape;420;p20"/>
            <p:cNvSpPr/>
            <p:nvPr/>
          </p:nvSpPr>
          <p:spPr>
            <a:xfrm>
              <a:off x="4175125" y="5118100"/>
              <a:ext cx="38100" cy="38100"/>
            </a:xfrm>
            <a:custGeom>
              <a:rect b="b" l="l" r="r" t="t"/>
              <a:pathLst>
                <a:path extrusionOk="0" h="123" w="121">
                  <a:moveTo>
                    <a:pt x="0" y="0"/>
                  </a:moveTo>
                  <a:lnTo>
                    <a:pt x="27" y="44"/>
                  </a:lnTo>
                  <a:lnTo>
                    <a:pt x="65" y="91"/>
                  </a:lnTo>
                  <a:lnTo>
                    <a:pt x="121" y="123"/>
                  </a:lnTo>
                  <a:lnTo>
                    <a:pt x="76" y="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BDA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1" name="Google Shape;421;p20"/>
            <p:cNvSpPr/>
            <p:nvPr/>
          </p:nvSpPr>
          <p:spPr>
            <a:xfrm>
              <a:off x="4184650" y="5075238"/>
              <a:ext cx="42863" cy="38100"/>
            </a:xfrm>
            <a:custGeom>
              <a:rect b="b" l="l" r="r" t="t"/>
              <a:pathLst>
                <a:path extrusionOk="0" h="120" w="133">
                  <a:moveTo>
                    <a:pt x="80" y="41"/>
                  </a:moveTo>
                  <a:lnTo>
                    <a:pt x="14" y="0"/>
                  </a:lnTo>
                  <a:lnTo>
                    <a:pt x="0" y="2"/>
                  </a:lnTo>
                  <a:lnTo>
                    <a:pt x="10" y="27"/>
                  </a:lnTo>
                  <a:lnTo>
                    <a:pt x="37" y="63"/>
                  </a:lnTo>
                  <a:lnTo>
                    <a:pt x="75" y="101"/>
                  </a:lnTo>
                  <a:lnTo>
                    <a:pt x="71" y="75"/>
                  </a:lnTo>
                  <a:lnTo>
                    <a:pt x="129" y="120"/>
                  </a:lnTo>
                  <a:lnTo>
                    <a:pt x="133" y="109"/>
                  </a:lnTo>
                  <a:lnTo>
                    <a:pt x="106" y="88"/>
                  </a:lnTo>
                  <a:lnTo>
                    <a:pt x="66" y="52"/>
                  </a:lnTo>
                  <a:lnTo>
                    <a:pt x="86" y="57"/>
                  </a:lnTo>
                  <a:lnTo>
                    <a:pt x="80" y="41"/>
                  </a:lnTo>
                  <a:close/>
                </a:path>
              </a:pathLst>
            </a:custGeom>
            <a:solidFill>
              <a:srgbClr val="D9DBDA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2" name="Google Shape;422;p20"/>
            <p:cNvSpPr/>
            <p:nvPr/>
          </p:nvSpPr>
          <p:spPr>
            <a:xfrm>
              <a:off x="4203700" y="5111750"/>
              <a:ext cx="14288" cy="11113"/>
            </a:xfrm>
            <a:custGeom>
              <a:rect b="b" l="l" r="r" t="t"/>
              <a:pathLst>
                <a:path extrusionOk="0" h="33" w="42">
                  <a:moveTo>
                    <a:pt x="29" y="33"/>
                  </a:moveTo>
                  <a:lnTo>
                    <a:pt x="42" y="19"/>
                  </a:lnTo>
                  <a:lnTo>
                    <a:pt x="0" y="0"/>
                  </a:lnTo>
                  <a:lnTo>
                    <a:pt x="29" y="33"/>
                  </a:lnTo>
                  <a:close/>
                </a:path>
              </a:pathLst>
            </a:custGeom>
            <a:solidFill>
              <a:srgbClr val="D9DBDA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3" name="Google Shape;423;p20"/>
            <p:cNvSpPr/>
            <p:nvPr/>
          </p:nvSpPr>
          <p:spPr>
            <a:xfrm>
              <a:off x="4156075" y="5003800"/>
              <a:ext cx="44450" cy="57150"/>
            </a:xfrm>
            <a:custGeom>
              <a:rect b="b" l="l" r="r" t="t"/>
              <a:pathLst>
                <a:path extrusionOk="0" h="180" w="140">
                  <a:moveTo>
                    <a:pt x="73" y="135"/>
                  </a:moveTo>
                  <a:lnTo>
                    <a:pt x="111" y="156"/>
                  </a:lnTo>
                  <a:lnTo>
                    <a:pt x="131" y="165"/>
                  </a:lnTo>
                  <a:lnTo>
                    <a:pt x="140" y="180"/>
                  </a:lnTo>
                  <a:lnTo>
                    <a:pt x="117" y="132"/>
                  </a:lnTo>
                  <a:lnTo>
                    <a:pt x="92" y="103"/>
                  </a:lnTo>
                  <a:lnTo>
                    <a:pt x="105" y="83"/>
                  </a:lnTo>
                  <a:lnTo>
                    <a:pt x="90" y="70"/>
                  </a:lnTo>
                  <a:lnTo>
                    <a:pt x="43" y="0"/>
                  </a:lnTo>
                  <a:lnTo>
                    <a:pt x="25" y="0"/>
                  </a:lnTo>
                  <a:lnTo>
                    <a:pt x="25" y="27"/>
                  </a:lnTo>
                  <a:lnTo>
                    <a:pt x="0" y="29"/>
                  </a:lnTo>
                  <a:lnTo>
                    <a:pt x="5" y="64"/>
                  </a:lnTo>
                  <a:lnTo>
                    <a:pt x="51" y="95"/>
                  </a:lnTo>
                  <a:lnTo>
                    <a:pt x="61" y="97"/>
                  </a:lnTo>
                  <a:lnTo>
                    <a:pt x="73" y="135"/>
                  </a:lnTo>
                  <a:close/>
                </a:path>
              </a:pathLst>
            </a:custGeom>
            <a:solidFill>
              <a:srgbClr val="D9DBDA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4" name="Google Shape;424;p20"/>
            <p:cNvSpPr/>
            <p:nvPr/>
          </p:nvSpPr>
          <p:spPr>
            <a:xfrm>
              <a:off x="4178300" y="5057775"/>
              <a:ext cx="19050" cy="17463"/>
            </a:xfrm>
            <a:custGeom>
              <a:rect b="b" l="l" r="r" t="t"/>
              <a:pathLst>
                <a:path extrusionOk="0" h="55" w="61">
                  <a:moveTo>
                    <a:pt x="47" y="37"/>
                  </a:moveTo>
                  <a:lnTo>
                    <a:pt x="20" y="0"/>
                  </a:lnTo>
                  <a:lnTo>
                    <a:pt x="0" y="9"/>
                  </a:lnTo>
                  <a:lnTo>
                    <a:pt x="9" y="26"/>
                  </a:lnTo>
                  <a:lnTo>
                    <a:pt x="61" y="55"/>
                  </a:lnTo>
                  <a:lnTo>
                    <a:pt x="47" y="37"/>
                  </a:lnTo>
                  <a:close/>
                </a:path>
              </a:pathLst>
            </a:custGeom>
            <a:solidFill>
              <a:srgbClr val="D9DBDA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5" name="Google Shape;425;p20"/>
            <p:cNvSpPr/>
            <p:nvPr/>
          </p:nvSpPr>
          <p:spPr>
            <a:xfrm>
              <a:off x="4314825" y="5237163"/>
              <a:ext cx="23813" cy="9525"/>
            </a:xfrm>
            <a:custGeom>
              <a:rect b="b" l="l" r="r" t="t"/>
              <a:pathLst>
                <a:path extrusionOk="0" h="31" w="78">
                  <a:moveTo>
                    <a:pt x="0" y="1"/>
                  </a:moveTo>
                  <a:lnTo>
                    <a:pt x="47" y="27"/>
                  </a:lnTo>
                  <a:lnTo>
                    <a:pt x="78" y="31"/>
                  </a:lnTo>
                  <a:lnTo>
                    <a:pt x="28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9DBDA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6" name="Google Shape;426;p20"/>
            <p:cNvSpPr/>
            <p:nvPr/>
          </p:nvSpPr>
          <p:spPr>
            <a:xfrm>
              <a:off x="4344988" y="5241925"/>
              <a:ext cx="36513" cy="14288"/>
            </a:xfrm>
            <a:custGeom>
              <a:rect b="b" l="l" r="r" t="t"/>
              <a:pathLst>
                <a:path extrusionOk="0" h="46" w="116">
                  <a:moveTo>
                    <a:pt x="50" y="42"/>
                  </a:moveTo>
                  <a:lnTo>
                    <a:pt x="105" y="46"/>
                  </a:lnTo>
                  <a:lnTo>
                    <a:pt x="116" y="26"/>
                  </a:lnTo>
                  <a:lnTo>
                    <a:pt x="63" y="0"/>
                  </a:lnTo>
                  <a:lnTo>
                    <a:pt x="0" y="1"/>
                  </a:lnTo>
                  <a:lnTo>
                    <a:pt x="1" y="16"/>
                  </a:lnTo>
                  <a:lnTo>
                    <a:pt x="12" y="31"/>
                  </a:lnTo>
                  <a:lnTo>
                    <a:pt x="50" y="42"/>
                  </a:lnTo>
                  <a:close/>
                </a:path>
              </a:pathLst>
            </a:custGeom>
            <a:solidFill>
              <a:srgbClr val="D9DBDA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7" name="Google Shape;427;p20"/>
            <p:cNvSpPr/>
            <p:nvPr/>
          </p:nvSpPr>
          <p:spPr>
            <a:xfrm>
              <a:off x="4340225" y="5260975"/>
              <a:ext cx="60325" cy="15875"/>
            </a:xfrm>
            <a:custGeom>
              <a:rect b="b" l="l" r="r" t="t"/>
              <a:pathLst>
                <a:path extrusionOk="0" h="47" w="194">
                  <a:moveTo>
                    <a:pt x="194" y="47"/>
                  </a:moveTo>
                  <a:lnTo>
                    <a:pt x="194" y="33"/>
                  </a:lnTo>
                  <a:lnTo>
                    <a:pt x="94" y="21"/>
                  </a:lnTo>
                  <a:lnTo>
                    <a:pt x="0" y="0"/>
                  </a:lnTo>
                  <a:lnTo>
                    <a:pt x="9" y="23"/>
                  </a:lnTo>
                  <a:lnTo>
                    <a:pt x="96" y="44"/>
                  </a:lnTo>
                  <a:lnTo>
                    <a:pt x="194" y="47"/>
                  </a:lnTo>
                  <a:close/>
                </a:path>
              </a:pathLst>
            </a:custGeom>
            <a:solidFill>
              <a:srgbClr val="D9DBDA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8" name="Google Shape;428;p20"/>
            <p:cNvSpPr/>
            <p:nvPr/>
          </p:nvSpPr>
          <p:spPr>
            <a:xfrm>
              <a:off x="4311650" y="5281613"/>
              <a:ext cx="12700" cy="12700"/>
            </a:xfrm>
            <a:custGeom>
              <a:rect b="b" l="l" r="r" t="t"/>
              <a:pathLst>
                <a:path extrusionOk="0" h="41" w="43">
                  <a:moveTo>
                    <a:pt x="0" y="9"/>
                  </a:moveTo>
                  <a:lnTo>
                    <a:pt x="7" y="27"/>
                  </a:lnTo>
                  <a:lnTo>
                    <a:pt x="9" y="41"/>
                  </a:lnTo>
                  <a:lnTo>
                    <a:pt x="43" y="6"/>
                  </a:lnTo>
                  <a:lnTo>
                    <a:pt x="27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D9DBDA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9" name="Google Shape;429;p20"/>
            <p:cNvSpPr/>
            <p:nvPr/>
          </p:nvSpPr>
          <p:spPr>
            <a:xfrm>
              <a:off x="4356100" y="5299075"/>
              <a:ext cx="63500" cy="19050"/>
            </a:xfrm>
            <a:custGeom>
              <a:rect b="b" l="l" r="r" t="t"/>
              <a:pathLst>
                <a:path extrusionOk="0" h="61" w="200">
                  <a:moveTo>
                    <a:pt x="93" y="32"/>
                  </a:moveTo>
                  <a:lnTo>
                    <a:pt x="38" y="0"/>
                  </a:lnTo>
                  <a:lnTo>
                    <a:pt x="0" y="7"/>
                  </a:lnTo>
                  <a:lnTo>
                    <a:pt x="98" y="61"/>
                  </a:lnTo>
                  <a:lnTo>
                    <a:pt x="136" y="41"/>
                  </a:lnTo>
                  <a:lnTo>
                    <a:pt x="200" y="45"/>
                  </a:lnTo>
                  <a:lnTo>
                    <a:pt x="136" y="23"/>
                  </a:lnTo>
                  <a:lnTo>
                    <a:pt x="93" y="32"/>
                  </a:lnTo>
                  <a:close/>
                </a:path>
              </a:pathLst>
            </a:custGeom>
            <a:solidFill>
              <a:srgbClr val="D9DBDA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0" name="Google Shape;430;p20"/>
            <p:cNvSpPr/>
            <p:nvPr/>
          </p:nvSpPr>
          <p:spPr>
            <a:xfrm>
              <a:off x="4191000" y="5113338"/>
              <a:ext cx="30163" cy="28575"/>
            </a:xfrm>
            <a:custGeom>
              <a:rect b="b" l="l" r="r" t="t"/>
              <a:pathLst>
                <a:path extrusionOk="0" h="92" w="94">
                  <a:moveTo>
                    <a:pt x="0" y="0"/>
                  </a:moveTo>
                  <a:lnTo>
                    <a:pt x="94" y="92"/>
                  </a:lnTo>
                  <a:lnTo>
                    <a:pt x="88" y="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BDA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1" name="Google Shape;431;p20"/>
            <p:cNvSpPr/>
            <p:nvPr/>
          </p:nvSpPr>
          <p:spPr>
            <a:xfrm>
              <a:off x="4427538" y="5319713"/>
              <a:ext cx="38100" cy="19050"/>
            </a:xfrm>
            <a:custGeom>
              <a:rect b="b" l="l" r="r" t="t"/>
              <a:pathLst>
                <a:path extrusionOk="0" h="59" w="122">
                  <a:moveTo>
                    <a:pt x="13" y="0"/>
                  </a:moveTo>
                  <a:lnTo>
                    <a:pt x="0" y="6"/>
                  </a:lnTo>
                  <a:lnTo>
                    <a:pt x="40" y="40"/>
                  </a:lnTo>
                  <a:lnTo>
                    <a:pt x="118" y="59"/>
                  </a:lnTo>
                  <a:lnTo>
                    <a:pt x="122" y="41"/>
                  </a:lnTo>
                  <a:lnTo>
                    <a:pt x="53" y="22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D9DBDA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2" name="Google Shape;432;p20"/>
            <p:cNvSpPr/>
            <p:nvPr/>
          </p:nvSpPr>
          <p:spPr>
            <a:xfrm>
              <a:off x="4386263" y="5322888"/>
              <a:ext cx="11113" cy="4763"/>
            </a:xfrm>
            <a:custGeom>
              <a:rect b="b" l="l" r="r" t="t"/>
              <a:pathLst>
                <a:path extrusionOk="0" h="17" w="33">
                  <a:moveTo>
                    <a:pt x="15" y="17"/>
                  </a:moveTo>
                  <a:lnTo>
                    <a:pt x="33" y="4"/>
                  </a:lnTo>
                  <a:lnTo>
                    <a:pt x="0" y="0"/>
                  </a:lnTo>
                  <a:lnTo>
                    <a:pt x="15" y="17"/>
                  </a:lnTo>
                  <a:close/>
                </a:path>
              </a:pathLst>
            </a:custGeom>
            <a:solidFill>
              <a:srgbClr val="D9DBDA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3" name="Google Shape;433;p20"/>
            <p:cNvSpPr/>
            <p:nvPr/>
          </p:nvSpPr>
          <p:spPr>
            <a:xfrm>
              <a:off x="4067175" y="4811713"/>
              <a:ext cx="555625" cy="474663"/>
            </a:xfrm>
            <a:custGeom>
              <a:rect b="b" l="l" r="r" t="t"/>
              <a:pathLst>
                <a:path extrusionOk="0" h="1495" w="1753">
                  <a:moveTo>
                    <a:pt x="1743" y="524"/>
                  </a:moveTo>
                  <a:lnTo>
                    <a:pt x="1700" y="524"/>
                  </a:lnTo>
                  <a:lnTo>
                    <a:pt x="1643" y="511"/>
                  </a:lnTo>
                  <a:lnTo>
                    <a:pt x="1653" y="428"/>
                  </a:lnTo>
                  <a:lnTo>
                    <a:pt x="1616" y="399"/>
                  </a:lnTo>
                  <a:lnTo>
                    <a:pt x="1608" y="276"/>
                  </a:lnTo>
                  <a:lnTo>
                    <a:pt x="1468" y="287"/>
                  </a:lnTo>
                  <a:lnTo>
                    <a:pt x="1299" y="312"/>
                  </a:lnTo>
                  <a:lnTo>
                    <a:pt x="1120" y="137"/>
                  </a:lnTo>
                  <a:lnTo>
                    <a:pt x="1049" y="62"/>
                  </a:lnTo>
                  <a:lnTo>
                    <a:pt x="962" y="32"/>
                  </a:lnTo>
                  <a:lnTo>
                    <a:pt x="897" y="0"/>
                  </a:lnTo>
                  <a:lnTo>
                    <a:pt x="833" y="8"/>
                  </a:lnTo>
                  <a:lnTo>
                    <a:pt x="807" y="78"/>
                  </a:lnTo>
                  <a:lnTo>
                    <a:pt x="745" y="66"/>
                  </a:lnTo>
                  <a:lnTo>
                    <a:pt x="719" y="137"/>
                  </a:lnTo>
                  <a:lnTo>
                    <a:pt x="621" y="155"/>
                  </a:lnTo>
                  <a:lnTo>
                    <a:pt x="662" y="265"/>
                  </a:lnTo>
                  <a:lnTo>
                    <a:pt x="610" y="336"/>
                  </a:lnTo>
                  <a:lnTo>
                    <a:pt x="556" y="355"/>
                  </a:lnTo>
                  <a:lnTo>
                    <a:pt x="553" y="425"/>
                  </a:lnTo>
                  <a:lnTo>
                    <a:pt x="571" y="461"/>
                  </a:lnTo>
                  <a:lnTo>
                    <a:pt x="549" y="483"/>
                  </a:lnTo>
                  <a:lnTo>
                    <a:pt x="495" y="466"/>
                  </a:lnTo>
                  <a:lnTo>
                    <a:pt x="397" y="462"/>
                  </a:lnTo>
                  <a:lnTo>
                    <a:pt x="330" y="414"/>
                  </a:lnTo>
                  <a:lnTo>
                    <a:pt x="296" y="472"/>
                  </a:lnTo>
                  <a:lnTo>
                    <a:pt x="144" y="482"/>
                  </a:lnTo>
                  <a:lnTo>
                    <a:pt x="95" y="461"/>
                  </a:lnTo>
                  <a:lnTo>
                    <a:pt x="39" y="452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59"/>
                  </a:lnTo>
                  <a:lnTo>
                    <a:pt x="25" y="618"/>
                  </a:lnTo>
                  <a:lnTo>
                    <a:pt x="42" y="658"/>
                  </a:lnTo>
                  <a:lnTo>
                    <a:pt x="78" y="685"/>
                  </a:lnTo>
                  <a:lnTo>
                    <a:pt x="90" y="747"/>
                  </a:lnTo>
                  <a:lnTo>
                    <a:pt x="133" y="773"/>
                  </a:lnTo>
                  <a:lnTo>
                    <a:pt x="136" y="757"/>
                  </a:lnTo>
                  <a:lnTo>
                    <a:pt x="155" y="711"/>
                  </a:lnTo>
                  <a:lnTo>
                    <a:pt x="165" y="681"/>
                  </a:lnTo>
                  <a:lnTo>
                    <a:pt x="172" y="697"/>
                  </a:lnTo>
                  <a:lnTo>
                    <a:pt x="202" y="657"/>
                  </a:lnTo>
                  <a:lnTo>
                    <a:pt x="194" y="617"/>
                  </a:lnTo>
                  <a:lnTo>
                    <a:pt x="211" y="540"/>
                  </a:lnTo>
                  <a:lnTo>
                    <a:pt x="257" y="530"/>
                  </a:lnTo>
                  <a:lnTo>
                    <a:pt x="283" y="560"/>
                  </a:lnTo>
                  <a:lnTo>
                    <a:pt x="335" y="579"/>
                  </a:lnTo>
                  <a:lnTo>
                    <a:pt x="408" y="672"/>
                  </a:lnTo>
                  <a:lnTo>
                    <a:pt x="432" y="727"/>
                  </a:lnTo>
                  <a:lnTo>
                    <a:pt x="446" y="828"/>
                  </a:lnTo>
                  <a:lnTo>
                    <a:pt x="467" y="870"/>
                  </a:lnTo>
                  <a:lnTo>
                    <a:pt x="504" y="917"/>
                  </a:lnTo>
                  <a:lnTo>
                    <a:pt x="571" y="976"/>
                  </a:lnTo>
                  <a:lnTo>
                    <a:pt x="601" y="981"/>
                  </a:lnTo>
                  <a:lnTo>
                    <a:pt x="594" y="1012"/>
                  </a:lnTo>
                  <a:lnTo>
                    <a:pt x="561" y="979"/>
                  </a:lnTo>
                  <a:lnTo>
                    <a:pt x="511" y="952"/>
                  </a:lnTo>
                  <a:lnTo>
                    <a:pt x="511" y="966"/>
                  </a:lnTo>
                  <a:lnTo>
                    <a:pt x="531" y="989"/>
                  </a:lnTo>
                  <a:lnTo>
                    <a:pt x="511" y="993"/>
                  </a:lnTo>
                  <a:lnTo>
                    <a:pt x="481" y="989"/>
                  </a:lnTo>
                  <a:lnTo>
                    <a:pt x="482" y="1003"/>
                  </a:lnTo>
                  <a:lnTo>
                    <a:pt x="620" y="1178"/>
                  </a:lnTo>
                  <a:lnTo>
                    <a:pt x="707" y="1243"/>
                  </a:lnTo>
                  <a:lnTo>
                    <a:pt x="700" y="1266"/>
                  </a:lnTo>
                  <a:lnTo>
                    <a:pt x="736" y="1320"/>
                  </a:lnTo>
                  <a:lnTo>
                    <a:pt x="818" y="1323"/>
                  </a:lnTo>
                  <a:lnTo>
                    <a:pt x="861" y="1303"/>
                  </a:lnTo>
                  <a:lnTo>
                    <a:pt x="943" y="1316"/>
                  </a:lnTo>
                  <a:lnTo>
                    <a:pt x="1012" y="1365"/>
                  </a:lnTo>
                  <a:lnTo>
                    <a:pt x="1034" y="1410"/>
                  </a:lnTo>
                  <a:lnTo>
                    <a:pt x="1147" y="1489"/>
                  </a:lnTo>
                  <a:lnTo>
                    <a:pt x="1187" y="1495"/>
                  </a:lnTo>
                  <a:lnTo>
                    <a:pt x="1232" y="1488"/>
                  </a:lnTo>
                  <a:lnTo>
                    <a:pt x="1245" y="1474"/>
                  </a:lnTo>
                  <a:lnTo>
                    <a:pt x="1242" y="1414"/>
                  </a:lnTo>
                  <a:lnTo>
                    <a:pt x="1144" y="1329"/>
                  </a:lnTo>
                  <a:lnTo>
                    <a:pt x="1120" y="1279"/>
                  </a:lnTo>
                  <a:lnTo>
                    <a:pt x="1067" y="1243"/>
                  </a:lnTo>
                  <a:lnTo>
                    <a:pt x="1015" y="1147"/>
                  </a:lnTo>
                  <a:lnTo>
                    <a:pt x="855" y="1009"/>
                  </a:lnTo>
                  <a:lnTo>
                    <a:pt x="857" y="907"/>
                  </a:lnTo>
                  <a:lnTo>
                    <a:pt x="824" y="900"/>
                  </a:lnTo>
                  <a:lnTo>
                    <a:pt x="686" y="719"/>
                  </a:lnTo>
                  <a:lnTo>
                    <a:pt x="691" y="579"/>
                  </a:lnTo>
                  <a:lnTo>
                    <a:pt x="740" y="569"/>
                  </a:lnTo>
                  <a:lnTo>
                    <a:pt x="775" y="648"/>
                  </a:lnTo>
                  <a:lnTo>
                    <a:pt x="798" y="672"/>
                  </a:lnTo>
                  <a:lnTo>
                    <a:pt x="862" y="674"/>
                  </a:lnTo>
                  <a:lnTo>
                    <a:pt x="891" y="614"/>
                  </a:lnTo>
                  <a:lnTo>
                    <a:pt x="934" y="590"/>
                  </a:lnTo>
                  <a:lnTo>
                    <a:pt x="1031" y="589"/>
                  </a:lnTo>
                  <a:lnTo>
                    <a:pt x="1164" y="591"/>
                  </a:lnTo>
                  <a:lnTo>
                    <a:pt x="1222" y="637"/>
                  </a:lnTo>
                  <a:lnTo>
                    <a:pt x="1368" y="594"/>
                  </a:lnTo>
                  <a:lnTo>
                    <a:pt x="1538" y="665"/>
                  </a:lnTo>
                  <a:lnTo>
                    <a:pt x="1572" y="714"/>
                  </a:lnTo>
                  <a:lnTo>
                    <a:pt x="1622" y="753"/>
                  </a:lnTo>
                  <a:lnTo>
                    <a:pt x="1682" y="690"/>
                  </a:lnTo>
                  <a:lnTo>
                    <a:pt x="1684" y="600"/>
                  </a:lnTo>
                  <a:lnTo>
                    <a:pt x="1753" y="560"/>
                  </a:lnTo>
                  <a:lnTo>
                    <a:pt x="1743" y="524"/>
                  </a:lnTo>
                  <a:close/>
                </a:path>
              </a:pathLst>
            </a:custGeom>
            <a:solidFill>
              <a:srgbClr val="D9DBDA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4" name="Google Shape;434;p20"/>
            <p:cNvSpPr/>
            <p:nvPr/>
          </p:nvSpPr>
          <p:spPr>
            <a:xfrm>
              <a:off x="4397375" y="5287963"/>
              <a:ext cx="153988" cy="88900"/>
            </a:xfrm>
            <a:custGeom>
              <a:rect b="b" l="l" r="r" t="t"/>
              <a:pathLst>
                <a:path extrusionOk="0" h="282" w="483">
                  <a:moveTo>
                    <a:pt x="458" y="172"/>
                  </a:moveTo>
                  <a:lnTo>
                    <a:pt x="411" y="98"/>
                  </a:lnTo>
                  <a:lnTo>
                    <a:pt x="331" y="79"/>
                  </a:lnTo>
                  <a:lnTo>
                    <a:pt x="277" y="0"/>
                  </a:lnTo>
                  <a:lnTo>
                    <a:pt x="230" y="5"/>
                  </a:lnTo>
                  <a:lnTo>
                    <a:pt x="192" y="30"/>
                  </a:lnTo>
                  <a:lnTo>
                    <a:pt x="199" y="60"/>
                  </a:lnTo>
                  <a:lnTo>
                    <a:pt x="183" y="48"/>
                  </a:lnTo>
                  <a:lnTo>
                    <a:pt x="125" y="35"/>
                  </a:lnTo>
                  <a:lnTo>
                    <a:pt x="85" y="22"/>
                  </a:lnTo>
                  <a:lnTo>
                    <a:pt x="0" y="11"/>
                  </a:lnTo>
                  <a:lnTo>
                    <a:pt x="25" y="47"/>
                  </a:lnTo>
                  <a:lnTo>
                    <a:pt x="83" y="61"/>
                  </a:lnTo>
                  <a:lnTo>
                    <a:pt x="121" y="68"/>
                  </a:lnTo>
                  <a:lnTo>
                    <a:pt x="194" y="103"/>
                  </a:lnTo>
                  <a:lnTo>
                    <a:pt x="242" y="136"/>
                  </a:lnTo>
                  <a:lnTo>
                    <a:pt x="225" y="96"/>
                  </a:lnTo>
                  <a:lnTo>
                    <a:pt x="270" y="118"/>
                  </a:lnTo>
                  <a:lnTo>
                    <a:pt x="313" y="168"/>
                  </a:lnTo>
                  <a:lnTo>
                    <a:pt x="398" y="219"/>
                  </a:lnTo>
                  <a:lnTo>
                    <a:pt x="398" y="219"/>
                  </a:lnTo>
                  <a:lnTo>
                    <a:pt x="405" y="224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0" y="241"/>
                  </a:lnTo>
                  <a:lnTo>
                    <a:pt x="431" y="251"/>
                  </a:lnTo>
                  <a:lnTo>
                    <a:pt x="446" y="263"/>
                  </a:lnTo>
                  <a:lnTo>
                    <a:pt x="463" y="275"/>
                  </a:lnTo>
                  <a:lnTo>
                    <a:pt x="483" y="282"/>
                  </a:lnTo>
                  <a:lnTo>
                    <a:pt x="475" y="249"/>
                  </a:lnTo>
                  <a:lnTo>
                    <a:pt x="458" y="172"/>
                  </a:lnTo>
                  <a:close/>
                </a:path>
              </a:pathLst>
            </a:custGeom>
            <a:solidFill>
              <a:srgbClr val="D9DBDA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grpSp>
        <p:nvGrpSpPr>
          <p:cNvPr id="435" name="Google Shape;435;p20"/>
          <p:cNvGrpSpPr/>
          <p:nvPr/>
        </p:nvGrpSpPr>
        <p:grpSpPr>
          <a:xfrm>
            <a:off x="3352959" y="4508407"/>
            <a:ext cx="170387" cy="191685"/>
            <a:chOff x="3081338" y="3783013"/>
            <a:chExt cx="381000" cy="428625"/>
          </a:xfrm>
        </p:grpSpPr>
        <p:sp>
          <p:nvSpPr>
            <p:cNvPr id="436" name="Google Shape;436;p20"/>
            <p:cNvSpPr/>
            <p:nvPr/>
          </p:nvSpPr>
          <p:spPr>
            <a:xfrm>
              <a:off x="3216275" y="3833813"/>
              <a:ext cx="22225" cy="41275"/>
            </a:xfrm>
            <a:custGeom>
              <a:rect b="b" l="l" r="r" t="t"/>
              <a:pathLst>
                <a:path extrusionOk="0" h="130" w="66">
                  <a:moveTo>
                    <a:pt x="50" y="130"/>
                  </a:moveTo>
                  <a:lnTo>
                    <a:pt x="0" y="130"/>
                  </a:lnTo>
                  <a:lnTo>
                    <a:pt x="5" y="51"/>
                  </a:lnTo>
                  <a:lnTo>
                    <a:pt x="35" y="11"/>
                  </a:lnTo>
                  <a:lnTo>
                    <a:pt x="62" y="0"/>
                  </a:lnTo>
                  <a:lnTo>
                    <a:pt x="66" y="37"/>
                  </a:lnTo>
                  <a:lnTo>
                    <a:pt x="56" y="70"/>
                  </a:lnTo>
                  <a:lnTo>
                    <a:pt x="50" y="130"/>
                  </a:lnTo>
                  <a:close/>
                </a:path>
              </a:pathLst>
            </a:custGeom>
            <a:solidFill>
              <a:srgbClr val="D9DBDA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7" name="Google Shape;437;p20"/>
            <p:cNvSpPr/>
            <p:nvPr/>
          </p:nvSpPr>
          <p:spPr>
            <a:xfrm>
              <a:off x="3240088" y="3808413"/>
              <a:ext cx="34925" cy="30163"/>
            </a:xfrm>
            <a:custGeom>
              <a:rect b="b" l="l" r="r" t="t"/>
              <a:pathLst>
                <a:path extrusionOk="0" h="94" w="110">
                  <a:moveTo>
                    <a:pt x="30" y="67"/>
                  </a:moveTo>
                  <a:lnTo>
                    <a:pt x="54" y="40"/>
                  </a:lnTo>
                  <a:lnTo>
                    <a:pt x="110" y="7"/>
                  </a:lnTo>
                  <a:lnTo>
                    <a:pt x="94" y="0"/>
                  </a:lnTo>
                  <a:lnTo>
                    <a:pt x="30" y="33"/>
                  </a:lnTo>
                  <a:lnTo>
                    <a:pt x="0" y="63"/>
                  </a:lnTo>
                  <a:lnTo>
                    <a:pt x="11" y="94"/>
                  </a:lnTo>
                  <a:lnTo>
                    <a:pt x="30" y="67"/>
                  </a:lnTo>
                  <a:close/>
                </a:path>
              </a:pathLst>
            </a:custGeom>
            <a:solidFill>
              <a:srgbClr val="D9DBDA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8" name="Google Shape;438;p20"/>
            <p:cNvSpPr/>
            <p:nvPr/>
          </p:nvSpPr>
          <p:spPr>
            <a:xfrm>
              <a:off x="3275013" y="3792538"/>
              <a:ext cx="44450" cy="15875"/>
            </a:xfrm>
            <a:custGeom>
              <a:rect b="b" l="l" r="r" t="t"/>
              <a:pathLst>
                <a:path extrusionOk="0" h="51" w="140">
                  <a:moveTo>
                    <a:pt x="53" y="46"/>
                  </a:moveTo>
                  <a:lnTo>
                    <a:pt x="73" y="30"/>
                  </a:lnTo>
                  <a:lnTo>
                    <a:pt x="113" y="16"/>
                  </a:lnTo>
                  <a:lnTo>
                    <a:pt x="140" y="13"/>
                  </a:lnTo>
                  <a:lnTo>
                    <a:pt x="137" y="0"/>
                  </a:lnTo>
                  <a:lnTo>
                    <a:pt x="90" y="6"/>
                  </a:lnTo>
                  <a:lnTo>
                    <a:pt x="0" y="28"/>
                  </a:lnTo>
                  <a:lnTo>
                    <a:pt x="21" y="51"/>
                  </a:lnTo>
                  <a:lnTo>
                    <a:pt x="53" y="46"/>
                  </a:lnTo>
                  <a:close/>
                </a:path>
              </a:pathLst>
            </a:custGeom>
            <a:solidFill>
              <a:srgbClr val="D9DBDA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9" name="Google Shape;439;p20"/>
            <p:cNvSpPr/>
            <p:nvPr/>
          </p:nvSpPr>
          <p:spPr>
            <a:xfrm>
              <a:off x="3325813" y="3789363"/>
              <a:ext cx="42863" cy="9525"/>
            </a:xfrm>
            <a:custGeom>
              <a:rect b="b" l="l" r="r" t="t"/>
              <a:pathLst>
                <a:path extrusionOk="0" h="33" w="136">
                  <a:moveTo>
                    <a:pt x="83" y="33"/>
                  </a:moveTo>
                  <a:lnTo>
                    <a:pt x="136" y="0"/>
                  </a:lnTo>
                  <a:lnTo>
                    <a:pt x="109" y="6"/>
                  </a:lnTo>
                  <a:lnTo>
                    <a:pt x="67" y="10"/>
                  </a:lnTo>
                  <a:lnTo>
                    <a:pt x="17" y="11"/>
                  </a:lnTo>
                  <a:lnTo>
                    <a:pt x="0" y="31"/>
                  </a:lnTo>
                  <a:lnTo>
                    <a:pt x="40" y="27"/>
                  </a:lnTo>
                  <a:lnTo>
                    <a:pt x="83" y="33"/>
                  </a:lnTo>
                  <a:close/>
                </a:path>
              </a:pathLst>
            </a:custGeom>
            <a:solidFill>
              <a:srgbClr val="D9DBDA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40" name="Google Shape;440;p20"/>
            <p:cNvSpPr/>
            <p:nvPr/>
          </p:nvSpPr>
          <p:spPr>
            <a:xfrm>
              <a:off x="3373438" y="3783013"/>
              <a:ext cx="23813" cy="12700"/>
            </a:xfrm>
            <a:custGeom>
              <a:rect b="b" l="l" r="r" t="t"/>
              <a:pathLst>
                <a:path extrusionOk="0" h="38" w="74">
                  <a:moveTo>
                    <a:pt x="74" y="0"/>
                  </a:moveTo>
                  <a:lnTo>
                    <a:pt x="17" y="8"/>
                  </a:lnTo>
                  <a:lnTo>
                    <a:pt x="0" y="38"/>
                  </a:lnTo>
                  <a:lnTo>
                    <a:pt x="44" y="16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D9DBDA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41" name="Google Shape;441;p20"/>
            <p:cNvSpPr/>
            <p:nvPr/>
          </p:nvSpPr>
          <p:spPr>
            <a:xfrm>
              <a:off x="3081338" y="3803650"/>
              <a:ext cx="381000" cy="407988"/>
            </a:xfrm>
            <a:custGeom>
              <a:rect b="b" l="l" r="r" t="t"/>
              <a:pathLst>
                <a:path extrusionOk="0" h="1285" w="1201">
                  <a:moveTo>
                    <a:pt x="1146" y="290"/>
                  </a:moveTo>
                  <a:lnTo>
                    <a:pt x="1201" y="113"/>
                  </a:lnTo>
                  <a:lnTo>
                    <a:pt x="1175" y="108"/>
                  </a:lnTo>
                  <a:lnTo>
                    <a:pt x="1161" y="84"/>
                  </a:lnTo>
                  <a:lnTo>
                    <a:pt x="1174" y="71"/>
                  </a:lnTo>
                  <a:lnTo>
                    <a:pt x="1128" y="68"/>
                  </a:lnTo>
                  <a:lnTo>
                    <a:pt x="1090" y="42"/>
                  </a:lnTo>
                  <a:lnTo>
                    <a:pt x="1060" y="8"/>
                  </a:lnTo>
                  <a:lnTo>
                    <a:pt x="1016" y="0"/>
                  </a:lnTo>
                  <a:lnTo>
                    <a:pt x="947" y="13"/>
                  </a:lnTo>
                  <a:lnTo>
                    <a:pt x="907" y="40"/>
                  </a:lnTo>
                  <a:lnTo>
                    <a:pt x="850" y="37"/>
                  </a:lnTo>
                  <a:lnTo>
                    <a:pt x="753" y="51"/>
                  </a:lnTo>
                  <a:lnTo>
                    <a:pt x="684" y="102"/>
                  </a:lnTo>
                  <a:lnTo>
                    <a:pt x="645" y="195"/>
                  </a:lnTo>
                  <a:lnTo>
                    <a:pt x="633" y="265"/>
                  </a:lnTo>
                  <a:lnTo>
                    <a:pt x="623" y="275"/>
                  </a:lnTo>
                  <a:lnTo>
                    <a:pt x="643" y="291"/>
                  </a:lnTo>
                  <a:lnTo>
                    <a:pt x="707" y="297"/>
                  </a:lnTo>
                  <a:lnTo>
                    <a:pt x="730" y="307"/>
                  </a:lnTo>
                  <a:lnTo>
                    <a:pt x="690" y="310"/>
                  </a:lnTo>
                  <a:lnTo>
                    <a:pt x="667" y="371"/>
                  </a:lnTo>
                  <a:lnTo>
                    <a:pt x="661" y="401"/>
                  </a:lnTo>
                  <a:lnTo>
                    <a:pt x="681" y="421"/>
                  </a:lnTo>
                  <a:lnTo>
                    <a:pt x="708" y="421"/>
                  </a:lnTo>
                  <a:lnTo>
                    <a:pt x="743" y="413"/>
                  </a:lnTo>
                  <a:lnTo>
                    <a:pt x="718" y="426"/>
                  </a:lnTo>
                  <a:lnTo>
                    <a:pt x="728" y="454"/>
                  </a:lnTo>
                  <a:lnTo>
                    <a:pt x="678" y="434"/>
                  </a:lnTo>
                  <a:lnTo>
                    <a:pt x="651" y="451"/>
                  </a:lnTo>
                  <a:lnTo>
                    <a:pt x="631" y="464"/>
                  </a:lnTo>
                  <a:lnTo>
                    <a:pt x="581" y="474"/>
                  </a:lnTo>
                  <a:lnTo>
                    <a:pt x="600" y="514"/>
                  </a:lnTo>
                  <a:lnTo>
                    <a:pt x="619" y="528"/>
                  </a:lnTo>
                  <a:lnTo>
                    <a:pt x="655" y="533"/>
                  </a:lnTo>
                  <a:lnTo>
                    <a:pt x="682" y="523"/>
                  </a:lnTo>
                  <a:lnTo>
                    <a:pt x="728" y="460"/>
                  </a:lnTo>
                  <a:lnTo>
                    <a:pt x="689" y="533"/>
                  </a:lnTo>
                  <a:lnTo>
                    <a:pt x="632" y="540"/>
                  </a:lnTo>
                  <a:lnTo>
                    <a:pt x="572" y="504"/>
                  </a:lnTo>
                  <a:lnTo>
                    <a:pt x="557" y="474"/>
                  </a:lnTo>
                  <a:lnTo>
                    <a:pt x="564" y="449"/>
                  </a:lnTo>
                  <a:lnTo>
                    <a:pt x="531" y="418"/>
                  </a:lnTo>
                  <a:lnTo>
                    <a:pt x="564" y="378"/>
                  </a:lnTo>
                  <a:lnTo>
                    <a:pt x="594" y="375"/>
                  </a:lnTo>
                  <a:lnTo>
                    <a:pt x="610" y="325"/>
                  </a:lnTo>
                  <a:lnTo>
                    <a:pt x="560" y="301"/>
                  </a:lnTo>
                  <a:lnTo>
                    <a:pt x="553" y="283"/>
                  </a:lnTo>
                  <a:lnTo>
                    <a:pt x="546" y="259"/>
                  </a:lnTo>
                  <a:lnTo>
                    <a:pt x="506" y="273"/>
                  </a:lnTo>
                  <a:lnTo>
                    <a:pt x="483" y="266"/>
                  </a:lnTo>
                  <a:lnTo>
                    <a:pt x="479" y="244"/>
                  </a:lnTo>
                  <a:lnTo>
                    <a:pt x="446" y="244"/>
                  </a:lnTo>
                  <a:lnTo>
                    <a:pt x="429" y="284"/>
                  </a:lnTo>
                  <a:lnTo>
                    <a:pt x="407" y="336"/>
                  </a:lnTo>
                  <a:lnTo>
                    <a:pt x="417" y="420"/>
                  </a:lnTo>
                  <a:lnTo>
                    <a:pt x="395" y="525"/>
                  </a:lnTo>
                  <a:lnTo>
                    <a:pt x="300" y="646"/>
                  </a:lnTo>
                  <a:lnTo>
                    <a:pt x="267" y="716"/>
                  </a:lnTo>
                  <a:lnTo>
                    <a:pt x="311" y="759"/>
                  </a:lnTo>
                  <a:lnTo>
                    <a:pt x="384" y="752"/>
                  </a:lnTo>
                  <a:lnTo>
                    <a:pt x="314" y="773"/>
                  </a:lnTo>
                  <a:lnTo>
                    <a:pt x="263" y="733"/>
                  </a:lnTo>
                  <a:lnTo>
                    <a:pt x="228" y="766"/>
                  </a:lnTo>
                  <a:lnTo>
                    <a:pt x="274" y="803"/>
                  </a:lnTo>
                  <a:lnTo>
                    <a:pt x="311" y="828"/>
                  </a:lnTo>
                  <a:lnTo>
                    <a:pt x="345" y="845"/>
                  </a:lnTo>
                  <a:lnTo>
                    <a:pt x="375" y="845"/>
                  </a:lnTo>
                  <a:lnTo>
                    <a:pt x="395" y="837"/>
                  </a:lnTo>
                  <a:lnTo>
                    <a:pt x="428" y="807"/>
                  </a:lnTo>
                  <a:lnTo>
                    <a:pt x="411" y="844"/>
                  </a:lnTo>
                  <a:lnTo>
                    <a:pt x="468" y="827"/>
                  </a:lnTo>
                  <a:lnTo>
                    <a:pt x="441" y="851"/>
                  </a:lnTo>
                  <a:lnTo>
                    <a:pt x="478" y="851"/>
                  </a:lnTo>
                  <a:lnTo>
                    <a:pt x="431" y="867"/>
                  </a:lnTo>
                  <a:lnTo>
                    <a:pt x="391" y="847"/>
                  </a:lnTo>
                  <a:lnTo>
                    <a:pt x="334" y="865"/>
                  </a:lnTo>
                  <a:lnTo>
                    <a:pt x="311" y="865"/>
                  </a:lnTo>
                  <a:lnTo>
                    <a:pt x="279" y="889"/>
                  </a:lnTo>
                  <a:lnTo>
                    <a:pt x="265" y="912"/>
                  </a:lnTo>
                  <a:lnTo>
                    <a:pt x="229" y="902"/>
                  </a:lnTo>
                  <a:lnTo>
                    <a:pt x="205" y="915"/>
                  </a:lnTo>
                  <a:lnTo>
                    <a:pt x="219" y="935"/>
                  </a:lnTo>
                  <a:lnTo>
                    <a:pt x="269" y="942"/>
                  </a:lnTo>
                  <a:lnTo>
                    <a:pt x="265" y="955"/>
                  </a:lnTo>
                  <a:lnTo>
                    <a:pt x="235" y="949"/>
                  </a:lnTo>
                  <a:lnTo>
                    <a:pt x="202" y="949"/>
                  </a:lnTo>
                  <a:lnTo>
                    <a:pt x="190" y="969"/>
                  </a:lnTo>
                  <a:lnTo>
                    <a:pt x="279" y="988"/>
                  </a:lnTo>
                  <a:lnTo>
                    <a:pt x="283" y="1021"/>
                  </a:lnTo>
                  <a:lnTo>
                    <a:pt x="273" y="1018"/>
                  </a:lnTo>
                  <a:lnTo>
                    <a:pt x="220" y="1002"/>
                  </a:lnTo>
                  <a:lnTo>
                    <a:pt x="203" y="999"/>
                  </a:lnTo>
                  <a:lnTo>
                    <a:pt x="193" y="1009"/>
                  </a:lnTo>
                  <a:lnTo>
                    <a:pt x="177" y="968"/>
                  </a:lnTo>
                  <a:lnTo>
                    <a:pt x="174" y="945"/>
                  </a:lnTo>
                  <a:lnTo>
                    <a:pt x="124" y="925"/>
                  </a:lnTo>
                  <a:lnTo>
                    <a:pt x="148" y="899"/>
                  </a:lnTo>
                  <a:lnTo>
                    <a:pt x="187" y="921"/>
                  </a:lnTo>
                  <a:lnTo>
                    <a:pt x="183" y="939"/>
                  </a:lnTo>
                  <a:lnTo>
                    <a:pt x="197" y="925"/>
                  </a:lnTo>
                  <a:lnTo>
                    <a:pt x="199" y="902"/>
                  </a:lnTo>
                  <a:lnTo>
                    <a:pt x="216" y="878"/>
                  </a:lnTo>
                  <a:lnTo>
                    <a:pt x="196" y="891"/>
                  </a:lnTo>
                  <a:lnTo>
                    <a:pt x="154" y="860"/>
                  </a:lnTo>
                  <a:lnTo>
                    <a:pt x="163" y="837"/>
                  </a:lnTo>
                  <a:lnTo>
                    <a:pt x="201" y="824"/>
                  </a:lnTo>
                  <a:lnTo>
                    <a:pt x="216" y="871"/>
                  </a:lnTo>
                  <a:lnTo>
                    <a:pt x="239" y="891"/>
                  </a:lnTo>
                  <a:lnTo>
                    <a:pt x="246" y="891"/>
                  </a:lnTo>
                  <a:lnTo>
                    <a:pt x="260" y="882"/>
                  </a:lnTo>
                  <a:lnTo>
                    <a:pt x="267" y="853"/>
                  </a:lnTo>
                  <a:lnTo>
                    <a:pt x="263" y="831"/>
                  </a:lnTo>
                  <a:lnTo>
                    <a:pt x="281" y="808"/>
                  </a:lnTo>
                  <a:lnTo>
                    <a:pt x="274" y="803"/>
                  </a:lnTo>
                  <a:lnTo>
                    <a:pt x="254" y="823"/>
                  </a:lnTo>
                  <a:lnTo>
                    <a:pt x="221" y="796"/>
                  </a:lnTo>
                  <a:lnTo>
                    <a:pt x="171" y="816"/>
                  </a:lnTo>
                  <a:lnTo>
                    <a:pt x="142" y="843"/>
                  </a:lnTo>
                  <a:lnTo>
                    <a:pt x="145" y="873"/>
                  </a:lnTo>
                  <a:lnTo>
                    <a:pt x="142" y="896"/>
                  </a:lnTo>
                  <a:lnTo>
                    <a:pt x="112" y="913"/>
                  </a:lnTo>
                  <a:lnTo>
                    <a:pt x="83" y="927"/>
                  </a:lnTo>
                  <a:lnTo>
                    <a:pt x="79" y="950"/>
                  </a:lnTo>
                  <a:lnTo>
                    <a:pt x="109" y="987"/>
                  </a:lnTo>
                  <a:lnTo>
                    <a:pt x="139" y="980"/>
                  </a:lnTo>
                  <a:lnTo>
                    <a:pt x="151" y="980"/>
                  </a:lnTo>
                  <a:lnTo>
                    <a:pt x="185" y="1021"/>
                  </a:lnTo>
                  <a:lnTo>
                    <a:pt x="168" y="1035"/>
                  </a:lnTo>
                  <a:lnTo>
                    <a:pt x="139" y="1035"/>
                  </a:lnTo>
                  <a:lnTo>
                    <a:pt x="147" y="1007"/>
                  </a:lnTo>
                  <a:lnTo>
                    <a:pt x="129" y="1009"/>
                  </a:lnTo>
                  <a:lnTo>
                    <a:pt x="118" y="1012"/>
                  </a:lnTo>
                  <a:lnTo>
                    <a:pt x="92" y="994"/>
                  </a:lnTo>
                  <a:lnTo>
                    <a:pt x="56" y="1000"/>
                  </a:lnTo>
                  <a:lnTo>
                    <a:pt x="0" y="1033"/>
                  </a:lnTo>
                  <a:lnTo>
                    <a:pt x="137" y="1126"/>
                  </a:lnTo>
                  <a:lnTo>
                    <a:pt x="224" y="1125"/>
                  </a:lnTo>
                  <a:lnTo>
                    <a:pt x="327" y="1074"/>
                  </a:lnTo>
                  <a:lnTo>
                    <a:pt x="406" y="1000"/>
                  </a:lnTo>
                  <a:lnTo>
                    <a:pt x="556" y="1006"/>
                  </a:lnTo>
                  <a:lnTo>
                    <a:pt x="613" y="1038"/>
                  </a:lnTo>
                  <a:lnTo>
                    <a:pt x="703" y="1035"/>
                  </a:lnTo>
                  <a:lnTo>
                    <a:pt x="750" y="1047"/>
                  </a:lnTo>
                  <a:lnTo>
                    <a:pt x="777" y="1104"/>
                  </a:lnTo>
                  <a:lnTo>
                    <a:pt x="748" y="1160"/>
                  </a:lnTo>
                  <a:lnTo>
                    <a:pt x="691" y="1207"/>
                  </a:lnTo>
                  <a:lnTo>
                    <a:pt x="719" y="1266"/>
                  </a:lnTo>
                  <a:lnTo>
                    <a:pt x="779" y="1285"/>
                  </a:lnTo>
                  <a:lnTo>
                    <a:pt x="865" y="1272"/>
                  </a:lnTo>
                  <a:lnTo>
                    <a:pt x="828" y="1222"/>
                  </a:lnTo>
                  <a:lnTo>
                    <a:pt x="840" y="1126"/>
                  </a:lnTo>
                  <a:lnTo>
                    <a:pt x="896" y="1019"/>
                  </a:lnTo>
                  <a:lnTo>
                    <a:pt x="851" y="903"/>
                  </a:lnTo>
                  <a:lnTo>
                    <a:pt x="850" y="774"/>
                  </a:lnTo>
                  <a:lnTo>
                    <a:pt x="993" y="719"/>
                  </a:lnTo>
                  <a:lnTo>
                    <a:pt x="1079" y="639"/>
                  </a:lnTo>
                  <a:lnTo>
                    <a:pt x="1139" y="549"/>
                  </a:lnTo>
                  <a:lnTo>
                    <a:pt x="1108" y="463"/>
                  </a:lnTo>
                  <a:lnTo>
                    <a:pt x="1153" y="420"/>
                  </a:lnTo>
                  <a:lnTo>
                    <a:pt x="1146" y="290"/>
                  </a:lnTo>
                  <a:close/>
                </a:path>
              </a:pathLst>
            </a:custGeom>
            <a:solidFill>
              <a:srgbClr val="D9DBDA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grpSp>
        <p:nvGrpSpPr>
          <p:cNvPr id="442" name="Google Shape;442;p20"/>
          <p:cNvGrpSpPr/>
          <p:nvPr/>
        </p:nvGrpSpPr>
        <p:grpSpPr>
          <a:xfrm>
            <a:off x="4158036" y="4588626"/>
            <a:ext cx="777389" cy="515420"/>
            <a:chOff x="4881563" y="3962400"/>
            <a:chExt cx="1738313" cy="1152525"/>
          </a:xfrm>
        </p:grpSpPr>
        <p:sp>
          <p:nvSpPr>
            <p:cNvPr id="443" name="Google Shape;443;p20"/>
            <p:cNvSpPr/>
            <p:nvPr/>
          </p:nvSpPr>
          <p:spPr>
            <a:xfrm>
              <a:off x="6049963" y="4868863"/>
              <a:ext cx="7938" cy="11113"/>
            </a:xfrm>
            <a:custGeom>
              <a:rect b="b" l="l" r="r" t="t"/>
              <a:pathLst>
                <a:path extrusionOk="0" h="34" w="23">
                  <a:moveTo>
                    <a:pt x="13" y="0"/>
                  </a:moveTo>
                  <a:lnTo>
                    <a:pt x="23" y="20"/>
                  </a:lnTo>
                  <a:lnTo>
                    <a:pt x="20" y="34"/>
                  </a:lnTo>
                  <a:lnTo>
                    <a:pt x="0" y="1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D9DBDA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44" name="Google Shape;444;p20"/>
            <p:cNvSpPr/>
            <p:nvPr/>
          </p:nvSpPr>
          <p:spPr>
            <a:xfrm>
              <a:off x="6132513" y="4841875"/>
              <a:ext cx="25400" cy="34925"/>
            </a:xfrm>
            <a:custGeom>
              <a:rect b="b" l="l" r="r" t="t"/>
              <a:pathLst>
                <a:path extrusionOk="0" h="111" w="80">
                  <a:moveTo>
                    <a:pt x="10" y="57"/>
                  </a:moveTo>
                  <a:lnTo>
                    <a:pt x="0" y="80"/>
                  </a:lnTo>
                  <a:lnTo>
                    <a:pt x="34" y="111"/>
                  </a:lnTo>
                  <a:lnTo>
                    <a:pt x="54" y="40"/>
                  </a:lnTo>
                  <a:lnTo>
                    <a:pt x="80" y="0"/>
                  </a:lnTo>
                  <a:lnTo>
                    <a:pt x="61" y="17"/>
                  </a:lnTo>
                  <a:lnTo>
                    <a:pt x="10" y="57"/>
                  </a:lnTo>
                  <a:close/>
                </a:path>
              </a:pathLst>
            </a:custGeom>
            <a:solidFill>
              <a:srgbClr val="D9DBDA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45" name="Google Shape;445;p20"/>
            <p:cNvSpPr/>
            <p:nvPr/>
          </p:nvSpPr>
          <p:spPr>
            <a:xfrm>
              <a:off x="6230938" y="4811713"/>
              <a:ext cx="12700" cy="9525"/>
            </a:xfrm>
            <a:custGeom>
              <a:rect b="b" l="l" r="r" t="t"/>
              <a:pathLst>
                <a:path extrusionOk="0" h="31" w="44">
                  <a:moveTo>
                    <a:pt x="0" y="31"/>
                  </a:moveTo>
                  <a:lnTo>
                    <a:pt x="44" y="0"/>
                  </a:lnTo>
                  <a:lnTo>
                    <a:pt x="10" y="4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D9DBDA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46" name="Google Shape;446;p20"/>
            <p:cNvSpPr/>
            <p:nvPr/>
          </p:nvSpPr>
          <p:spPr>
            <a:xfrm>
              <a:off x="4881563" y="3962400"/>
              <a:ext cx="1738313" cy="1152525"/>
            </a:xfrm>
            <a:custGeom>
              <a:rect b="b" l="l" r="r" t="t"/>
              <a:pathLst>
                <a:path extrusionOk="0" h="3626" w="5475">
                  <a:moveTo>
                    <a:pt x="5344" y="1556"/>
                  </a:moveTo>
                  <a:lnTo>
                    <a:pt x="5320" y="1563"/>
                  </a:lnTo>
                  <a:lnTo>
                    <a:pt x="5360" y="1619"/>
                  </a:lnTo>
                  <a:lnTo>
                    <a:pt x="5447" y="1602"/>
                  </a:lnTo>
                  <a:lnTo>
                    <a:pt x="5440" y="1645"/>
                  </a:lnTo>
                  <a:lnTo>
                    <a:pt x="5368" y="1702"/>
                  </a:lnTo>
                  <a:lnTo>
                    <a:pt x="5418" y="1781"/>
                  </a:lnTo>
                  <a:lnTo>
                    <a:pt x="5424" y="1917"/>
                  </a:lnTo>
                  <a:lnTo>
                    <a:pt x="5344" y="1977"/>
                  </a:lnTo>
                  <a:lnTo>
                    <a:pt x="5305" y="2068"/>
                  </a:lnTo>
                  <a:lnTo>
                    <a:pt x="5058" y="2100"/>
                  </a:lnTo>
                  <a:lnTo>
                    <a:pt x="4913" y="2260"/>
                  </a:lnTo>
                  <a:lnTo>
                    <a:pt x="4891" y="2393"/>
                  </a:lnTo>
                  <a:lnTo>
                    <a:pt x="4841" y="2440"/>
                  </a:lnTo>
                  <a:lnTo>
                    <a:pt x="4824" y="2441"/>
                  </a:lnTo>
                  <a:lnTo>
                    <a:pt x="4838" y="2411"/>
                  </a:lnTo>
                  <a:lnTo>
                    <a:pt x="4747" y="2397"/>
                  </a:lnTo>
                  <a:lnTo>
                    <a:pt x="4662" y="2442"/>
                  </a:lnTo>
                  <a:lnTo>
                    <a:pt x="4635" y="2485"/>
                  </a:lnTo>
                  <a:lnTo>
                    <a:pt x="4613" y="2499"/>
                  </a:lnTo>
                  <a:lnTo>
                    <a:pt x="4599" y="2492"/>
                  </a:lnTo>
                  <a:lnTo>
                    <a:pt x="4499" y="2530"/>
                  </a:lnTo>
                  <a:lnTo>
                    <a:pt x="4463" y="2597"/>
                  </a:lnTo>
                  <a:lnTo>
                    <a:pt x="4430" y="2617"/>
                  </a:lnTo>
                  <a:lnTo>
                    <a:pt x="4410" y="2577"/>
                  </a:lnTo>
                  <a:lnTo>
                    <a:pt x="4366" y="2571"/>
                  </a:lnTo>
                  <a:lnTo>
                    <a:pt x="4326" y="2578"/>
                  </a:lnTo>
                  <a:lnTo>
                    <a:pt x="4313" y="2615"/>
                  </a:lnTo>
                  <a:lnTo>
                    <a:pt x="4304" y="2654"/>
                  </a:lnTo>
                  <a:lnTo>
                    <a:pt x="4264" y="2662"/>
                  </a:lnTo>
                  <a:lnTo>
                    <a:pt x="4264" y="2641"/>
                  </a:lnTo>
                  <a:lnTo>
                    <a:pt x="4214" y="2618"/>
                  </a:lnTo>
                  <a:lnTo>
                    <a:pt x="4167" y="2675"/>
                  </a:lnTo>
                  <a:lnTo>
                    <a:pt x="4101" y="2709"/>
                  </a:lnTo>
                  <a:lnTo>
                    <a:pt x="4024" y="2733"/>
                  </a:lnTo>
                  <a:lnTo>
                    <a:pt x="4008" y="2714"/>
                  </a:lnTo>
                  <a:lnTo>
                    <a:pt x="3993" y="2630"/>
                  </a:lnTo>
                  <a:lnTo>
                    <a:pt x="3977" y="2660"/>
                  </a:lnTo>
                  <a:lnTo>
                    <a:pt x="3991" y="2746"/>
                  </a:lnTo>
                  <a:lnTo>
                    <a:pt x="4011" y="2750"/>
                  </a:lnTo>
                  <a:lnTo>
                    <a:pt x="3982" y="2770"/>
                  </a:lnTo>
                  <a:lnTo>
                    <a:pt x="3974" y="2754"/>
                  </a:lnTo>
                  <a:lnTo>
                    <a:pt x="3971" y="2724"/>
                  </a:lnTo>
                  <a:lnTo>
                    <a:pt x="3954" y="2701"/>
                  </a:lnTo>
                  <a:lnTo>
                    <a:pt x="3938" y="2757"/>
                  </a:lnTo>
                  <a:lnTo>
                    <a:pt x="3952" y="2764"/>
                  </a:lnTo>
                  <a:lnTo>
                    <a:pt x="3908" y="2807"/>
                  </a:lnTo>
                  <a:lnTo>
                    <a:pt x="3862" y="2828"/>
                  </a:lnTo>
                  <a:lnTo>
                    <a:pt x="3845" y="2841"/>
                  </a:lnTo>
                  <a:lnTo>
                    <a:pt x="3809" y="2848"/>
                  </a:lnTo>
                  <a:lnTo>
                    <a:pt x="3796" y="2908"/>
                  </a:lnTo>
                  <a:lnTo>
                    <a:pt x="3769" y="2924"/>
                  </a:lnTo>
                  <a:lnTo>
                    <a:pt x="3749" y="2914"/>
                  </a:lnTo>
                  <a:lnTo>
                    <a:pt x="3739" y="2889"/>
                  </a:lnTo>
                  <a:lnTo>
                    <a:pt x="3769" y="2874"/>
                  </a:lnTo>
                  <a:lnTo>
                    <a:pt x="3769" y="2862"/>
                  </a:lnTo>
                  <a:lnTo>
                    <a:pt x="3739" y="2879"/>
                  </a:lnTo>
                  <a:lnTo>
                    <a:pt x="3699" y="2832"/>
                  </a:lnTo>
                  <a:lnTo>
                    <a:pt x="3665" y="2836"/>
                  </a:lnTo>
                  <a:lnTo>
                    <a:pt x="3655" y="2862"/>
                  </a:lnTo>
                  <a:lnTo>
                    <a:pt x="3629" y="2840"/>
                  </a:lnTo>
                  <a:lnTo>
                    <a:pt x="3605" y="2877"/>
                  </a:lnTo>
                  <a:lnTo>
                    <a:pt x="3589" y="2836"/>
                  </a:lnTo>
                  <a:lnTo>
                    <a:pt x="3565" y="2807"/>
                  </a:lnTo>
                  <a:lnTo>
                    <a:pt x="3522" y="2781"/>
                  </a:lnTo>
                  <a:lnTo>
                    <a:pt x="3512" y="2841"/>
                  </a:lnTo>
                  <a:lnTo>
                    <a:pt x="3536" y="2870"/>
                  </a:lnTo>
                  <a:lnTo>
                    <a:pt x="3556" y="2890"/>
                  </a:lnTo>
                  <a:lnTo>
                    <a:pt x="3586" y="2893"/>
                  </a:lnTo>
                  <a:lnTo>
                    <a:pt x="3626" y="2916"/>
                  </a:lnTo>
                  <a:lnTo>
                    <a:pt x="3636" y="2956"/>
                  </a:lnTo>
                  <a:lnTo>
                    <a:pt x="3657" y="2962"/>
                  </a:lnTo>
                  <a:lnTo>
                    <a:pt x="3650" y="2912"/>
                  </a:lnTo>
                  <a:lnTo>
                    <a:pt x="3655" y="2892"/>
                  </a:lnTo>
                  <a:lnTo>
                    <a:pt x="3723" y="2934"/>
                  </a:lnTo>
                  <a:lnTo>
                    <a:pt x="3753" y="2945"/>
                  </a:lnTo>
                  <a:lnTo>
                    <a:pt x="3777" y="2961"/>
                  </a:lnTo>
                  <a:lnTo>
                    <a:pt x="3737" y="3001"/>
                  </a:lnTo>
                  <a:lnTo>
                    <a:pt x="3733" y="3011"/>
                  </a:lnTo>
                  <a:lnTo>
                    <a:pt x="3794" y="3004"/>
                  </a:lnTo>
                  <a:lnTo>
                    <a:pt x="3817" y="3017"/>
                  </a:lnTo>
                  <a:lnTo>
                    <a:pt x="3797" y="3037"/>
                  </a:lnTo>
                  <a:lnTo>
                    <a:pt x="3847" y="3037"/>
                  </a:lnTo>
                  <a:lnTo>
                    <a:pt x="3884" y="3053"/>
                  </a:lnTo>
                  <a:lnTo>
                    <a:pt x="3917" y="3093"/>
                  </a:lnTo>
                  <a:lnTo>
                    <a:pt x="3898" y="3175"/>
                  </a:lnTo>
                  <a:lnTo>
                    <a:pt x="3962" y="3178"/>
                  </a:lnTo>
                  <a:lnTo>
                    <a:pt x="4089" y="3224"/>
                  </a:lnTo>
                  <a:lnTo>
                    <a:pt x="4099" y="3201"/>
                  </a:lnTo>
                  <a:lnTo>
                    <a:pt x="4015" y="3148"/>
                  </a:lnTo>
                  <a:lnTo>
                    <a:pt x="3947" y="3049"/>
                  </a:lnTo>
                  <a:lnTo>
                    <a:pt x="3889" y="2937"/>
                  </a:lnTo>
                  <a:lnTo>
                    <a:pt x="3863" y="2963"/>
                  </a:lnTo>
                  <a:lnTo>
                    <a:pt x="3846" y="2937"/>
                  </a:lnTo>
                  <a:lnTo>
                    <a:pt x="3833" y="2891"/>
                  </a:lnTo>
                  <a:lnTo>
                    <a:pt x="3856" y="2881"/>
                  </a:lnTo>
                  <a:lnTo>
                    <a:pt x="3853" y="2861"/>
                  </a:lnTo>
                  <a:lnTo>
                    <a:pt x="3863" y="2854"/>
                  </a:lnTo>
                  <a:lnTo>
                    <a:pt x="3964" y="3049"/>
                  </a:lnTo>
                  <a:lnTo>
                    <a:pt x="4028" y="3142"/>
                  </a:lnTo>
                  <a:lnTo>
                    <a:pt x="4096" y="3174"/>
                  </a:lnTo>
                  <a:lnTo>
                    <a:pt x="4119" y="3181"/>
                  </a:lnTo>
                  <a:lnTo>
                    <a:pt x="4145" y="3183"/>
                  </a:lnTo>
                  <a:lnTo>
                    <a:pt x="4158" y="3163"/>
                  </a:lnTo>
                  <a:lnTo>
                    <a:pt x="4185" y="3133"/>
                  </a:lnTo>
                  <a:lnTo>
                    <a:pt x="4215" y="3180"/>
                  </a:lnTo>
                  <a:lnTo>
                    <a:pt x="4245" y="3160"/>
                  </a:lnTo>
                  <a:lnTo>
                    <a:pt x="4258" y="3139"/>
                  </a:lnTo>
                  <a:lnTo>
                    <a:pt x="4317" y="3125"/>
                  </a:lnTo>
                  <a:lnTo>
                    <a:pt x="4361" y="3132"/>
                  </a:lnTo>
                  <a:lnTo>
                    <a:pt x="4419" y="3174"/>
                  </a:lnTo>
                  <a:lnTo>
                    <a:pt x="4401" y="3191"/>
                  </a:lnTo>
                  <a:lnTo>
                    <a:pt x="4355" y="3185"/>
                  </a:lnTo>
                  <a:lnTo>
                    <a:pt x="4342" y="3192"/>
                  </a:lnTo>
                  <a:lnTo>
                    <a:pt x="4340" y="3254"/>
                  </a:lnTo>
                  <a:lnTo>
                    <a:pt x="4326" y="3294"/>
                  </a:lnTo>
                  <a:lnTo>
                    <a:pt x="4303" y="3298"/>
                  </a:lnTo>
                  <a:lnTo>
                    <a:pt x="4263" y="3305"/>
                  </a:lnTo>
                  <a:lnTo>
                    <a:pt x="4217" y="3336"/>
                  </a:lnTo>
                  <a:lnTo>
                    <a:pt x="4146" y="3280"/>
                  </a:lnTo>
                  <a:lnTo>
                    <a:pt x="4072" y="3283"/>
                  </a:lnTo>
                  <a:lnTo>
                    <a:pt x="4043" y="3320"/>
                  </a:lnTo>
                  <a:lnTo>
                    <a:pt x="4023" y="3363"/>
                  </a:lnTo>
                  <a:lnTo>
                    <a:pt x="3954" y="3385"/>
                  </a:lnTo>
                  <a:lnTo>
                    <a:pt x="3927" y="3418"/>
                  </a:lnTo>
                  <a:lnTo>
                    <a:pt x="3887" y="3421"/>
                  </a:lnTo>
                  <a:lnTo>
                    <a:pt x="3857" y="3401"/>
                  </a:lnTo>
                  <a:lnTo>
                    <a:pt x="3830" y="3416"/>
                  </a:lnTo>
                  <a:lnTo>
                    <a:pt x="3761" y="3486"/>
                  </a:lnTo>
                  <a:lnTo>
                    <a:pt x="3665" y="3566"/>
                  </a:lnTo>
                  <a:lnTo>
                    <a:pt x="3580" y="3626"/>
                  </a:lnTo>
                  <a:lnTo>
                    <a:pt x="3495" y="3577"/>
                  </a:lnTo>
                  <a:lnTo>
                    <a:pt x="3412" y="3568"/>
                  </a:lnTo>
                  <a:lnTo>
                    <a:pt x="3405" y="3545"/>
                  </a:lnTo>
                  <a:lnTo>
                    <a:pt x="3462" y="3502"/>
                  </a:lnTo>
                  <a:lnTo>
                    <a:pt x="3451" y="3445"/>
                  </a:lnTo>
                  <a:lnTo>
                    <a:pt x="3474" y="3435"/>
                  </a:lnTo>
                  <a:lnTo>
                    <a:pt x="3487" y="3342"/>
                  </a:lnTo>
                  <a:lnTo>
                    <a:pt x="3439" y="3270"/>
                  </a:lnTo>
                  <a:lnTo>
                    <a:pt x="3389" y="3287"/>
                  </a:lnTo>
                  <a:lnTo>
                    <a:pt x="3379" y="3260"/>
                  </a:lnTo>
                  <a:lnTo>
                    <a:pt x="3316" y="3207"/>
                  </a:lnTo>
                  <a:lnTo>
                    <a:pt x="3275" y="3204"/>
                  </a:lnTo>
                  <a:lnTo>
                    <a:pt x="3252" y="3238"/>
                  </a:lnTo>
                  <a:lnTo>
                    <a:pt x="3209" y="3222"/>
                  </a:lnTo>
                  <a:lnTo>
                    <a:pt x="3168" y="3199"/>
                  </a:lnTo>
                  <a:lnTo>
                    <a:pt x="3158" y="3173"/>
                  </a:lnTo>
                  <a:lnTo>
                    <a:pt x="3179" y="3158"/>
                  </a:lnTo>
                  <a:lnTo>
                    <a:pt x="3244" y="3108"/>
                  </a:lnTo>
                  <a:lnTo>
                    <a:pt x="3333" y="3035"/>
                  </a:lnTo>
                  <a:lnTo>
                    <a:pt x="3343" y="3005"/>
                  </a:lnTo>
                  <a:lnTo>
                    <a:pt x="3357" y="3028"/>
                  </a:lnTo>
                  <a:lnTo>
                    <a:pt x="3427" y="3000"/>
                  </a:lnTo>
                  <a:lnTo>
                    <a:pt x="3516" y="2977"/>
                  </a:lnTo>
                  <a:lnTo>
                    <a:pt x="3550" y="2987"/>
                  </a:lnTo>
                  <a:lnTo>
                    <a:pt x="3533" y="2953"/>
                  </a:lnTo>
                  <a:lnTo>
                    <a:pt x="3563" y="2923"/>
                  </a:lnTo>
                  <a:lnTo>
                    <a:pt x="3506" y="2943"/>
                  </a:lnTo>
                  <a:lnTo>
                    <a:pt x="3503" y="2907"/>
                  </a:lnTo>
                  <a:lnTo>
                    <a:pt x="3486" y="2884"/>
                  </a:lnTo>
                  <a:lnTo>
                    <a:pt x="3478" y="2817"/>
                  </a:lnTo>
                  <a:lnTo>
                    <a:pt x="3463" y="2861"/>
                  </a:lnTo>
                  <a:lnTo>
                    <a:pt x="3439" y="2868"/>
                  </a:lnTo>
                  <a:lnTo>
                    <a:pt x="3456" y="2911"/>
                  </a:lnTo>
                  <a:lnTo>
                    <a:pt x="3443" y="2908"/>
                  </a:lnTo>
                  <a:lnTo>
                    <a:pt x="3412" y="2888"/>
                  </a:lnTo>
                  <a:lnTo>
                    <a:pt x="3392" y="2891"/>
                  </a:lnTo>
                  <a:lnTo>
                    <a:pt x="3369" y="2879"/>
                  </a:lnTo>
                  <a:lnTo>
                    <a:pt x="3366" y="2842"/>
                  </a:lnTo>
                  <a:lnTo>
                    <a:pt x="3342" y="2859"/>
                  </a:lnTo>
                  <a:lnTo>
                    <a:pt x="3312" y="2835"/>
                  </a:lnTo>
                  <a:lnTo>
                    <a:pt x="3302" y="2855"/>
                  </a:lnTo>
                  <a:lnTo>
                    <a:pt x="3285" y="2859"/>
                  </a:lnTo>
                  <a:lnTo>
                    <a:pt x="3245" y="2867"/>
                  </a:lnTo>
                  <a:lnTo>
                    <a:pt x="3203" y="2883"/>
                  </a:lnTo>
                  <a:lnTo>
                    <a:pt x="3200" y="2907"/>
                  </a:lnTo>
                  <a:lnTo>
                    <a:pt x="3270" y="2919"/>
                  </a:lnTo>
                  <a:lnTo>
                    <a:pt x="3246" y="2926"/>
                  </a:lnTo>
                  <a:lnTo>
                    <a:pt x="3173" y="2913"/>
                  </a:lnTo>
                  <a:lnTo>
                    <a:pt x="3140" y="2920"/>
                  </a:lnTo>
                  <a:lnTo>
                    <a:pt x="2909" y="2860"/>
                  </a:lnTo>
                  <a:lnTo>
                    <a:pt x="2902" y="2823"/>
                  </a:lnTo>
                  <a:lnTo>
                    <a:pt x="2919" y="2856"/>
                  </a:lnTo>
                  <a:lnTo>
                    <a:pt x="3109" y="2901"/>
                  </a:lnTo>
                  <a:lnTo>
                    <a:pt x="3143" y="2903"/>
                  </a:lnTo>
                  <a:lnTo>
                    <a:pt x="3049" y="2829"/>
                  </a:lnTo>
                  <a:lnTo>
                    <a:pt x="2996" y="2829"/>
                  </a:lnTo>
                  <a:lnTo>
                    <a:pt x="2986" y="2855"/>
                  </a:lnTo>
                  <a:lnTo>
                    <a:pt x="2946" y="2839"/>
                  </a:lnTo>
                  <a:lnTo>
                    <a:pt x="2942" y="2806"/>
                  </a:lnTo>
                  <a:lnTo>
                    <a:pt x="3031" y="2785"/>
                  </a:lnTo>
                  <a:lnTo>
                    <a:pt x="3051" y="2782"/>
                  </a:lnTo>
                  <a:lnTo>
                    <a:pt x="3021" y="2732"/>
                  </a:lnTo>
                  <a:lnTo>
                    <a:pt x="2958" y="2719"/>
                  </a:lnTo>
                  <a:lnTo>
                    <a:pt x="2924" y="2736"/>
                  </a:lnTo>
                  <a:lnTo>
                    <a:pt x="2871" y="2694"/>
                  </a:lnTo>
                  <a:lnTo>
                    <a:pt x="2864" y="2680"/>
                  </a:lnTo>
                  <a:lnTo>
                    <a:pt x="2918" y="2697"/>
                  </a:lnTo>
                  <a:lnTo>
                    <a:pt x="2934" y="2686"/>
                  </a:lnTo>
                  <a:lnTo>
                    <a:pt x="2995" y="2703"/>
                  </a:lnTo>
                  <a:lnTo>
                    <a:pt x="3055" y="2715"/>
                  </a:lnTo>
                  <a:lnTo>
                    <a:pt x="3105" y="2735"/>
                  </a:lnTo>
                  <a:lnTo>
                    <a:pt x="3246" y="2594"/>
                  </a:lnTo>
                  <a:lnTo>
                    <a:pt x="3117" y="2682"/>
                  </a:lnTo>
                  <a:lnTo>
                    <a:pt x="3048" y="2702"/>
                  </a:lnTo>
                  <a:lnTo>
                    <a:pt x="3014" y="2666"/>
                  </a:lnTo>
                  <a:lnTo>
                    <a:pt x="2990" y="2636"/>
                  </a:lnTo>
                  <a:lnTo>
                    <a:pt x="2984" y="2614"/>
                  </a:lnTo>
                  <a:lnTo>
                    <a:pt x="2977" y="2570"/>
                  </a:lnTo>
                  <a:lnTo>
                    <a:pt x="3002" y="2547"/>
                  </a:lnTo>
                  <a:lnTo>
                    <a:pt x="2986" y="2513"/>
                  </a:lnTo>
                  <a:lnTo>
                    <a:pt x="2982" y="2480"/>
                  </a:lnTo>
                  <a:lnTo>
                    <a:pt x="2969" y="2527"/>
                  </a:lnTo>
                  <a:lnTo>
                    <a:pt x="2982" y="2543"/>
                  </a:lnTo>
                  <a:lnTo>
                    <a:pt x="2950" y="2570"/>
                  </a:lnTo>
                  <a:lnTo>
                    <a:pt x="2957" y="2607"/>
                  </a:lnTo>
                  <a:lnTo>
                    <a:pt x="2973" y="2633"/>
                  </a:lnTo>
                  <a:lnTo>
                    <a:pt x="2967" y="2656"/>
                  </a:lnTo>
                  <a:lnTo>
                    <a:pt x="2931" y="2670"/>
                  </a:lnTo>
                  <a:lnTo>
                    <a:pt x="2907" y="2650"/>
                  </a:lnTo>
                  <a:lnTo>
                    <a:pt x="2891" y="2664"/>
                  </a:lnTo>
                  <a:lnTo>
                    <a:pt x="2851" y="2664"/>
                  </a:lnTo>
                  <a:lnTo>
                    <a:pt x="2890" y="2597"/>
                  </a:lnTo>
                  <a:lnTo>
                    <a:pt x="2853" y="2598"/>
                  </a:lnTo>
                  <a:lnTo>
                    <a:pt x="2840" y="2575"/>
                  </a:lnTo>
                  <a:lnTo>
                    <a:pt x="2848" y="2637"/>
                  </a:lnTo>
                  <a:lnTo>
                    <a:pt x="2828" y="2655"/>
                  </a:lnTo>
                  <a:lnTo>
                    <a:pt x="2777" y="2662"/>
                  </a:lnTo>
                  <a:lnTo>
                    <a:pt x="2744" y="2678"/>
                  </a:lnTo>
                  <a:lnTo>
                    <a:pt x="2650" y="2683"/>
                  </a:lnTo>
                  <a:lnTo>
                    <a:pt x="2635" y="2703"/>
                  </a:lnTo>
                  <a:lnTo>
                    <a:pt x="2648" y="2735"/>
                  </a:lnTo>
                  <a:lnTo>
                    <a:pt x="2625" y="2772"/>
                  </a:lnTo>
                  <a:lnTo>
                    <a:pt x="2619" y="2822"/>
                  </a:lnTo>
                  <a:lnTo>
                    <a:pt x="2579" y="2859"/>
                  </a:lnTo>
                  <a:lnTo>
                    <a:pt x="2549" y="2895"/>
                  </a:lnTo>
                  <a:lnTo>
                    <a:pt x="2549" y="2882"/>
                  </a:lnTo>
                  <a:lnTo>
                    <a:pt x="2566" y="2855"/>
                  </a:lnTo>
                  <a:lnTo>
                    <a:pt x="2536" y="2846"/>
                  </a:lnTo>
                  <a:lnTo>
                    <a:pt x="2512" y="2830"/>
                  </a:lnTo>
                  <a:lnTo>
                    <a:pt x="2502" y="2793"/>
                  </a:lnTo>
                  <a:lnTo>
                    <a:pt x="2489" y="2820"/>
                  </a:lnTo>
                  <a:lnTo>
                    <a:pt x="2479" y="2791"/>
                  </a:lnTo>
                  <a:lnTo>
                    <a:pt x="2452" y="2781"/>
                  </a:lnTo>
                  <a:lnTo>
                    <a:pt x="2442" y="2824"/>
                  </a:lnTo>
                  <a:lnTo>
                    <a:pt x="2482" y="2867"/>
                  </a:lnTo>
                  <a:lnTo>
                    <a:pt x="2509" y="2880"/>
                  </a:lnTo>
                  <a:lnTo>
                    <a:pt x="2527" y="2893"/>
                  </a:lnTo>
                  <a:lnTo>
                    <a:pt x="2530" y="2932"/>
                  </a:lnTo>
                  <a:lnTo>
                    <a:pt x="2513" y="2972"/>
                  </a:lnTo>
                  <a:lnTo>
                    <a:pt x="2477" y="2982"/>
                  </a:lnTo>
                  <a:lnTo>
                    <a:pt x="2454" y="3009"/>
                  </a:lnTo>
                  <a:lnTo>
                    <a:pt x="2438" y="3012"/>
                  </a:lnTo>
                  <a:lnTo>
                    <a:pt x="2397" y="3014"/>
                  </a:lnTo>
                  <a:lnTo>
                    <a:pt x="2347" y="3027"/>
                  </a:lnTo>
                  <a:lnTo>
                    <a:pt x="2374" y="3054"/>
                  </a:lnTo>
                  <a:lnTo>
                    <a:pt x="2315" y="3090"/>
                  </a:lnTo>
                  <a:lnTo>
                    <a:pt x="2298" y="3067"/>
                  </a:lnTo>
                  <a:lnTo>
                    <a:pt x="2287" y="3035"/>
                  </a:lnTo>
                  <a:lnTo>
                    <a:pt x="2300" y="3018"/>
                  </a:lnTo>
                  <a:lnTo>
                    <a:pt x="2300" y="2985"/>
                  </a:lnTo>
                  <a:lnTo>
                    <a:pt x="2280" y="2968"/>
                  </a:lnTo>
                  <a:lnTo>
                    <a:pt x="2254" y="3045"/>
                  </a:lnTo>
                  <a:lnTo>
                    <a:pt x="2251" y="3097"/>
                  </a:lnTo>
                  <a:lnTo>
                    <a:pt x="2285" y="3117"/>
                  </a:lnTo>
                  <a:lnTo>
                    <a:pt x="2292" y="3161"/>
                  </a:lnTo>
                  <a:lnTo>
                    <a:pt x="2266" y="3177"/>
                  </a:lnTo>
                  <a:lnTo>
                    <a:pt x="2274" y="3210"/>
                  </a:lnTo>
                  <a:lnTo>
                    <a:pt x="2189" y="3129"/>
                  </a:lnTo>
                  <a:lnTo>
                    <a:pt x="2101" y="3134"/>
                  </a:lnTo>
                  <a:lnTo>
                    <a:pt x="2034" y="3184"/>
                  </a:lnTo>
                  <a:lnTo>
                    <a:pt x="1937" y="3202"/>
                  </a:lnTo>
                  <a:lnTo>
                    <a:pt x="1816" y="3088"/>
                  </a:lnTo>
                  <a:lnTo>
                    <a:pt x="1850" y="2969"/>
                  </a:lnTo>
                  <a:lnTo>
                    <a:pt x="1947" y="2941"/>
                  </a:lnTo>
                  <a:lnTo>
                    <a:pt x="2041" y="2874"/>
                  </a:lnTo>
                  <a:lnTo>
                    <a:pt x="2065" y="2732"/>
                  </a:lnTo>
                  <a:lnTo>
                    <a:pt x="2110" y="2687"/>
                  </a:lnTo>
                  <a:lnTo>
                    <a:pt x="2150" y="2714"/>
                  </a:lnTo>
                  <a:lnTo>
                    <a:pt x="2284" y="2704"/>
                  </a:lnTo>
                  <a:lnTo>
                    <a:pt x="2332" y="2689"/>
                  </a:lnTo>
                  <a:lnTo>
                    <a:pt x="2377" y="2729"/>
                  </a:lnTo>
                  <a:lnTo>
                    <a:pt x="2421" y="2707"/>
                  </a:lnTo>
                  <a:lnTo>
                    <a:pt x="2363" y="2631"/>
                  </a:lnTo>
                  <a:lnTo>
                    <a:pt x="2375" y="2566"/>
                  </a:lnTo>
                  <a:lnTo>
                    <a:pt x="2294" y="2376"/>
                  </a:lnTo>
                  <a:lnTo>
                    <a:pt x="2245" y="2372"/>
                  </a:lnTo>
                  <a:lnTo>
                    <a:pt x="2186" y="2253"/>
                  </a:lnTo>
                  <a:lnTo>
                    <a:pt x="2202" y="2151"/>
                  </a:lnTo>
                  <a:lnTo>
                    <a:pt x="2090" y="1935"/>
                  </a:lnTo>
                  <a:lnTo>
                    <a:pt x="1970" y="1918"/>
                  </a:lnTo>
                  <a:lnTo>
                    <a:pt x="1604" y="1776"/>
                  </a:lnTo>
                  <a:lnTo>
                    <a:pt x="1445" y="1839"/>
                  </a:lnTo>
                  <a:lnTo>
                    <a:pt x="1436" y="1888"/>
                  </a:lnTo>
                  <a:lnTo>
                    <a:pt x="1245" y="1907"/>
                  </a:lnTo>
                  <a:lnTo>
                    <a:pt x="1114" y="2068"/>
                  </a:lnTo>
                  <a:lnTo>
                    <a:pt x="1065" y="2051"/>
                  </a:lnTo>
                  <a:lnTo>
                    <a:pt x="931" y="2057"/>
                  </a:lnTo>
                  <a:lnTo>
                    <a:pt x="816" y="2123"/>
                  </a:lnTo>
                  <a:lnTo>
                    <a:pt x="727" y="2075"/>
                  </a:lnTo>
                  <a:lnTo>
                    <a:pt x="683" y="2090"/>
                  </a:lnTo>
                  <a:lnTo>
                    <a:pt x="620" y="2050"/>
                  </a:lnTo>
                  <a:lnTo>
                    <a:pt x="567" y="2073"/>
                  </a:lnTo>
                  <a:lnTo>
                    <a:pt x="313" y="2000"/>
                  </a:lnTo>
                  <a:lnTo>
                    <a:pt x="209" y="2081"/>
                  </a:lnTo>
                  <a:lnTo>
                    <a:pt x="166" y="2054"/>
                  </a:lnTo>
                  <a:lnTo>
                    <a:pt x="145" y="1985"/>
                  </a:lnTo>
                  <a:lnTo>
                    <a:pt x="95" y="1969"/>
                  </a:lnTo>
                  <a:lnTo>
                    <a:pt x="71" y="1876"/>
                  </a:lnTo>
                  <a:lnTo>
                    <a:pt x="23" y="1830"/>
                  </a:lnTo>
                  <a:lnTo>
                    <a:pt x="0" y="1698"/>
                  </a:lnTo>
                  <a:lnTo>
                    <a:pt x="73" y="1497"/>
                  </a:lnTo>
                  <a:lnTo>
                    <a:pt x="139" y="1439"/>
                  </a:lnTo>
                  <a:lnTo>
                    <a:pt x="130" y="1396"/>
                  </a:lnTo>
                  <a:lnTo>
                    <a:pt x="500" y="1007"/>
                  </a:lnTo>
                  <a:lnTo>
                    <a:pt x="566" y="1001"/>
                  </a:lnTo>
                  <a:lnTo>
                    <a:pt x="606" y="952"/>
                  </a:lnTo>
                  <a:lnTo>
                    <a:pt x="621" y="732"/>
                  </a:lnTo>
                  <a:lnTo>
                    <a:pt x="495" y="538"/>
                  </a:lnTo>
                  <a:lnTo>
                    <a:pt x="468" y="442"/>
                  </a:lnTo>
                  <a:lnTo>
                    <a:pt x="528" y="431"/>
                  </a:lnTo>
                  <a:lnTo>
                    <a:pt x="528" y="412"/>
                  </a:lnTo>
                  <a:lnTo>
                    <a:pt x="540" y="389"/>
                  </a:lnTo>
                  <a:lnTo>
                    <a:pt x="590" y="414"/>
                  </a:lnTo>
                  <a:lnTo>
                    <a:pt x="673" y="307"/>
                  </a:lnTo>
                  <a:lnTo>
                    <a:pt x="663" y="264"/>
                  </a:lnTo>
                  <a:lnTo>
                    <a:pt x="703" y="230"/>
                  </a:lnTo>
                  <a:lnTo>
                    <a:pt x="1073" y="264"/>
                  </a:lnTo>
                  <a:lnTo>
                    <a:pt x="1213" y="263"/>
                  </a:lnTo>
                  <a:lnTo>
                    <a:pt x="1390" y="344"/>
                  </a:lnTo>
                  <a:lnTo>
                    <a:pt x="1463" y="330"/>
                  </a:lnTo>
                  <a:lnTo>
                    <a:pt x="1549" y="306"/>
                  </a:lnTo>
                  <a:lnTo>
                    <a:pt x="1626" y="385"/>
                  </a:lnTo>
                  <a:lnTo>
                    <a:pt x="1837" y="380"/>
                  </a:lnTo>
                  <a:lnTo>
                    <a:pt x="1884" y="415"/>
                  </a:lnTo>
                  <a:lnTo>
                    <a:pt x="2000" y="389"/>
                  </a:lnTo>
                  <a:lnTo>
                    <a:pt x="2038" y="428"/>
                  </a:lnTo>
                  <a:lnTo>
                    <a:pt x="2097" y="357"/>
                  </a:lnTo>
                  <a:lnTo>
                    <a:pt x="2160" y="386"/>
                  </a:lnTo>
                  <a:lnTo>
                    <a:pt x="2153" y="427"/>
                  </a:lnTo>
                  <a:lnTo>
                    <a:pt x="2220" y="416"/>
                  </a:lnTo>
                  <a:lnTo>
                    <a:pt x="2244" y="445"/>
                  </a:lnTo>
                  <a:lnTo>
                    <a:pt x="2357" y="422"/>
                  </a:lnTo>
                  <a:lnTo>
                    <a:pt x="2414" y="523"/>
                  </a:lnTo>
                  <a:lnTo>
                    <a:pt x="2484" y="527"/>
                  </a:lnTo>
                  <a:lnTo>
                    <a:pt x="2511" y="544"/>
                  </a:lnTo>
                  <a:lnTo>
                    <a:pt x="2548" y="483"/>
                  </a:lnTo>
                  <a:lnTo>
                    <a:pt x="2518" y="457"/>
                  </a:lnTo>
                  <a:lnTo>
                    <a:pt x="2539" y="304"/>
                  </a:lnTo>
                  <a:lnTo>
                    <a:pt x="2677" y="110"/>
                  </a:lnTo>
                  <a:lnTo>
                    <a:pt x="2937" y="74"/>
                  </a:lnTo>
                  <a:lnTo>
                    <a:pt x="3034" y="107"/>
                  </a:lnTo>
                  <a:lnTo>
                    <a:pt x="3090" y="57"/>
                  </a:lnTo>
                  <a:lnTo>
                    <a:pt x="3093" y="27"/>
                  </a:lnTo>
                  <a:lnTo>
                    <a:pt x="3126" y="27"/>
                  </a:lnTo>
                  <a:lnTo>
                    <a:pt x="3166" y="3"/>
                  </a:lnTo>
                  <a:lnTo>
                    <a:pt x="3243" y="42"/>
                  </a:lnTo>
                  <a:lnTo>
                    <a:pt x="3446" y="0"/>
                  </a:lnTo>
                  <a:lnTo>
                    <a:pt x="3546" y="15"/>
                  </a:lnTo>
                  <a:lnTo>
                    <a:pt x="3691" y="197"/>
                  </a:lnTo>
                  <a:lnTo>
                    <a:pt x="3632" y="257"/>
                  </a:lnTo>
                  <a:lnTo>
                    <a:pt x="3675" y="323"/>
                  </a:lnTo>
                  <a:lnTo>
                    <a:pt x="3680" y="459"/>
                  </a:lnTo>
                  <a:lnTo>
                    <a:pt x="3927" y="493"/>
                  </a:lnTo>
                  <a:lnTo>
                    <a:pt x="3955" y="589"/>
                  </a:lnTo>
                  <a:lnTo>
                    <a:pt x="4033" y="762"/>
                  </a:lnTo>
                  <a:lnTo>
                    <a:pt x="4060" y="794"/>
                  </a:lnTo>
                  <a:lnTo>
                    <a:pt x="4071" y="871"/>
                  </a:lnTo>
                  <a:lnTo>
                    <a:pt x="4051" y="918"/>
                  </a:lnTo>
                  <a:lnTo>
                    <a:pt x="4131" y="967"/>
                  </a:lnTo>
                  <a:lnTo>
                    <a:pt x="4244" y="872"/>
                  </a:lnTo>
                  <a:lnTo>
                    <a:pt x="4422" y="974"/>
                  </a:lnTo>
                  <a:lnTo>
                    <a:pt x="4551" y="962"/>
                  </a:lnTo>
                  <a:lnTo>
                    <a:pt x="4617" y="899"/>
                  </a:lnTo>
                  <a:lnTo>
                    <a:pt x="4718" y="995"/>
                  </a:lnTo>
                  <a:lnTo>
                    <a:pt x="4738" y="1057"/>
                  </a:lnTo>
                  <a:lnTo>
                    <a:pt x="4800" y="1113"/>
                  </a:lnTo>
                  <a:lnTo>
                    <a:pt x="4892" y="1066"/>
                  </a:lnTo>
                  <a:lnTo>
                    <a:pt x="4993" y="1128"/>
                  </a:lnTo>
                  <a:lnTo>
                    <a:pt x="5037" y="1198"/>
                  </a:lnTo>
                  <a:lnTo>
                    <a:pt x="5170" y="1186"/>
                  </a:lnTo>
                  <a:lnTo>
                    <a:pt x="5201" y="1239"/>
                  </a:lnTo>
                  <a:lnTo>
                    <a:pt x="5315" y="1341"/>
                  </a:lnTo>
                  <a:lnTo>
                    <a:pt x="5418" y="1307"/>
                  </a:lnTo>
                  <a:lnTo>
                    <a:pt x="5475" y="1332"/>
                  </a:lnTo>
                  <a:lnTo>
                    <a:pt x="5428" y="1386"/>
                  </a:lnTo>
                  <a:lnTo>
                    <a:pt x="5463" y="1456"/>
                  </a:lnTo>
                  <a:lnTo>
                    <a:pt x="5344" y="1556"/>
                  </a:lnTo>
                  <a:close/>
                </a:path>
              </a:pathLst>
            </a:custGeom>
            <a:solidFill>
              <a:srgbClr val="D9DBDA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grpSp>
        <p:nvGrpSpPr>
          <p:cNvPr id="447" name="Google Shape;447;p20"/>
          <p:cNvGrpSpPr/>
          <p:nvPr/>
        </p:nvGrpSpPr>
        <p:grpSpPr>
          <a:xfrm>
            <a:off x="3556713" y="4192478"/>
            <a:ext cx="299597" cy="234992"/>
            <a:chOff x="3536950" y="3076575"/>
            <a:chExt cx="669926" cy="525463"/>
          </a:xfrm>
        </p:grpSpPr>
        <p:sp>
          <p:nvSpPr>
            <p:cNvPr id="448" name="Google Shape;448;p20"/>
            <p:cNvSpPr/>
            <p:nvPr/>
          </p:nvSpPr>
          <p:spPr>
            <a:xfrm>
              <a:off x="3762375" y="3381375"/>
              <a:ext cx="17463" cy="34925"/>
            </a:xfrm>
            <a:custGeom>
              <a:rect b="b" l="l" r="r" t="t"/>
              <a:pathLst>
                <a:path extrusionOk="0" h="109" w="54">
                  <a:moveTo>
                    <a:pt x="37" y="109"/>
                  </a:moveTo>
                  <a:lnTo>
                    <a:pt x="54" y="63"/>
                  </a:lnTo>
                  <a:lnTo>
                    <a:pt x="19" y="0"/>
                  </a:lnTo>
                  <a:lnTo>
                    <a:pt x="37" y="59"/>
                  </a:lnTo>
                  <a:lnTo>
                    <a:pt x="0" y="86"/>
                  </a:lnTo>
                  <a:lnTo>
                    <a:pt x="37" y="109"/>
                  </a:lnTo>
                  <a:close/>
                </a:path>
              </a:pathLst>
            </a:custGeom>
            <a:solidFill>
              <a:srgbClr val="D9DBDA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49" name="Google Shape;449;p20"/>
            <p:cNvSpPr/>
            <p:nvPr/>
          </p:nvSpPr>
          <p:spPr>
            <a:xfrm>
              <a:off x="3557588" y="3470275"/>
              <a:ext cx="20638" cy="12700"/>
            </a:xfrm>
            <a:custGeom>
              <a:rect b="b" l="l" r="r" t="t"/>
              <a:pathLst>
                <a:path extrusionOk="0" h="43" w="65">
                  <a:moveTo>
                    <a:pt x="30" y="0"/>
                  </a:moveTo>
                  <a:lnTo>
                    <a:pt x="0" y="6"/>
                  </a:lnTo>
                  <a:lnTo>
                    <a:pt x="38" y="40"/>
                  </a:lnTo>
                  <a:lnTo>
                    <a:pt x="65" y="43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D9DBDA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50" name="Google Shape;450;p20"/>
            <p:cNvSpPr/>
            <p:nvPr/>
          </p:nvSpPr>
          <p:spPr>
            <a:xfrm>
              <a:off x="3536950" y="3205163"/>
              <a:ext cx="269875" cy="382588"/>
            </a:xfrm>
            <a:custGeom>
              <a:rect b="b" l="l" r="r" t="t"/>
              <a:pathLst>
                <a:path extrusionOk="0" h="1205" w="846">
                  <a:moveTo>
                    <a:pt x="452" y="884"/>
                  </a:moveTo>
                  <a:lnTo>
                    <a:pt x="487" y="850"/>
                  </a:lnTo>
                  <a:lnTo>
                    <a:pt x="477" y="817"/>
                  </a:lnTo>
                  <a:lnTo>
                    <a:pt x="427" y="818"/>
                  </a:lnTo>
                  <a:lnTo>
                    <a:pt x="467" y="777"/>
                  </a:lnTo>
                  <a:lnTo>
                    <a:pt x="506" y="737"/>
                  </a:lnTo>
                  <a:lnTo>
                    <a:pt x="443" y="711"/>
                  </a:lnTo>
                  <a:lnTo>
                    <a:pt x="476" y="701"/>
                  </a:lnTo>
                  <a:lnTo>
                    <a:pt x="490" y="654"/>
                  </a:lnTo>
                  <a:lnTo>
                    <a:pt x="526" y="697"/>
                  </a:lnTo>
                  <a:lnTo>
                    <a:pt x="583" y="687"/>
                  </a:lnTo>
                  <a:lnTo>
                    <a:pt x="595" y="656"/>
                  </a:lnTo>
                  <a:lnTo>
                    <a:pt x="565" y="637"/>
                  </a:lnTo>
                  <a:lnTo>
                    <a:pt x="522" y="614"/>
                  </a:lnTo>
                  <a:lnTo>
                    <a:pt x="555" y="597"/>
                  </a:lnTo>
                  <a:lnTo>
                    <a:pt x="559" y="577"/>
                  </a:lnTo>
                  <a:lnTo>
                    <a:pt x="626" y="626"/>
                  </a:lnTo>
                  <a:lnTo>
                    <a:pt x="652" y="586"/>
                  </a:lnTo>
                  <a:lnTo>
                    <a:pt x="655" y="549"/>
                  </a:lnTo>
                  <a:lnTo>
                    <a:pt x="621" y="520"/>
                  </a:lnTo>
                  <a:lnTo>
                    <a:pt x="638" y="470"/>
                  </a:lnTo>
                  <a:lnTo>
                    <a:pt x="657" y="434"/>
                  </a:lnTo>
                  <a:lnTo>
                    <a:pt x="690" y="410"/>
                  </a:lnTo>
                  <a:lnTo>
                    <a:pt x="681" y="487"/>
                  </a:lnTo>
                  <a:lnTo>
                    <a:pt x="727" y="436"/>
                  </a:lnTo>
                  <a:lnTo>
                    <a:pt x="764" y="432"/>
                  </a:lnTo>
                  <a:lnTo>
                    <a:pt x="768" y="479"/>
                  </a:lnTo>
                  <a:lnTo>
                    <a:pt x="782" y="483"/>
                  </a:lnTo>
                  <a:lnTo>
                    <a:pt x="787" y="453"/>
                  </a:lnTo>
                  <a:lnTo>
                    <a:pt x="834" y="419"/>
                  </a:lnTo>
                  <a:lnTo>
                    <a:pt x="846" y="319"/>
                  </a:lnTo>
                  <a:lnTo>
                    <a:pt x="803" y="263"/>
                  </a:lnTo>
                  <a:lnTo>
                    <a:pt x="753" y="273"/>
                  </a:lnTo>
                  <a:lnTo>
                    <a:pt x="712" y="284"/>
                  </a:lnTo>
                  <a:lnTo>
                    <a:pt x="662" y="271"/>
                  </a:lnTo>
                  <a:lnTo>
                    <a:pt x="630" y="308"/>
                  </a:lnTo>
                  <a:lnTo>
                    <a:pt x="597" y="321"/>
                  </a:lnTo>
                  <a:lnTo>
                    <a:pt x="597" y="321"/>
                  </a:lnTo>
                  <a:lnTo>
                    <a:pt x="600" y="307"/>
                  </a:lnTo>
                  <a:lnTo>
                    <a:pt x="604" y="294"/>
                  </a:lnTo>
                  <a:lnTo>
                    <a:pt x="609" y="284"/>
                  </a:lnTo>
                  <a:lnTo>
                    <a:pt x="609" y="284"/>
                  </a:lnTo>
                  <a:lnTo>
                    <a:pt x="617" y="276"/>
                  </a:lnTo>
                  <a:lnTo>
                    <a:pt x="627" y="268"/>
                  </a:lnTo>
                  <a:lnTo>
                    <a:pt x="639" y="258"/>
                  </a:lnTo>
                  <a:lnTo>
                    <a:pt x="666" y="224"/>
                  </a:lnTo>
                  <a:lnTo>
                    <a:pt x="659" y="205"/>
                  </a:lnTo>
                  <a:lnTo>
                    <a:pt x="602" y="245"/>
                  </a:lnTo>
                  <a:lnTo>
                    <a:pt x="602" y="209"/>
                  </a:lnTo>
                  <a:lnTo>
                    <a:pt x="626" y="199"/>
                  </a:lnTo>
                  <a:lnTo>
                    <a:pt x="658" y="188"/>
                  </a:lnTo>
                  <a:lnTo>
                    <a:pt x="655" y="148"/>
                  </a:lnTo>
                  <a:lnTo>
                    <a:pt x="638" y="135"/>
                  </a:lnTo>
                  <a:lnTo>
                    <a:pt x="637" y="59"/>
                  </a:lnTo>
                  <a:lnTo>
                    <a:pt x="630" y="32"/>
                  </a:lnTo>
                  <a:lnTo>
                    <a:pt x="567" y="0"/>
                  </a:lnTo>
                  <a:lnTo>
                    <a:pt x="496" y="14"/>
                  </a:lnTo>
                  <a:lnTo>
                    <a:pt x="461" y="47"/>
                  </a:lnTo>
                  <a:lnTo>
                    <a:pt x="400" y="31"/>
                  </a:lnTo>
                  <a:lnTo>
                    <a:pt x="350" y="45"/>
                  </a:lnTo>
                  <a:lnTo>
                    <a:pt x="335" y="105"/>
                  </a:lnTo>
                  <a:lnTo>
                    <a:pt x="348" y="144"/>
                  </a:lnTo>
                  <a:lnTo>
                    <a:pt x="331" y="177"/>
                  </a:lnTo>
                  <a:lnTo>
                    <a:pt x="351" y="177"/>
                  </a:lnTo>
                  <a:lnTo>
                    <a:pt x="378" y="201"/>
                  </a:lnTo>
                  <a:lnTo>
                    <a:pt x="363" y="264"/>
                  </a:lnTo>
                  <a:lnTo>
                    <a:pt x="306" y="231"/>
                  </a:lnTo>
                  <a:lnTo>
                    <a:pt x="305" y="178"/>
                  </a:lnTo>
                  <a:lnTo>
                    <a:pt x="285" y="145"/>
                  </a:lnTo>
                  <a:lnTo>
                    <a:pt x="241" y="165"/>
                  </a:lnTo>
                  <a:lnTo>
                    <a:pt x="199" y="209"/>
                  </a:lnTo>
                  <a:lnTo>
                    <a:pt x="202" y="255"/>
                  </a:lnTo>
                  <a:lnTo>
                    <a:pt x="219" y="265"/>
                  </a:lnTo>
                  <a:lnTo>
                    <a:pt x="195" y="275"/>
                  </a:lnTo>
                  <a:lnTo>
                    <a:pt x="193" y="329"/>
                  </a:lnTo>
                  <a:lnTo>
                    <a:pt x="165" y="272"/>
                  </a:lnTo>
                  <a:lnTo>
                    <a:pt x="120" y="260"/>
                  </a:lnTo>
                  <a:lnTo>
                    <a:pt x="90" y="263"/>
                  </a:lnTo>
                  <a:lnTo>
                    <a:pt x="55" y="223"/>
                  </a:lnTo>
                  <a:lnTo>
                    <a:pt x="55" y="196"/>
                  </a:lnTo>
                  <a:lnTo>
                    <a:pt x="38" y="181"/>
                  </a:lnTo>
                  <a:lnTo>
                    <a:pt x="9" y="254"/>
                  </a:lnTo>
                  <a:lnTo>
                    <a:pt x="23" y="343"/>
                  </a:lnTo>
                  <a:lnTo>
                    <a:pt x="37" y="360"/>
                  </a:lnTo>
                  <a:lnTo>
                    <a:pt x="34" y="409"/>
                  </a:lnTo>
                  <a:lnTo>
                    <a:pt x="17" y="373"/>
                  </a:lnTo>
                  <a:lnTo>
                    <a:pt x="22" y="523"/>
                  </a:lnTo>
                  <a:lnTo>
                    <a:pt x="52" y="513"/>
                  </a:lnTo>
                  <a:lnTo>
                    <a:pt x="68" y="565"/>
                  </a:lnTo>
                  <a:lnTo>
                    <a:pt x="73" y="622"/>
                  </a:lnTo>
                  <a:lnTo>
                    <a:pt x="53" y="659"/>
                  </a:lnTo>
                  <a:lnTo>
                    <a:pt x="19" y="642"/>
                  </a:lnTo>
                  <a:lnTo>
                    <a:pt x="25" y="572"/>
                  </a:lnTo>
                  <a:lnTo>
                    <a:pt x="15" y="572"/>
                  </a:lnTo>
                  <a:lnTo>
                    <a:pt x="11" y="719"/>
                  </a:lnTo>
                  <a:lnTo>
                    <a:pt x="0" y="758"/>
                  </a:lnTo>
                  <a:lnTo>
                    <a:pt x="44" y="805"/>
                  </a:lnTo>
                  <a:lnTo>
                    <a:pt x="74" y="798"/>
                  </a:lnTo>
                  <a:lnTo>
                    <a:pt x="61" y="761"/>
                  </a:lnTo>
                  <a:lnTo>
                    <a:pt x="97" y="751"/>
                  </a:lnTo>
                  <a:lnTo>
                    <a:pt x="97" y="807"/>
                  </a:lnTo>
                  <a:lnTo>
                    <a:pt x="117" y="840"/>
                  </a:lnTo>
                  <a:lnTo>
                    <a:pt x="158" y="834"/>
                  </a:lnTo>
                  <a:lnTo>
                    <a:pt x="181" y="869"/>
                  </a:lnTo>
                  <a:lnTo>
                    <a:pt x="189" y="943"/>
                  </a:lnTo>
                  <a:lnTo>
                    <a:pt x="199" y="1008"/>
                  </a:lnTo>
                  <a:lnTo>
                    <a:pt x="193" y="1045"/>
                  </a:lnTo>
                  <a:lnTo>
                    <a:pt x="217" y="1121"/>
                  </a:lnTo>
                  <a:lnTo>
                    <a:pt x="214" y="1151"/>
                  </a:lnTo>
                  <a:lnTo>
                    <a:pt x="325" y="1205"/>
                  </a:lnTo>
                  <a:lnTo>
                    <a:pt x="421" y="1176"/>
                  </a:lnTo>
                  <a:lnTo>
                    <a:pt x="397" y="1167"/>
                  </a:lnTo>
                  <a:lnTo>
                    <a:pt x="417" y="1133"/>
                  </a:lnTo>
                  <a:lnTo>
                    <a:pt x="461" y="1152"/>
                  </a:lnTo>
                  <a:lnTo>
                    <a:pt x="484" y="1122"/>
                  </a:lnTo>
                  <a:lnTo>
                    <a:pt x="476" y="1070"/>
                  </a:lnTo>
                  <a:lnTo>
                    <a:pt x="406" y="1070"/>
                  </a:lnTo>
                  <a:lnTo>
                    <a:pt x="403" y="1016"/>
                  </a:lnTo>
                  <a:lnTo>
                    <a:pt x="446" y="976"/>
                  </a:lnTo>
                  <a:lnTo>
                    <a:pt x="452" y="884"/>
                  </a:lnTo>
                  <a:close/>
                </a:path>
              </a:pathLst>
            </a:custGeom>
            <a:solidFill>
              <a:srgbClr val="D9DBDA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51" name="Google Shape;451;p20"/>
            <p:cNvSpPr/>
            <p:nvPr/>
          </p:nvSpPr>
          <p:spPr>
            <a:xfrm>
              <a:off x="3771900" y="3452813"/>
              <a:ext cx="12700" cy="31750"/>
            </a:xfrm>
            <a:custGeom>
              <a:rect b="b" l="l" r="r" t="t"/>
              <a:pathLst>
                <a:path extrusionOk="0" h="99" w="39">
                  <a:moveTo>
                    <a:pt x="39" y="57"/>
                  </a:moveTo>
                  <a:lnTo>
                    <a:pt x="19" y="0"/>
                  </a:lnTo>
                  <a:lnTo>
                    <a:pt x="2" y="4"/>
                  </a:lnTo>
                  <a:lnTo>
                    <a:pt x="0" y="57"/>
                  </a:lnTo>
                  <a:lnTo>
                    <a:pt x="17" y="99"/>
                  </a:lnTo>
                  <a:lnTo>
                    <a:pt x="39" y="57"/>
                  </a:lnTo>
                  <a:close/>
                </a:path>
              </a:pathLst>
            </a:custGeom>
            <a:solidFill>
              <a:srgbClr val="D9DBDA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52" name="Google Shape;452;p20"/>
            <p:cNvSpPr/>
            <p:nvPr/>
          </p:nvSpPr>
          <p:spPr>
            <a:xfrm>
              <a:off x="3810000" y="3352800"/>
              <a:ext cx="152400" cy="192088"/>
            </a:xfrm>
            <a:custGeom>
              <a:rect b="b" l="l" r="r" t="t"/>
              <a:pathLst>
                <a:path extrusionOk="0" h="605" w="484">
                  <a:moveTo>
                    <a:pt x="170" y="138"/>
                  </a:moveTo>
                  <a:lnTo>
                    <a:pt x="143" y="181"/>
                  </a:lnTo>
                  <a:lnTo>
                    <a:pt x="114" y="215"/>
                  </a:lnTo>
                  <a:lnTo>
                    <a:pt x="17" y="193"/>
                  </a:lnTo>
                  <a:lnTo>
                    <a:pt x="0" y="216"/>
                  </a:lnTo>
                  <a:lnTo>
                    <a:pt x="70" y="288"/>
                  </a:lnTo>
                  <a:lnTo>
                    <a:pt x="48" y="328"/>
                  </a:lnTo>
                  <a:lnTo>
                    <a:pt x="82" y="377"/>
                  </a:lnTo>
                  <a:lnTo>
                    <a:pt x="62" y="404"/>
                  </a:lnTo>
                  <a:lnTo>
                    <a:pt x="76" y="451"/>
                  </a:lnTo>
                  <a:lnTo>
                    <a:pt x="103" y="487"/>
                  </a:lnTo>
                  <a:lnTo>
                    <a:pt x="140" y="477"/>
                  </a:lnTo>
                  <a:lnTo>
                    <a:pt x="140" y="477"/>
                  </a:lnTo>
                  <a:lnTo>
                    <a:pt x="158" y="487"/>
                  </a:lnTo>
                  <a:lnTo>
                    <a:pt x="174" y="494"/>
                  </a:lnTo>
                  <a:lnTo>
                    <a:pt x="186" y="500"/>
                  </a:lnTo>
                  <a:lnTo>
                    <a:pt x="186" y="500"/>
                  </a:lnTo>
                  <a:lnTo>
                    <a:pt x="189" y="500"/>
                  </a:lnTo>
                  <a:lnTo>
                    <a:pt x="191" y="499"/>
                  </a:lnTo>
                  <a:lnTo>
                    <a:pt x="196" y="497"/>
                  </a:lnTo>
                  <a:lnTo>
                    <a:pt x="203" y="492"/>
                  </a:lnTo>
                  <a:lnTo>
                    <a:pt x="210" y="488"/>
                  </a:lnTo>
                  <a:lnTo>
                    <a:pt x="221" y="478"/>
                  </a:lnTo>
                  <a:lnTo>
                    <a:pt x="225" y="472"/>
                  </a:lnTo>
                  <a:lnTo>
                    <a:pt x="267" y="522"/>
                  </a:lnTo>
                  <a:lnTo>
                    <a:pt x="220" y="532"/>
                  </a:lnTo>
                  <a:lnTo>
                    <a:pt x="240" y="569"/>
                  </a:lnTo>
                  <a:lnTo>
                    <a:pt x="277" y="575"/>
                  </a:lnTo>
                  <a:lnTo>
                    <a:pt x="310" y="605"/>
                  </a:lnTo>
                  <a:lnTo>
                    <a:pt x="360" y="598"/>
                  </a:lnTo>
                  <a:lnTo>
                    <a:pt x="313" y="535"/>
                  </a:lnTo>
                  <a:lnTo>
                    <a:pt x="319" y="501"/>
                  </a:lnTo>
                  <a:lnTo>
                    <a:pt x="343" y="525"/>
                  </a:lnTo>
                  <a:lnTo>
                    <a:pt x="342" y="494"/>
                  </a:lnTo>
                  <a:lnTo>
                    <a:pt x="396" y="501"/>
                  </a:lnTo>
                  <a:lnTo>
                    <a:pt x="445" y="428"/>
                  </a:lnTo>
                  <a:lnTo>
                    <a:pt x="381" y="359"/>
                  </a:lnTo>
                  <a:lnTo>
                    <a:pt x="378" y="302"/>
                  </a:lnTo>
                  <a:lnTo>
                    <a:pt x="484" y="205"/>
                  </a:lnTo>
                  <a:lnTo>
                    <a:pt x="483" y="155"/>
                  </a:lnTo>
                  <a:lnTo>
                    <a:pt x="463" y="102"/>
                  </a:lnTo>
                  <a:lnTo>
                    <a:pt x="451" y="25"/>
                  </a:lnTo>
                  <a:lnTo>
                    <a:pt x="401" y="0"/>
                  </a:lnTo>
                  <a:lnTo>
                    <a:pt x="306" y="97"/>
                  </a:lnTo>
                  <a:lnTo>
                    <a:pt x="332" y="137"/>
                  </a:lnTo>
                  <a:lnTo>
                    <a:pt x="333" y="176"/>
                  </a:lnTo>
                  <a:lnTo>
                    <a:pt x="303" y="147"/>
                  </a:lnTo>
                  <a:lnTo>
                    <a:pt x="283" y="160"/>
                  </a:lnTo>
                  <a:lnTo>
                    <a:pt x="267" y="230"/>
                  </a:lnTo>
                  <a:lnTo>
                    <a:pt x="206" y="190"/>
                  </a:lnTo>
                  <a:lnTo>
                    <a:pt x="213" y="160"/>
                  </a:lnTo>
                  <a:lnTo>
                    <a:pt x="193" y="141"/>
                  </a:lnTo>
                  <a:lnTo>
                    <a:pt x="249" y="84"/>
                  </a:lnTo>
                  <a:lnTo>
                    <a:pt x="156" y="108"/>
                  </a:lnTo>
                  <a:lnTo>
                    <a:pt x="103" y="79"/>
                  </a:lnTo>
                  <a:lnTo>
                    <a:pt x="103" y="102"/>
                  </a:lnTo>
                  <a:lnTo>
                    <a:pt x="170" y="138"/>
                  </a:lnTo>
                  <a:close/>
                </a:path>
              </a:pathLst>
            </a:custGeom>
            <a:solidFill>
              <a:srgbClr val="D9DBDA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53" name="Google Shape;453;p20"/>
            <p:cNvSpPr/>
            <p:nvPr/>
          </p:nvSpPr>
          <p:spPr>
            <a:xfrm>
              <a:off x="3582988" y="3221038"/>
              <a:ext cx="33338" cy="30163"/>
            </a:xfrm>
            <a:custGeom>
              <a:rect b="b" l="l" r="r" t="t"/>
              <a:pathLst>
                <a:path extrusionOk="0" h="97" w="106">
                  <a:moveTo>
                    <a:pt x="47" y="34"/>
                  </a:moveTo>
                  <a:lnTo>
                    <a:pt x="7" y="25"/>
                  </a:lnTo>
                  <a:lnTo>
                    <a:pt x="0" y="50"/>
                  </a:lnTo>
                  <a:lnTo>
                    <a:pt x="27" y="97"/>
                  </a:lnTo>
                  <a:lnTo>
                    <a:pt x="87" y="67"/>
                  </a:lnTo>
                  <a:lnTo>
                    <a:pt x="106" y="7"/>
                  </a:lnTo>
                  <a:lnTo>
                    <a:pt x="54" y="0"/>
                  </a:lnTo>
                  <a:lnTo>
                    <a:pt x="47" y="34"/>
                  </a:lnTo>
                  <a:close/>
                </a:path>
              </a:pathLst>
            </a:custGeom>
            <a:solidFill>
              <a:srgbClr val="D9DBDA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54" name="Google Shape;454;p20"/>
            <p:cNvSpPr/>
            <p:nvPr/>
          </p:nvSpPr>
          <p:spPr>
            <a:xfrm>
              <a:off x="3798888" y="3146425"/>
              <a:ext cx="26988" cy="20638"/>
            </a:xfrm>
            <a:custGeom>
              <a:rect b="b" l="l" r="r" t="t"/>
              <a:pathLst>
                <a:path extrusionOk="0" h="64" w="87">
                  <a:moveTo>
                    <a:pt x="50" y="37"/>
                  </a:moveTo>
                  <a:lnTo>
                    <a:pt x="87" y="51"/>
                  </a:lnTo>
                  <a:lnTo>
                    <a:pt x="70" y="0"/>
                  </a:lnTo>
                  <a:lnTo>
                    <a:pt x="23" y="14"/>
                  </a:lnTo>
                  <a:lnTo>
                    <a:pt x="0" y="47"/>
                  </a:lnTo>
                  <a:lnTo>
                    <a:pt x="16" y="64"/>
                  </a:lnTo>
                  <a:lnTo>
                    <a:pt x="50" y="37"/>
                  </a:lnTo>
                  <a:close/>
                </a:path>
              </a:pathLst>
            </a:custGeom>
            <a:solidFill>
              <a:srgbClr val="D9DBDA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55" name="Google Shape;455;p20"/>
            <p:cNvSpPr/>
            <p:nvPr/>
          </p:nvSpPr>
          <p:spPr>
            <a:xfrm>
              <a:off x="3552825" y="3076575"/>
              <a:ext cx="219075" cy="200025"/>
            </a:xfrm>
            <a:custGeom>
              <a:rect b="b" l="l" r="r" t="t"/>
              <a:pathLst>
                <a:path extrusionOk="0" h="628" w="691">
                  <a:moveTo>
                    <a:pt x="61" y="599"/>
                  </a:moveTo>
                  <a:lnTo>
                    <a:pt x="87" y="583"/>
                  </a:lnTo>
                  <a:lnTo>
                    <a:pt x="77" y="619"/>
                  </a:lnTo>
                  <a:lnTo>
                    <a:pt x="111" y="628"/>
                  </a:lnTo>
                  <a:lnTo>
                    <a:pt x="114" y="583"/>
                  </a:lnTo>
                  <a:lnTo>
                    <a:pt x="94" y="563"/>
                  </a:lnTo>
                  <a:lnTo>
                    <a:pt x="94" y="549"/>
                  </a:lnTo>
                  <a:lnTo>
                    <a:pt x="59" y="524"/>
                  </a:lnTo>
                  <a:lnTo>
                    <a:pt x="69" y="470"/>
                  </a:lnTo>
                  <a:lnTo>
                    <a:pt x="149" y="442"/>
                  </a:lnTo>
                  <a:lnTo>
                    <a:pt x="172" y="402"/>
                  </a:lnTo>
                  <a:lnTo>
                    <a:pt x="254" y="355"/>
                  </a:lnTo>
                  <a:lnTo>
                    <a:pt x="266" y="399"/>
                  </a:lnTo>
                  <a:lnTo>
                    <a:pt x="312" y="421"/>
                  </a:lnTo>
                  <a:lnTo>
                    <a:pt x="378" y="374"/>
                  </a:lnTo>
                  <a:lnTo>
                    <a:pt x="422" y="386"/>
                  </a:lnTo>
                  <a:lnTo>
                    <a:pt x="448" y="360"/>
                  </a:lnTo>
                  <a:lnTo>
                    <a:pt x="498" y="373"/>
                  </a:lnTo>
                  <a:lnTo>
                    <a:pt x="552" y="379"/>
                  </a:lnTo>
                  <a:lnTo>
                    <a:pt x="582" y="409"/>
                  </a:lnTo>
                  <a:lnTo>
                    <a:pt x="599" y="419"/>
                  </a:lnTo>
                  <a:lnTo>
                    <a:pt x="605" y="389"/>
                  </a:lnTo>
                  <a:lnTo>
                    <a:pt x="638" y="325"/>
                  </a:lnTo>
                  <a:lnTo>
                    <a:pt x="681" y="262"/>
                  </a:lnTo>
                  <a:lnTo>
                    <a:pt x="687" y="205"/>
                  </a:lnTo>
                  <a:lnTo>
                    <a:pt x="663" y="149"/>
                  </a:lnTo>
                  <a:lnTo>
                    <a:pt x="636" y="109"/>
                  </a:lnTo>
                  <a:lnTo>
                    <a:pt x="666" y="33"/>
                  </a:lnTo>
                  <a:lnTo>
                    <a:pt x="691" y="3"/>
                  </a:lnTo>
                  <a:lnTo>
                    <a:pt x="675" y="0"/>
                  </a:lnTo>
                  <a:lnTo>
                    <a:pt x="609" y="70"/>
                  </a:lnTo>
                  <a:lnTo>
                    <a:pt x="570" y="103"/>
                  </a:lnTo>
                  <a:lnTo>
                    <a:pt x="523" y="103"/>
                  </a:lnTo>
                  <a:lnTo>
                    <a:pt x="483" y="128"/>
                  </a:lnTo>
                  <a:lnTo>
                    <a:pt x="420" y="198"/>
                  </a:lnTo>
                  <a:lnTo>
                    <a:pt x="355" y="298"/>
                  </a:lnTo>
                  <a:lnTo>
                    <a:pt x="228" y="313"/>
                  </a:lnTo>
                  <a:lnTo>
                    <a:pt x="189" y="340"/>
                  </a:lnTo>
                  <a:lnTo>
                    <a:pt x="102" y="356"/>
                  </a:lnTo>
                  <a:lnTo>
                    <a:pt x="23" y="423"/>
                  </a:lnTo>
                  <a:lnTo>
                    <a:pt x="9" y="513"/>
                  </a:lnTo>
                  <a:lnTo>
                    <a:pt x="0" y="544"/>
                  </a:lnTo>
                  <a:lnTo>
                    <a:pt x="30" y="557"/>
                  </a:lnTo>
                  <a:lnTo>
                    <a:pt x="61" y="599"/>
                  </a:lnTo>
                  <a:close/>
                </a:path>
              </a:pathLst>
            </a:custGeom>
            <a:solidFill>
              <a:srgbClr val="D9DBDA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56" name="Google Shape;456;p20"/>
            <p:cNvSpPr/>
            <p:nvPr/>
          </p:nvSpPr>
          <p:spPr>
            <a:xfrm>
              <a:off x="3921125" y="3536950"/>
              <a:ext cx="42863" cy="26988"/>
            </a:xfrm>
            <a:custGeom>
              <a:rect b="b" l="l" r="r" t="t"/>
              <a:pathLst>
                <a:path extrusionOk="0" h="87" w="137">
                  <a:moveTo>
                    <a:pt x="37" y="0"/>
                  </a:moveTo>
                  <a:lnTo>
                    <a:pt x="54" y="34"/>
                  </a:lnTo>
                  <a:lnTo>
                    <a:pt x="0" y="57"/>
                  </a:lnTo>
                  <a:lnTo>
                    <a:pt x="35" y="87"/>
                  </a:lnTo>
                  <a:lnTo>
                    <a:pt x="64" y="57"/>
                  </a:lnTo>
                  <a:lnTo>
                    <a:pt x="97" y="44"/>
                  </a:lnTo>
                  <a:lnTo>
                    <a:pt x="137" y="49"/>
                  </a:lnTo>
                  <a:lnTo>
                    <a:pt x="124" y="27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D9DBDA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57" name="Google Shape;457;p20"/>
            <p:cNvSpPr/>
            <p:nvPr/>
          </p:nvSpPr>
          <p:spPr>
            <a:xfrm>
              <a:off x="3878263" y="3548063"/>
              <a:ext cx="41275" cy="53975"/>
            </a:xfrm>
            <a:custGeom>
              <a:rect b="b" l="l" r="r" t="t"/>
              <a:pathLst>
                <a:path extrusionOk="0" h="166" w="127">
                  <a:moveTo>
                    <a:pt x="50" y="37"/>
                  </a:moveTo>
                  <a:lnTo>
                    <a:pt x="23" y="0"/>
                  </a:lnTo>
                  <a:lnTo>
                    <a:pt x="0" y="5"/>
                  </a:lnTo>
                  <a:lnTo>
                    <a:pt x="40" y="80"/>
                  </a:lnTo>
                  <a:lnTo>
                    <a:pt x="30" y="104"/>
                  </a:lnTo>
                  <a:lnTo>
                    <a:pt x="51" y="166"/>
                  </a:lnTo>
                  <a:lnTo>
                    <a:pt x="74" y="136"/>
                  </a:lnTo>
                  <a:lnTo>
                    <a:pt x="96" y="106"/>
                  </a:lnTo>
                  <a:lnTo>
                    <a:pt x="127" y="63"/>
                  </a:lnTo>
                  <a:lnTo>
                    <a:pt x="83" y="17"/>
                  </a:lnTo>
                  <a:lnTo>
                    <a:pt x="50" y="37"/>
                  </a:lnTo>
                  <a:close/>
                </a:path>
              </a:pathLst>
            </a:custGeom>
            <a:solidFill>
              <a:srgbClr val="D9DBDA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58" name="Google Shape;458;p20"/>
            <p:cNvSpPr/>
            <p:nvPr/>
          </p:nvSpPr>
          <p:spPr>
            <a:xfrm>
              <a:off x="3816350" y="3554413"/>
              <a:ext cx="71438" cy="44450"/>
            </a:xfrm>
            <a:custGeom>
              <a:rect b="b" l="l" r="r" t="t"/>
              <a:pathLst>
                <a:path extrusionOk="0" h="140" w="225">
                  <a:moveTo>
                    <a:pt x="190" y="45"/>
                  </a:moveTo>
                  <a:lnTo>
                    <a:pt x="190" y="45"/>
                  </a:lnTo>
                  <a:lnTo>
                    <a:pt x="185" y="42"/>
                  </a:lnTo>
                  <a:lnTo>
                    <a:pt x="176" y="41"/>
                  </a:lnTo>
                  <a:lnTo>
                    <a:pt x="152" y="40"/>
                  </a:lnTo>
                  <a:lnTo>
                    <a:pt x="129" y="40"/>
                  </a:lnTo>
                  <a:lnTo>
                    <a:pt x="120" y="40"/>
                  </a:lnTo>
                  <a:lnTo>
                    <a:pt x="113" y="39"/>
                  </a:lnTo>
                  <a:lnTo>
                    <a:pt x="113" y="39"/>
                  </a:lnTo>
                  <a:lnTo>
                    <a:pt x="98" y="31"/>
                  </a:lnTo>
                  <a:lnTo>
                    <a:pt x="71" y="18"/>
                  </a:lnTo>
                  <a:lnTo>
                    <a:pt x="36" y="0"/>
                  </a:lnTo>
                  <a:lnTo>
                    <a:pt x="0" y="10"/>
                  </a:lnTo>
                  <a:lnTo>
                    <a:pt x="1" y="30"/>
                  </a:lnTo>
                  <a:lnTo>
                    <a:pt x="48" y="62"/>
                  </a:lnTo>
                  <a:lnTo>
                    <a:pt x="1" y="67"/>
                  </a:lnTo>
                  <a:lnTo>
                    <a:pt x="1" y="89"/>
                  </a:lnTo>
                  <a:lnTo>
                    <a:pt x="78" y="116"/>
                  </a:lnTo>
                  <a:lnTo>
                    <a:pt x="98" y="138"/>
                  </a:lnTo>
                  <a:lnTo>
                    <a:pt x="155" y="138"/>
                  </a:lnTo>
                  <a:lnTo>
                    <a:pt x="225" y="140"/>
                  </a:lnTo>
                  <a:lnTo>
                    <a:pt x="205" y="95"/>
                  </a:lnTo>
                  <a:lnTo>
                    <a:pt x="205" y="95"/>
                  </a:lnTo>
                  <a:lnTo>
                    <a:pt x="204" y="88"/>
                  </a:lnTo>
                  <a:lnTo>
                    <a:pt x="201" y="72"/>
                  </a:lnTo>
                  <a:lnTo>
                    <a:pt x="199" y="64"/>
                  </a:lnTo>
                  <a:lnTo>
                    <a:pt x="197" y="56"/>
                  </a:lnTo>
                  <a:lnTo>
                    <a:pt x="194" y="49"/>
                  </a:lnTo>
                  <a:lnTo>
                    <a:pt x="190" y="45"/>
                  </a:lnTo>
                  <a:lnTo>
                    <a:pt x="190" y="45"/>
                  </a:lnTo>
                  <a:close/>
                </a:path>
              </a:pathLst>
            </a:custGeom>
            <a:solidFill>
              <a:srgbClr val="D9DBDA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59" name="Google Shape;459;p20"/>
            <p:cNvSpPr/>
            <p:nvPr/>
          </p:nvSpPr>
          <p:spPr>
            <a:xfrm>
              <a:off x="4160838" y="3494088"/>
              <a:ext cx="46038" cy="52388"/>
            </a:xfrm>
            <a:custGeom>
              <a:rect b="b" l="l" r="r" t="t"/>
              <a:pathLst>
                <a:path extrusionOk="0" h="161" w="146">
                  <a:moveTo>
                    <a:pt x="132" y="82"/>
                  </a:moveTo>
                  <a:lnTo>
                    <a:pt x="35" y="0"/>
                  </a:lnTo>
                  <a:lnTo>
                    <a:pt x="5" y="30"/>
                  </a:lnTo>
                  <a:lnTo>
                    <a:pt x="0" y="93"/>
                  </a:lnTo>
                  <a:lnTo>
                    <a:pt x="127" y="161"/>
                  </a:lnTo>
                  <a:lnTo>
                    <a:pt x="146" y="99"/>
                  </a:lnTo>
                  <a:lnTo>
                    <a:pt x="132" y="82"/>
                  </a:lnTo>
                  <a:close/>
                </a:path>
              </a:pathLst>
            </a:custGeom>
            <a:solidFill>
              <a:srgbClr val="D9DBDA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60" name="Google Shape;460;p20"/>
            <p:cNvSpPr/>
            <p:nvPr/>
          </p:nvSpPr>
          <p:spPr>
            <a:xfrm>
              <a:off x="3697288" y="3443288"/>
              <a:ext cx="100013" cy="96838"/>
            </a:xfrm>
            <a:custGeom>
              <a:rect b="b" l="l" r="r" t="t"/>
              <a:pathLst>
                <a:path extrusionOk="0" h="309" w="317">
                  <a:moveTo>
                    <a:pt x="265" y="277"/>
                  </a:moveTo>
                  <a:lnTo>
                    <a:pt x="298" y="251"/>
                  </a:lnTo>
                  <a:lnTo>
                    <a:pt x="317" y="207"/>
                  </a:lnTo>
                  <a:lnTo>
                    <a:pt x="304" y="158"/>
                  </a:lnTo>
                  <a:lnTo>
                    <a:pt x="237" y="132"/>
                  </a:lnTo>
                  <a:lnTo>
                    <a:pt x="224" y="96"/>
                  </a:lnTo>
                  <a:lnTo>
                    <a:pt x="210" y="79"/>
                  </a:lnTo>
                  <a:lnTo>
                    <a:pt x="199" y="59"/>
                  </a:lnTo>
                  <a:lnTo>
                    <a:pt x="189" y="30"/>
                  </a:lnTo>
                  <a:lnTo>
                    <a:pt x="112" y="0"/>
                  </a:lnTo>
                  <a:lnTo>
                    <a:pt x="83" y="50"/>
                  </a:lnTo>
                  <a:lnTo>
                    <a:pt x="47" y="61"/>
                  </a:lnTo>
                  <a:lnTo>
                    <a:pt x="6" y="41"/>
                  </a:lnTo>
                  <a:lnTo>
                    <a:pt x="0" y="98"/>
                  </a:lnTo>
                  <a:lnTo>
                    <a:pt x="31" y="140"/>
                  </a:lnTo>
                  <a:lnTo>
                    <a:pt x="84" y="177"/>
                  </a:lnTo>
                  <a:lnTo>
                    <a:pt x="91" y="229"/>
                  </a:lnTo>
                  <a:lnTo>
                    <a:pt x="128" y="236"/>
                  </a:lnTo>
                  <a:lnTo>
                    <a:pt x="105" y="256"/>
                  </a:lnTo>
                  <a:lnTo>
                    <a:pt x="146" y="302"/>
                  </a:lnTo>
                  <a:lnTo>
                    <a:pt x="211" y="309"/>
                  </a:lnTo>
                  <a:lnTo>
                    <a:pt x="265" y="277"/>
                  </a:lnTo>
                  <a:close/>
                </a:path>
              </a:pathLst>
            </a:custGeom>
            <a:solidFill>
              <a:srgbClr val="D9DBDA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61" name="Google Shape;461;p20"/>
            <p:cNvSpPr/>
            <p:nvPr/>
          </p:nvSpPr>
          <p:spPr>
            <a:xfrm>
              <a:off x="3692525" y="3529013"/>
              <a:ext cx="25400" cy="46038"/>
            </a:xfrm>
            <a:custGeom>
              <a:rect b="b" l="l" r="r" t="t"/>
              <a:pathLst>
                <a:path extrusionOk="0" h="141" w="80">
                  <a:moveTo>
                    <a:pt x="6" y="0"/>
                  </a:moveTo>
                  <a:lnTo>
                    <a:pt x="16" y="39"/>
                  </a:lnTo>
                  <a:lnTo>
                    <a:pt x="0" y="42"/>
                  </a:lnTo>
                  <a:lnTo>
                    <a:pt x="13" y="86"/>
                  </a:lnTo>
                  <a:lnTo>
                    <a:pt x="11" y="106"/>
                  </a:lnTo>
                  <a:lnTo>
                    <a:pt x="58" y="141"/>
                  </a:lnTo>
                  <a:lnTo>
                    <a:pt x="80" y="88"/>
                  </a:lnTo>
                  <a:lnTo>
                    <a:pt x="77" y="59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D9DBDA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62" name="Google Shape;462;p20"/>
            <p:cNvSpPr/>
            <p:nvPr/>
          </p:nvSpPr>
          <p:spPr>
            <a:xfrm>
              <a:off x="3781425" y="3519488"/>
              <a:ext cx="28575" cy="68263"/>
            </a:xfrm>
            <a:custGeom>
              <a:rect b="b" l="l" r="r" t="t"/>
              <a:pathLst>
                <a:path extrusionOk="0" h="216" w="90">
                  <a:moveTo>
                    <a:pt x="33" y="73"/>
                  </a:moveTo>
                  <a:lnTo>
                    <a:pt x="7" y="123"/>
                  </a:lnTo>
                  <a:lnTo>
                    <a:pt x="0" y="173"/>
                  </a:lnTo>
                  <a:lnTo>
                    <a:pt x="7" y="216"/>
                  </a:lnTo>
                  <a:lnTo>
                    <a:pt x="31" y="186"/>
                  </a:lnTo>
                  <a:lnTo>
                    <a:pt x="66" y="105"/>
                  </a:lnTo>
                  <a:lnTo>
                    <a:pt x="90" y="43"/>
                  </a:lnTo>
                  <a:lnTo>
                    <a:pt x="88" y="0"/>
                  </a:lnTo>
                  <a:lnTo>
                    <a:pt x="33" y="73"/>
                  </a:lnTo>
                  <a:close/>
                </a:path>
              </a:pathLst>
            </a:custGeom>
            <a:solidFill>
              <a:srgbClr val="D9DBDA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63" name="Google Shape;463;p20"/>
            <p:cNvSpPr/>
            <p:nvPr/>
          </p:nvSpPr>
          <p:spPr>
            <a:xfrm>
              <a:off x="3746500" y="3556000"/>
              <a:ext cx="22225" cy="20638"/>
            </a:xfrm>
            <a:custGeom>
              <a:rect b="b" l="l" r="r" t="t"/>
              <a:pathLst>
                <a:path extrusionOk="0" h="66" w="70">
                  <a:moveTo>
                    <a:pt x="20" y="53"/>
                  </a:moveTo>
                  <a:lnTo>
                    <a:pt x="60" y="66"/>
                  </a:lnTo>
                  <a:lnTo>
                    <a:pt x="70" y="26"/>
                  </a:lnTo>
                  <a:lnTo>
                    <a:pt x="0" y="0"/>
                  </a:lnTo>
                  <a:lnTo>
                    <a:pt x="20" y="53"/>
                  </a:lnTo>
                  <a:close/>
                </a:path>
              </a:pathLst>
            </a:custGeom>
            <a:solidFill>
              <a:srgbClr val="D9DBDA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64" name="Google Shape;464;p20"/>
            <p:cNvSpPr/>
            <p:nvPr/>
          </p:nvSpPr>
          <p:spPr>
            <a:xfrm>
              <a:off x="3773488" y="3535363"/>
              <a:ext cx="12700" cy="19050"/>
            </a:xfrm>
            <a:custGeom>
              <a:rect b="b" l="l" r="r" t="t"/>
              <a:pathLst>
                <a:path extrusionOk="0" h="60" w="40">
                  <a:moveTo>
                    <a:pt x="0" y="30"/>
                  </a:moveTo>
                  <a:lnTo>
                    <a:pt x="11" y="60"/>
                  </a:lnTo>
                  <a:lnTo>
                    <a:pt x="40" y="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D9DBDA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65" name="Google Shape;465;p20"/>
            <p:cNvSpPr/>
            <p:nvPr/>
          </p:nvSpPr>
          <p:spPr>
            <a:xfrm>
              <a:off x="3575050" y="3511550"/>
              <a:ext cx="6350" cy="26988"/>
            </a:xfrm>
            <a:custGeom>
              <a:rect b="b" l="l" r="r" t="t"/>
              <a:pathLst>
                <a:path extrusionOk="0" h="87" w="23">
                  <a:moveTo>
                    <a:pt x="0" y="54"/>
                  </a:moveTo>
                  <a:lnTo>
                    <a:pt x="0" y="87"/>
                  </a:lnTo>
                  <a:lnTo>
                    <a:pt x="20" y="60"/>
                  </a:lnTo>
                  <a:lnTo>
                    <a:pt x="23" y="30"/>
                  </a:lnTo>
                  <a:lnTo>
                    <a:pt x="13" y="0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rgbClr val="D9DBDA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grpSp>
        <p:nvGrpSpPr>
          <p:cNvPr id="466" name="Google Shape;466;p20"/>
          <p:cNvGrpSpPr/>
          <p:nvPr/>
        </p:nvGrpSpPr>
        <p:grpSpPr>
          <a:xfrm>
            <a:off x="3470807" y="4402624"/>
            <a:ext cx="384790" cy="518259"/>
            <a:chOff x="3344863" y="3546475"/>
            <a:chExt cx="860425" cy="1158875"/>
          </a:xfrm>
        </p:grpSpPr>
        <p:sp>
          <p:nvSpPr>
            <p:cNvPr id="467" name="Google Shape;467;p20"/>
            <p:cNvSpPr/>
            <p:nvPr/>
          </p:nvSpPr>
          <p:spPr>
            <a:xfrm>
              <a:off x="4081463" y="3681413"/>
              <a:ext cx="69850" cy="58738"/>
            </a:xfrm>
            <a:custGeom>
              <a:rect b="b" l="l" r="r" t="t"/>
              <a:pathLst>
                <a:path extrusionOk="0" h="181" w="217">
                  <a:moveTo>
                    <a:pt x="30" y="63"/>
                  </a:moveTo>
                  <a:lnTo>
                    <a:pt x="0" y="39"/>
                  </a:lnTo>
                  <a:lnTo>
                    <a:pt x="22" y="0"/>
                  </a:lnTo>
                  <a:lnTo>
                    <a:pt x="74" y="73"/>
                  </a:lnTo>
                  <a:lnTo>
                    <a:pt x="107" y="105"/>
                  </a:lnTo>
                  <a:lnTo>
                    <a:pt x="167" y="112"/>
                  </a:lnTo>
                  <a:lnTo>
                    <a:pt x="204" y="107"/>
                  </a:lnTo>
                  <a:lnTo>
                    <a:pt x="197" y="121"/>
                  </a:lnTo>
                  <a:lnTo>
                    <a:pt x="217" y="181"/>
                  </a:lnTo>
                  <a:lnTo>
                    <a:pt x="181" y="157"/>
                  </a:lnTo>
                  <a:lnTo>
                    <a:pt x="137" y="148"/>
                  </a:lnTo>
                  <a:lnTo>
                    <a:pt x="104" y="172"/>
                  </a:lnTo>
                  <a:lnTo>
                    <a:pt x="70" y="148"/>
                  </a:lnTo>
                  <a:lnTo>
                    <a:pt x="70" y="148"/>
                  </a:lnTo>
                  <a:lnTo>
                    <a:pt x="68" y="147"/>
                  </a:lnTo>
                  <a:lnTo>
                    <a:pt x="60" y="143"/>
                  </a:lnTo>
                  <a:lnTo>
                    <a:pt x="54" y="136"/>
                  </a:lnTo>
                  <a:lnTo>
                    <a:pt x="51" y="133"/>
                  </a:lnTo>
                  <a:lnTo>
                    <a:pt x="50" y="128"/>
                  </a:lnTo>
                  <a:lnTo>
                    <a:pt x="50" y="128"/>
                  </a:lnTo>
                  <a:lnTo>
                    <a:pt x="53" y="98"/>
                  </a:lnTo>
                  <a:lnTo>
                    <a:pt x="54" y="76"/>
                  </a:lnTo>
                  <a:lnTo>
                    <a:pt x="30" y="63"/>
                  </a:lnTo>
                  <a:close/>
                </a:path>
              </a:pathLst>
            </a:custGeom>
            <a:solidFill>
              <a:srgbClr val="23BA85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68" name="Google Shape;468;p20"/>
            <p:cNvSpPr/>
            <p:nvPr/>
          </p:nvSpPr>
          <p:spPr>
            <a:xfrm>
              <a:off x="4017963" y="3595688"/>
              <a:ext cx="52388" cy="71438"/>
            </a:xfrm>
            <a:custGeom>
              <a:rect b="b" l="l" r="r" t="t"/>
              <a:pathLst>
                <a:path extrusionOk="0" h="223" w="167">
                  <a:moveTo>
                    <a:pt x="0" y="183"/>
                  </a:moveTo>
                  <a:lnTo>
                    <a:pt x="43" y="219"/>
                  </a:lnTo>
                  <a:lnTo>
                    <a:pt x="43" y="219"/>
                  </a:lnTo>
                  <a:lnTo>
                    <a:pt x="44" y="221"/>
                  </a:lnTo>
                  <a:lnTo>
                    <a:pt x="47" y="223"/>
                  </a:lnTo>
                  <a:lnTo>
                    <a:pt x="51" y="223"/>
                  </a:lnTo>
                  <a:lnTo>
                    <a:pt x="53" y="223"/>
                  </a:lnTo>
                  <a:lnTo>
                    <a:pt x="56" y="222"/>
                  </a:lnTo>
                  <a:lnTo>
                    <a:pt x="60" y="219"/>
                  </a:lnTo>
                  <a:lnTo>
                    <a:pt x="60" y="219"/>
                  </a:lnTo>
                  <a:lnTo>
                    <a:pt x="70" y="208"/>
                  </a:lnTo>
                  <a:lnTo>
                    <a:pt x="80" y="193"/>
                  </a:lnTo>
                  <a:lnTo>
                    <a:pt x="93" y="175"/>
                  </a:lnTo>
                  <a:lnTo>
                    <a:pt x="120" y="179"/>
                  </a:lnTo>
                  <a:lnTo>
                    <a:pt x="147" y="192"/>
                  </a:lnTo>
                  <a:lnTo>
                    <a:pt x="167" y="175"/>
                  </a:lnTo>
                  <a:lnTo>
                    <a:pt x="145" y="135"/>
                  </a:lnTo>
                  <a:lnTo>
                    <a:pt x="125" y="125"/>
                  </a:lnTo>
                  <a:lnTo>
                    <a:pt x="142" y="102"/>
                  </a:lnTo>
                  <a:lnTo>
                    <a:pt x="149" y="82"/>
                  </a:lnTo>
                  <a:lnTo>
                    <a:pt x="132" y="59"/>
                  </a:lnTo>
                  <a:lnTo>
                    <a:pt x="92" y="63"/>
                  </a:lnTo>
                  <a:lnTo>
                    <a:pt x="72" y="46"/>
                  </a:lnTo>
                  <a:lnTo>
                    <a:pt x="72" y="9"/>
                  </a:lnTo>
                  <a:lnTo>
                    <a:pt x="25" y="0"/>
                  </a:lnTo>
                  <a:lnTo>
                    <a:pt x="8" y="24"/>
                  </a:lnTo>
                  <a:lnTo>
                    <a:pt x="12" y="51"/>
                  </a:lnTo>
                  <a:lnTo>
                    <a:pt x="55" y="56"/>
                  </a:lnTo>
                  <a:lnTo>
                    <a:pt x="102" y="86"/>
                  </a:lnTo>
                  <a:lnTo>
                    <a:pt x="99" y="110"/>
                  </a:lnTo>
                  <a:lnTo>
                    <a:pt x="69" y="120"/>
                  </a:lnTo>
                  <a:lnTo>
                    <a:pt x="35" y="90"/>
                  </a:lnTo>
                  <a:lnTo>
                    <a:pt x="15" y="103"/>
                  </a:lnTo>
                  <a:lnTo>
                    <a:pt x="30" y="133"/>
                  </a:lnTo>
                  <a:lnTo>
                    <a:pt x="13" y="153"/>
                  </a:lnTo>
                  <a:lnTo>
                    <a:pt x="0" y="183"/>
                  </a:lnTo>
                  <a:close/>
                </a:path>
              </a:pathLst>
            </a:custGeom>
            <a:solidFill>
              <a:srgbClr val="23BA85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69" name="Google Shape;469;p20"/>
            <p:cNvSpPr/>
            <p:nvPr/>
          </p:nvSpPr>
          <p:spPr>
            <a:xfrm>
              <a:off x="3817938" y="3621088"/>
              <a:ext cx="22225" cy="23813"/>
            </a:xfrm>
            <a:custGeom>
              <a:rect b="b" l="l" r="r" t="t"/>
              <a:pathLst>
                <a:path extrusionOk="0" h="74" w="69">
                  <a:moveTo>
                    <a:pt x="62" y="64"/>
                  </a:moveTo>
                  <a:lnTo>
                    <a:pt x="69" y="37"/>
                  </a:lnTo>
                  <a:lnTo>
                    <a:pt x="26" y="0"/>
                  </a:lnTo>
                  <a:lnTo>
                    <a:pt x="2" y="5"/>
                  </a:lnTo>
                  <a:lnTo>
                    <a:pt x="0" y="57"/>
                  </a:lnTo>
                  <a:lnTo>
                    <a:pt x="30" y="74"/>
                  </a:lnTo>
                  <a:lnTo>
                    <a:pt x="62" y="64"/>
                  </a:lnTo>
                  <a:close/>
                </a:path>
              </a:pathLst>
            </a:custGeom>
            <a:solidFill>
              <a:srgbClr val="23BA85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70" name="Google Shape;470;p20"/>
            <p:cNvSpPr/>
            <p:nvPr/>
          </p:nvSpPr>
          <p:spPr>
            <a:xfrm>
              <a:off x="3575050" y="3589338"/>
              <a:ext cx="14288" cy="17463"/>
            </a:xfrm>
            <a:custGeom>
              <a:rect b="b" l="l" r="r" t="t"/>
              <a:pathLst>
                <a:path extrusionOk="0" h="54" w="42">
                  <a:moveTo>
                    <a:pt x="8" y="0"/>
                  </a:moveTo>
                  <a:lnTo>
                    <a:pt x="0" y="27"/>
                  </a:lnTo>
                  <a:lnTo>
                    <a:pt x="23" y="54"/>
                  </a:lnTo>
                  <a:lnTo>
                    <a:pt x="42" y="34"/>
                  </a:lnTo>
                  <a:lnTo>
                    <a:pt x="42" y="34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23BA85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71" name="Google Shape;471;p20"/>
            <p:cNvSpPr/>
            <p:nvPr/>
          </p:nvSpPr>
          <p:spPr>
            <a:xfrm>
              <a:off x="3567113" y="3605213"/>
              <a:ext cx="9525" cy="12700"/>
            </a:xfrm>
            <a:custGeom>
              <a:rect b="b" l="l" r="r" t="t"/>
              <a:pathLst>
                <a:path extrusionOk="0" h="41" w="27">
                  <a:moveTo>
                    <a:pt x="17" y="41"/>
                  </a:moveTo>
                  <a:lnTo>
                    <a:pt x="27" y="20"/>
                  </a:lnTo>
                  <a:lnTo>
                    <a:pt x="0" y="0"/>
                  </a:lnTo>
                  <a:lnTo>
                    <a:pt x="17" y="41"/>
                  </a:lnTo>
                  <a:close/>
                </a:path>
              </a:pathLst>
            </a:custGeom>
            <a:solidFill>
              <a:srgbClr val="23BA85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72" name="Google Shape;472;p20"/>
            <p:cNvSpPr/>
            <p:nvPr/>
          </p:nvSpPr>
          <p:spPr>
            <a:xfrm>
              <a:off x="3587750" y="3611563"/>
              <a:ext cx="7938" cy="11113"/>
            </a:xfrm>
            <a:custGeom>
              <a:rect b="b" l="l" r="r" t="t"/>
              <a:pathLst>
                <a:path extrusionOk="0" h="37" w="23">
                  <a:moveTo>
                    <a:pt x="23" y="0"/>
                  </a:moveTo>
                  <a:lnTo>
                    <a:pt x="0" y="7"/>
                  </a:lnTo>
                  <a:lnTo>
                    <a:pt x="3" y="37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23BA85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73" name="Google Shape;473;p20"/>
            <p:cNvSpPr/>
            <p:nvPr/>
          </p:nvSpPr>
          <p:spPr>
            <a:xfrm>
              <a:off x="3413125" y="3768725"/>
              <a:ext cx="22225" cy="15875"/>
            </a:xfrm>
            <a:custGeom>
              <a:rect b="b" l="l" r="r" t="t"/>
              <a:pathLst>
                <a:path extrusionOk="0" h="47" w="69">
                  <a:moveTo>
                    <a:pt x="39" y="20"/>
                  </a:moveTo>
                  <a:lnTo>
                    <a:pt x="69" y="13"/>
                  </a:lnTo>
                  <a:lnTo>
                    <a:pt x="56" y="0"/>
                  </a:lnTo>
                  <a:lnTo>
                    <a:pt x="16" y="0"/>
                  </a:lnTo>
                  <a:lnTo>
                    <a:pt x="0" y="27"/>
                  </a:lnTo>
                  <a:lnTo>
                    <a:pt x="17" y="47"/>
                  </a:lnTo>
                  <a:lnTo>
                    <a:pt x="39" y="20"/>
                  </a:lnTo>
                  <a:close/>
                </a:path>
              </a:pathLst>
            </a:custGeom>
            <a:solidFill>
              <a:srgbClr val="23BA85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74" name="Google Shape;474;p20"/>
            <p:cNvSpPr/>
            <p:nvPr/>
          </p:nvSpPr>
          <p:spPr>
            <a:xfrm>
              <a:off x="3441700" y="3751263"/>
              <a:ext cx="23813" cy="11113"/>
            </a:xfrm>
            <a:custGeom>
              <a:rect b="b" l="l" r="r" t="t"/>
              <a:pathLst>
                <a:path extrusionOk="0" h="38" w="72">
                  <a:moveTo>
                    <a:pt x="72" y="0"/>
                  </a:moveTo>
                  <a:lnTo>
                    <a:pt x="40" y="14"/>
                  </a:lnTo>
                  <a:lnTo>
                    <a:pt x="0" y="38"/>
                  </a:lnTo>
                  <a:lnTo>
                    <a:pt x="60" y="17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23BA85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75" name="Google Shape;475;p20"/>
            <p:cNvSpPr/>
            <p:nvPr/>
          </p:nvSpPr>
          <p:spPr>
            <a:xfrm>
              <a:off x="3476625" y="3744913"/>
              <a:ext cx="19050" cy="4763"/>
            </a:xfrm>
            <a:custGeom>
              <a:rect b="b" l="l" r="r" t="t"/>
              <a:pathLst>
                <a:path extrusionOk="0" h="13" w="57">
                  <a:moveTo>
                    <a:pt x="57" y="0"/>
                  </a:moveTo>
                  <a:lnTo>
                    <a:pt x="0" y="6"/>
                  </a:lnTo>
                  <a:lnTo>
                    <a:pt x="47" y="13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23BA85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76" name="Google Shape;476;p20"/>
            <p:cNvSpPr/>
            <p:nvPr/>
          </p:nvSpPr>
          <p:spPr>
            <a:xfrm>
              <a:off x="3509963" y="3743325"/>
              <a:ext cx="15875" cy="3175"/>
            </a:xfrm>
            <a:custGeom>
              <a:rect b="b" l="l" r="r" t="t"/>
              <a:pathLst>
                <a:path extrusionOk="0" h="13" w="51">
                  <a:moveTo>
                    <a:pt x="27" y="0"/>
                  </a:moveTo>
                  <a:lnTo>
                    <a:pt x="0" y="13"/>
                  </a:lnTo>
                  <a:lnTo>
                    <a:pt x="51" y="6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23BA85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77" name="Google Shape;477;p20"/>
            <p:cNvSpPr/>
            <p:nvPr/>
          </p:nvSpPr>
          <p:spPr>
            <a:xfrm>
              <a:off x="3344863" y="3546475"/>
              <a:ext cx="860425" cy="1158875"/>
            </a:xfrm>
            <a:custGeom>
              <a:rect b="b" l="l" r="r" t="t"/>
              <a:pathLst>
                <a:path extrusionOk="0" h="3652" w="2711">
                  <a:moveTo>
                    <a:pt x="2711" y="1803"/>
                  </a:moveTo>
                  <a:lnTo>
                    <a:pt x="2634" y="1657"/>
                  </a:lnTo>
                  <a:lnTo>
                    <a:pt x="2602" y="1538"/>
                  </a:lnTo>
                  <a:lnTo>
                    <a:pt x="2632" y="1437"/>
                  </a:lnTo>
                  <a:lnTo>
                    <a:pt x="2577" y="1322"/>
                  </a:lnTo>
                  <a:lnTo>
                    <a:pt x="2590" y="1180"/>
                  </a:lnTo>
                  <a:lnTo>
                    <a:pt x="2455" y="1067"/>
                  </a:lnTo>
                  <a:lnTo>
                    <a:pt x="2546" y="839"/>
                  </a:lnTo>
                  <a:lnTo>
                    <a:pt x="2541" y="671"/>
                  </a:lnTo>
                  <a:lnTo>
                    <a:pt x="2524" y="668"/>
                  </a:lnTo>
                  <a:lnTo>
                    <a:pt x="2497" y="641"/>
                  </a:lnTo>
                  <a:lnTo>
                    <a:pt x="2470" y="664"/>
                  </a:lnTo>
                  <a:lnTo>
                    <a:pt x="2454" y="624"/>
                  </a:lnTo>
                  <a:lnTo>
                    <a:pt x="2424" y="622"/>
                  </a:lnTo>
                  <a:lnTo>
                    <a:pt x="2380" y="625"/>
                  </a:lnTo>
                  <a:lnTo>
                    <a:pt x="2287" y="580"/>
                  </a:lnTo>
                  <a:lnTo>
                    <a:pt x="2316" y="563"/>
                  </a:lnTo>
                  <a:lnTo>
                    <a:pt x="2329" y="536"/>
                  </a:lnTo>
                  <a:lnTo>
                    <a:pt x="2295" y="500"/>
                  </a:lnTo>
                  <a:lnTo>
                    <a:pt x="2316" y="490"/>
                  </a:lnTo>
                  <a:lnTo>
                    <a:pt x="2292" y="481"/>
                  </a:lnTo>
                  <a:lnTo>
                    <a:pt x="2279" y="441"/>
                  </a:lnTo>
                  <a:lnTo>
                    <a:pt x="2242" y="437"/>
                  </a:lnTo>
                  <a:lnTo>
                    <a:pt x="2232" y="461"/>
                  </a:lnTo>
                  <a:lnTo>
                    <a:pt x="2205" y="422"/>
                  </a:lnTo>
                  <a:lnTo>
                    <a:pt x="2175" y="425"/>
                  </a:lnTo>
                  <a:lnTo>
                    <a:pt x="2158" y="405"/>
                  </a:lnTo>
                  <a:lnTo>
                    <a:pt x="2117" y="349"/>
                  </a:lnTo>
                  <a:lnTo>
                    <a:pt x="2074" y="302"/>
                  </a:lnTo>
                  <a:lnTo>
                    <a:pt x="2054" y="310"/>
                  </a:lnTo>
                  <a:lnTo>
                    <a:pt x="2044" y="334"/>
                  </a:lnTo>
                  <a:lnTo>
                    <a:pt x="1985" y="344"/>
                  </a:lnTo>
                  <a:lnTo>
                    <a:pt x="1931" y="407"/>
                  </a:lnTo>
                  <a:lnTo>
                    <a:pt x="1908" y="390"/>
                  </a:lnTo>
                  <a:lnTo>
                    <a:pt x="1904" y="367"/>
                  </a:lnTo>
                  <a:lnTo>
                    <a:pt x="1934" y="350"/>
                  </a:lnTo>
                  <a:lnTo>
                    <a:pt x="1947" y="305"/>
                  </a:lnTo>
                  <a:lnTo>
                    <a:pt x="2017" y="307"/>
                  </a:lnTo>
                  <a:lnTo>
                    <a:pt x="2017" y="290"/>
                  </a:lnTo>
                  <a:lnTo>
                    <a:pt x="1920" y="291"/>
                  </a:lnTo>
                  <a:lnTo>
                    <a:pt x="1861" y="358"/>
                  </a:lnTo>
                  <a:lnTo>
                    <a:pt x="1851" y="408"/>
                  </a:lnTo>
                  <a:lnTo>
                    <a:pt x="1805" y="435"/>
                  </a:lnTo>
                  <a:lnTo>
                    <a:pt x="1815" y="408"/>
                  </a:lnTo>
                  <a:lnTo>
                    <a:pt x="1778" y="395"/>
                  </a:lnTo>
                  <a:lnTo>
                    <a:pt x="1661" y="463"/>
                  </a:lnTo>
                  <a:lnTo>
                    <a:pt x="1659" y="500"/>
                  </a:lnTo>
                  <a:lnTo>
                    <a:pt x="1616" y="496"/>
                  </a:lnTo>
                  <a:lnTo>
                    <a:pt x="1629" y="553"/>
                  </a:lnTo>
                  <a:lnTo>
                    <a:pt x="1546" y="513"/>
                  </a:lnTo>
                  <a:lnTo>
                    <a:pt x="1470" y="527"/>
                  </a:lnTo>
                  <a:lnTo>
                    <a:pt x="1430" y="568"/>
                  </a:lnTo>
                  <a:lnTo>
                    <a:pt x="1406" y="561"/>
                  </a:lnTo>
                  <a:lnTo>
                    <a:pt x="1392" y="468"/>
                  </a:lnTo>
                  <a:lnTo>
                    <a:pt x="1439" y="442"/>
                  </a:lnTo>
                  <a:lnTo>
                    <a:pt x="1462" y="422"/>
                  </a:lnTo>
                  <a:lnTo>
                    <a:pt x="1504" y="338"/>
                  </a:lnTo>
                  <a:lnTo>
                    <a:pt x="1498" y="311"/>
                  </a:lnTo>
                  <a:lnTo>
                    <a:pt x="1404" y="332"/>
                  </a:lnTo>
                  <a:lnTo>
                    <a:pt x="1371" y="359"/>
                  </a:lnTo>
                  <a:lnTo>
                    <a:pt x="1307" y="307"/>
                  </a:lnTo>
                  <a:lnTo>
                    <a:pt x="1260" y="277"/>
                  </a:lnTo>
                  <a:lnTo>
                    <a:pt x="1231" y="330"/>
                  </a:lnTo>
                  <a:lnTo>
                    <a:pt x="1210" y="278"/>
                  </a:lnTo>
                  <a:lnTo>
                    <a:pt x="1133" y="261"/>
                  </a:lnTo>
                  <a:lnTo>
                    <a:pt x="1173" y="211"/>
                  </a:lnTo>
                  <a:lnTo>
                    <a:pt x="1179" y="175"/>
                  </a:lnTo>
                  <a:lnTo>
                    <a:pt x="1176" y="145"/>
                  </a:lnTo>
                  <a:lnTo>
                    <a:pt x="1156" y="112"/>
                  </a:lnTo>
                  <a:lnTo>
                    <a:pt x="1129" y="115"/>
                  </a:lnTo>
                  <a:lnTo>
                    <a:pt x="1075" y="96"/>
                  </a:lnTo>
                  <a:lnTo>
                    <a:pt x="1010" y="133"/>
                  </a:lnTo>
                  <a:lnTo>
                    <a:pt x="1029" y="100"/>
                  </a:lnTo>
                  <a:lnTo>
                    <a:pt x="933" y="129"/>
                  </a:lnTo>
                  <a:lnTo>
                    <a:pt x="822" y="75"/>
                  </a:lnTo>
                  <a:lnTo>
                    <a:pt x="782" y="88"/>
                  </a:lnTo>
                  <a:lnTo>
                    <a:pt x="759" y="100"/>
                  </a:lnTo>
                  <a:lnTo>
                    <a:pt x="725" y="66"/>
                  </a:lnTo>
                  <a:lnTo>
                    <a:pt x="718" y="29"/>
                  </a:lnTo>
                  <a:lnTo>
                    <a:pt x="718" y="6"/>
                  </a:lnTo>
                  <a:lnTo>
                    <a:pt x="698" y="0"/>
                  </a:lnTo>
                  <a:lnTo>
                    <a:pt x="685" y="46"/>
                  </a:lnTo>
                  <a:lnTo>
                    <a:pt x="685" y="100"/>
                  </a:lnTo>
                  <a:lnTo>
                    <a:pt x="695" y="136"/>
                  </a:lnTo>
                  <a:lnTo>
                    <a:pt x="702" y="126"/>
                  </a:lnTo>
                  <a:lnTo>
                    <a:pt x="709" y="90"/>
                  </a:lnTo>
                  <a:lnTo>
                    <a:pt x="752" y="110"/>
                  </a:lnTo>
                  <a:lnTo>
                    <a:pt x="792" y="102"/>
                  </a:lnTo>
                  <a:lnTo>
                    <a:pt x="816" y="125"/>
                  </a:lnTo>
                  <a:lnTo>
                    <a:pt x="832" y="162"/>
                  </a:lnTo>
                  <a:lnTo>
                    <a:pt x="836" y="191"/>
                  </a:lnTo>
                  <a:lnTo>
                    <a:pt x="874" y="228"/>
                  </a:lnTo>
                  <a:lnTo>
                    <a:pt x="907" y="253"/>
                  </a:lnTo>
                  <a:lnTo>
                    <a:pt x="887" y="293"/>
                  </a:lnTo>
                  <a:lnTo>
                    <a:pt x="850" y="291"/>
                  </a:lnTo>
                  <a:lnTo>
                    <a:pt x="817" y="301"/>
                  </a:lnTo>
                  <a:lnTo>
                    <a:pt x="795" y="331"/>
                  </a:lnTo>
                  <a:lnTo>
                    <a:pt x="805" y="367"/>
                  </a:lnTo>
                  <a:lnTo>
                    <a:pt x="841" y="357"/>
                  </a:lnTo>
                  <a:lnTo>
                    <a:pt x="851" y="334"/>
                  </a:lnTo>
                  <a:lnTo>
                    <a:pt x="878" y="360"/>
                  </a:lnTo>
                  <a:lnTo>
                    <a:pt x="831" y="404"/>
                  </a:lnTo>
                  <a:lnTo>
                    <a:pt x="842" y="444"/>
                  </a:lnTo>
                  <a:lnTo>
                    <a:pt x="902" y="446"/>
                  </a:lnTo>
                  <a:lnTo>
                    <a:pt x="913" y="483"/>
                  </a:lnTo>
                  <a:lnTo>
                    <a:pt x="906" y="500"/>
                  </a:lnTo>
                  <a:lnTo>
                    <a:pt x="896" y="520"/>
                  </a:lnTo>
                  <a:lnTo>
                    <a:pt x="859" y="500"/>
                  </a:lnTo>
                  <a:lnTo>
                    <a:pt x="852" y="510"/>
                  </a:lnTo>
                  <a:lnTo>
                    <a:pt x="849" y="553"/>
                  </a:lnTo>
                  <a:lnTo>
                    <a:pt x="929" y="589"/>
                  </a:lnTo>
                  <a:lnTo>
                    <a:pt x="1000" y="604"/>
                  </a:lnTo>
                  <a:lnTo>
                    <a:pt x="1046" y="621"/>
                  </a:lnTo>
                  <a:lnTo>
                    <a:pt x="1084" y="667"/>
                  </a:lnTo>
                  <a:lnTo>
                    <a:pt x="1085" y="718"/>
                  </a:lnTo>
                  <a:lnTo>
                    <a:pt x="1124" y="749"/>
                  </a:lnTo>
                  <a:lnTo>
                    <a:pt x="1195" y="783"/>
                  </a:lnTo>
                  <a:lnTo>
                    <a:pt x="1121" y="774"/>
                  </a:lnTo>
                  <a:lnTo>
                    <a:pt x="1044" y="678"/>
                  </a:lnTo>
                  <a:lnTo>
                    <a:pt x="984" y="621"/>
                  </a:lnTo>
                  <a:lnTo>
                    <a:pt x="900" y="612"/>
                  </a:lnTo>
                  <a:lnTo>
                    <a:pt x="790" y="600"/>
                  </a:lnTo>
                  <a:lnTo>
                    <a:pt x="740" y="647"/>
                  </a:lnTo>
                  <a:lnTo>
                    <a:pt x="728" y="707"/>
                  </a:lnTo>
                  <a:lnTo>
                    <a:pt x="748" y="773"/>
                  </a:lnTo>
                  <a:lnTo>
                    <a:pt x="776" y="799"/>
                  </a:lnTo>
                  <a:lnTo>
                    <a:pt x="749" y="823"/>
                  </a:lnTo>
                  <a:lnTo>
                    <a:pt x="752" y="799"/>
                  </a:lnTo>
                  <a:lnTo>
                    <a:pt x="721" y="747"/>
                  </a:lnTo>
                  <a:lnTo>
                    <a:pt x="668" y="734"/>
                  </a:lnTo>
                  <a:lnTo>
                    <a:pt x="665" y="757"/>
                  </a:lnTo>
                  <a:lnTo>
                    <a:pt x="709" y="794"/>
                  </a:lnTo>
                  <a:lnTo>
                    <a:pt x="689" y="823"/>
                  </a:lnTo>
                  <a:lnTo>
                    <a:pt x="639" y="817"/>
                  </a:lnTo>
                  <a:lnTo>
                    <a:pt x="614" y="708"/>
                  </a:lnTo>
                  <a:lnTo>
                    <a:pt x="627" y="678"/>
                  </a:lnTo>
                  <a:lnTo>
                    <a:pt x="391" y="687"/>
                  </a:lnTo>
                  <a:lnTo>
                    <a:pt x="341" y="747"/>
                  </a:lnTo>
                  <a:lnTo>
                    <a:pt x="349" y="774"/>
                  </a:lnTo>
                  <a:lnTo>
                    <a:pt x="325" y="767"/>
                  </a:lnTo>
                  <a:lnTo>
                    <a:pt x="302" y="790"/>
                  </a:lnTo>
                  <a:lnTo>
                    <a:pt x="305" y="844"/>
                  </a:lnTo>
                  <a:lnTo>
                    <a:pt x="335" y="849"/>
                  </a:lnTo>
                  <a:lnTo>
                    <a:pt x="379" y="843"/>
                  </a:lnTo>
                  <a:lnTo>
                    <a:pt x="419" y="839"/>
                  </a:lnTo>
                  <a:lnTo>
                    <a:pt x="446" y="885"/>
                  </a:lnTo>
                  <a:lnTo>
                    <a:pt x="470" y="932"/>
                  </a:lnTo>
                  <a:lnTo>
                    <a:pt x="442" y="898"/>
                  </a:lnTo>
                  <a:lnTo>
                    <a:pt x="416" y="875"/>
                  </a:lnTo>
                  <a:lnTo>
                    <a:pt x="389" y="873"/>
                  </a:lnTo>
                  <a:lnTo>
                    <a:pt x="372" y="893"/>
                  </a:lnTo>
                  <a:lnTo>
                    <a:pt x="373" y="925"/>
                  </a:lnTo>
                  <a:lnTo>
                    <a:pt x="318" y="1102"/>
                  </a:lnTo>
                  <a:lnTo>
                    <a:pt x="325" y="1232"/>
                  </a:lnTo>
                  <a:lnTo>
                    <a:pt x="280" y="1275"/>
                  </a:lnTo>
                  <a:lnTo>
                    <a:pt x="311" y="1361"/>
                  </a:lnTo>
                  <a:lnTo>
                    <a:pt x="251" y="1451"/>
                  </a:lnTo>
                  <a:lnTo>
                    <a:pt x="165" y="1531"/>
                  </a:lnTo>
                  <a:lnTo>
                    <a:pt x="22" y="1586"/>
                  </a:lnTo>
                  <a:lnTo>
                    <a:pt x="23" y="1715"/>
                  </a:lnTo>
                  <a:lnTo>
                    <a:pt x="68" y="1831"/>
                  </a:lnTo>
                  <a:lnTo>
                    <a:pt x="12" y="1938"/>
                  </a:lnTo>
                  <a:lnTo>
                    <a:pt x="0" y="2034"/>
                  </a:lnTo>
                  <a:lnTo>
                    <a:pt x="37" y="2084"/>
                  </a:lnTo>
                  <a:lnTo>
                    <a:pt x="71" y="2146"/>
                  </a:lnTo>
                  <a:lnTo>
                    <a:pt x="115" y="2160"/>
                  </a:lnTo>
                  <a:lnTo>
                    <a:pt x="115" y="2266"/>
                  </a:lnTo>
                  <a:lnTo>
                    <a:pt x="74" y="2379"/>
                  </a:lnTo>
                  <a:lnTo>
                    <a:pt x="84" y="2462"/>
                  </a:lnTo>
                  <a:lnTo>
                    <a:pt x="132" y="2574"/>
                  </a:lnTo>
                  <a:lnTo>
                    <a:pt x="123" y="2687"/>
                  </a:lnTo>
                  <a:lnTo>
                    <a:pt x="237" y="2803"/>
                  </a:lnTo>
                  <a:lnTo>
                    <a:pt x="377" y="2810"/>
                  </a:lnTo>
                  <a:lnTo>
                    <a:pt x="464" y="2847"/>
                  </a:lnTo>
                  <a:lnTo>
                    <a:pt x="524" y="2839"/>
                  </a:lnTo>
                  <a:lnTo>
                    <a:pt x="658" y="2882"/>
                  </a:lnTo>
                  <a:lnTo>
                    <a:pt x="674" y="2907"/>
                  </a:lnTo>
                  <a:lnTo>
                    <a:pt x="612" y="2962"/>
                  </a:lnTo>
                  <a:lnTo>
                    <a:pt x="536" y="3069"/>
                  </a:lnTo>
                  <a:lnTo>
                    <a:pt x="507" y="3242"/>
                  </a:lnTo>
                  <a:lnTo>
                    <a:pt x="439" y="3434"/>
                  </a:lnTo>
                  <a:lnTo>
                    <a:pt x="454" y="3547"/>
                  </a:lnTo>
                  <a:lnTo>
                    <a:pt x="527" y="3537"/>
                  </a:lnTo>
                  <a:lnTo>
                    <a:pt x="621" y="3562"/>
                  </a:lnTo>
                  <a:lnTo>
                    <a:pt x="683" y="3528"/>
                  </a:lnTo>
                  <a:lnTo>
                    <a:pt x="763" y="3541"/>
                  </a:lnTo>
                  <a:lnTo>
                    <a:pt x="813" y="3481"/>
                  </a:lnTo>
                  <a:lnTo>
                    <a:pt x="847" y="3510"/>
                  </a:lnTo>
                  <a:lnTo>
                    <a:pt x="924" y="3460"/>
                  </a:lnTo>
                  <a:lnTo>
                    <a:pt x="981" y="3479"/>
                  </a:lnTo>
                  <a:lnTo>
                    <a:pt x="998" y="3442"/>
                  </a:lnTo>
                  <a:lnTo>
                    <a:pt x="1034" y="3499"/>
                  </a:lnTo>
                  <a:lnTo>
                    <a:pt x="1089" y="3512"/>
                  </a:lnTo>
                  <a:lnTo>
                    <a:pt x="1129" y="3511"/>
                  </a:lnTo>
                  <a:lnTo>
                    <a:pt x="1171" y="3512"/>
                  </a:lnTo>
                  <a:lnTo>
                    <a:pt x="1180" y="3556"/>
                  </a:lnTo>
                  <a:lnTo>
                    <a:pt x="1275" y="3648"/>
                  </a:lnTo>
                  <a:lnTo>
                    <a:pt x="1336" y="3652"/>
                  </a:lnTo>
                  <a:lnTo>
                    <a:pt x="1381" y="3602"/>
                  </a:lnTo>
                  <a:lnTo>
                    <a:pt x="1372" y="3568"/>
                  </a:lnTo>
                  <a:lnTo>
                    <a:pt x="1451" y="3553"/>
                  </a:lnTo>
                  <a:lnTo>
                    <a:pt x="1550" y="3615"/>
                  </a:lnTo>
                  <a:lnTo>
                    <a:pt x="1674" y="3591"/>
                  </a:lnTo>
                  <a:lnTo>
                    <a:pt x="1726" y="3516"/>
                  </a:lnTo>
                  <a:lnTo>
                    <a:pt x="1922" y="3522"/>
                  </a:lnTo>
                  <a:lnTo>
                    <a:pt x="1992" y="3487"/>
                  </a:lnTo>
                  <a:lnTo>
                    <a:pt x="2148" y="3551"/>
                  </a:lnTo>
                  <a:lnTo>
                    <a:pt x="2122" y="3481"/>
                  </a:lnTo>
                  <a:lnTo>
                    <a:pt x="2147" y="3428"/>
                  </a:lnTo>
                  <a:lnTo>
                    <a:pt x="2063" y="3309"/>
                  </a:lnTo>
                  <a:lnTo>
                    <a:pt x="2186" y="3206"/>
                  </a:lnTo>
                  <a:lnTo>
                    <a:pt x="2248" y="3206"/>
                  </a:lnTo>
                  <a:lnTo>
                    <a:pt x="2261" y="3117"/>
                  </a:lnTo>
                  <a:lnTo>
                    <a:pt x="2358" y="3045"/>
                  </a:lnTo>
                  <a:lnTo>
                    <a:pt x="2334" y="3001"/>
                  </a:lnTo>
                  <a:lnTo>
                    <a:pt x="2227" y="2923"/>
                  </a:lnTo>
                  <a:lnTo>
                    <a:pt x="2204" y="2834"/>
                  </a:lnTo>
                  <a:lnTo>
                    <a:pt x="2097" y="2774"/>
                  </a:lnTo>
                  <a:lnTo>
                    <a:pt x="1981" y="2650"/>
                  </a:lnTo>
                  <a:lnTo>
                    <a:pt x="1961" y="2504"/>
                  </a:lnTo>
                  <a:lnTo>
                    <a:pt x="1868" y="2377"/>
                  </a:lnTo>
                  <a:lnTo>
                    <a:pt x="1849" y="2293"/>
                  </a:lnTo>
                  <a:lnTo>
                    <a:pt x="1888" y="2244"/>
                  </a:lnTo>
                  <a:lnTo>
                    <a:pt x="1929" y="2319"/>
                  </a:lnTo>
                  <a:lnTo>
                    <a:pt x="1969" y="2283"/>
                  </a:lnTo>
                  <a:lnTo>
                    <a:pt x="2136" y="2206"/>
                  </a:lnTo>
                  <a:lnTo>
                    <a:pt x="2203" y="2196"/>
                  </a:lnTo>
                  <a:lnTo>
                    <a:pt x="2362" y="2076"/>
                  </a:lnTo>
                  <a:lnTo>
                    <a:pt x="2464" y="2048"/>
                  </a:lnTo>
                  <a:lnTo>
                    <a:pt x="2441" y="1974"/>
                  </a:lnTo>
                  <a:lnTo>
                    <a:pt x="2516" y="1964"/>
                  </a:lnTo>
                  <a:lnTo>
                    <a:pt x="2642" y="2056"/>
                  </a:lnTo>
                  <a:lnTo>
                    <a:pt x="2668" y="1971"/>
                  </a:lnTo>
                  <a:lnTo>
                    <a:pt x="2711" y="1864"/>
                  </a:lnTo>
                  <a:lnTo>
                    <a:pt x="2711" y="1803"/>
                  </a:lnTo>
                  <a:close/>
                </a:path>
              </a:pathLst>
            </a:custGeom>
            <a:solidFill>
              <a:srgbClr val="23BA85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478" name="Google Shape;478;p20"/>
          <p:cNvSpPr/>
          <p:nvPr/>
        </p:nvSpPr>
        <p:spPr>
          <a:xfrm>
            <a:off x="5131368" y="5229706"/>
            <a:ext cx="175393" cy="173226"/>
          </a:xfrm>
          <a:custGeom>
            <a:rect b="b" l="l" r="r" t="t"/>
            <a:pathLst>
              <a:path extrusionOk="0" h="181362" w="183631">
                <a:moveTo>
                  <a:pt x="9346" y="127102"/>
                </a:moveTo>
                <a:lnTo>
                  <a:pt x="21808" y="138282"/>
                </a:lnTo>
                <a:lnTo>
                  <a:pt x="34418" y="134108"/>
                </a:lnTo>
                <a:lnTo>
                  <a:pt x="48363" y="145139"/>
                </a:lnTo>
                <a:lnTo>
                  <a:pt x="49105" y="155872"/>
                </a:lnTo>
                <a:lnTo>
                  <a:pt x="55039" y="164369"/>
                </a:lnTo>
                <a:lnTo>
                  <a:pt x="69577" y="169437"/>
                </a:lnTo>
                <a:lnTo>
                  <a:pt x="72099" y="180915"/>
                </a:lnTo>
                <a:lnTo>
                  <a:pt x="54594" y="181362"/>
                </a:lnTo>
                <a:lnTo>
                  <a:pt x="26110" y="173760"/>
                </a:lnTo>
                <a:lnTo>
                  <a:pt x="4896" y="151549"/>
                </a:lnTo>
                <a:lnTo>
                  <a:pt x="0" y="132469"/>
                </a:lnTo>
                <a:close/>
                <a:moveTo>
                  <a:pt x="54111" y="0"/>
                </a:moveTo>
                <a:lnTo>
                  <a:pt x="71355" y="595"/>
                </a:lnTo>
                <a:lnTo>
                  <a:pt x="93803" y="12785"/>
                </a:lnTo>
                <a:lnTo>
                  <a:pt x="121899" y="43408"/>
                </a:lnTo>
                <a:lnTo>
                  <a:pt x="148806" y="39989"/>
                </a:lnTo>
                <a:lnTo>
                  <a:pt x="157280" y="18731"/>
                </a:lnTo>
                <a:lnTo>
                  <a:pt x="163523" y="6838"/>
                </a:lnTo>
                <a:lnTo>
                  <a:pt x="174078" y="16055"/>
                </a:lnTo>
                <a:lnTo>
                  <a:pt x="181957" y="20218"/>
                </a:lnTo>
                <a:lnTo>
                  <a:pt x="183631" y="22747"/>
                </a:lnTo>
                <a:lnTo>
                  <a:pt x="144107" y="87805"/>
                </a:lnTo>
                <a:lnTo>
                  <a:pt x="90036" y="160114"/>
                </a:lnTo>
                <a:lnTo>
                  <a:pt x="83843" y="153118"/>
                </a:lnTo>
                <a:lnTo>
                  <a:pt x="87708" y="147766"/>
                </a:lnTo>
                <a:lnTo>
                  <a:pt x="79829" y="144496"/>
                </a:lnTo>
                <a:lnTo>
                  <a:pt x="81762" y="137806"/>
                </a:lnTo>
                <a:lnTo>
                  <a:pt x="78491" y="134090"/>
                </a:lnTo>
                <a:lnTo>
                  <a:pt x="69869" y="132752"/>
                </a:lnTo>
                <a:lnTo>
                  <a:pt x="61841" y="124278"/>
                </a:lnTo>
                <a:lnTo>
                  <a:pt x="60355" y="110453"/>
                </a:lnTo>
                <a:lnTo>
                  <a:pt x="59760" y="103912"/>
                </a:lnTo>
                <a:lnTo>
                  <a:pt x="33002" y="85627"/>
                </a:lnTo>
                <a:lnTo>
                  <a:pt x="32853" y="73883"/>
                </a:lnTo>
                <a:lnTo>
                  <a:pt x="26907" y="66748"/>
                </a:lnTo>
                <a:lnTo>
                  <a:pt x="15014" y="66748"/>
                </a:lnTo>
                <a:lnTo>
                  <a:pt x="15460" y="50395"/>
                </a:lnTo>
                <a:lnTo>
                  <a:pt x="8919" y="49057"/>
                </a:lnTo>
                <a:lnTo>
                  <a:pt x="8919" y="41922"/>
                </a:lnTo>
                <a:lnTo>
                  <a:pt x="18136" y="35083"/>
                </a:lnTo>
                <a:lnTo>
                  <a:pt x="32704" y="48165"/>
                </a:lnTo>
                <a:lnTo>
                  <a:pt x="45935" y="52030"/>
                </a:lnTo>
                <a:lnTo>
                  <a:pt x="54557" y="58571"/>
                </a:lnTo>
                <a:lnTo>
                  <a:pt x="57233" y="48760"/>
                </a:lnTo>
                <a:lnTo>
                  <a:pt x="64369" y="42814"/>
                </a:lnTo>
                <a:lnTo>
                  <a:pt x="55003" y="35529"/>
                </a:lnTo>
                <a:lnTo>
                  <a:pt x="52476" y="31070"/>
                </a:lnTo>
                <a:lnTo>
                  <a:pt x="42516" y="24975"/>
                </a:lnTo>
                <a:lnTo>
                  <a:pt x="41029" y="17244"/>
                </a:lnTo>
                <a:lnTo>
                  <a:pt x="52773" y="9366"/>
                </a:lnTo>
                <a:close/>
              </a:path>
            </a:pathLst>
          </a:custGeom>
          <a:solidFill>
            <a:srgbClr val="D9DBDA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79" name="Google Shape;479;p20"/>
          <p:cNvSpPr/>
          <p:nvPr/>
        </p:nvSpPr>
        <p:spPr>
          <a:xfrm>
            <a:off x="3819392" y="4410434"/>
            <a:ext cx="426677" cy="391179"/>
          </a:xfrm>
          <a:custGeom>
            <a:rect b="b" l="l" r="r" t="t"/>
            <a:pathLst>
              <a:path extrusionOk="0" h="2753" w="3008">
                <a:moveTo>
                  <a:pt x="2882" y="1794"/>
                </a:moveTo>
                <a:lnTo>
                  <a:pt x="2855" y="1698"/>
                </a:lnTo>
                <a:lnTo>
                  <a:pt x="2831" y="1538"/>
                </a:lnTo>
                <a:lnTo>
                  <a:pt x="2873" y="1383"/>
                </a:lnTo>
                <a:lnTo>
                  <a:pt x="2722" y="1313"/>
                </a:lnTo>
                <a:lnTo>
                  <a:pt x="2752" y="1193"/>
                </a:lnTo>
                <a:lnTo>
                  <a:pt x="2934" y="1094"/>
                </a:lnTo>
                <a:lnTo>
                  <a:pt x="2941" y="979"/>
                </a:lnTo>
                <a:lnTo>
                  <a:pt x="2959" y="939"/>
                </a:lnTo>
                <a:lnTo>
                  <a:pt x="2914" y="825"/>
                </a:lnTo>
                <a:lnTo>
                  <a:pt x="2840" y="595"/>
                </a:lnTo>
                <a:lnTo>
                  <a:pt x="2849" y="551"/>
                </a:lnTo>
                <a:lnTo>
                  <a:pt x="2848" y="418"/>
                </a:lnTo>
                <a:lnTo>
                  <a:pt x="2740" y="318"/>
                </a:lnTo>
                <a:lnTo>
                  <a:pt x="2655" y="261"/>
                </a:lnTo>
                <a:lnTo>
                  <a:pt x="2615" y="265"/>
                </a:lnTo>
                <a:lnTo>
                  <a:pt x="2402" y="293"/>
                </a:lnTo>
                <a:lnTo>
                  <a:pt x="2153" y="234"/>
                </a:lnTo>
                <a:lnTo>
                  <a:pt x="1661" y="214"/>
                </a:lnTo>
                <a:lnTo>
                  <a:pt x="1615" y="255"/>
                </a:lnTo>
                <a:lnTo>
                  <a:pt x="1559" y="295"/>
                </a:lnTo>
                <a:lnTo>
                  <a:pt x="1532" y="315"/>
                </a:lnTo>
                <a:lnTo>
                  <a:pt x="1512" y="250"/>
                </a:lnTo>
                <a:lnTo>
                  <a:pt x="1549" y="246"/>
                </a:lnTo>
                <a:lnTo>
                  <a:pt x="1628" y="192"/>
                </a:lnTo>
                <a:lnTo>
                  <a:pt x="1680" y="138"/>
                </a:lnTo>
                <a:lnTo>
                  <a:pt x="1687" y="86"/>
                </a:lnTo>
                <a:lnTo>
                  <a:pt x="1673" y="79"/>
                </a:lnTo>
                <a:lnTo>
                  <a:pt x="1654" y="139"/>
                </a:lnTo>
                <a:lnTo>
                  <a:pt x="1539" y="226"/>
                </a:lnTo>
                <a:lnTo>
                  <a:pt x="1468" y="250"/>
                </a:lnTo>
                <a:lnTo>
                  <a:pt x="1402" y="254"/>
                </a:lnTo>
                <a:lnTo>
                  <a:pt x="1378" y="227"/>
                </a:lnTo>
                <a:lnTo>
                  <a:pt x="1305" y="195"/>
                </a:lnTo>
                <a:lnTo>
                  <a:pt x="1293" y="126"/>
                </a:lnTo>
                <a:lnTo>
                  <a:pt x="1283" y="76"/>
                </a:lnTo>
                <a:lnTo>
                  <a:pt x="1314" y="46"/>
                </a:lnTo>
                <a:lnTo>
                  <a:pt x="1340" y="63"/>
                </a:lnTo>
                <a:lnTo>
                  <a:pt x="1374" y="115"/>
                </a:lnTo>
                <a:lnTo>
                  <a:pt x="1390" y="145"/>
                </a:lnTo>
                <a:lnTo>
                  <a:pt x="1394" y="128"/>
                </a:lnTo>
                <a:lnTo>
                  <a:pt x="1374" y="65"/>
                </a:lnTo>
                <a:lnTo>
                  <a:pt x="1292" y="9"/>
                </a:lnTo>
                <a:lnTo>
                  <a:pt x="1153" y="0"/>
                </a:lnTo>
                <a:lnTo>
                  <a:pt x="1003" y="38"/>
                </a:lnTo>
                <a:lnTo>
                  <a:pt x="887" y="63"/>
                </a:lnTo>
                <a:lnTo>
                  <a:pt x="794" y="134"/>
                </a:lnTo>
                <a:lnTo>
                  <a:pt x="687" y="151"/>
                </a:lnTo>
                <a:lnTo>
                  <a:pt x="608" y="237"/>
                </a:lnTo>
                <a:lnTo>
                  <a:pt x="529" y="315"/>
                </a:lnTo>
                <a:lnTo>
                  <a:pt x="380" y="343"/>
                </a:lnTo>
                <a:lnTo>
                  <a:pt x="207" y="405"/>
                </a:lnTo>
                <a:lnTo>
                  <a:pt x="174" y="451"/>
                </a:lnTo>
                <a:lnTo>
                  <a:pt x="141" y="485"/>
                </a:lnTo>
                <a:lnTo>
                  <a:pt x="101" y="471"/>
                </a:lnTo>
                <a:lnTo>
                  <a:pt x="74" y="505"/>
                </a:lnTo>
                <a:lnTo>
                  <a:pt x="95" y="548"/>
                </a:lnTo>
                <a:lnTo>
                  <a:pt x="118" y="557"/>
                </a:lnTo>
                <a:lnTo>
                  <a:pt x="101" y="581"/>
                </a:lnTo>
                <a:lnTo>
                  <a:pt x="86" y="615"/>
                </a:lnTo>
                <a:lnTo>
                  <a:pt x="91" y="783"/>
                </a:lnTo>
                <a:lnTo>
                  <a:pt x="0" y="1011"/>
                </a:lnTo>
                <a:lnTo>
                  <a:pt x="135" y="1124"/>
                </a:lnTo>
                <a:lnTo>
                  <a:pt x="122" y="1266"/>
                </a:lnTo>
                <a:lnTo>
                  <a:pt x="177" y="1381"/>
                </a:lnTo>
                <a:lnTo>
                  <a:pt x="147" y="1482"/>
                </a:lnTo>
                <a:lnTo>
                  <a:pt x="179" y="1601"/>
                </a:lnTo>
                <a:lnTo>
                  <a:pt x="256" y="1747"/>
                </a:lnTo>
                <a:lnTo>
                  <a:pt x="256" y="1808"/>
                </a:lnTo>
                <a:lnTo>
                  <a:pt x="213" y="1915"/>
                </a:lnTo>
                <a:lnTo>
                  <a:pt x="187" y="2000"/>
                </a:lnTo>
                <a:lnTo>
                  <a:pt x="230" y="1973"/>
                </a:lnTo>
                <a:lnTo>
                  <a:pt x="262" y="1902"/>
                </a:lnTo>
                <a:lnTo>
                  <a:pt x="329" y="1914"/>
                </a:lnTo>
                <a:lnTo>
                  <a:pt x="361" y="2074"/>
                </a:lnTo>
                <a:lnTo>
                  <a:pt x="401" y="2081"/>
                </a:lnTo>
                <a:lnTo>
                  <a:pt x="471" y="2050"/>
                </a:lnTo>
                <a:lnTo>
                  <a:pt x="548" y="2125"/>
                </a:lnTo>
                <a:lnTo>
                  <a:pt x="672" y="2101"/>
                </a:lnTo>
                <a:lnTo>
                  <a:pt x="646" y="2204"/>
                </a:lnTo>
                <a:lnTo>
                  <a:pt x="745" y="2304"/>
                </a:lnTo>
                <a:lnTo>
                  <a:pt x="815" y="2286"/>
                </a:lnTo>
                <a:lnTo>
                  <a:pt x="775" y="2203"/>
                </a:lnTo>
                <a:lnTo>
                  <a:pt x="814" y="2158"/>
                </a:lnTo>
                <a:lnTo>
                  <a:pt x="905" y="2227"/>
                </a:lnTo>
                <a:lnTo>
                  <a:pt x="1042" y="2222"/>
                </a:lnTo>
                <a:lnTo>
                  <a:pt x="1082" y="2213"/>
                </a:lnTo>
                <a:lnTo>
                  <a:pt x="1114" y="2372"/>
                </a:lnTo>
                <a:lnTo>
                  <a:pt x="1176" y="2344"/>
                </a:lnTo>
                <a:lnTo>
                  <a:pt x="1306" y="2437"/>
                </a:lnTo>
                <a:lnTo>
                  <a:pt x="1307" y="2525"/>
                </a:lnTo>
                <a:lnTo>
                  <a:pt x="1374" y="2559"/>
                </a:lnTo>
                <a:lnTo>
                  <a:pt x="1378" y="2577"/>
                </a:lnTo>
                <a:lnTo>
                  <a:pt x="1482" y="2665"/>
                </a:lnTo>
                <a:lnTo>
                  <a:pt x="1574" y="2558"/>
                </a:lnTo>
                <a:lnTo>
                  <a:pt x="1613" y="2536"/>
                </a:lnTo>
                <a:lnTo>
                  <a:pt x="1668" y="2642"/>
                </a:lnTo>
                <a:lnTo>
                  <a:pt x="1730" y="2703"/>
                </a:lnTo>
                <a:lnTo>
                  <a:pt x="1903" y="2626"/>
                </a:lnTo>
                <a:lnTo>
                  <a:pt x="2041" y="2673"/>
                </a:lnTo>
                <a:lnTo>
                  <a:pt x="2112" y="2611"/>
                </a:lnTo>
                <a:lnTo>
                  <a:pt x="2290" y="2601"/>
                </a:lnTo>
                <a:lnTo>
                  <a:pt x="2358" y="2689"/>
                </a:lnTo>
                <a:lnTo>
                  <a:pt x="2460" y="2753"/>
                </a:lnTo>
                <a:lnTo>
                  <a:pt x="2526" y="2695"/>
                </a:lnTo>
                <a:lnTo>
                  <a:pt x="2517" y="2652"/>
                </a:lnTo>
                <a:lnTo>
                  <a:pt x="2887" y="2263"/>
                </a:lnTo>
                <a:lnTo>
                  <a:pt x="2953" y="2257"/>
                </a:lnTo>
                <a:lnTo>
                  <a:pt x="2993" y="2208"/>
                </a:lnTo>
                <a:lnTo>
                  <a:pt x="3008" y="1988"/>
                </a:lnTo>
                <a:lnTo>
                  <a:pt x="2882" y="1794"/>
                </a:lnTo>
                <a:close/>
              </a:path>
            </a:pathLst>
          </a:custGeom>
          <a:solidFill>
            <a:srgbClr val="23BA85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80" name="Google Shape;480;p20"/>
          <p:cNvSpPr/>
          <p:nvPr/>
        </p:nvSpPr>
        <p:spPr>
          <a:xfrm>
            <a:off x="3464417" y="4740558"/>
            <a:ext cx="24848" cy="48277"/>
          </a:xfrm>
          <a:custGeom>
            <a:rect b="b" l="l" r="r" t="t"/>
            <a:pathLst>
              <a:path extrusionOk="0" h="339" w="176">
                <a:moveTo>
                  <a:pt x="176" y="195"/>
                </a:moveTo>
                <a:lnTo>
                  <a:pt x="167" y="308"/>
                </a:lnTo>
                <a:lnTo>
                  <a:pt x="80" y="339"/>
                </a:lnTo>
                <a:lnTo>
                  <a:pt x="33" y="329"/>
                </a:lnTo>
                <a:lnTo>
                  <a:pt x="0" y="290"/>
                </a:lnTo>
                <a:lnTo>
                  <a:pt x="2" y="196"/>
                </a:lnTo>
                <a:lnTo>
                  <a:pt x="34" y="80"/>
                </a:lnTo>
                <a:lnTo>
                  <a:pt x="118" y="0"/>
                </a:lnTo>
                <a:lnTo>
                  <a:pt x="128" y="83"/>
                </a:lnTo>
                <a:lnTo>
                  <a:pt x="176" y="195"/>
                </a:lnTo>
                <a:close/>
              </a:path>
            </a:pathLst>
          </a:custGeom>
          <a:solidFill>
            <a:srgbClr val="D9DBDA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81" name="Google Shape;481;p20"/>
          <p:cNvSpPr/>
          <p:nvPr/>
        </p:nvSpPr>
        <p:spPr>
          <a:xfrm>
            <a:off x="3326691" y="4659624"/>
            <a:ext cx="160447" cy="124241"/>
          </a:xfrm>
          <a:custGeom>
            <a:rect b="b" l="l" r="r" t="t"/>
            <a:pathLst>
              <a:path extrusionOk="0" h="871" w="1131">
                <a:moveTo>
                  <a:pt x="1131" y="454"/>
                </a:moveTo>
                <a:lnTo>
                  <a:pt x="1090" y="567"/>
                </a:lnTo>
                <a:lnTo>
                  <a:pt x="1006" y="647"/>
                </a:lnTo>
                <a:lnTo>
                  <a:pt x="974" y="763"/>
                </a:lnTo>
                <a:lnTo>
                  <a:pt x="972" y="857"/>
                </a:lnTo>
                <a:lnTo>
                  <a:pt x="872" y="871"/>
                </a:lnTo>
                <a:lnTo>
                  <a:pt x="761" y="806"/>
                </a:lnTo>
                <a:lnTo>
                  <a:pt x="707" y="710"/>
                </a:lnTo>
                <a:lnTo>
                  <a:pt x="693" y="611"/>
                </a:lnTo>
                <a:lnTo>
                  <a:pt x="663" y="591"/>
                </a:lnTo>
                <a:lnTo>
                  <a:pt x="600" y="677"/>
                </a:lnTo>
                <a:lnTo>
                  <a:pt x="494" y="652"/>
                </a:lnTo>
                <a:lnTo>
                  <a:pt x="439" y="546"/>
                </a:lnTo>
                <a:lnTo>
                  <a:pt x="384" y="433"/>
                </a:lnTo>
                <a:lnTo>
                  <a:pt x="265" y="438"/>
                </a:lnTo>
                <a:lnTo>
                  <a:pt x="215" y="409"/>
                </a:lnTo>
                <a:lnTo>
                  <a:pt x="187" y="323"/>
                </a:lnTo>
                <a:lnTo>
                  <a:pt x="134" y="303"/>
                </a:lnTo>
                <a:lnTo>
                  <a:pt x="40" y="334"/>
                </a:lnTo>
                <a:lnTo>
                  <a:pt x="27" y="277"/>
                </a:lnTo>
                <a:lnTo>
                  <a:pt x="0" y="228"/>
                </a:lnTo>
                <a:lnTo>
                  <a:pt x="5" y="165"/>
                </a:lnTo>
                <a:lnTo>
                  <a:pt x="95" y="111"/>
                </a:lnTo>
                <a:lnTo>
                  <a:pt x="188" y="33"/>
                </a:lnTo>
                <a:lnTo>
                  <a:pt x="325" y="126"/>
                </a:lnTo>
                <a:lnTo>
                  <a:pt x="412" y="125"/>
                </a:lnTo>
                <a:lnTo>
                  <a:pt x="515" y="74"/>
                </a:lnTo>
                <a:lnTo>
                  <a:pt x="594" y="0"/>
                </a:lnTo>
                <a:lnTo>
                  <a:pt x="744" y="6"/>
                </a:lnTo>
                <a:lnTo>
                  <a:pt x="801" y="38"/>
                </a:lnTo>
                <a:lnTo>
                  <a:pt x="891" y="35"/>
                </a:lnTo>
                <a:lnTo>
                  <a:pt x="938" y="47"/>
                </a:lnTo>
                <a:lnTo>
                  <a:pt x="965" y="104"/>
                </a:lnTo>
                <a:lnTo>
                  <a:pt x="936" y="160"/>
                </a:lnTo>
                <a:lnTo>
                  <a:pt x="879" y="207"/>
                </a:lnTo>
                <a:lnTo>
                  <a:pt x="907" y="266"/>
                </a:lnTo>
                <a:lnTo>
                  <a:pt x="967" y="285"/>
                </a:lnTo>
                <a:lnTo>
                  <a:pt x="1053" y="272"/>
                </a:lnTo>
                <a:lnTo>
                  <a:pt x="1087" y="334"/>
                </a:lnTo>
                <a:lnTo>
                  <a:pt x="1131" y="348"/>
                </a:lnTo>
                <a:lnTo>
                  <a:pt x="1131" y="454"/>
                </a:lnTo>
                <a:close/>
              </a:path>
            </a:pathLst>
          </a:custGeom>
          <a:solidFill>
            <a:srgbClr val="23BA85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82" name="Google Shape;482;p20"/>
          <p:cNvSpPr/>
          <p:nvPr/>
        </p:nvSpPr>
        <p:spPr>
          <a:xfrm>
            <a:off x="3475070" y="4893902"/>
            <a:ext cx="192395" cy="114302"/>
          </a:xfrm>
          <a:custGeom>
            <a:rect b="b" l="l" r="r" t="t"/>
            <a:pathLst>
              <a:path extrusionOk="0" h="804" w="1352">
                <a:moveTo>
                  <a:pt x="1314" y="391"/>
                </a:moveTo>
                <a:lnTo>
                  <a:pt x="1284" y="344"/>
                </a:lnTo>
                <a:lnTo>
                  <a:pt x="1254" y="381"/>
                </a:lnTo>
                <a:lnTo>
                  <a:pt x="1202" y="432"/>
                </a:lnTo>
                <a:lnTo>
                  <a:pt x="1174" y="392"/>
                </a:lnTo>
                <a:lnTo>
                  <a:pt x="1150" y="310"/>
                </a:lnTo>
                <a:lnTo>
                  <a:pt x="1073" y="313"/>
                </a:lnTo>
                <a:lnTo>
                  <a:pt x="1053" y="274"/>
                </a:lnTo>
                <a:lnTo>
                  <a:pt x="1082" y="241"/>
                </a:lnTo>
                <a:lnTo>
                  <a:pt x="1105" y="100"/>
                </a:lnTo>
                <a:lnTo>
                  <a:pt x="1019" y="101"/>
                </a:lnTo>
                <a:lnTo>
                  <a:pt x="945" y="79"/>
                </a:lnTo>
                <a:lnTo>
                  <a:pt x="892" y="0"/>
                </a:lnTo>
                <a:lnTo>
                  <a:pt x="815" y="50"/>
                </a:lnTo>
                <a:lnTo>
                  <a:pt x="781" y="21"/>
                </a:lnTo>
                <a:lnTo>
                  <a:pt x="731" y="81"/>
                </a:lnTo>
                <a:lnTo>
                  <a:pt x="651" y="68"/>
                </a:lnTo>
                <a:lnTo>
                  <a:pt x="589" y="102"/>
                </a:lnTo>
                <a:lnTo>
                  <a:pt x="495" y="77"/>
                </a:lnTo>
                <a:lnTo>
                  <a:pt x="422" y="87"/>
                </a:lnTo>
                <a:lnTo>
                  <a:pt x="376" y="134"/>
                </a:lnTo>
                <a:lnTo>
                  <a:pt x="341" y="115"/>
                </a:lnTo>
                <a:lnTo>
                  <a:pt x="292" y="118"/>
                </a:lnTo>
                <a:lnTo>
                  <a:pt x="289" y="178"/>
                </a:lnTo>
                <a:lnTo>
                  <a:pt x="312" y="214"/>
                </a:lnTo>
                <a:lnTo>
                  <a:pt x="203" y="282"/>
                </a:lnTo>
                <a:lnTo>
                  <a:pt x="188" y="332"/>
                </a:lnTo>
                <a:lnTo>
                  <a:pt x="134" y="369"/>
                </a:lnTo>
                <a:lnTo>
                  <a:pt x="125" y="415"/>
                </a:lnTo>
                <a:lnTo>
                  <a:pt x="52" y="499"/>
                </a:lnTo>
                <a:lnTo>
                  <a:pt x="46" y="558"/>
                </a:lnTo>
                <a:lnTo>
                  <a:pt x="4" y="615"/>
                </a:lnTo>
                <a:lnTo>
                  <a:pt x="0" y="725"/>
                </a:lnTo>
                <a:lnTo>
                  <a:pt x="20" y="721"/>
                </a:lnTo>
                <a:lnTo>
                  <a:pt x="66" y="651"/>
                </a:lnTo>
                <a:lnTo>
                  <a:pt x="55" y="651"/>
                </a:lnTo>
                <a:lnTo>
                  <a:pt x="34" y="673"/>
                </a:lnTo>
                <a:lnTo>
                  <a:pt x="72" y="618"/>
                </a:lnTo>
                <a:lnTo>
                  <a:pt x="97" y="578"/>
                </a:lnTo>
                <a:lnTo>
                  <a:pt x="144" y="561"/>
                </a:lnTo>
                <a:lnTo>
                  <a:pt x="220" y="573"/>
                </a:lnTo>
                <a:lnTo>
                  <a:pt x="249" y="629"/>
                </a:lnTo>
                <a:lnTo>
                  <a:pt x="240" y="636"/>
                </a:lnTo>
                <a:lnTo>
                  <a:pt x="243" y="639"/>
                </a:lnTo>
                <a:lnTo>
                  <a:pt x="318" y="804"/>
                </a:lnTo>
                <a:lnTo>
                  <a:pt x="434" y="744"/>
                </a:lnTo>
                <a:lnTo>
                  <a:pt x="524" y="753"/>
                </a:lnTo>
                <a:lnTo>
                  <a:pt x="594" y="733"/>
                </a:lnTo>
                <a:lnTo>
                  <a:pt x="657" y="623"/>
                </a:lnTo>
                <a:lnTo>
                  <a:pt x="693" y="616"/>
                </a:lnTo>
                <a:lnTo>
                  <a:pt x="712" y="583"/>
                </a:lnTo>
                <a:lnTo>
                  <a:pt x="767" y="652"/>
                </a:lnTo>
                <a:lnTo>
                  <a:pt x="838" y="712"/>
                </a:lnTo>
                <a:lnTo>
                  <a:pt x="844" y="710"/>
                </a:lnTo>
                <a:lnTo>
                  <a:pt x="841" y="714"/>
                </a:lnTo>
                <a:lnTo>
                  <a:pt x="844" y="717"/>
                </a:lnTo>
                <a:lnTo>
                  <a:pt x="844" y="717"/>
                </a:lnTo>
                <a:lnTo>
                  <a:pt x="845" y="780"/>
                </a:lnTo>
                <a:lnTo>
                  <a:pt x="845" y="780"/>
                </a:lnTo>
                <a:lnTo>
                  <a:pt x="845" y="783"/>
                </a:lnTo>
                <a:lnTo>
                  <a:pt x="846" y="785"/>
                </a:lnTo>
                <a:lnTo>
                  <a:pt x="849" y="790"/>
                </a:lnTo>
                <a:lnTo>
                  <a:pt x="855" y="793"/>
                </a:lnTo>
                <a:lnTo>
                  <a:pt x="862" y="797"/>
                </a:lnTo>
                <a:lnTo>
                  <a:pt x="873" y="801"/>
                </a:lnTo>
                <a:lnTo>
                  <a:pt x="878" y="803"/>
                </a:lnTo>
                <a:lnTo>
                  <a:pt x="909" y="793"/>
                </a:lnTo>
                <a:lnTo>
                  <a:pt x="896" y="664"/>
                </a:lnTo>
                <a:lnTo>
                  <a:pt x="920" y="630"/>
                </a:lnTo>
                <a:lnTo>
                  <a:pt x="1020" y="649"/>
                </a:lnTo>
                <a:lnTo>
                  <a:pt x="1080" y="615"/>
                </a:lnTo>
                <a:lnTo>
                  <a:pt x="1137" y="628"/>
                </a:lnTo>
                <a:lnTo>
                  <a:pt x="1197" y="667"/>
                </a:lnTo>
                <a:lnTo>
                  <a:pt x="1217" y="671"/>
                </a:lnTo>
                <a:lnTo>
                  <a:pt x="1236" y="604"/>
                </a:lnTo>
                <a:lnTo>
                  <a:pt x="1342" y="514"/>
                </a:lnTo>
                <a:lnTo>
                  <a:pt x="1352" y="467"/>
                </a:lnTo>
                <a:lnTo>
                  <a:pt x="1314" y="391"/>
                </a:lnTo>
                <a:close/>
              </a:path>
            </a:pathLst>
          </a:custGeom>
          <a:solidFill>
            <a:srgbClr val="D9DBDA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83" name="Google Shape;483;p20"/>
          <p:cNvSpPr/>
          <p:nvPr/>
        </p:nvSpPr>
        <p:spPr>
          <a:xfrm>
            <a:off x="3624865" y="4927980"/>
            <a:ext cx="13490" cy="10650"/>
          </a:xfrm>
          <a:custGeom>
            <a:rect b="b" l="l" r="r" t="t"/>
            <a:pathLst>
              <a:path extrusionOk="0" h="72" w="97">
                <a:moveTo>
                  <a:pt x="97" y="69"/>
                </a:moveTo>
                <a:lnTo>
                  <a:pt x="20" y="72"/>
                </a:lnTo>
                <a:lnTo>
                  <a:pt x="0" y="33"/>
                </a:lnTo>
                <a:lnTo>
                  <a:pt x="29" y="0"/>
                </a:lnTo>
                <a:lnTo>
                  <a:pt x="97" y="69"/>
                </a:lnTo>
                <a:close/>
              </a:path>
            </a:pathLst>
          </a:custGeom>
          <a:solidFill>
            <a:srgbClr val="A0E13A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84" name="Google Shape;484;p20"/>
          <p:cNvSpPr/>
          <p:nvPr/>
        </p:nvSpPr>
        <p:spPr>
          <a:xfrm>
            <a:off x="3629126" y="4812968"/>
            <a:ext cx="315215" cy="165418"/>
          </a:xfrm>
          <a:custGeom>
            <a:rect b="b" l="l" r="r" t="t"/>
            <a:pathLst>
              <a:path extrusionOk="0" h="1162" w="2220">
                <a:moveTo>
                  <a:pt x="2220" y="495"/>
                </a:moveTo>
                <a:lnTo>
                  <a:pt x="2166" y="482"/>
                </a:lnTo>
                <a:lnTo>
                  <a:pt x="2133" y="501"/>
                </a:lnTo>
                <a:lnTo>
                  <a:pt x="2124" y="457"/>
                </a:lnTo>
                <a:lnTo>
                  <a:pt x="2093" y="486"/>
                </a:lnTo>
                <a:lnTo>
                  <a:pt x="2082" y="517"/>
                </a:lnTo>
                <a:lnTo>
                  <a:pt x="2086" y="528"/>
                </a:lnTo>
                <a:lnTo>
                  <a:pt x="2053" y="757"/>
                </a:lnTo>
                <a:lnTo>
                  <a:pt x="1917" y="913"/>
                </a:lnTo>
                <a:lnTo>
                  <a:pt x="1909" y="1016"/>
                </a:lnTo>
                <a:lnTo>
                  <a:pt x="1869" y="1056"/>
                </a:lnTo>
                <a:lnTo>
                  <a:pt x="1784" y="1017"/>
                </a:lnTo>
                <a:lnTo>
                  <a:pt x="1710" y="1044"/>
                </a:lnTo>
                <a:lnTo>
                  <a:pt x="1607" y="1045"/>
                </a:lnTo>
                <a:lnTo>
                  <a:pt x="1457" y="1162"/>
                </a:lnTo>
                <a:lnTo>
                  <a:pt x="1186" y="1110"/>
                </a:lnTo>
                <a:lnTo>
                  <a:pt x="1074" y="1054"/>
                </a:lnTo>
                <a:lnTo>
                  <a:pt x="847" y="1047"/>
                </a:lnTo>
                <a:lnTo>
                  <a:pt x="794" y="963"/>
                </a:lnTo>
                <a:lnTo>
                  <a:pt x="726" y="871"/>
                </a:lnTo>
                <a:lnTo>
                  <a:pt x="491" y="922"/>
                </a:lnTo>
                <a:lnTo>
                  <a:pt x="420" y="993"/>
                </a:lnTo>
                <a:lnTo>
                  <a:pt x="309" y="959"/>
                </a:lnTo>
                <a:lnTo>
                  <a:pt x="232" y="960"/>
                </a:lnTo>
                <a:lnTo>
                  <a:pt x="202" y="913"/>
                </a:lnTo>
                <a:lnTo>
                  <a:pt x="172" y="950"/>
                </a:lnTo>
                <a:lnTo>
                  <a:pt x="120" y="1001"/>
                </a:lnTo>
                <a:lnTo>
                  <a:pt x="92" y="961"/>
                </a:lnTo>
                <a:lnTo>
                  <a:pt x="68" y="879"/>
                </a:lnTo>
                <a:lnTo>
                  <a:pt x="0" y="810"/>
                </a:lnTo>
                <a:lnTo>
                  <a:pt x="23" y="669"/>
                </a:lnTo>
                <a:lnTo>
                  <a:pt x="66" y="665"/>
                </a:lnTo>
                <a:lnTo>
                  <a:pt x="161" y="757"/>
                </a:lnTo>
                <a:lnTo>
                  <a:pt x="222" y="761"/>
                </a:lnTo>
                <a:lnTo>
                  <a:pt x="267" y="711"/>
                </a:lnTo>
                <a:lnTo>
                  <a:pt x="258" y="677"/>
                </a:lnTo>
                <a:lnTo>
                  <a:pt x="337" y="662"/>
                </a:lnTo>
                <a:lnTo>
                  <a:pt x="436" y="724"/>
                </a:lnTo>
                <a:lnTo>
                  <a:pt x="560" y="700"/>
                </a:lnTo>
                <a:lnTo>
                  <a:pt x="612" y="625"/>
                </a:lnTo>
                <a:lnTo>
                  <a:pt x="808" y="631"/>
                </a:lnTo>
                <a:lnTo>
                  <a:pt x="878" y="596"/>
                </a:lnTo>
                <a:lnTo>
                  <a:pt x="1034" y="660"/>
                </a:lnTo>
                <a:lnTo>
                  <a:pt x="1008" y="590"/>
                </a:lnTo>
                <a:lnTo>
                  <a:pt x="1033" y="537"/>
                </a:lnTo>
                <a:lnTo>
                  <a:pt x="949" y="418"/>
                </a:lnTo>
                <a:lnTo>
                  <a:pt x="1072" y="315"/>
                </a:lnTo>
                <a:lnTo>
                  <a:pt x="1134" y="315"/>
                </a:lnTo>
                <a:lnTo>
                  <a:pt x="1147" y="226"/>
                </a:lnTo>
                <a:lnTo>
                  <a:pt x="1244" y="154"/>
                </a:lnTo>
                <a:lnTo>
                  <a:pt x="1306" y="185"/>
                </a:lnTo>
                <a:lnTo>
                  <a:pt x="1391" y="192"/>
                </a:lnTo>
                <a:lnTo>
                  <a:pt x="1431" y="223"/>
                </a:lnTo>
                <a:lnTo>
                  <a:pt x="1492" y="200"/>
                </a:lnTo>
                <a:lnTo>
                  <a:pt x="1492" y="143"/>
                </a:lnTo>
                <a:lnTo>
                  <a:pt x="1612" y="115"/>
                </a:lnTo>
                <a:lnTo>
                  <a:pt x="1589" y="5"/>
                </a:lnTo>
                <a:lnTo>
                  <a:pt x="1646" y="0"/>
                </a:lnTo>
                <a:lnTo>
                  <a:pt x="1710" y="53"/>
                </a:lnTo>
                <a:lnTo>
                  <a:pt x="1824" y="34"/>
                </a:lnTo>
                <a:lnTo>
                  <a:pt x="1967" y="90"/>
                </a:lnTo>
                <a:lnTo>
                  <a:pt x="2052" y="85"/>
                </a:lnTo>
                <a:lnTo>
                  <a:pt x="2154" y="89"/>
                </a:lnTo>
                <a:lnTo>
                  <a:pt x="2137" y="186"/>
                </a:lnTo>
                <a:lnTo>
                  <a:pt x="2165" y="367"/>
                </a:lnTo>
                <a:lnTo>
                  <a:pt x="2205" y="411"/>
                </a:lnTo>
                <a:lnTo>
                  <a:pt x="2220" y="495"/>
                </a:lnTo>
                <a:close/>
              </a:path>
            </a:pathLst>
          </a:custGeom>
          <a:solidFill>
            <a:srgbClr val="D9DBDA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85" name="Google Shape;485;p20"/>
          <p:cNvSpPr/>
          <p:nvPr/>
        </p:nvSpPr>
        <p:spPr>
          <a:xfrm>
            <a:off x="3733486" y="4680923"/>
            <a:ext cx="281138" cy="163997"/>
          </a:xfrm>
          <a:custGeom>
            <a:rect b="b" l="l" r="r" t="t"/>
            <a:pathLst>
              <a:path extrusionOk="0" h="1156" w="1984">
                <a:moveTo>
                  <a:pt x="1984" y="675"/>
                </a:moveTo>
                <a:lnTo>
                  <a:pt x="1963" y="702"/>
                </a:lnTo>
                <a:lnTo>
                  <a:pt x="1834" y="730"/>
                </a:lnTo>
                <a:lnTo>
                  <a:pt x="1777" y="823"/>
                </a:lnTo>
                <a:lnTo>
                  <a:pt x="1667" y="900"/>
                </a:lnTo>
                <a:lnTo>
                  <a:pt x="1609" y="936"/>
                </a:lnTo>
                <a:lnTo>
                  <a:pt x="1472" y="933"/>
                </a:lnTo>
                <a:lnTo>
                  <a:pt x="1419" y="1022"/>
                </a:lnTo>
                <a:lnTo>
                  <a:pt x="1317" y="1018"/>
                </a:lnTo>
                <a:lnTo>
                  <a:pt x="1232" y="1023"/>
                </a:lnTo>
                <a:lnTo>
                  <a:pt x="1089" y="967"/>
                </a:lnTo>
                <a:lnTo>
                  <a:pt x="975" y="986"/>
                </a:lnTo>
                <a:lnTo>
                  <a:pt x="911" y="933"/>
                </a:lnTo>
                <a:lnTo>
                  <a:pt x="854" y="938"/>
                </a:lnTo>
                <a:lnTo>
                  <a:pt x="877" y="1048"/>
                </a:lnTo>
                <a:lnTo>
                  <a:pt x="757" y="1076"/>
                </a:lnTo>
                <a:lnTo>
                  <a:pt x="757" y="1133"/>
                </a:lnTo>
                <a:lnTo>
                  <a:pt x="696" y="1156"/>
                </a:lnTo>
                <a:lnTo>
                  <a:pt x="656" y="1125"/>
                </a:lnTo>
                <a:lnTo>
                  <a:pt x="571" y="1118"/>
                </a:lnTo>
                <a:lnTo>
                  <a:pt x="509" y="1087"/>
                </a:lnTo>
                <a:lnTo>
                  <a:pt x="485" y="1043"/>
                </a:lnTo>
                <a:lnTo>
                  <a:pt x="378" y="965"/>
                </a:lnTo>
                <a:lnTo>
                  <a:pt x="355" y="876"/>
                </a:lnTo>
                <a:lnTo>
                  <a:pt x="248" y="816"/>
                </a:lnTo>
                <a:lnTo>
                  <a:pt x="132" y="692"/>
                </a:lnTo>
                <a:lnTo>
                  <a:pt x="112" y="546"/>
                </a:lnTo>
                <a:lnTo>
                  <a:pt x="19" y="419"/>
                </a:lnTo>
                <a:lnTo>
                  <a:pt x="0" y="335"/>
                </a:lnTo>
                <a:lnTo>
                  <a:pt x="39" y="286"/>
                </a:lnTo>
                <a:lnTo>
                  <a:pt x="80" y="361"/>
                </a:lnTo>
                <a:lnTo>
                  <a:pt x="120" y="325"/>
                </a:lnTo>
                <a:lnTo>
                  <a:pt x="287" y="248"/>
                </a:lnTo>
                <a:lnTo>
                  <a:pt x="354" y="238"/>
                </a:lnTo>
                <a:lnTo>
                  <a:pt x="513" y="118"/>
                </a:lnTo>
                <a:lnTo>
                  <a:pt x="615" y="90"/>
                </a:lnTo>
                <a:lnTo>
                  <a:pt x="592" y="16"/>
                </a:lnTo>
                <a:lnTo>
                  <a:pt x="667" y="6"/>
                </a:lnTo>
                <a:lnTo>
                  <a:pt x="793" y="98"/>
                </a:lnTo>
                <a:lnTo>
                  <a:pt x="836" y="71"/>
                </a:lnTo>
                <a:lnTo>
                  <a:pt x="868" y="0"/>
                </a:lnTo>
                <a:lnTo>
                  <a:pt x="935" y="12"/>
                </a:lnTo>
                <a:lnTo>
                  <a:pt x="967" y="172"/>
                </a:lnTo>
                <a:lnTo>
                  <a:pt x="1007" y="179"/>
                </a:lnTo>
                <a:lnTo>
                  <a:pt x="1077" y="148"/>
                </a:lnTo>
                <a:lnTo>
                  <a:pt x="1154" y="223"/>
                </a:lnTo>
                <a:lnTo>
                  <a:pt x="1278" y="199"/>
                </a:lnTo>
                <a:lnTo>
                  <a:pt x="1252" y="302"/>
                </a:lnTo>
                <a:lnTo>
                  <a:pt x="1351" y="402"/>
                </a:lnTo>
                <a:lnTo>
                  <a:pt x="1421" y="384"/>
                </a:lnTo>
                <a:lnTo>
                  <a:pt x="1381" y="301"/>
                </a:lnTo>
                <a:lnTo>
                  <a:pt x="1420" y="256"/>
                </a:lnTo>
                <a:lnTo>
                  <a:pt x="1511" y="325"/>
                </a:lnTo>
                <a:lnTo>
                  <a:pt x="1648" y="320"/>
                </a:lnTo>
                <a:lnTo>
                  <a:pt x="1688" y="311"/>
                </a:lnTo>
                <a:lnTo>
                  <a:pt x="1720" y="470"/>
                </a:lnTo>
                <a:lnTo>
                  <a:pt x="1782" y="442"/>
                </a:lnTo>
                <a:lnTo>
                  <a:pt x="1912" y="535"/>
                </a:lnTo>
                <a:lnTo>
                  <a:pt x="1913" y="623"/>
                </a:lnTo>
                <a:lnTo>
                  <a:pt x="1980" y="657"/>
                </a:lnTo>
                <a:lnTo>
                  <a:pt x="1984" y="675"/>
                </a:ln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86" name="Google Shape;486;p20"/>
          <p:cNvSpPr/>
          <p:nvPr/>
        </p:nvSpPr>
        <p:spPr>
          <a:xfrm>
            <a:off x="3932274" y="4770375"/>
            <a:ext cx="236411" cy="122111"/>
          </a:xfrm>
          <a:custGeom>
            <a:rect b="b" l="l" r="r" t="t"/>
            <a:pathLst>
              <a:path extrusionOk="0" h="857" w="1664">
                <a:moveTo>
                  <a:pt x="1591" y="418"/>
                </a:moveTo>
                <a:lnTo>
                  <a:pt x="1614" y="550"/>
                </a:lnTo>
                <a:lnTo>
                  <a:pt x="1534" y="577"/>
                </a:lnTo>
                <a:lnTo>
                  <a:pt x="1422" y="520"/>
                </a:lnTo>
                <a:lnTo>
                  <a:pt x="1297" y="530"/>
                </a:lnTo>
                <a:lnTo>
                  <a:pt x="1191" y="466"/>
                </a:lnTo>
                <a:lnTo>
                  <a:pt x="1156" y="524"/>
                </a:lnTo>
                <a:lnTo>
                  <a:pt x="1071" y="555"/>
                </a:lnTo>
                <a:lnTo>
                  <a:pt x="1019" y="689"/>
                </a:lnTo>
                <a:lnTo>
                  <a:pt x="885" y="654"/>
                </a:lnTo>
                <a:lnTo>
                  <a:pt x="762" y="651"/>
                </a:lnTo>
                <a:lnTo>
                  <a:pt x="624" y="753"/>
                </a:lnTo>
                <a:lnTo>
                  <a:pt x="558" y="768"/>
                </a:lnTo>
                <a:lnTo>
                  <a:pt x="559" y="817"/>
                </a:lnTo>
                <a:lnTo>
                  <a:pt x="510" y="857"/>
                </a:lnTo>
                <a:lnTo>
                  <a:pt x="288" y="846"/>
                </a:lnTo>
                <a:lnTo>
                  <a:pt x="251" y="805"/>
                </a:lnTo>
                <a:lnTo>
                  <a:pt x="122" y="728"/>
                </a:lnTo>
                <a:lnTo>
                  <a:pt x="68" y="710"/>
                </a:lnTo>
                <a:lnTo>
                  <a:pt x="28" y="666"/>
                </a:lnTo>
                <a:lnTo>
                  <a:pt x="0" y="485"/>
                </a:lnTo>
                <a:lnTo>
                  <a:pt x="17" y="388"/>
                </a:lnTo>
                <a:lnTo>
                  <a:pt x="70" y="299"/>
                </a:lnTo>
                <a:lnTo>
                  <a:pt x="207" y="302"/>
                </a:lnTo>
                <a:lnTo>
                  <a:pt x="265" y="266"/>
                </a:lnTo>
                <a:lnTo>
                  <a:pt x="375" y="189"/>
                </a:lnTo>
                <a:lnTo>
                  <a:pt x="432" y="96"/>
                </a:lnTo>
                <a:lnTo>
                  <a:pt x="561" y="68"/>
                </a:lnTo>
                <a:lnTo>
                  <a:pt x="582" y="41"/>
                </a:lnTo>
                <a:lnTo>
                  <a:pt x="686" y="129"/>
                </a:lnTo>
                <a:lnTo>
                  <a:pt x="778" y="22"/>
                </a:lnTo>
                <a:lnTo>
                  <a:pt x="817" y="0"/>
                </a:lnTo>
                <a:lnTo>
                  <a:pt x="872" y="106"/>
                </a:lnTo>
                <a:lnTo>
                  <a:pt x="934" y="167"/>
                </a:lnTo>
                <a:lnTo>
                  <a:pt x="1107" y="90"/>
                </a:lnTo>
                <a:lnTo>
                  <a:pt x="1245" y="137"/>
                </a:lnTo>
                <a:lnTo>
                  <a:pt x="1316" y="75"/>
                </a:lnTo>
                <a:lnTo>
                  <a:pt x="1494" y="65"/>
                </a:lnTo>
                <a:lnTo>
                  <a:pt x="1562" y="153"/>
                </a:lnTo>
                <a:lnTo>
                  <a:pt x="1664" y="217"/>
                </a:lnTo>
                <a:lnTo>
                  <a:pt x="1591" y="418"/>
                </a:lnTo>
                <a:close/>
              </a:path>
            </a:pathLst>
          </a:custGeom>
          <a:solidFill>
            <a:srgbClr val="D9DBDA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87" name="Google Shape;487;p20"/>
          <p:cNvSpPr/>
          <p:nvPr/>
        </p:nvSpPr>
        <p:spPr>
          <a:xfrm>
            <a:off x="3899616" y="4837107"/>
            <a:ext cx="288237" cy="176066"/>
          </a:xfrm>
          <a:custGeom>
            <a:rect b="b" l="l" r="r" t="t"/>
            <a:pathLst>
              <a:path extrusionOk="0" h="1241" w="2028">
                <a:moveTo>
                  <a:pt x="1985" y="308"/>
                </a:moveTo>
                <a:lnTo>
                  <a:pt x="1964" y="239"/>
                </a:lnTo>
                <a:lnTo>
                  <a:pt x="1914" y="223"/>
                </a:lnTo>
                <a:lnTo>
                  <a:pt x="1890" y="130"/>
                </a:lnTo>
                <a:lnTo>
                  <a:pt x="1842" y="84"/>
                </a:lnTo>
                <a:lnTo>
                  <a:pt x="1762" y="111"/>
                </a:lnTo>
                <a:lnTo>
                  <a:pt x="1650" y="54"/>
                </a:lnTo>
                <a:lnTo>
                  <a:pt x="1525" y="64"/>
                </a:lnTo>
                <a:lnTo>
                  <a:pt x="1419" y="0"/>
                </a:lnTo>
                <a:lnTo>
                  <a:pt x="1384" y="58"/>
                </a:lnTo>
                <a:lnTo>
                  <a:pt x="1299" y="89"/>
                </a:lnTo>
                <a:lnTo>
                  <a:pt x="1247" y="223"/>
                </a:lnTo>
                <a:lnTo>
                  <a:pt x="1113" y="188"/>
                </a:lnTo>
                <a:lnTo>
                  <a:pt x="990" y="185"/>
                </a:lnTo>
                <a:lnTo>
                  <a:pt x="852" y="287"/>
                </a:lnTo>
                <a:lnTo>
                  <a:pt x="786" y="302"/>
                </a:lnTo>
                <a:lnTo>
                  <a:pt x="787" y="351"/>
                </a:lnTo>
                <a:lnTo>
                  <a:pt x="738" y="391"/>
                </a:lnTo>
                <a:lnTo>
                  <a:pt x="516" y="380"/>
                </a:lnTo>
                <a:lnTo>
                  <a:pt x="479" y="339"/>
                </a:lnTo>
                <a:lnTo>
                  <a:pt x="350" y="262"/>
                </a:lnTo>
                <a:lnTo>
                  <a:pt x="296" y="244"/>
                </a:lnTo>
                <a:lnTo>
                  <a:pt x="311" y="328"/>
                </a:lnTo>
                <a:lnTo>
                  <a:pt x="257" y="315"/>
                </a:lnTo>
                <a:lnTo>
                  <a:pt x="224" y="334"/>
                </a:lnTo>
                <a:lnTo>
                  <a:pt x="230" y="361"/>
                </a:lnTo>
                <a:lnTo>
                  <a:pt x="215" y="396"/>
                </a:lnTo>
                <a:lnTo>
                  <a:pt x="198" y="413"/>
                </a:lnTo>
                <a:lnTo>
                  <a:pt x="177" y="361"/>
                </a:lnTo>
                <a:lnTo>
                  <a:pt x="144" y="590"/>
                </a:lnTo>
                <a:lnTo>
                  <a:pt x="8" y="746"/>
                </a:lnTo>
                <a:lnTo>
                  <a:pt x="0" y="849"/>
                </a:lnTo>
                <a:lnTo>
                  <a:pt x="36" y="813"/>
                </a:lnTo>
                <a:lnTo>
                  <a:pt x="87" y="850"/>
                </a:lnTo>
                <a:lnTo>
                  <a:pt x="149" y="929"/>
                </a:lnTo>
                <a:lnTo>
                  <a:pt x="214" y="961"/>
                </a:lnTo>
                <a:lnTo>
                  <a:pt x="301" y="991"/>
                </a:lnTo>
                <a:lnTo>
                  <a:pt x="372" y="1066"/>
                </a:lnTo>
                <a:lnTo>
                  <a:pt x="551" y="1241"/>
                </a:lnTo>
                <a:lnTo>
                  <a:pt x="720" y="1216"/>
                </a:lnTo>
                <a:lnTo>
                  <a:pt x="860" y="1205"/>
                </a:lnTo>
                <a:lnTo>
                  <a:pt x="949" y="1151"/>
                </a:lnTo>
                <a:lnTo>
                  <a:pt x="1045" y="1064"/>
                </a:lnTo>
                <a:lnTo>
                  <a:pt x="1129" y="1063"/>
                </a:lnTo>
                <a:lnTo>
                  <a:pt x="1206" y="1086"/>
                </a:lnTo>
                <a:lnTo>
                  <a:pt x="1283" y="1105"/>
                </a:lnTo>
                <a:lnTo>
                  <a:pt x="1412" y="1040"/>
                </a:lnTo>
                <a:lnTo>
                  <a:pt x="1511" y="1026"/>
                </a:lnTo>
                <a:lnTo>
                  <a:pt x="1587" y="939"/>
                </a:lnTo>
                <a:lnTo>
                  <a:pt x="1661" y="729"/>
                </a:lnTo>
                <a:lnTo>
                  <a:pt x="1813" y="536"/>
                </a:lnTo>
                <a:lnTo>
                  <a:pt x="1956" y="395"/>
                </a:lnTo>
                <a:lnTo>
                  <a:pt x="2002" y="397"/>
                </a:lnTo>
                <a:lnTo>
                  <a:pt x="2028" y="335"/>
                </a:lnTo>
                <a:lnTo>
                  <a:pt x="1985" y="308"/>
                </a:lnTo>
                <a:close/>
              </a:path>
            </a:pathLst>
          </a:custGeom>
          <a:solidFill>
            <a:srgbClr val="D9DBDA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88" name="Google Shape;488;p20"/>
          <p:cNvSpPr/>
          <p:nvPr/>
        </p:nvSpPr>
        <p:spPr>
          <a:xfrm>
            <a:off x="3788151" y="4952121"/>
            <a:ext cx="132760" cy="85193"/>
          </a:xfrm>
          <a:custGeom>
            <a:rect b="b" l="l" r="r" t="t"/>
            <a:pathLst>
              <a:path extrusionOk="0" h="599" w="938">
                <a:moveTo>
                  <a:pt x="938" y="116"/>
                </a:moveTo>
                <a:lnTo>
                  <a:pt x="874" y="124"/>
                </a:lnTo>
                <a:lnTo>
                  <a:pt x="848" y="194"/>
                </a:lnTo>
                <a:lnTo>
                  <a:pt x="786" y="182"/>
                </a:lnTo>
                <a:lnTo>
                  <a:pt x="760" y="253"/>
                </a:lnTo>
                <a:lnTo>
                  <a:pt x="662" y="271"/>
                </a:lnTo>
                <a:lnTo>
                  <a:pt x="703" y="381"/>
                </a:lnTo>
                <a:lnTo>
                  <a:pt x="651" y="452"/>
                </a:lnTo>
                <a:lnTo>
                  <a:pt x="597" y="471"/>
                </a:lnTo>
                <a:lnTo>
                  <a:pt x="594" y="541"/>
                </a:lnTo>
                <a:lnTo>
                  <a:pt x="612" y="577"/>
                </a:lnTo>
                <a:lnTo>
                  <a:pt x="590" y="599"/>
                </a:lnTo>
                <a:lnTo>
                  <a:pt x="536" y="582"/>
                </a:lnTo>
                <a:lnTo>
                  <a:pt x="438" y="578"/>
                </a:lnTo>
                <a:lnTo>
                  <a:pt x="371" y="530"/>
                </a:lnTo>
                <a:lnTo>
                  <a:pt x="337" y="588"/>
                </a:lnTo>
                <a:lnTo>
                  <a:pt x="185" y="598"/>
                </a:lnTo>
                <a:lnTo>
                  <a:pt x="136" y="577"/>
                </a:lnTo>
                <a:lnTo>
                  <a:pt x="80" y="568"/>
                </a:lnTo>
                <a:lnTo>
                  <a:pt x="97" y="528"/>
                </a:lnTo>
                <a:lnTo>
                  <a:pt x="84" y="506"/>
                </a:lnTo>
                <a:lnTo>
                  <a:pt x="113" y="510"/>
                </a:lnTo>
                <a:lnTo>
                  <a:pt x="126" y="476"/>
                </a:lnTo>
                <a:lnTo>
                  <a:pt x="108" y="440"/>
                </a:lnTo>
                <a:lnTo>
                  <a:pt x="28" y="401"/>
                </a:lnTo>
                <a:lnTo>
                  <a:pt x="64" y="348"/>
                </a:lnTo>
                <a:lnTo>
                  <a:pt x="58" y="316"/>
                </a:lnTo>
                <a:lnTo>
                  <a:pt x="0" y="255"/>
                </a:lnTo>
                <a:lnTo>
                  <a:pt x="66" y="130"/>
                </a:lnTo>
                <a:lnTo>
                  <a:pt x="337" y="182"/>
                </a:lnTo>
                <a:lnTo>
                  <a:pt x="487" y="65"/>
                </a:lnTo>
                <a:lnTo>
                  <a:pt x="590" y="64"/>
                </a:lnTo>
                <a:lnTo>
                  <a:pt x="664" y="37"/>
                </a:lnTo>
                <a:lnTo>
                  <a:pt x="749" y="76"/>
                </a:lnTo>
                <a:lnTo>
                  <a:pt x="789" y="36"/>
                </a:lnTo>
                <a:lnTo>
                  <a:pt x="825" y="0"/>
                </a:lnTo>
                <a:lnTo>
                  <a:pt x="876" y="37"/>
                </a:lnTo>
                <a:lnTo>
                  <a:pt x="938" y="116"/>
                </a:lnTo>
                <a:close/>
              </a:path>
            </a:pathLst>
          </a:custGeom>
          <a:solidFill>
            <a:srgbClr val="23BA85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89" name="Google Shape;489;p20"/>
          <p:cNvSpPr/>
          <p:nvPr/>
        </p:nvSpPr>
        <p:spPr>
          <a:xfrm>
            <a:off x="4361790" y="4841370"/>
            <a:ext cx="139859" cy="168967"/>
          </a:xfrm>
          <a:custGeom>
            <a:rect b="b" l="l" r="r" t="t"/>
            <a:pathLst>
              <a:path extrusionOk="0" h="1193" w="985">
                <a:moveTo>
                  <a:pt x="985" y="931"/>
                </a:moveTo>
                <a:lnTo>
                  <a:pt x="941" y="953"/>
                </a:lnTo>
                <a:lnTo>
                  <a:pt x="896" y="913"/>
                </a:lnTo>
                <a:lnTo>
                  <a:pt x="848" y="928"/>
                </a:lnTo>
                <a:lnTo>
                  <a:pt x="714" y="938"/>
                </a:lnTo>
                <a:lnTo>
                  <a:pt x="674" y="911"/>
                </a:lnTo>
                <a:lnTo>
                  <a:pt x="629" y="956"/>
                </a:lnTo>
                <a:lnTo>
                  <a:pt x="605" y="1098"/>
                </a:lnTo>
                <a:lnTo>
                  <a:pt x="511" y="1165"/>
                </a:lnTo>
                <a:lnTo>
                  <a:pt x="414" y="1193"/>
                </a:lnTo>
                <a:lnTo>
                  <a:pt x="391" y="1069"/>
                </a:lnTo>
                <a:lnTo>
                  <a:pt x="407" y="785"/>
                </a:lnTo>
                <a:lnTo>
                  <a:pt x="356" y="640"/>
                </a:lnTo>
                <a:lnTo>
                  <a:pt x="162" y="390"/>
                </a:lnTo>
                <a:lnTo>
                  <a:pt x="90" y="204"/>
                </a:lnTo>
                <a:lnTo>
                  <a:pt x="0" y="112"/>
                </a:lnTo>
                <a:lnTo>
                  <a:pt x="9" y="63"/>
                </a:lnTo>
                <a:lnTo>
                  <a:pt x="168" y="0"/>
                </a:lnTo>
                <a:lnTo>
                  <a:pt x="534" y="142"/>
                </a:lnTo>
                <a:lnTo>
                  <a:pt x="654" y="159"/>
                </a:lnTo>
                <a:lnTo>
                  <a:pt x="766" y="375"/>
                </a:lnTo>
                <a:lnTo>
                  <a:pt x="750" y="477"/>
                </a:lnTo>
                <a:lnTo>
                  <a:pt x="809" y="596"/>
                </a:lnTo>
                <a:lnTo>
                  <a:pt x="858" y="600"/>
                </a:lnTo>
                <a:lnTo>
                  <a:pt x="939" y="790"/>
                </a:lnTo>
                <a:lnTo>
                  <a:pt x="927" y="855"/>
                </a:lnTo>
                <a:lnTo>
                  <a:pt x="985" y="931"/>
                </a:lnTo>
                <a:close/>
              </a:path>
            </a:pathLst>
          </a:custGeom>
          <a:solidFill>
            <a:srgbClr val="D9DBDA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90" name="Google Shape;490;p20"/>
          <p:cNvSpPr/>
          <p:nvPr/>
        </p:nvSpPr>
        <p:spPr>
          <a:xfrm>
            <a:off x="4177914" y="5107595"/>
            <a:ext cx="265519" cy="173226"/>
          </a:xfrm>
          <a:custGeom>
            <a:rect b="b" l="l" r="r" t="t"/>
            <a:pathLst>
              <a:path extrusionOk="0" h="1217" w="1871">
                <a:moveTo>
                  <a:pt x="1871" y="242"/>
                </a:moveTo>
                <a:lnTo>
                  <a:pt x="1862" y="302"/>
                </a:lnTo>
                <a:lnTo>
                  <a:pt x="1818" y="366"/>
                </a:lnTo>
                <a:lnTo>
                  <a:pt x="1815" y="386"/>
                </a:lnTo>
                <a:lnTo>
                  <a:pt x="1746" y="380"/>
                </a:lnTo>
                <a:lnTo>
                  <a:pt x="1712" y="400"/>
                </a:lnTo>
                <a:lnTo>
                  <a:pt x="1647" y="497"/>
                </a:lnTo>
                <a:lnTo>
                  <a:pt x="1608" y="623"/>
                </a:lnTo>
                <a:lnTo>
                  <a:pt x="1601" y="663"/>
                </a:lnTo>
                <a:lnTo>
                  <a:pt x="1577" y="670"/>
                </a:lnTo>
                <a:lnTo>
                  <a:pt x="1549" y="697"/>
                </a:lnTo>
                <a:lnTo>
                  <a:pt x="1549" y="723"/>
                </a:lnTo>
                <a:lnTo>
                  <a:pt x="1525" y="713"/>
                </a:lnTo>
                <a:lnTo>
                  <a:pt x="1498" y="720"/>
                </a:lnTo>
                <a:lnTo>
                  <a:pt x="1495" y="747"/>
                </a:lnTo>
                <a:lnTo>
                  <a:pt x="1475" y="760"/>
                </a:lnTo>
                <a:lnTo>
                  <a:pt x="1493" y="770"/>
                </a:lnTo>
                <a:lnTo>
                  <a:pt x="1518" y="753"/>
                </a:lnTo>
                <a:lnTo>
                  <a:pt x="1559" y="757"/>
                </a:lnTo>
                <a:lnTo>
                  <a:pt x="1582" y="766"/>
                </a:lnTo>
                <a:lnTo>
                  <a:pt x="1592" y="789"/>
                </a:lnTo>
                <a:lnTo>
                  <a:pt x="1596" y="819"/>
                </a:lnTo>
                <a:lnTo>
                  <a:pt x="1603" y="836"/>
                </a:lnTo>
                <a:lnTo>
                  <a:pt x="1640" y="871"/>
                </a:lnTo>
                <a:lnTo>
                  <a:pt x="1657" y="908"/>
                </a:lnTo>
                <a:lnTo>
                  <a:pt x="1593" y="918"/>
                </a:lnTo>
                <a:lnTo>
                  <a:pt x="1544" y="946"/>
                </a:lnTo>
                <a:lnTo>
                  <a:pt x="1477" y="946"/>
                </a:lnTo>
                <a:lnTo>
                  <a:pt x="1471" y="919"/>
                </a:lnTo>
                <a:lnTo>
                  <a:pt x="1377" y="880"/>
                </a:lnTo>
                <a:lnTo>
                  <a:pt x="1354" y="904"/>
                </a:lnTo>
                <a:lnTo>
                  <a:pt x="1277" y="918"/>
                </a:lnTo>
                <a:lnTo>
                  <a:pt x="1248" y="975"/>
                </a:lnTo>
                <a:lnTo>
                  <a:pt x="1187" y="982"/>
                </a:lnTo>
                <a:lnTo>
                  <a:pt x="1092" y="1006"/>
                </a:lnTo>
                <a:lnTo>
                  <a:pt x="1115" y="1049"/>
                </a:lnTo>
                <a:lnTo>
                  <a:pt x="1115" y="1102"/>
                </a:lnTo>
                <a:lnTo>
                  <a:pt x="1069" y="1139"/>
                </a:lnTo>
                <a:lnTo>
                  <a:pt x="870" y="1171"/>
                </a:lnTo>
                <a:lnTo>
                  <a:pt x="675" y="1093"/>
                </a:lnTo>
                <a:lnTo>
                  <a:pt x="542" y="1061"/>
                </a:lnTo>
                <a:lnTo>
                  <a:pt x="386" y="1149"/>
                </a:lnTo>
                <a:lnTo>
                  <a:pt x="233" y="1133"/>
                </a:lnTo>
                <a:lnTo>
                  <a:pt x="123" y="1217"/>
                </a:lnTo>
                <a:lnTo>
                  <a:pt x="136" y="1121"/>
                </a:lnTo>
                <a:lnTo>
                  <a:pt x="172" y="1061"/>
                </a:lnTo>
                <a:lnTo>
                  <a:pt x="165" y="945"/>
                </a:lnTo>
                <a:lnTo>
                  <a:pt x="33" y="834"/>
                </a:lnTo>
                <a:lnTo>
                  <a:pt x="6" y="773"/>
                </a:lnTo>
                <a:lnTo>
                  <a:pt x="18" y="567"/>
                </a:lnTo>
                <a:lnTo>
                  <a:pt x="130" y="480"/>
                </a:lnTo>
                <a:lnTo>
                  <a:pt x="126" y="427"/>
                </a:lnTo>
                <a:lnTo>
                  <a:pt x="62" y="348"/>
                </a:lnTo>
                <a:lnTo>
                  <a:pt x="1" y="193"/>
                </a:lnTo>
                <a:lnTo>
                  <a:pt x="0" y="104"/>
                </a:lnTo>
                <a:lnTo>
                  <a:pt x="75" y="0"/>
                </a:lnTo>
                <a:lnTo>
                  <a:pt x="162" y="12"/>
                </a:lnTo>
                <a:lnTo>
                  <a:pt x="162" y="58"/>
                </a:lnTo>
                <a:lnTo>
                  <a:pt x="93" y="103"/>
                </a:lnTo>
                <a:lnTo>
                  <a:pt x="133" y="178"/>
                </a:lnTo>
                <a:lnTo>
                  <a:pt x="264" y="164"/>
                </a:lnTo>
                <a:lnTo>
                  <a:pt x="488" y="242"/>
                </a:lnTo>
                <a:lnTo>
                  <a:pt x="547" y="204"/>
                </a:lnTo>
                <a:lnTo>
                  <a:pt x="751" y="249"/>
                </a:lnTo>
                <a:lnTo>
                  <a:pt x="904" y="244"/>
                </a:lnTo>
                <a:lnTo>
                  <a:pt x="1049" y="111"/>
                </a:lnTo>
                <a:lnTo>
                  <a:pt x="1359" y="25"/>
                </a:lnTo>
                <a:lnTo>
                  <a:pt x="1489" y="74"/>
                </a:lnTo>
                <a:lnTo>
                  <a:pt x="1589" y="53"/>
                </a:lnTo>
                <a:lnTo>
                  <a:pt x="1657" y="128"/>
                </a:lnTo>
                <a:lnTo>
                  <a:pt x="1737" y="131"/>
                </a:lnTo>
                <a:lnTo>
                  <a:pt x="1871" y="242"/>
                </a:lnTo>
                <a:close/>
              </a:path>
            </a:pathLst>
          </a:custGeom>
          <a:solidFill>
            <a:srgbClr val="D9DBDA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91" name="Google Shape;491;p20"/>
          <p:cNvSpPr/>
          <p:nvPr/>
        </p:nvSpPr>
        <p:spPr>
          <a:xfrm>
            <a:off x="4082069" y="4856985"/>
            <a:ext cx="401828" cy="286108"/>
          </a:xfrm>
          <a:custGeom>
            <a:rect b="b" l="l" r="r" t="t"/>
            <a:pathLst>
              <a:path extrusionOk="0" h="2015" w="2829">
                <a:moveTo>
                  <a:pt x="2806" y="1462"/>
                </a:moveTo>
                <a:lnTo>
                  <a:pt x="2826" y="1498"/>
                </a:lnTo>
                <a:lnTo>
                  <a:pt x="2823" y="1534"/>
                </a:lnTo>
                <a:lnTo>
                  <a:pt x="2767" y="1558"/>
                </a:lnTo>
                <a:lnTo>
                  <a:pt x="2731" y="1579"/>
                </a:lnTo>
                <a:lnTo>
                  <a:pt x="2684" y="1589"/>
                </a:lnTo>
                <a:lnTo>
                  <a:pt x="2641" y="1643"/>
                </a:lnTo>
                <a:lnTo>
                  <a:pt x="2588" y="1693"/>
                </a:lnTo>
                <a:lnTo>
                  <a:pt x="2598" y="1666"/>
                </a:lnTo>
                <a:lnTo>
                  <a:pt x="2631" y="1629"/>
                </a:lnTo>
                <a:lnTo>
                  <a:pt x="2631" y="1599"/>
                </a:lnTo>
                <a:lnTo>
                  <a:pt x="2664" y="1576"/>
                </a:lnTo>
                <a:lnTo>
                  <a:pt x="2697" y="1549"/>
                </a:lnTo>
                <a:lnTo>
                  <a:pt x="2694" y="1532"/>
                </a:lnTo>
                <a:lnTo>
                  <a:pt x="2647" y="1542"/>
                </a:lnTo>
                <a:lnTo>
                  <a:pt x="2657" y="1513"/>
                </a:lnTo>
                <a:lnTo>
                  <a:pt x="2647" y="1483"/>
                </a:lnTo>
                <a:lnTo>
                  <a:pt x="2616" y="1460"/>
                </a:lnTo>
                <a:lnTo>
                  <a:pt x="2584" y="1473"/>
                </a:lnTo>
                <a:lnTo>
                  <a:pt x="2570" y="1500"/>
                </a:lnTo>
                <a:lnTo>
                  <a:pt x="2530" y="1488"/>
                </a:lnTo>
                <a:lnTo>
                  <a:pt x="2527" y="1514"/>
                </a:lnTo>
                <a:lnTo>
                  <a:pt x="2594" y="1520"/>
                </a:lnTo>
                <a:lnTo>
                  <a:pt x="2604" y="1527"/>
                </a:lnTo>
                <a:lnTo>
                  <a:pt x="2614" y="1547"/>
                </a:lnTo>
                <a:lnTo>
                  <a:pt x="2581" y="1587"/>
                </a:lnTo>
                <a:lnTo>
                  <a:pt x="2575" y="1604"/>
                </a:lnTo>
                <a:lnTo>
                  <a:pt x="2558" y="1610"/>
                </a:lnTo>
                <a:lnTo>
                  <a:pt x="2548" y="1597"/>
                </a:lnTo>
                <a:lnTo>
                  <a:pt x="2535" y="1610"/>
                </a:lnTo>
                <a:lnTo>
                  <a:pt x="2558" y="1640"/>
                </a:lnTo>
                <a:lnTo>
                  <a:pt x="2558" y="1663"/>
                </a:lnTo>
                <a:lnTo>
                  <a:pt x="2526" y="1684"/>
                </a:lnTo>
                <a:lnTo>
                  <a:pt x="2529" y="1719"/>
                </a:lnTo>
                <a:lnTo>
                  <a:pt x="2545" y="1683"/>
                </a:lnTo>
                <a:lnTo>
                  <a:pt x="2588" y="1673"/>
                </a:lnTo>
                <a:lnTo>
                  <a:pt x="2588" y="1693"/>
                </a:lnTo>
                <a:lnTo>
                  <a:pt x="2519" y="1760"/>
                </a:lnTo>
                <a:lnTo>
                  <a:pt x="2522" y="1783"/>
                </a:lnTo>
                <a:lnTo>
                  <a:pt x="2527" y="1833"/>
                </a:lnTo>
                <a:lnTo>
                  <a:pt x="2521" y="1939"/>
                </a:lnTo>
                <a:lnTo>
                  <a:pt x="2545" y="2008"/>
                </a:lnTo>
                <a:lnTo>
                  <a:pt x="2411" y="1897"/>
                </a:lnTo>
                <a:lnTo>
                  <a:pt x="2331" y="1894"/>
                </a:lnTo>
                <a:lnTo>
                  <a:pt x="2263" y="1819"/>
                </a:lnTo>
                <a:lnTo>
                  <a:pt x="2163" y="1840"/>
                </a:lnTo>
                <a:lnTo>
                  <a:pt x="2033" y="1791"/>
                </a:lnTo>
                <a:lnTo>
                  <a:pt x="1723" y="1877"/>
                </a:lnTo>
                <a:lnTo>
                  <a:pt x="1578" y="2010"/>
                </a:lnTo>
                <a:lnTo>
                  <a:pt x="1425" y="2015"/>
                </a:lnTo>
                <a:lnTo>
                  <a:pt x="1221" y="1970"/>
                </a:lnTo>
                <a:lnTo>
                  <a:pt x="1162" y="2008"/>
                </a:lnTo>
                <a:lnTo>
                  <a:pt x="938" y="1930"/>
                </a:lnTo>
                <a:lnTo>
                  <a:pt x="807" y="1944"/>
                </a:lnTo>
                <a:lnTo>
                  <a:pt x="767" y="1869"/>
                </a:lnTo>
                <a:lnTo>
                  <a:pt x="836" y="1824"/>
                </a:lnTo>
                <a:lnTo>
                  <a:pt x="836" y="1778"/>
                </a:lnTo>
                <a:lnTo>
                  <a:pt x="749" y="1766"/>
                </a:lnTo>
                <a:lnTo>
                  <a:pt x="689" y="1709"/>
                </a:lnTo>
                <a:lnTo>
                  <a:pt x="712" y="1614"/>
                </a:lnTo>
                <a:lnTo>
                  <a:pt x="668" y="1573"/>
                </a:lnTo>
                <a:lnTo>
                  <a:pt x="595" y="1611"/>
                </a:lnTo>
                <a:lnTo>
                  <a:pt x="551" y="1608"/>
                </a:lnTo>
                <a:lnTo>
                  <a:pt x="454" y="1513"/>
                </a:lnTo>
                <a:lnTo>
                  <a:pt x="367" y="1530"/>
                </a:lnTo>
                <a:lnTo>
                  <a:pt x="331" y="1524"/>
                </a:lnTo>
                <a:lnTo>
                  <a:pt x="363" y="1417"/>
                </a:lnTo>
                <a:lnTo>
                  <a:pt x="333" y="1348"/>
                </a:lnTo>
                <a:lnTo>
                  <a:pt x="253" y="1325"/>
                </a:lnTo>
                <a:lnTo>
                  <a:pt x="192" y="1303"/>
                </a:lnTo>
                <a:lnTo>
                  <a:pt x="171" y="1210"/>
                </a:lnTo>
                <a:lnTo>
                  <a:pt x="0" y="963"/>
                </a:lnTo>
                <a:lnTo>
                  <a:pt x="129" y="898"/>
                </a:lnTo>
                <a:lnTo>
                  <a:pt x="228" y="884"/>
                </a:lnTo>
                <a:lnTo>
                  <a:pt x="304" y="797"/>
                </a:lnTo>
                <a:lnTo>
                  <a:pt x="378" y="587"/>
                </a:lnTo>
                <a:lnTo>
                  <a:pt x="530" y="394"/>
                </a:lnTo>
                <a:lnTo>
                  <a:pt x="673" y="253"/>
                </a:lnTo>
                <a:lnTo>
                  <a:pt x="719" y="255"/>
                </a:lnTo>
                <a:lnTo>
                  <a:pt x="745" y="193"/>
                </a:lnTo>
                <a:lnTo>
                  <a:pt x="849" y="112"/>
                </a:lnTo>
                <a:lnTo>
                  <a:pt x="1103" y="185"/>
                </a:lnTo>
                <a:lnTo>
                  <a:pt x="1156" y="162"/>
                </a:lnTo>
                <a:lnTo>
                  <a:pt x="1219" y="202"/>
                </a:lnTo>
                <a:lnTo>
                  <a:pt x="1263" y="187"/>
                </a:lnTo>
                <a:lnTo>
                  <a:pt x="1352" y="235"/>
                </a:lnTo>
                <a:lnTo>
                  <a:pt x="1467" y="169"/>
                </a:lnTo>
                <a:lnTo>
                  <a:pt x="1601" y="163"/>
                </a:lnTo>
                <a:lnTo>
                  <a:pt x="1650" y="180"/>
                </a:lnTo>
                <a:lnTo>
                  <a:pt x="1781" y="19"/>
                </a:lnTo>
                <a:lnTo>
                  <a:pt x="1972" y="0"/>
                </a:lnTo>
                <a:lnTo>
                  <a:pt x="2062" y="92"/>
                </a:lnTo>
                <a:lnTo>
                  <a:pt x="2134" y="278"/>
                </a:lnTo>
                <a:lnTo>
                  <a:pt x="2328" y="528"/>
                </a:lnTo>
                <a:lnTo>
                  <a:pt x="2379" y="673"/>
                </a:lnTo>
                <a:lnTo>
                  <a:pt x="2363" y="957"/>
                </a:lnTo>
                <a:lnTo>
                  <a:pt x="2386" y="1081"/>
                </a:lnTo>
                <a:lnTo>
                  <a:pt x="2352" y="1200"/>
                </a:lnTo>
                <a:lnTo>
                  <a:pt x="2473" y="1314"/>
                </a:lnTo>
                <a:lnTo>
                  <a:pt x="2570" y="1296"/>
                </a:lnTo>
                <a:lnTo>
                  <a:pt x="2637" y="1246"/>
                </a:lnTo>
                <a:lnTo>
                  <a:pt x="2725" y="1241"/>
                </a:lnTo>
                <a:lnTo>
                  <a:pt x="2810" y="1322"/>
                </a:lnTo>
                <a:lnTo>
                  <a:pt x="2829" y="1395"/>
                </a:lnTo>
                <a:lnTo>
                  <a:pt x="2826" y="1471"/>
                </a:lnTo>
                <a:lnTo>
                  <a:pt x="2806" y="1462"/>
                </a:lnTo>
                <a:close/>
              </a:path>
            </a:pathLst>
          </a:custGeom>
          <a:solidFill>
            <a:srgbClr val="D9DBDA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92" name="Google Shape;492;p20"/>
          <p:cNvSpPr/>
          <p:nvPr/>
        </p:nvSpPr>
        <p:spPr>
          <a:xfrm>
            <a:off x="4093430" y="5216219"/>
            <a:ext cx="108621" cy="86613"/>
          </a:xfrm>
          <a:custGeom>
            <a:rect b="b" l="l" r="r" t="t"/>
            <a:pathLst>
              <a:path extrusionOk="0" h="607" w="766">
                <a:moveTo>
                  <a:pt x="766" y="296"/>
                </a:moveTo>
                <a:lnTo>
                  <a:pt x="730" y="356"/>
                </a:lnTo>
                <a:lnTo>
                  <a:pt x="717" y="452"/>
                </a:lnTo>
                <a:lnTo>
                  <a:pt x="601" y="503"/>
                </a:lnTo>
                <a:lnTo>
                  <a:pt x="441" y="501"/>
                </a:lnTo>
                <a:lnTo>
                  <a:pt x="355" y="589"/>
                </a:lnTo>
                <a:lnTo>
                  <a:pt x="248" y="589"/>
                </a:lnTo>
                <a:lnTo>
                  <a:pt x="188" y="557"/>
                </a:lnTo>
                <a:lnTo>
                  <a:pt x="116" y="607"/>
                </a:lnTo>
                <a:lnTo>
                  <a:pt x="38" y="509"/>
                </a:lnTo>
                <a:lnTo>
                  <a:pt x="0" y="379"/>
                </a:lnTo>
                <a:lnTo>
                  <a:pt x="32" y="207"/>
                </a:lnTo>
                <a:lnTo>
                  <a:pt x="72" y="192"/>
                </a:lnTo>
                <a:lnTo>
                  <a:pt x="101" y="120"/>
                </a:lnTo>
                <a:lnTo>
                  <a:pt x="187" y="79"/>
                </a:lnTo>
                <a:lnTo>
                  <a:pt x="237" y="105"/>
                </a:lnTo>
                <a:lnTo>
                  <a:pt x="287" y="98"/>
                </a:lnTo>
                <a:lnTo>
                  <a:pt x="311" y="54"/>
                </a:lnTo>
                <a:lnTo>
                  <a:pt x="388" y="47"/>
                </a:lnTo>
                <a:lnTo>
                  <a:pt x="417" y="11"/>
                </a:lnTo>
                <a:lnTo>
                  <a:pt x="467" y="10"/>
                </a:lnTo>
                <a:lnTo>
                  <a:pt x="480" y="33"/>
                </a:lnTo>
                <a:lnTo>
                  <a:pt x="534" y="0"/>
                </a:lnTo>
                <a:lnTo>
                  <a:pt x="600" y="8"/>
                </a:lnTo>
                <a:lnTo>
                  <a:pt x="627" y="69"/>
                </a:lnTo>
                <a:lnTo>
                  <a:pt x="759" y="180"/>
                </a:lnTo>
                <a:lnTo>
                  <a:pt x="766" y="296"/>
                </a:lnTo>
                <a:close/>
              </a:path>
            </a:pathLst>
          </a:custGeom>
          <a:solidFill>
            <a:srgbClr val="D9DBDA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93" name="Google Shape;493;p20"/>
          <p:cNvSpPr/>
          <p:nvPr/>
        </p:nvSpPr>
        <p:spPr>
          <a:xfrm>
            <a:off x="4021723" y="4987618"/>
            <a:ext cx="174646" cy="258419"/>
          </a:xfrm>
          <a:custGeom>
            <a:rect b="b" l="l" r="r" t="t"/>
            <a:pathLst>
              <a:path extrusionOk="0" h="1817" w="1227">
                <a:moveTo>
                  <a:pt x="1227" y="1325"/>
                </a:moveTo>
                <a:lnTo>
                  <a:pt x="1115" y="1412"/>
                </a:lnTo>
                <a:lnTo>
                  <a:pt x="1103" y="1618"/>
                </a:lnTo>
                <a:lnTo>
                  <a:pt x="1037" y="1610"/>
                </a:lnTo>
                <a:lnTo>
                  <a:pt x="983" y="1643"/>
                </a:lnTo>
                <a:lnTo>
                  <a:pt x="970" y="1620"/>
                </a:lnTo>
                <a:lnTo>
                  <a:pt x="920" y="1621"/>
                </a:lnTo>
                <a:lnTo>
                  <a:pt x="891" y="1657"/>
                </a:lnTo>
                <a:lnTo>
                  <a:pt x="814" y="1664"/>
                </a:lnTo>
                <a:lnTo>
                  <a:pt x="790" y="1708"/>
                </a:lnTo>
                <a:lnTo>
                  <a:pt x="740" y="1715"/>
                </a:lnTo>
                <a:lnTo>
                  <a:pt x="690" y="1689"/>
                </a:lnTo>
                <a:lnTo>
                  <a:pt x="604" y="1730"/>
                </a:lnTo>
                <a:lnTo>
                  <a:pt x="575" y="1802"/>
                </a:lnTo>
                <a:lnTo>
                  <a:pt x="535" y="1817"/>
                </a:lnTo>
                <a:lnTo>
                  <a:pt x="517" y="1710"/>
                </a:lnTo>
                <a:lnTo>
                  <a:pt x="524" y="1667"/>
                </a:lnTo>
                <a:lnTo>
                  <a:pt x="423" y="1608"/>
                </a:lnTo>
                <a:lnTo>
                  <a:pt x="386" y="1552"/>
                </a:lnTo>
                <a:lnTo>
                  <a:pt x="386" y="1552"/>
                </a:lnTo>
                <a:lnTo>
                  <a:pt x="386" y="1540"/>
                </a:lnTo>
                <a:lnTo>
                  <a:pt x="385" y="1530"/>
                </a:lnTo>
                <a:lnTo>
                  <a:pt x="384" y="1520"/>
                </a:lnTo>
                <a:lnTo>
                  <a:pt x="381" y="1513"/>
                </a:lnTo>
                <a:lnTo>
                  <a:pt x="376" y="1498"/>
                </a:lnTo>
                <a:lnTo>
                  <a:pt x="369" y="1486"/>
                </a:lnTo>
                <a:lnTo>
                  <a:pt x="361" y="1477"/>
                </a:lnTo>
                <a:lnTo>
                  <a:pt x="355" y="1468"/>
                </a:lnTo>
                <a:lnTo>
                  <a:pt x="348" y="1461"/>
                </a:lnTo>
                <a:lnTo>
                  <a:pt x="342" y="1454"/>
                </a:lnTo>
                <a:lnTo>
                  <a:pt x="342" y="1454"/>
                </a:lnTo>
                <a:lnTo>
                  <a:pt x="340" y="1449"/>
                </a:lnTo>
                <a:lnTo>
                  <a:pt x="340" y="1447"/>
                </a:lnTo>
                <a:lnTo>
                  <a:pt x="341" y="1445"/>
                </a:lnTo>
                <a:lnTo>
                  <a:pt x="345" y="1442"/>
                </a:lnTo>
                <a:lnTo>
                  <a:pt x="349" y="1442"/>
                </a:lnTo>
                <a:lnTo>
                  <a:pt x="355" y="1442"/>
                </a:lnTo>
                <a:lnTo>
                  <a:pt x="369" y="1444"/>
                </a:lnTo>
                <a:lnTo>
                  <a:pt x="384" y="1446"/>
                </a:lnTo>
                <a:lnTo>
                  <a:pt x="399" y="1449"/>
                </a:lnTo>
                <a:lnTo>
                  <a:pt x="423" y="1454"/>
                </a:lnTo>
                <a:lnTo>
                  <a:pt x="423" y="1454"/>
                </a:lnTo>
                <a:lnTo>
                  <a:pt x="426" y="1454"/>
                </a:lnTo>
                <a:lnTo>
                  <a:pt x="429" y="1451"/>
                </a:lnTo>
                <a:lnTo>
                  <a:pt x="434" y="1447"/>
                </a:lnTo>
                <a:lnTo>
                  <a:pt x="437" y="1442"/>
                </a:lnTo>
                <a:lnTo>
                  <a:pt x="440" y="1436"/>
                </a:lnTo>
                <a:lnTo>
                  <a:pt x="443" y="1429"/>
                </a:lnTo>
                <a:lnTo>
                  <a:pt x="445" y="1420"/>
                </a:lnTo>
                <a:lnTo>
                  <a:pt x="447" y="1412"/>
                </a:lnTo>
                <a:lnTo>
                  <a:pt x="448" y="1403"/>
                </a:lnTo>
                <a:lnTo>
                  <a:pt x="448" y="1396"/>
                </a:lnTo>
                <a:lnTo>
                  <a:pt x="447" y="1387"/>
                </a:lnTo>
                <a:lnTo>
                  <a:pt x="445" y="1379"/>
                </a:lnTo>
                <a:lnTo>
                  <a:pt x="442" y="1371"/>
                </a:lnTo>
                <a:lnTo>
                  <a:pt x="436" y="1366"/>
                </a:lnTo>
                <a:lnTo>
                  <a:pt x="430" y="1360"/>
                </a:lnTo>
                <a:lnTo>
                  <a:pt x="423" y="1355"/>
                </a:lnTo>
                <a:lnTo>
                  <a:pt x="423" y="1355"/>
                </a:lnTo>
                <a:lnTo>
                  <a:pt x="378" y="1341"/>
                </a:lnTo>
                <a:lnTo>
                  <a:pt x="353" y="1331"/>
                </a:lnTo>
                <a:lnTo>
                  <a:pt x="328" y="1321"/>
                </a:lnTo>
                <a:lnTo>
                  <a:pt x="306" y="1310"/>
                </a:lnTo>
                <a:lnTo>
                  <a:pt x="296" y="1303"/>
                </a:lnTo>
                <a:lnTo>
                  <a:pt x="287" y="1298"/>
                </a:lnTo>
                <a:lnTo>
                  <a:pt x="280" y="1292"/>
                </a:lnTo>
                <a:lnTo>
                  <a:pt x="274" y="1285"/>
                </a:lnTo>
                <a:lnTo>
                  <a:pt x="271" y="1279"/>
                </a:lnTo>
                <a:lnTo>
                  <a:pt x="270" y="1273"/>
                </a:lnTo>
                <a:lnTo>
                  <a:pt x="270" y="1273"/>
                </a:lnTo>
                <a:lnTo>
                  <a:pt x="270" y="1266"/>
                </a:lnTo>
                <a:lnTo>
                  <a:pt x="268" y="1261"/>
                </a:lnTo>
                <a:lnTo>
                  <a:pt x="267" y="1255"/>
                </a:lnTo>
                <a:lnTo>
                  <a:pt x="263" y="1250"/>
                </a:lnTo>
                <a:lnTo>
                  <a:pt x="255" y="1240"/>
                </a:lnTo>
                <a:lnTo>
                  <a:pt x="245" y="1230"/>
                </a:lnTo>
                <a:lnTo>
                  <a:pt x="233" y="1220"/>
                </a:lnTo>
                <a:lnTo>
                  <a:pt x="219" y="1210"/>
                </a:lnTo>
                <a:lnTo>
                  <a:pt x="186" y="1189"/>
                </a:lnTo>
                <a:lnTo>
                  <a:pt x="186" y="1189"/>
                </a:lnTo>
                <a:lnTo>
                  <a:pt x="177" y="1183"/>
                </a:lnTo>
                <a:lnTo>
                  <a:pt x="167" y="1173"/>
                </a:lnTo>
                <a:lnTo>
                  <a:pt x="158" y="1162"/>
                </a:lnTo>
                <a:lnTo>
                  <a:pt x="150" y="1149"/>
                </a:lnTo>
                <a:lnTo>
                  <a:pt x="123" y="1095"/>
                </a:lnTo>
                <a:lnTo>
                  <a:pt x="148" y="1073"/>
                </a:lnTo>
                <a:lnTo>
                  <a:pt x="195" y="1116"/>
                </a:lnTo>
                <a:lnTo>
                  <a:pt x="218" y="1009"/>
                </a:lnTo>
                <a:lnTo>
                  <a:pt x="147" y="953"/>
                </a:lnTo>
                <a:lnTo>
                  <a:pt x="130" y="901"/>
                </a:lnTo>
                <a:lnTo>
                  <a:pt x="240" y="906"/>
                </a:lnTo>
                <a:lnTo>
                  <a:pt x="243" y="873"/>
                </a:lnTo>
                <a:lnTo>
                  <a:pt x="186" y="857"/>
                </a:lnTo>
                <a:lnTo>
                  <a:pt x="190" y="831"/>
                </a:lnTo>
                <a:lnTo>
                  <a:pt x="78" y="725"/>
                </a:lnTo>
                <a:lnTo>
                  <a:pt x="137" y="589"/>
                </a:lnTo>
                <a:lnTo>
                  <a:pt x="74" y="556"/>
                </a:lnTo>
                <a:lnTo>
                  <a:pt x="76" y="466"/>
                </a:lnTo>
                <a:lnTo>
                  <a:pt x="145" y="426"/>
                </a:lnTo>
                <a:lnTo>
                  <a:pt x="135" y="390"/>
                </a:lnTo>
                <a:lnTo>
                  <a:pt x="92" y="390"/>
                </a:lnTo>
                <a:lnTo>
                  <a:pt x="35" y="377"/>
                </a:lnTo>
                <a:lnTo>
                  <a:pt x="45" y="294"/>
                </a:lnTo>
                <a:lnTo>
                  <a:pt x="8" y="265"/>
                </a:lnTo>
                <a:lnTo>
                  <a:pt x="0" y="142"/>
                </a:lnTo>
                <a:lnTo>
                  <a:pt x="89" y="88"/>
                </a:lnTo>
                <a:lnTo>
                  <a:pt x="185" y="1"/>
                </a:lnTo>
                <a:lnTo>
                  <a:pt x="269" y="0"/>
                </a:lnTo>
                <a:lnTo>
                  <a:pt x="346" y="23"/>
                </a:lnTo>
                <a:lnTo>
                  <a:pt x="423" y="42"/>
                </a:lnTo>
                <a:lnTo>
                  <a:pt x="594" y="289"/>
                </a:lnTo>
                <a:lnTo>
                  <a:pt x="615" y="382"/>
                </a:lnTo>
                <a:lnTo>
                  <a:pt x="676" y="404"/>
                </a:lnTo>
                <a:lnTo>
                  <a:pt x="756" y="427"/>
                </a:lnTo>
                <a:lnTo>
                  <a:pt x="786" y="496"/>
                </a:lnTo>
                <a:lnTo>
                  <a:pt x="754" y="603"/>
                </a:lnTo>
                <a:lnTo>
                  <a:pt x="790" y="609"/>
                </a:lnTo>
                <a:lnTo>
                  <a:pt x="877" y="592"/>
                </a:lnTo>
                <a:lnTo>
                  <a:pt x="974" y="687"/>
                </a:lnTo>
                <a:lnTo>
                  <a:pt x="1018" y="690"/>
                </a:lnTo>
                <a:lnTo>
                  <a:pt x="1091" y="652"/>
                </a:lnTo>
                <a:lnTo>
                  <a:pt x="1135" y="693"/>
                </a:lnTo>
                <a:lnTo>
                  <a:pt x="1112" y="788"/>
                </a:lnTo>
                <a:lnTo>
                  <a:pt x="1172" y="845"/>
                </a:lnTo>
                <a:lnTo>
                  <a:pt x="1097" y="949"/>
                </a:lnTo>
                <a:lnTo>
                  <a:pt x="1098" y="1038"/>
                </a:lnTo>
                <a:lnTo>
                  <a:pt x="1159" y="1193"/>
                </a:lnTo>
                <a:lnTo>
                  <a:pt x="1223" y="1272"/>
                </a:lnTo>
                <a:lnTo>
                  <a:pt x="1227" y="1325"/>
                </a:lnTo>
                <a:close/>
              </a:path>
            </a:pathLst>
          </a:custGeom>
          <a:solidFill>
            <a:srgbClr val="D9DBDA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94" name="Google Shape;494;p20"/>
          <p:cNvSpPr/>
          <p:nvPr/>
        </p:nvSpPr>
        <p:spPr>
          <a:xfrm>
            <a:off x="4040182" y="5199181"/>
            <a:ext cx="70994" cy="168257"/>
          </a:xfrm>
          <a:custGeom>
            <a:rect b="b" l="l" r="r" t="t"/>
            <a:pathLst>
              <a:path extrusionOk="0" h="1185" w="503">
                <a:moveTo>
                  <a:pt x="503" y="830"/>
                </a:moveTo>
                <a:lnTo>
                  <a:pt x="489" y="896"/>
                </a:lnTo>
                <a:lnTo>
                  <a:pt x="434" y="953"/>
                </a:lnTo>
                <a:lnTo>
                  <a:pt x="361" y="1066"/>
                </a:lnTo>
                <a:lnTo>
                  <a:pt x="349" y="1133"/>
                </a:lnTo>
                <a:lnTo>
                  <a:pt x="269" y="1173"/>
                </a:lnTo>
                <a:lnTo>
                  <a:pt x="202" y="1185"/>
                </a:lnTo>
                <a:lnTo>
                  <a:pt x="190" y="1178"/>
                </a:lnTo>
                <a:lnTo>
                  <a:pt x="199" y="1155"/>
                </a:lnTo>
                <a:lnTo>
                  <a:pt x="181" y="1110"/>
                </a:lnTo>
                <a:lnTo>
                  <a:pt x="136" y="1072"/>
                </a:lnTo>
                <a:lnTo>
                  <a:pt x="72" y="1044"/>
                </a:lnTo>
                <a:lnTo>
                  <a:pt x="39" y="988"/>
                </a:lnTo>
                <a:lnTo>
                  <a:pt x="35" y="969"/>
                </a:lnTo>
                <a:lnTo>
                  <a:pt x="1" y="920"/>
                </a:lnTo>
                <a:lnTo>
                  <a:pt x="10" y="905"/>
                </a:lnTo>
                <a:lnTo>
                  <a:pt x="42" y="927"/>
                </a:lnTo>
                <a:lnTo>
                  <a:pt x="38" y="898"/>
                </a:lnTo>
                <a:lnTo>
                  <a:pt x="40" y="885"/>
                </a:lnTo>
                <a:lnTo>
                  <a:pt x="18" y="876"/>
                </a:lnTo>
                <a:lnTo>
                  <a:pt x="0" y="848"/>
                </a:lnTo>
                <a:lnTo>
                  <a:pt x="0" y="812"/>
                </a:lnTo>
                <a:lnTo>
                  <a:pt x="25" y="779"/>
                </a:lnTo>
                <a:lnTo>
                  <a:pt x="42" y="752"/>
                </a:lnTo>
                <a:lnTo>
                  <a:pt x="48" y="707"/>
                </a:lnTo>
                <a:lnTo>
                  <a:pt x="53" y="678"/>
                </a:lnTo>
                <a:lnTo>
                  <a:pt x="29" y="653"/>
                </a:lnTo>
                <a:lnTo>
                  <a:pt x="56" y="626"/>
                </a:lnTo>
                <a:lnTo>
                  <a:pt x="36" y="586"/>
                </a:lnTo>
                <a:lnTo>
                  <a:pt x="27" y="566"/>
                </a:lnTo>
                <a:lnTo>
                  <a:pt x="47" y="553"/>
                </a:lnTo>
                <a:lnTo>
                  <a:pt x="30" y="509"/>
                </a:lnTo>
                <a:lnTo>
                  <a:pt x="42" y="487"/>
                </a:lnTo>
                <a:lnTo>
                  <a:pt x="82" y="438"/>
                </a:lnTo>
                <a:lnTo>
                  <a:pt x="67" y="416"/>
                </a:lnTo>
                <a:lnTo>
                  <a:pt x="36" y="407"/>
                </a:lnTo>
                <a:lnTo>
                  <a:pt x="10" y="266"/>
                </a:lnTo>
                <a:lnTo>
                  <a:pt x="63" y="130"/>
                </a:lnTo>
                <a:lnTo>
                  <a:pt x="72" y="53"/>
                </a:lnTo>
                <a:lnTo>
                  <a:pt x="112" y="0"/>
                </a:lnTo>
                <a:lnTo>
                  <a:pt x="135" y="17"/>
                </a:lnTo>
                <a:lnTo>
                  <a:pt x="142" y="53"/>
                </a:lnTo>
                <a:lnTo>
                  <a:pt x="222" y="65"/>
                </a:lnTo>
                <a:lnTo>
                  <a:pt x="229" y="66"/>
                </a:lnTo>
                <a:lnTo>
                  <a:pt x="234" y="60"/>
                </a:lnTo>
                <a:lnTo>
                  <a:pt x="249" y="49"/>
                </a:lnTo>
                <a:lnTo>
                  <a:pt x="258" y="62"/>
                </a:lnTo>
                <a:lnTo>
                  <a:pt x="259" y="65"/>
                </a:lnTo>
                <a:lnTo>
                  <a:pt x="296" y="121"/>
                </a:lnTo>
                <a:lnTo>
                  <a:pt x="397" y="180"/>
                </a:lnTo>
                <a:lnTo>
                  <a:pt x="390" y="223"/>
                </a:lnTo>
                <a:lnTo>
                  <a:pt x="408" y="330"/>
                </a:lnTo>
                <a:lnTo>
                  <a:pt x="376" y="502"/>
                </a:lnTo>
                <a:lnTo>
                  <a:pt x="414" y="632"/>
                </a:lnTo>
                <a:lnTo>
                  <a:pt x="492" y="730"/>
                </a:lnTo>
                <a:lnTo>
                  <a:pt x="503" y="830"/>
                </a:lnTo>
                <a:close/>
              </a:path>
            </a:pathLst>
          </a:custGeom>
          <a:solidFill>
            <a:srgbClr val="D9DBDA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95" name="Google Shape;495;p20"/>
          <p:cNvSpPr/>
          <p:nvPr/>
        </p:nvSpPr>
        <p:spPr>
          <a:xfrm>
            <a:off x="3891093" y="5049381"/>
            <a:ext cx="165418" cy="156188"/>
          </a:xfrm>
          <a:custGeom>
            <a:rect b="b" l="l" r="r" t="t"/>
            <a:pathLst>
              <a:path extrusionOk="0" h="1099" w="1165">
                <a:moveTo>
                  <a:pt x="1162" y="471"/>
                </a:moveTo>
                <a:lnTo>
                  <a:pt x="1052" y="466"/>
                </a:lnTo>
                <a:lnTo>
                  <a:pt x="1069" y="518"/>
                </a:lnTo>
                <a:lnTo>
                  <a:pt x="1140" y="574"/>
                </a:lnTo>
                <a:lnTo>
                  <a:pt x="1117" y="681"/>
                </a:lnTo>
                <a:lnTo>
                  <a:pt x="1070" y="638"/>
                </a:lnTo>
                <a:lnTo>
                  <a:pt x="1044" y="661"/>
                </a:lnTo>
                <a:lnTo>
                  <a:pt x="1043" y="662"/>
                </a:lnTo>
                <a:lnTo>
                  <a:pt x="1043" y="662"/>
                </a:lnTo>
                <a:lnTo>
                  <a:pt x="1020" y="682"/>
                </a:lnTo>
                <a:lnTo>
                  <a:pt x="970" y="652"/>
                </a:lnTo>
                <a:lnTo>
                  <a:pt x="965" y="699"/>
                </a:lnTo>
                <a:lnTo>
                  <a:pt x="1018" y="724"/>
                </a:lnTo>
                <a:lnTo>
                  <a:pt x="991" y="768"/>
                </a:lnTo>
                <a:lnTo>
                  <a:pt x="935" y="729"/>
                </a:lnTo>
                <a:lnTo>
                  <a:pt x="935" y="729"/>
                </a:lnTo>
                <a:lnTo>
                  <a:pt x="916" y="752"/>
                </a:lnTo>
                <a:lnTo>
                  <a:pt x="902" y="770"/>
                </a:lnTo>
                <a:lnTo>
                  <a:pt x="898" y="777"/>
                </a:lnTo>
                <a:lnTo>
                  <a:pt x="894" y="782"/>
                </a:lnTo>
                <a:lnTo>
                  <a:pt x="894" y="782"/>
                </a:lnTo>
                <a:lnTo>
                  <a:pt x="894" y="788"/>
                </a:lnTo>
                <a:lnTo>
                  <a:pt x="897" y="795"/>
                </a:lnTo>
                <a:lnTo>
                  <a:pt x="904" y="812"/>
                </a:lnTo>
                <a:lnTo>
                  <a:pt x="912" y="828"/>
                </a:lnTo>
                <a:lnTo>
                  <a:pt x="916" y="836"/>
                </a:lnTo>
                <a:lnTo>
                  <a:pt x="889" y="846"/>
                </a:lnTo>
                <a:lnTo>
                  <a:pt x="806" y="953"/>
                </a:lnTo>
                <a:lnTo>
                  <a:pt x="830" y="998"/>
                </a:lnTo>
                <a:lnTo>
                  <a:pt x="834" y="1045"/>
                </a:lnTo>
                <a:lnTo>
                  <a:pt x="814" y="1099"/>
                </a:lnTo>
                <a:lnTo>
                  <a:pt x="767" y="1025"/>
                </a:lnTo>
                <a:lnTo>
                  <a:pt x="687" y="1006"/>
                </a:lnTo>
                <a:lnTo>
                  <a:pt x="633" y="927"/>
                </a:lnTo>
                <a:lnTo>
                  <a:pt x="586" y="932"/>
                </a:lnTo>
                <a:lnTo>
                  <a:pt x="548" y="957"/>
                </a:lnTo>
                <a:lnTo>
                  <a:pt x="521" y="942"/>
                </a:lnTo>
                <a:lnTo>
                  <a:pt x="546" y="919"/>
                </a:lnTo>
                <a:lnTo>
                  <a:pt x="559" y="905"/>
                </a:lnTo>
                <a:lnTo>
                  <a:pt x="556" y="845"/>
                </a:lnTo>
                <a:lnTo>
                  <a:pt x="458" y="760"/>
                </a:lnTo>
                <a:lnTo>
                  <a:pt x="434" y="710"/>
                </a:lnTo>
                <a:lnTo>
                  <a:pt x="381" y="674"/>
                </a:lnTo>
                <a:lnTo>
                  <a:pt x="329" y="578"/>
                </a:lnTo>
                <a:lnTo>
                  <a:pt x="169" y="440"/>
                </a:lnTo>
                <a:lnTo>
                  <a:pt x="171" y="338"/>
                </a:lnTo>
                <a:lnTo>
                  <a:pt x="138" y="331"/>
                </a:lnTo>
                <a:lnTo>
                  <a:pt x="0" y="150"/>
                </a:lnTo>
                <a:lnTo>
                  <a:pt x="5" y="10"/>
                </a:lnTo>
                <a:lnTo>
                  <a:pt x="54" y="0"/>
                </a:lnTo>
                <a:lnTo>
                  <a:pt x="89" y="79"/>
                </a:lnTo>
                <a:lnTo>
                  <a:pt x="112" y="103"/>
                </a:lnTo>
                <a:lnTo>
                  <a:pt x="176" y="105"/>
                </a:lnTo>
                <a:lnTo>
                  <a:pt x="205" y="45"/>
                </a:lnTo>
                <a:lnTo>
                  <a:pt x="248" y="21"/>
                </a:lnTo>
                <a:lnTo>
                  <a:pt x="345" y="20"/>
                </a:lnTo>
                <a:lnTo>
                  <a:pt x="478" y="22"/>
                </a:lnTo>
                <a:lnTo>
                  <a:pt x="536" y="68"/>
                </a:lnTo>
                <a:lnTo>
                  <a:pt x="682" y="25"/>
                </a:lnTo>
                <a:lnTo>
                  <a:pt x="852" y="96"/>
                </a:lnTo>
                <a:lnTo>
                  <a:pt x="886" y="145"/>
                </a:lnTo>
                <a:lnTo>
                  <a:pt x="936" y="184"/>
                </a:lnTo>
                <a:lnTo>
                  <a:pt x="996" y="121"/>
                </a:lnTo>
                <a:lnTo>
                  <a:pt x="1059" y="154"/>
                </a:lnTo>
                <a:lnTo>
                  <a:pt x="1000" y="290"/>
                </a:lnTo>
                <a:lnTo>
                  <a:pt x="1112" y="396"/>
                </a:lnTo>
                <a:lnTo>
                  <a:pt x="1108" y="422"/>
                </a:lnTo>
                <a:lnTo>
                  <a:pt x="1165" y="438"/>
                </a:lnTo>
                <a:lnTo>
                  <a:pt x="1162" y="471"/>
                </a:lnTo>
                <a:close/>
              </a:path>
            </a:pathLst>
          </a:custGeom>
          <a:solidFill>
            <a:srgbClr val="D9DBDA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96" name="Google Shape;496;p20"/>
          <p:cNvSpPr/>
          <p:nvPr/>
        </p:nvSpPr>
        <p:spPr>
          <a:xfrm>
            <a:off x="4005394" y="5142382"/>
            <a:ext cx="80224" cy="114302"/>
          </a:xfrm>
          <a:custGeom>
            <a:rect b="b" l="l" r="r" t="t"/>
            <a:pathLst>
              <a:path extrusionOk="0" h="807" w="564">
                <a:moveTo>
                  <a:pt x="539" y="367"/>
                </a:moveTo>
                <a:lnTo>
                  <a:pt x="539" y="367"/>
                </a:lnTo>
                <a:lnTo>
                  <a:pt x="515" y="362"/>
                </a:lnTo>
                <a:lnTo>
                  <a:pt x="500" y="359"/>
                </a:lnTo>
                <a:lnTo>
                  <a:pt x="485" y="357"/>
                </a:lnTo>
                <a:lnTo>
                  <a:pt x="471" y="355"/>
                </a:lnTo>
                <a:lnTo>
                  <a:pt x="465" y="355"/>
                </a:lnTo>
                <a:lnTo>
                  <a:pt x="461" y="355"/>
                </a:lnTo>
                <a:lnTo>
                  <a:pt x="457" y="358"/>
                </a:lnTo>
                <a:lnTo>
                  <a:pt x="456" y="360"/>
                </a:lnTo>
                <a:lnTo>
                  <a:pt x="456" y="362"/>
                </a:lnTo>
                <a:lnTo>
                  <a:pt x="458" y="367"/>
                </a:lnTo>
                <a:lnTo>
                  <a:pt x="458" y="367"/>
                </a:lnTo>
                <a:lnTo>
                  <a:pt x="464" y="374"/>
                </a:lnTo>
                <a:lnTo>
                  <a:pt x="471" y="381"/>
                </a:lnTo>
                <a:lnTo>
                  <a:pt x="477" y="390"/>
                </a:lnTo>
                <a:lnTo>
                  <a:pt x="485" y="399"/>
                </a:lnTo>
                <a:lnTo>
                  <a:pt x="492" y="411"/>
                </a:lnTo>
                <a:lnTo>
                  <a:pt x="497" y="426"/>
                </a:lnTo>
                <a:lnTo>
                  <a:pt x="500" y="433"/>
                </a:lnTo>
                <a:lnTo>
                  <a:pt x="501" y="443"/>
                </a:lnTo>
                <a:lnTo>
                  <a:pt x="502" y="453"/>
                </a:lnTo>
                <a:lnTo>
                  <a:pt x="502" y="465"/>
                </a:lnTo>
                <a:lnTo>
                  <a:pt x="492" y="449"/>
                </a:lnTo>
                <a:lnTo>
                  <a:pt x="472" y="466"/>
                </a:lnTo>
                <a:lnTo>
                  <a:pt x="465" y="465"/>
                </a:lnTo>
                <a:lnTo>
                  <a:pt x="385" y="453"/>
                </a:lnTo>
                <a:lnTo>
                  <a:pt x="378" y="417"/>
                </a:lnTo>
                <a:lnTo>
                  <a:pt x="355" y="400"/>
                </a:lnTo>
                <a:lnTo>
                  <a:pt x="315" y="453"/>
                </a:lnTo>
                <a:lnTo>
                  <a:pt x="306" y="530"/>
                </a:lnTo>
                <a:lnTo>
                  <a:pt x="253" y="666"/>
                </a:lnTo>
                <a:lnTo>
                  <a:pt x="279" y="807"/>
                </a:lnTo>
                <a:lnTo>
                  <a:pt x="249" y="807"/>
                </a:lnTo>
                <a:lnTo>
                  <a:pt x="237" y="783"/>
                </a:lnTo>
                <a:lnTo>
                  <a:pt x="232" y="743"/>
                </a:lnTo>
                <a:lnTo>
                  <a:pt x="176" y="675"/>
                </a:lnTo>
                <a:lnTo>
                  <a:pt x="103" y="636"/>
                </a:lnTo>
                <a:lnTo>
                  <a:pt x="73" y="603"/>
                </a:lnTo>
                <a:lnTo>
                  <a:pt x="28" y="597"/>
                </a:lnTo>
                <a:lnTo>
                  <a:pt x="15" y="568"/>
                </a:lnTo>
                <a:lnTo>
                  <a:pt x="37" y="575"/>
                </a:lnTo>
                <a:lnTo>
                  <a:pt x="55" y="569"/>
                </a:lnTo>
                <a:lnTo>
                  <a:pt x="57" y="541"/>
                </a:lnTo>
                <a:lnTo>
                  <a:pt x="25" y="524"/>
                </a:lnTo>
                <a:lnTo>
                  <a:pt x="8" y="447"/>
                </a:lnTo>
                <a:lnTo>
                  <a:pt x="28" y="393"/>
                </a:lnTo>
                <a:lnTo>
                  <a:pt x="24" y="346"/>
                </a:lnTo>
                <a:lnTo>
                  <a:pt x="0" y="301"/>
                </a:lnTo>
                <a:lnTo>
                  <a:pt x="83" y="194"/>
                </a:lnTo>
                <a:lnTo>
                  <a:pt x="110" y="184"/>
                </a:lnTo>
                <a:lnTo>
                  <a:pt x="110" y="184"/>
                </a:lnTo>
                <a:lnTo>
                  <a:pt x="106" y="176"/>
                </a:lnTo>
                <a:lnTo>
                  <a:pt x="98" y="160"/>
                </a:lnTo>
                <a:lnTo>
                  <a:pt x="91" y="143"/>
                </a:lnTo>
                <a:lnTo>
                  <a:pt x="88" y="136"/>
                </a:lnTo>
                <a:lnTo>
                  <a:pt x="88" y="130"/>
                </a:lnTo>
                <a:lnTo>
                  <a:pt x="88" y="130"/>
                </a:lnTo>
                <a:lnTo>
                  <a:pt x="92" y="125"/>
                </a:lnTo>
                <a:lnTo>
                  <a:pt x="96" y="118"/>
                </a:lnTo>
                <a:lnTo>
                  <a:pt x="110" y="100"/>
                </a:lnTo>
                <a:lnTo>
                  <a:pt x="129" y="77"/>
                </a:lnTo>
                <a:lnTo>
                  <a:pt x="185" y="116"/>
                </a:lnTo>
                <a:lnTo>
                  <a:pt x="212" y="72"/>
                </a:lnTo>
                <a:lnTo>
                  <a:pt x="159" y="47"/>
                </a:lnTo>
                <a:lnTo>
                  <a:pt x="164" y="0"/>
                </a:lnTo>
                <a:lnTo>
                  <a:pt x="214" y="30"/>
                </a:lnTo>
                <a:lnTo>
                  <a:pt x="237" y="10"/>
                </a:lnTo>
                <a:lnTo>
                  <a:pt x="239" y="8"/>
                </a:lnTo>
                <a:lnTo>
                  <a:pt x="266" y="62"/>
                </a:lnTo>
                <a:lnTo>
                  <a:pt x="266" y="62"/>
                </a:lnTo>
                <a:lnTo>
                  <a:pt x="274" y="75"/>
                </a:lnTo>
                <a:lnTo>
                  <a:pt x="283" y="86"/>
                </a:lnTo>
                <a:lnTo>
                  <a:pt x="293" y="96"/>
                </a:lnTo>
                <a:lnTo>
                  <a:pt x="302" y="102"/>
                </a:lnTo>
                <a:lnTo>
                  <a:pt x="302" y="102"/>
                </a:lnTo>
                <a:lnTo>
                  <a:pt x="335" y="123"/>
                </a:lnTo>
                <a:lnTo>
                  <a:pt x="349" y="133"/>
                </a:lnTo>
                <a:lnTo>
                  <a:pt x="361" y="143"/>
                </a:lnTo>
                <a:lnTo>
                  <a:pt x="371" y="153"/>
                </a:lnTo>
                <a:lnTo>
                  <a:pt x="379" y="163"/>
                </a:lnTo>
                <a:lnTo>
                  <a:pt x="383" y="168"/>
                </a:lnTo>
                <a:lnTo>
                  <a:pt x="384" y="174"/>
                </a:lnTo>
                <a:lnTo>
                  <a:pt x="386" y="179"/>
                </a:lnTo>
                <a:lnTo>
                  <a:pt x="386" y="186"/>
                </a:lnTo>
                <a:lnTo>
                  <a:pt x="386" y="186"/>
                </a:lnTo>
                <a:lnTo>
                  <a:pt x="387" y="192"/>
                </a:lnTo>
                <a:lnTo>
                  <a:pt x="390" y="198"/>
                </a:lnTo>
                <a:lnTo>
                  <a:pt x="396" y="205"/>
                </a:lnTo>
                <a:lnTo>
                  <a:pt x="403" y="211"/>
                </a:lnTo>
                <a:lnTo>
                  <a:pt x="412" y="216"/>
                </a:lnTo>
                <a:lnTo>
                  <a:pt x="422" y="223"/>
                </a:lnTo>
                <a:lnTo>
                  <a:pt x="444" y="234"/>
                </a:lnTo>
                <a:lnTo>
                  <a:pt x="469" y="244"/>
                </a:lnTo>
                <a:lnTo>
                  <a:pt x="494" y="254"/>
                </a:lnTo>
                <a:lnTo>
                  <a:pt x="539" y="268"/>
                </a:lnTo>
                <a:lnTo>
                  <a:pt x="539" y="268"/>
                </a:lnTo>
                <a:lnTo>
                  <a:pt x="546" y="273"/>
                </a:lnTo>
                <a:lnTo>
                  <a:pt x="552" y="279"/>
                </a:lnTo>
                <a:lnTo>
                  <a:pt x="558" y="284"/>
                </a:lnTo>
                <a:lnTo>
                  <a:pt x="561" y="292"/>
                </a:lnTo>
                <a:lnTo>
                  <a:pt x="563" y="300"/>
                </a:lnTo>
                <a:lnTo>
                  <a:pt x="564" y="309"/>
                </a:lnTo>
                <a:lnTo>
                  <a:pt x="564" y="316"/>
                </a:lnTo>
                <a:lnTo>
                  <a:pt x="563" y="325"/>
                </a:lnTo>
                <a:lnTo>
                  <a:pt x="561" y="333"/>
                </a:lnTo>
                <a:lnTo>
                  <a:pt x="559" y="342"/>
                </a:lnTo>
                <a:lnTo>
                  <a:pt x="556" y="349"/>
                </a:lnTo>
                <a:lnTo>
                  <a:pt x="553" y="355"/>
                </a:lnTo>
                <a:lnTo>
                  <a:pt x="550" y="360"/>
                </a:lnTo>
                <a:lnTo>
                  <a:pt x="545" y="364"/>
                </a:lnTo>
                <a:lnTo>
                  <a:pt x="542" y="367"/>
                </a:lnTo>
                <a:lnTo>
                  <a:pt x="539" y="367"/>
                </a:lnTo>
                <a:lnTo>
                  <a:pt x="539" y="367"/>
                </a:lnTo>
                <a:close/>
              </a:path>
            </a:pathLst>
          </a:custGeom>
          <a:solidFill>
            <a:srgbClr val="D9DBDA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97" name="Google Shape;497;p20"/>
          <p:cNvSpPr/>
          <p:nvPr/>
        </p:nvSpPr>
        <p:spPr>
          <a:xfrm>
            <a:off x="4916964" y="5140254"/>
            <a:ext cx="276169" cy="145538"/>
          </a:xfrm>
          <a:custGeom>
            <a:rect b="b" l="l" r="r" t="t"/>
            <a:pathLst>
              <a:path extrusionOk="0" h="1024" w="1946">
                <a:moveTo>
                  <a:pt x="1946" y="918"/>
                </a:moveTo>
                <a:lnTo>
                  <a:pt x="1898" y="958"/>
                </a:lnTo>
                <a:lnTo>
                  <a:pt x="1880" y="1024"/>
                </a:lnTo>
                <a:lnTo>
                  <a:pt x="1822" y="980"/>
                </a:lnTo>
                <a:lnTo>
                  <a:pt x="1733" y="954"/>
                </a:lnTo>
                <a:lnTo>
                  <a:pt x="1635" y="866"/>
                </a:lnTo>
                <a:lnTo>
                  <a:pt x="1573" y="912"/>
                </a:lnTo>
                <a:lnTo>
                  <a:pt x="1439" y="900"/>
                </a:lnTo>
                <a:lnTo>
                  <a:pt x="1283" y="856"/>
                </a:lnTo>
                <a:lnTo>
                  <a:pt x="1128" y="880"/>
                </a:lnTo>
                <a:lnTo>
                  <a:pt x="954" y="873"/>
                </a:lnTo>
                <a:lnTo>
                  <a:pt x="932" y="833"/>
                </a:lnTo>
                <a:lnTo>
                  <a:pt x="874" y="803"/>
                </a:lnTo>
                <a:lnTo>
                  <a:pt x="825" y="715"/>
                </a:lnTo>
                <a:lnTo>
                  <a:pt x="767" y="706"/>
                </a:lnTo>
                <a:lnTo>
                  <a:pt x="731" y="759"/>
                </a:lnTo>
                <a:lnTo>
                  <a:pt x="678" y="761"/>
                </a:lnTo>
                <a:lnTo>
                  <a:pt x="585" y="783"/>
                </a:lnTo>
                <a:lnTo>
                  <a:pt x="553" y="765"/>
                </a:lnTo>
                <a:lnTo>
                  <a:pt x="555" y="675"/>
                </a:lnTo>
                <a:lnTo>
                  <a:pt x="508" y="612"/>
                </a:lnTo>
                <a:lnTo>
                  <a:pt x="486" y="434"/>
                </a:lnTo>
                <a:lnTo>
                  <a:pt x="406" y="345"/>
                </a:lnTo>
                <a:lnTo>
                  <a:pt x="388" y="285"/>
                </a:lnTo>
                <a:lnTo>
                  <a:pt x="348" y="253"/>
                </a:lnTo>
                <a:lnTo>
                  <a:pt x="221" y="244"/>
                </a:lnTo>
                <a:lnTo>
                  <a:pt x="144" y="215"/>
                </a:lnTo>
                <a:lnTo>
                  <a:pt x="114" y="151"/>
                </a:lnTo>
                <a:lnTo>
                  <a:pt x="117" y="131"/>
                </a:lnTo>
                <a:lnTo>
                  <a:pt x="87" y="139"/>
                </a:lnTo>
                <a:lnTo>
                  <a:pt x="24" y="99"/>
                </a:lnTo>
                <a:lnTo>
                  <a:pt x="0" y="41"/>
                </a:lnTo>
                <a:lnTo>
                  <a:pt x="94" y="0"/>
                </a:lnTo>
                <a:lnTo>
                  <a:pt x="210" y="43"/>
                </a:lnTo>
                <a:lnTo>
                  <a:pt x="374" y="60"/>
                </a:lnTo>
                <a:lnTo>
                  <a:pt x="463" y="99"/>
                </a:lnTo>
                <a:lnTo>
                  <a:pt x="588" y="107"/>
                </a:lnTo>
                <a:lnTo>
                  <a:pt x="793" y="185"/>
                </a:lnTo>
                <a:lnTo>
                  <a:pt x="984" y="214"/>
                </a:lnTo>
                <a:lnTo>
                  <a:pt x="1078" y="253"/>
                </a:lnTo>
                <a:lnTo>
                  <a:pt x="1140" y="332"/>
                </a:lnTo>
                <a:lnTo>
                  <a:pt x="1235" y="366"/>
                </a:lnTo>
                <a:lnTo>
                  <a:pt x="1248" y="410"/>
                </a:lnTo>
                <a:lnTo>
                  <a:pt x="1302" y="419"/>
                </a:lnTo>
                <a:lnTo>
                  <a:pt x="1426" y="382"/>
                </a:lnTo>
                <a:lnTo>
                  <a:pt x="1488" y="346"/>
                </a:lnTo>
                <a:lnTo>
                  <a:pt x="1568" y="416"/>
                </a:lnTo>
                <a:lnTo>
                  <a:pt x="1693" y="437"/>
                </a:lnTo>
                <a:lnTo>
                  <a:pt x="1733" y="499"/>
                </a:lnTo>
                <a:lnTo>
                  <a:pt x="1725" y="543"/>
                </a:lnTo>
                <a:lnTo>
                  <a:pt x="1819" y="612"/>
                </a:lnTo>
                <a:lnTo>
                  <a:pt x="1877" y="630"/>
                </a:lnTo>
                <a:lnTo>
                  <a:pt x="1868" y="693"/>
                </a:lnTo>
                <a:lnTo>
                  <a:pt x="1789" y="746"/>
                </a:lnTo>
                <a:lnTo>
                  <a:pt x="1799" y="798"/>
                </a:lnTo>
                <a:lnTo>
                  <a:pt x="1866" y="839"/>
                </a:lnTo>
                <a:lnTo>
                  <a:pt x="1883" y="869"/>
                </a:lnTo>
                <a:lnTo>
                  <a:pt x="1946" y="918"/>
                </a:lnTo>
                <a:close/>
              </a:path>
            </a:pathLst>
          </a:custGeom>
          <a:solidFill>
            <a:srgbClr val="D9DBDA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98" name="Google Shape;498;p20"/>
          <p:cNvSpPr/>
          <p:nvPr/>
        </p:nvSpPr>
        <p:spPr>
          <a:xfrm>
            <a:off x="5051851" y="5261656"/>
            <a:ext cx="167546" cy="141279"/>
          </a:xfrm>
          <a:custGeom>
            <a:rect b="b" l="l" r="r" t="t"/>
            <a:pathLst>
              <a:path extrusionOk="0" h="992" w="1177">
                <a:moveTo>
                  <a:pt x="1149" y="768"/>
                </a:moveTo>
                <a:lnTo>
                  <a:pt x="1096" y="746"/>
                </a:lnTo>
                <a:lnTo>
                  <a:pt x="1109" y="701"/>
                </a:lnTo>
                <a:lnTo>
                  <a:pt x="1087" y="676"/>
                </a:lnTo>
                <a:lnTo>
                  <a:pt x="1029" y="667"/>
                </a:lnTo>
                <a:lnTo>
                  <a:pt x="975" y="610"/>
                </a:lnTo>
                <a:lnTo>
                  <a:pt x="965" y="517"/>
                </a:lnTo>
                <a:lnTo>
                  <a:pt x="961" y="473"/>
                </a:lnTo>
                <a:lnTo>
                  <a:pt x="781" y="350"/>
                </a:lnTo>
                <a:lnTo>
                  <a:pt x="780" y="271"/>
                </a:lnTo>
                <a:lnTo>
                  <a:pt x="740" y="223"/>
                </a:lnTo>
                <a:lnTo>
                  <a:pt x="660" y="223"/>
                </a:lnTo>
                <a:lnTo>
                  <a:pt x="663" y="113"/>
                </a:lnTo>
                <a:lnTo>
                  <a:pt x="619" y="104"/>
                </a:lnTo>
                <a:lnTo>
                  <a:pt x="619" y="56"/>
                </a:lnTo>
                <a:lnTo>
                  <a:pt x="485" y="44"/>
                </a:lnTo>
                <a:lnTo>
                  <a:pt x="329" y="0"/>
                </a:lnTo>
                <a:lnTo>
                  <a:pt x="174" y="24"/>
                </a:lnTo>
                <a:lnTo>
                  <a:pt x="0" y="17"/>
                </a:lnTo>
                <a:lnTo>
                  <a:pt x="46" y="69"/>
                </a:lnTo>
                <a:lnTo>
                  <a:pt x="144" y="122"/>
                </a:lnTo>
                <a:lnTo>
                  <a:pt x="229" y="183"/>
                </a:lnTo>
                <a:lnTo>
                  <a:pt x="239" y="316"/>
                </a:lnTo>
                <a:lnTo>
                  <a:pt x="213" y="396"/>
                </a:lnTo>
                <a:lnTo>
                  <a:pt x="254" y="529"/>
                </a:lnTo>
                <a:lnTo>
                  <a:pt x="348" y="554"/>
                </a:lnTo>
                <a:lnTo>
                  <a:pt x="431" y="522"/>
                </a:lnTo>
                <a:lnTo>
                  <a:pt x="490" y="637"/>
                </a:lnTo>
                <a:lnTo>
                  <a:pt x="557" y="667"/>
                </a:lnTo>
                <a:lnTo>
                  <a:pt x="620" y="631"/>
                </a:lnTo>
                <a:lnTo>
                  <a:pt x="704" y="706"/>
                </a:lnTo>
                <a:lnTo>
                  <a:pt x="789" y="678"/>
                </a:lnTo>
                <a:lnTo>
                  <a:pt x="883" y="752"/>
                </a:lnTo>
                <a:lnTo>
                  <a:pt x="888" y="824"/>
                </a:lnTo>
                <a:lnTo>
                  <a:pt x="928" y="881"/>
                </a:lnTo>
                <a:lnTo>
                  <a:pt x="1026" y="915"/>
                </a:lnTo>
                <a:lnTo>
                  <a:pt x="1043" y="992"/>
                </a:lnTo>
                <a:lnTo>
                  <a:pt x="1093" y="932"/>
                </a:lnTo>
                <a:lnTo>
                  <a:pt x="1177" y="865"/>
                </a:lnTo>
                <a:lnTo>
                  <a:pt x="1123" y="804"/>
                </a:lnTo>
                <a:lnTo>
                  <a:pt x="1149" y="768"/>
                </a:lnTo>
                <a:close/>
              </a:path>
            </a:pathLst>
          </a:custGeom>
          <a:solidFill>
            <a:srgbClr val="D9DBDA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99" name="Google Shape;499;p20"/>
          <p:cNvSpPr/>
          <p:nvPr/>
        </p:nvSpPr>
        <p:spPr>
          <a:xfrm>
            <a:off x="4597487" y="5579711"/>
            <a:ext cx="101522" cy="61055"/>
          </a:xfrm>
          <a:custGeom>
            <a:rect b="b" l="l" r="r" t="t"/>
            <a:pathLst>
              <a:path extrusionOk="0" h="432" w="714">
                <a:moveTo>
                  <a:pt x="701" y="30"/>
                </a:moveTo>
                <a:lnTo>
                  <a:pt x="657" y="43"/>
                </a:lnTo>
                <a:lnTo>
                  <a:pt x="660" y="70"/>
                </a:lnTo>
                <a:lnTo>
                  <a:pt x="611" y="103"/>
                </a:lnTo>
                <a:lnTo>
                  <a:pt x="578" y="123"/>
                </a:lnTo>
                <a:lnTo>
                  <a:pt x="545" y="163"/>
                </a:lnTo>
                <a:lnTo>
                  <a:pt x="499" y="201"/>
                </a:lnTo>
                <a:lnTo>
                  <a:pt x="500" y="205"/>
                </a:lnTo>
                <a:lnTo>
                  <a:pt x="509" y="234"/>
                </a:lnTo>
                <a:lnTo>
                  <a:pt x="519" y="246"/>
                </a:lnTo>
                <a:lnTo>
                  <a:pt x="539" y="270"/>
                </a:lnTo>
                <a:lnTo>
                  <a:pt x="546" y="300"/>
                </a:lnTo>
                <a:lnTo>
                  <a:pt x="523" y="304"/>
                </a:lnTo>
                <a:lnTo>
                  <a:pt x="516" y="284"/>
                </a:lnTo>
                <a:lnTo>
                  <a:pt x="489" y="284"/>
                </a:lnTo>
                <a:lnTo>
                  <a:pt x="467" y="290"/>
                </a:lnTo>
                <a:lnTo>
                  <a:pt x="447" y="310"/>
                </a:lnTo>
                <a:lnTo>
                  <a:pt x="413" y="347"/>
                </a:lnTo>
                <a:lnTo>
                  <a:pt x="347" y="385"/>
                </a:lnTo>
                <a:lnTo>
                  <a:pt x="284" y="392"/>
                </a:lnTo>
                <a:lnTo>
                  <a:pt x="234" y="386"/>
                </a:lnTo>
                <a:lnTo>
                  <a:pt x="207" y="410"/>
                </a:lnTo>
                <a:lnTo>
                  <a:pt x="214" y="432"/>
                </a:lnTo>
                <a:lnTo>
                  <a:pt x="190" y="426"/>
                </a:lnTo>
                <a:lnTo>
                  <a:pt x="143" y="416"/>
                </a:lnTo>
                <a:lnTo>
                  <a:pt x="64" y="411"/>
                </a:lnTo>
                <a:lnTo>
                  <a:pt x="50" y="384"/>
                </a:lnTo>
                <a:lnTo>
                  <a:pt x="40" y="354"/>
                </a:lnTo>
                <a:lnTo>
                  <a:pt x="10" y="328"/>
                </a:lnTo>
                <a:lnTo>
                  <a:pt x="6" y="295"/>
                </a:lnTo>
                <a:lnTo>
                  <a:pt x="0" y="268"/>
                </a:lnTo>
                <a:lnTo>
                  <a:pt x="36" y="275"/>
                </a:lnTo>
                <a:lnTo>
                  <a:pt x="57" y="285"/>
                </a:lnTo>
                <a:lnTo>
                  <a:pt x="89" y="231"/>
                </a:lnTo>
                <a:lnTo>
                  <a:pt x="113" y="221"/>
                </a:lnTo>
                <a:lnTo>
                  <a:pt x="142" y="210"/>
                </a:lnTo>
                <a:lnTo>
                  <a:pt x="206" y="217"/>
                </a:lnTo>
                <a:lnTo>
                  <a:pt x="208" y="193"/>
                </a:lnTo>
                <a:lnTo>
                  <a:pt x="208" y="187"/>
                </a:lnTo>
                <a:lnTo>
                  <a:pt x="205" y="150"/>
                </a:lnTo>
                <a:lnTo>
                  <a:pt x="241" y="153"/>
                </a:lnTo>
                <a:lnTo>
                  <a:pt x="265" y="173"/>
                </a:lnTo>
                <a:lnTo>
                  <a:pt x="325" y="179"/>
                </a:lnTo>
                <a:lnTo>
                  <a:pt x="382" y="156"/>
                </a:lnTo>
                <a:lnTo>
                  <a:pt x="484" y="121"/>
                </a:lnTo>
                <a:lnTo>
                  <a:pt x="561" y="91"/>
                </a:lnTo>
                <a:lnTo>
                  <a:pt x="617" y="44"/>
                </a:lnTo>
                <a:lnTo>
                  <a:pt x="660" y="30"/>
                </a:lnTo>
                <a:lnTo>
                  <a:pt x="687" y="0"/>
                </a:lnTo>
                <a:lnTo>
                  <a:pt x="714" y="0"/>
                </a:lnTo>
                <a:lnTo>
                  <a:pt x="701" y="30"/>
                </a:lnTo>
                <a:close/>
              </a:path>
            </a:pathLst>
          </a:custGeom>
          <a:solidFill>
            <a:srgbClr val="D9DBDA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00" name="Google Shape;500;p20"/>
          <p:cNvSpPr/>
          <p:nvPr/>
        </p:nvSpPr>
        <p:spPr>
          <a:xfrm>
            <a:off x="5200229" y="4626645"/>
            <a:ext cx="325826" cy="481300"/>
          </a:xfrm>
          <a:custGeom>
            <a:rect b="b" l="l" r="r" t="t"/>
            <a:pathLst>
              <a:path extrusionOk="0" h="503906" w="341129">
                <a:moveTo>
                  <a:pt x="180947" y="468792"/>
                </a:moveTo>
                <a:lnTo>
                  <a:pt x="186299" y="472805"/>
                </a:lnTo>
                <a:lnTo>
                  <a:pt x="191652" y="471468"/>
                </a:lnTo>
                <a:lnTo>
                  <a:pt x="195220" y="473697"/>
                </a:lnTo>
                <a:lnTo>
                  <a:pt x="202208" y="474738"/>
                </a:lnTo>
                <a:lnTo>
                  <a:pt x="207120" y="475776"/>
                </a:lnTo>
                <a:lnTo>
                  <a:pt x="193569" y="503906"/>
                </a:lnTo>
                <a:lnTo>
                  <a:pt x="190165" y="494654"/>
                </a:lnTo>
                <a:lnTo>
                  <a:pt x="185258" y="493465"/>
                </a:lnTo>
                <a:lnTo>
                  <a:pt x="181244" y="495992"/>
                </a:lnTo>
                <a:lnTo>
                  <a:pt x="177378" y="494357"/>
                </a:lnTo>
                <a:lnTo>
                  <a:pt x="176932" y="489304"/>
                </a:lnTo>
                <a:lnTo>
                  <a:pt x="169647" y="483210"/>
                </a:lnTo>
                <a:lnTo>
                  <a:pt x="170836" y="474440"/>
                </a:lnTo>
                <a:lnTo>
                  <a:pt x="176040" y="472657"/>
                </a:lnTo>
                <a:close/>
                <a:moveTo>
                  <a:pt x="228469" y="431458"/>
                </a:moveTo>
                <a:lnTo>
                  <a:pt x="213259" y="463031"/>
                </a:lnTo>
                <a:lnTo>
                  <a:pt x="213359" y="459725"/>
                </a:lnTo>
                <a:lnTo>
                  <a:pt x="215887" y="456901"/>
                </a:lnTo>
                <a:lnTo>
                  <a:pt x="217671" y="448429"/>
                </a:lnTo>
                <a:lnTo>
                  <a:pt x="214698" y="445011"/>
                </a:lnTo>
                <a:lnTo>
                  <a:pt x="215441" y="439511"/>
                </a:lnTo>
                <a:lnTo>
                  <a:pt x="221983" y="432823"/>
                </a:lnTo>
                <a:close/>
                <a:moveTo>
                  <a:pt x="173215" y="0"/>
                </a:moveTo>
                <a:lnTo>
                  <a:pt x="183623" y="1338"/>
                </a:lnTo>
                <a:lnTo>
                  <a:pt x="186448" y="7134"/>
                </a:lnTo>
                <a:lnTo>
                  <a:pt x="210237" y="20660"/>
                </a:lnTo>
                <a:lnTo>
                  <a:pt x="218117" y="6243"/>
                </a:lnTo>
                <a:lnTo>
                  <a:pt x="235959" y="2229"/>
                </a:lnTo>
                <a:lnTo>
                  <a:pt x="254544" y="13080"/>
                </a:lnTo>
                <a:lnTo>
                  <a:pt x="264952" y="5202"/>
                </a:lnTo>
                <a:lnTo>
                  <a:pt x="282199" y="9661"/>
                </a:lnTo>
                <a:lnTo>
                  <a:pt x="305394" y="7432"/>
                </a:lnTo>
                <a:lnTo>
                  <a:pt x="320559" y="22295"/>
                </a:lnTo>
                <a:lnTo>
                  <a:pt x="341129" y="37374"/>
                </a:lnTo>
                <a:lnTo>
                  <a:pt x="331005" y="103707"/>
                </a:lnTo>
                <a:cubicBezTo>
                  <a:pt x="319541" y="159732"/>
                  <a:pt x="305354" y="214766"/>
                  <a:pt x="288590" y="268664"/>
                </a:cubicBezTo>
                <a:lnTo>
                  <a:pt x="272953" y="311387"/>
                </a:lnTo>
                <a:lnTo>
                  <a:pt x="265993" y="310199"/>
                </a:lnTo>
                <a:lnTo>
                  <a:pt x="258856" y="314361"/>
                </a:lnTo>
                <a:lnTo>
                  <a:pt x="249935" y="319118"/>
                </a:lnTo>
                <a:lnTo>
                  <a:pt x="244285" y="321496"/>
                </a:lnTo>
                <a:lnTo>
                  <a:pt x="240866" y="318820"/>
                </a:lnTo>
                <a:lnTo>
                  <a:pt x="235959" y="318226"/>
                </a:lnTo>
                <a:lnTo>
                  <a:pt x="237149" y="311389"/>
                </a:lnTo>
                <a:lnTo>
                  <a:pt x="233580" y="309308"/>
                </a:lnTo>
                <a:lnTo>
                  <a:pt x="226890" y="308565"/>
                </a:lnTo>
                <a:lnTo>
                  <a:pt x="212467" y="309159"/>
                </a:lnTo>
                <a:lnTo>
                  <a:pt x="202506" y="307524"/>
                </a:lnTo>
                <a:lnTo>
                  <a:pt x="195964" y="311389"/>
                </a:lnTo>
                <a:lnTo>
                  <a:pt x="183772" y="321347"/>
                </a:lnTo>
                <a:lnTo>
                  <a:pt x="175148" y="328630"/>
                </a:lnTo>
                <a:lnTo>
                  <a:pt x="174999" y="334427"/>
                </a:lnTo>
                <a:lnTo>
                  <a:pt x="166971" y="339183"/>
                </a:lnTo>
                <a:lnTo>
                  <a:pt x="163997" y="337697"/>
                </a:lnTo>
                <a:lnTo>
                  <a:pt x="159090" y="337548"/>
                </a:lnTo>
                <a:lnTo>
                  <a:pt x="154630" y="339332"/>
                </a:lnTo>
                <a:lnTo>
                  <a:pt x="150615" y="338143"/>
                </a:lnTo>
                <a:lnTo>
                  <a:pt x="139167" y="340818"/>
                </a:lnTo>
                <a:lnTo>
                  <a:pt x="135747" y="339332"/>
                </a:lnTo>
                <a:lnTo>
                  <a:pt x="128313" y="341710"/>
                </a:lnTo>
                <a:lnTo>
                  <a:pt x="119689" y="347804"/>
                </a:lnTo>
                <a:lnTo>
                  <a:pt x="117162" y="346318"/>
                </a:lnTo>
                <a:lnTo>
                  <a:pt x="112255" y="349142"/>
                </a:lnTo>
                <a:lnTo>
                  <a:pt x="118500" y="353749"/>
                </a:lnTo>
                <a:lnTo>
                  <a:pt x="117013" y="357614"/>
                </a:lnTo>
                <a:lnTo>
                  <a:pt x="111958" y="353601"/>
                </a:lnTo>
                <a:lnTo>
                  <a:pt x="109579" y="353452"/>
                </a:lnTo>
                <a:lnTo>
                  <a:pt x="111958" y="358357"/>
                </a:lnTo>
                <a:lnTo>
                  <a:pt x="112404" y="364302"/>
                </a:lnTo>
                <a:lnTo>
                  <a:pt x="89804" y="352114"/>
                </a:lnTo>
                <a:lnTo>
                  <a:pt x="90399" y="343494"/>
                </a:lnTo>
                <a:lnTo>
                  <a:pt x="108241" y="341264"/>
                </a:lnTo>
                <a:lnTo>
                  <a:pt x="109430" y="339332"/>
                </a:lnTo>
                <a:lnTo>
                  <a:pt x="70178" y="292512"/>
                </a:lnTo>
                <a:lnTo>
                  <a:pt x="56797" y="286567"/>
                </a:lnTo>
                <a:lnTo>
                  <a:pt x="28845" y="266501"/>
                </a:lnTo>
                <a:lnTo>
                  <a:pt x="28696" y="255799"/>
                </a:lnTo>
                <a:lnTo>
                  <a:pt x="24533" y="237517"/>
                </a:lnTo>
                <a:lnTo>
                  <a:pt x="0" y="221316"/>
                </a:lnTo>
                <a:lnTo>
                  <a:pt x="11597" y="184306"/>
                </a:lnTo>
                <a:lnTo>
                  <a:pt x="20816" y="174348"/>
                </a:lnTo>
                <a:lnTo>
                  <a:pt x="15463" y="164687"/>
                </a:lnTo>
                <a:lnTo>
                  <a:pt x="17247" y="150120"/>
                </a:lnTo>
                <a:lnTo>
                  <a:pt x="15760" y="137635"/>
                </a:lnTo>
                <a:lnTo>
                  <a:pt x="27506" y="119056"/>
                </a:lnTo>
                <a:lnTo>
                  <a:pt x="25425" y="109246"/>
                </a:lnTo>
                <a:lnTo>
                  <a:pt x="33900" y="93342"/>
                </a:lnTo>
                <a:lnTo>
                  <a:pt x="71070" y="124704"/>
                </a:lnTo>
                <a:lnTo>
                  <a:pt x="81775" y="125893"/>
                </a:lnTo>
                <a:lnTo>
                  <a:pt x="96792" y="111922"/>
                </a:lnTo>
                <a:lnTo>
                  <a:pt x="71368" y="78627"/>
                </a:lnTo>
                <a:lnTo>
                  <a:pt x="76720" y="78479"/>
                </a:lnTo>
                <a:lnTo>
                  <a:pt x="85790" y="71196"/>
                </a:lnTo>
                <a:lnTo>
                  <a:pt x="93819" y="71939"/>
                </a:lnTo>
                <a:lnTo>
                  <a:pt x="125785" y="35969"/>
                </a:lnTo>
                <a:lnTo>
                  <a:pt x="156117" y="23930"/>
                </a:lnTo>
                <a:lnTo>
                  <a:pt x="169349" y="17836"/>
                </a:lnTo>
                <a:lnTo>
                  <a:pt x="169201" y="8026"/>
                </a:lnTo>
                <a:lnTo>
                  <a:pt x="173810" y="9215"/>
                </a:lnTo>
                <a:close/>
              </a:path>
            </a:pathLst>
          </a:custGeom>
          <a:solidFill>
            <a:srgbClr val="D9DBDA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01" name="Google Shape;501;p20"/>
          <p:cNvSpPr/>
          <p:nvPr/>
        </p:nvSpPr>
        <p:spPr>
          <a:xfrm>
            <a:off x="6297390" y="3865871"/>
            <a:ext cx="476665" cy="191684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350" u="none">
                <a:solidFill>
                  <a:srgbClr val="717171"/>
                </a:solidFill>
                <a:latin typeface="Garamond"/>
                <a:ea typeface="Garamond"/>
                <a:cs typeface="Garamond"/>
                <a:sym typeface="Garamond"/>
              </a:rPr>
              <a:t>LEIF</a:t>
            </a:r>
            <a:endParaRPr/>
          </a:p>
        </p:txBody>
      </p:sp>
      <p:sp>
        <p:nvSpPr>
          <p:cNvPr id="502" name="Google Shape;502;p20"/>
          <p:cNvSpPr/>
          <p:nvPr/>
        </p:nvSpPr>
        <p:spPr>
          <a:xfrm>
            <a:off x="570471" y="3593712"/>
            <a:ext cx="969857" cy="375564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350" u="none">
                <a:solidFill>
                  <a:srgbClr val="717171"/>
                </a:solidFill>
                <a:latin typeface="Garamond"/>
                <a:ea typeface="Garamond"/>
                <a:cs typeface="Garamond"/>
                <a:sym typeface="Garamond"/>
              </a:rPr>
              <a:t>HOUSING EUROPE</a:t>
            </a:r>
            <a:endParaRPr/>
          </a:p>
        </p:txBody>
      </p:sp>
      <p:sp>
        <p:nvSpPr>
          <p:cNvPr id="503" name="Google Shape;503;p20"/>
          <p:cNvSpPr/>
          <p:nvPr/>
        </p:nvSpPr>
        <p:spPr>
          <a:xfrm>
            <a:off x="563229" y="5423786"/>
            <a:ext cx="1462489" cy="191684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350" u="none">
                <a:solidFill>
                  <a:srgbClr val="717171"/>
                </a:solidFill>
                <a:latin typeface="Garamond"/>
                <a:ea typeface="Garamond"/>
                <a:cs typeface="Garamond"/>
                <a:sym typeface="Garamond"/>
              </a:rPr>
              <a:t>VEOLIA</a:t>
            </a:r>
            <a:endParaRPr b="0" sz="1350" u="none">
              <a:solidFill>
                <a:srgbClr val="71717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grpSp>
        <p:nvGrpSpPr>
          <p:cNvPr id="504" name="Google Shape;504;p20"/>
          <p:cNvGrpSpPr/>
          <p:nvPr/>
        </p:nvGrpSpPr>
        <p:grpSpPr>
          <a:xfrm>
            <a:off x="2444762" y="5268798"/>
            <a:ext cx="1375974" cy="709295"/>
            <a:chOff x="4539007" y="4766357"/>
            <a:chExt cx="1834632" cy="945727"/>
          </a:xfrm>
        </p:grpSpPr>
        <p:cxnSp>
          <p:nvCxnSpPr>
            <p:cNvPr id="505" name="Google Shape;505;p20"/>
            <p:cNvCxnSpPr/>
            <p:nvPr/>
          </p:nvCxnSpPr>
          <p:spPr>
            <a:xfrm flipH="1">
              <a:off x="5971435" y="4766357"/>
              <a:ext cx="402204" cy="945727"/>
            </a:xfrm>
            <a:prstGeom prst="straightConnector1">
              <a:avLst/>
            </a:prstGeom>
            <a:noFill/>
            <a:ln cap="flat" cmpd="sng" w="12700">
              <a:solidFill>
                <a:srgbClr val="747474"/>
              </a:solidFill>
              <a:prstDash val="solid"/>
              <a:miter lim="800000"/>
              <a:headEnd len="sm" w="sm" type="oval"/>
              <a:tailEnd len="med" w="med" type="none"/>
            </a:ln>
          </p:spPr>
        </p:cxnSp>
        <p:cxnSp>
          <p:nvCxnSpPr>
            <p:cNvPr id="506" name="Google Shape;506;p20"/>
            <p:cNvCxnSpPr/>
            <p:nvPr/>
          </p:nvCxnSpPr>
          <p:spPr>
            <a:xfrm>
              <a:off x="4539007" y="5711562"/>
              <a:ext cx="1440000" cy="0"/>
            </a:xfrm>
            <a:prstGeom prst="straightConnector1">
              <a:avLst/>
            </a:prstGeom>
            <a:noFill/>
            <a:ln cap="flat" cmpd="sng" w="12700">
              <a:solidFill>
                <a:srgbClr val="747474"/>
              </a:solidFill>
              <a:prstDash val="solid"/>
              <a:miter lim="800000"/>
              <a:headEnd len="med" w="med" type="oval"/>
              <a:tailEnd len="sm" w="sm" type="none"/>
            </a:ln>
          </p:spPr>
        </p:cxnSp>
      </p:grpSp>
      <p:cxnSp>
        <p:nvCxnSpPr>
          <p:cNvPr id="507" name="Google Shape;507;p20"/>
          <p:cNvCxnSpPr/>
          <p:nvPr/>
        </p:nvCxnSpPr>
        <p:spPr>
          <a:xfrm flipH="1">
            <a:off x="1481340" y="4111712"/>
            <a:ext cx="163" cy="313828"/>
          </a:xfrm>
          <a:prstGeom prst="straightConnector1">
            <a:avLst/>
          </a:prstGeom>
          <a:noFill/>
          <a:ln cap="flat" cmpd="sng" w="12700">
            <a:solidFill>
              <a:srgbClr val="747474"/>
            </a:solidFill>
            <a:prstDash val="solid"/>
            <a:miter lim="800000"/>
            <a:headEnd len="sm" w="sm" type="oval"/>
            <a:tailEnd len="med" w="med" type="none"/>
          </a:ln>
        </p:spPr>
      </p:cxnSp>
      <p:cxnSp>
        <p:nvCxnSpPr>
          <p:cNvPr id="508" name="Google Shape;508;p20"/>
          <p:cNvCxnSpPr/>
          <p:nvPr/>
        </p:nvCxnSpPr>
        <p:spPr>
          <a:xfrm rot="10800000">
            <a:off x="1495584" y="4445623"/>
            <a:ext cx="1920905" cy="256022"/>
          </a:xfrm>
          <a:prstGeom prst="straightConnector1">
            <a:avLst/>
          </a:prstGeom>
          <a:noFill/>
          <a:ln cap="flat" cmpd="sng" w="12700">
            <a:solidFill>
              <a:srgbClr val="747474"/>
            </a:solidFill>
            <a:prstDash val="solid"/>
            <a:miter lim="800000"/>
            <a:headEnd len="sm" w="sm" type="oval"/>
            <a:tailEnd len="med" w="med" type="none"/>
          </a:ln>
        </p:spPr>
      </p:cxnSp>
      <p:grpSp>
        <p:nvGrpSpPr>
          <p:cNvPr id="509" name="Google Shape;509;p20"/>
          <p:cNvGrpSpPr/>
          <p:nvPr/>
        </p:nvGrpSpPr>
        <p:grpSpPr>
          <a:xfrm>
            <a:off x="1860876" y="3766649"/>
            <a:ext cx="1845852" cy="771726"/>
            <a:chOff x="3846139" y="2799361"/>
            <a:chExt cx="1826571" cy="1523881"/>
          </a:xfrm>
        </p:grpSpPr>
        <p:cxnSp>
          <p:nvCxnSpPr>
            <p:cNvPr id="510" name="Google Shape;510;p20"/>
            <p:cNvCxnSpPr/>
            <p:nvPr/>
          </p:nvCxnSpPr>
          <p:spPr>
            <a:xfrm rot="10800000">
              <a:off x="3846139" y="3292328"/>
              <a:ext cx="1826571" cy="1030914"/>
            </a:xfrm>
            <a:prstGeom prst="straightConnector1">
              <a:avLst/>
            </a:prstGeom>
            <a:noFill/>
            <a:ln cap="flat" cmpd="sng" w="12700">
              <a:solidFill>
                <a:srgbClr val="747474"/>
              </a:solidFill>
              <a:prstDash val="solid"/>
              <a:miter lim="800000"/>
              <a:headEnd len="sm" w="sm" type="oval"/>
              <a:tailEnd len="med" w="med" type="none"/>
            </a:ln>
          </p:spPr>
        </p:cxnSp>
        <p:cxnSp>
          <p:nvCxnSpPr>
            <p:cNvPr id="511" name="Google Shape;511;p20"/>
            <p:cNvCxnSpPr/>
            <p:nvPr/>
          </p:nvCxnSpPr>
          <p:spPr>
            <a:xfrm>
              <a:off x="3846139" y="2799361"/>
              <a:ext cx="0" cy="501013"/>
            </a:xfrm>
            <a:prstGeom prst="straightConnector1">
              <a:avLst/>
            </a:prstGeom>
            <a:noFill/>
            <a:ln cap="flat" cmpd="sng" w="12700">
              <a:solidFill>
                <a:srgbClr val="747474"/>
              </a:solidFill>
              <a:prstDash val="solid"/>
              <a:miter lim="800000"/>
              <a:headEnd len="sm" w="sm" type="oval"/>
              <a:tailEnd len="med" w="med" type="none"/>
            </a:ln>
          </p:spPr>
        </p:cxnSp>
      </p:grpSp>
      <p:sp>
        <p:nvSpPr>
          <p:cNvPr id="512" name="Google Shape;512;p20"/>
          <p:cNvSpPr/>
          <p:nvPr/>
        </p:nvSpPr>
        <p:spPr>
          <a:xfrm>
            <a:off x="313881" y="5100882"/>
            <a:ext cx="1654989" cy="191684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350" u="none">
                <a:solidFill>
                  <a:srgbClr val="717171"/>
                </a:solidFill>
                <a:latin typeface="Garamond"/>
                <a:ea typeface="Garamond"/>
                <a:cs typeface="Garamond"/>
                <a:sym typeface="Garamond"/>
              </a:rPr>
              <a:t>COOPERNICO</a:t>
            </a:r>
            <a:endParaRPr/>
          </a:p>
        </p:txBody>
      </p:sp>
      <p:cxnSp>
        <p:nvCxnSpPr>
          <p:cNvPr id="513" name="Google Shape;513;p20"/>
          <p:cNvCxnSpPr/>
          <p:nvPr/>
        </p:nvCxnSpPr>
        <p:spPr>
          <a:xfrm rot="10800000">
            <a:off x="2050233" y="5299231"/>
            <a:ext cx="837000" cy="0"/>
          </a:xfrm>
          <a:prstGeom prst="straightConnector1">
            <a:avLst/>
          </a:prstGeom>
          <a:noFill/>
          <a:ln cap="flat" cmpd="sng" w="12700">
            <a:solidFill>
              <a:srgbClr val="747474"/>
            </a:solidFill>
            <a:prstDash val="solid"/>
            <a:miter lim="800000"/>
            <a:headEnd len="sm" w="sm" type="oval"/>
            <a:tailEnd len="med" w="med" type="none"/>
          </a:ln>
        </p:spPr>
      </p:cxnSp>
      <p:cxnSp>
        <p:nvCxnSpPr>
          <p:cNvPr id="514" name="Google Shape;514;p20"/>
          <p:cNvCxnSpPr/>
          <p:nvPr/>
        </p:nvCxnSpPr>
        <p:spPr>
          <a:xfrm flipH="1">
            <a:off x="2972856" y="5272081"/>
            <a:ext cx="156627" cy="359754"/>
          </a:xfrm>
          <a:prstGeom prst="straightConnector1">
            <a:avLst/>
          </a:prstGeom>
          <a:noFill/>
          <a:ln cap="flat" cmpd="sng" w="12700">
            <a:solidFill>
              <a:srgbClr val="747474"/>
            </a:solidFill>
            <a:prstDash val="solid"/>
            <a:miter lim="800000"/>
            <a:headEnd len="sm" w="sm" type="oval"/>
            <a:tailEnd len="med" w="med" type="none"/>
          </a:ln>
        </p:spPr>
      </p:cxnSp>
      <p:cxnSp>
        <p:nvCxnSpPr>
          <p:cNvPr id="515" name="Google Shape;515;p20"/>
          <p:cNvCxnSpPr/>
          <p:nvPr/>
        </p:nvCxnSpPr>
        <p:spPr>
          <a:xfrm>
            <a:off x="1790972" y="5627661"/>
            <a:ext cx="1188000" cy="680"/>
          </a:xfrm>
          <a:prstGeom prst="straightConnector1">
            <a:avLst/>
          </a:prstGeom>
          <a:noFill/>
          <a:ln cap="flat" cmpd="sng" w="12700">
            <a:solidFill>
              <a:srgbClr val="747474"/>
            </a:solidFill>
            <a:prstDash val="solid"/>
            <a:miter lim="800000"/>
            <a:headEnd len="med" w="med" type="oval"/>
            <a:tailEnd len="sm" w="sm" type="none"/>
          </a:ln>
        </p:spPr>
      </p:cxnSp>
      <p:cxnSp>
        <p:nvCxnSpPr>
          <p:cNvPr id="516" name="Google Shape;516;p20"/>
          <p:cNvCxnSpPr/>
          <p:nvPr/>
        </p:nvCxnSpPr>
        <p:spPr>
          <a:xfrm rot="10800000">
            <a:off x="4699622" y="4052827"/>
            <a:ext cx="1431000" cy="0"/>
          </a:xfrm>
          <a:prstGeom prst="straightConnector1">
            <a:avLst/>
          </a:prstGeom>
          <a:noFill/>
          <a:ln cap="flat" cmpd="sng" w="12700">
            <a:solidFill>
              <a:srgbClr val="747474"/>
            </a:solidFill>
            <a:prstDash val="solid"/>
            <a:miter lim="800000"/>
            <a:headEnd len="med" w="med" type="oval"/>
            <a:tailEnd len="sm" w="sm" type="none"/>
          </a:ln>
        </p:spPr>
      </p:cxnSp>
      <p:cxnSp>
        <p:nvCxnSpPr>
          <p:cNvPr id="517" name="Google Shape;517;p20"/>
          <p:cNvCxnSpPr/>
          <p:nvPr/>
        </p:nvCxnSpPr>
        <p:spPr>
          <a:xfrm flipH="1" rot="10800000">
            <a:off x="4345003" y="4051174"/>
            <a:ext cx="358979" cy="191022"/>
          </a:xfrm>
          <a:prstGeom prst="straightConnector1">
            <a:avLst/>
          </a:prstGeom>
          <a:noFill/>
          <a:ln cap="flat" cmpd="sng" w="12700">
            <a:solidFill>
              <a:srgbClr val="747474"/>
            </a:solidFill>
            <a:prstDash val="solid"/>
            <a:miter lim="800000"/>
            <a:headEnd len="sm" w="sm" type="oval"/>
            <a:tailEnd len="med" w="med" type="none"/>
          </a:ln>
        </p:spPr>
      </p:cxnSp>
      <p:cxnSp>
        <p:nvCxnSpPr>
          <p:cNvPr id="518" name="Google Shape;518;p20"/>
          <p:cNvCxnSpPr/>
          <p:nvPr/>
        </p:nvCxnSpPr>
        <p:spPr>
          <a:xfrm flipH="1">
            <a:off x="4493546" y="4400124"/>
            <a:ext cx="1593000" cy="1046"/>
          </a:xfrm>
          <a:prstGeom prst="straightConnector1">
            <a:avLst/>
          </a:prstGeom>
          <a:noFill/>
          <a:ln cap="flat" cmpd="sng" w="12700">
            <a:solidFill>
              <a:srgbClr val="747474"/>
            </a:solidFill>
            <a:prstDash val="solid"/>
            <a:miter lim="800000"/>
            <a:headEnd len="med" w="med" type="oval"/>
            <a:tailEnd len="sm" w="sm" type="none"/>
          </a:ln>
        </p:spPr>
      </p:cxnSp>
      <p:sp>
        <p:nvSpPr>
          <p:cNvPr id="519" name="Google Shape;519;p20"/>
          <p:cNvSpPr/>
          <p:nvPr/>
        </p:nvSpPr>
        <p:spPr>
          <a:xfrm>
            <a:off x="2348245" y="5792291"/>
            <a:ext cx="160044" cy="178527"/>
          </a:xfrm>
          <a:prstGeom prst="ellipse">
            <a:avLst/>
          </a:prstGeom>
          <a:solidFill>
            <a:srgbClr val="74747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25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IT</a:t>
            </a:r>
            <a:endParaRPr b="1" sz="825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520" name="Google Shape;520;p20"/>
          <p:cNvSpPr/>
          <p:nvPr/>
        </p:nvSpPr>
        <p:spPr>
          <a:xfrm>
            <a:off x="1749762" y="3563128"/>
            <a:ext cx="223159" cy="178527"/>
          </a:xfrm>
          <a:prstGeom prst="ellipse">
            <a:avLst/>
          </a:prstGeom>
          <a:solidFill>
            <a:srgbClr val="74747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25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DE</a:t>
            </a:r>
            <a:endParaRPr b="1" sz="825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521" name="Google Shape;521;p20"/>
          <p:cNvSpPr/>
          <p:nvPr/>
        </p:nvSpPr>
        <p:spPr>
          <a:xfrm>
            <a:off x="1260825" y="3933188"/>
            <a:ext cx="207381" cy="178527"/>
          </a:xfrm>
          <a:prstGeom prst="ellipse">
            <a:avLst/>
          </a:prstGeom>
          <a:solidFill>
            <a:srgbClr val="74747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25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BE</a:t>
            </a:r>
            <a:endParaRPr b="1" sz="825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522" name="Google Shape;522;p20"/>
          <p:cNvSpPr/>
          <p:nvPr/>
        </p:nvSpPr>
        <p:spPr>
          <a:xfrm>
            <a:off x="1690264" y="5444167"/>
            <a:ext cx="182585" cy="178527"/>
          </a:xfrm>
          <a:prstGeom prst="ellipse">
            <a:avLst/>
          </a:prstGeom>
          <a:solidFill>
            <a:srgbClr val="74747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25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ES</a:t>
            </a:r>
            <a:endParaRPr b="1" sz="825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523" name="Google Shape;523;p20"/>
          <p:cNvSpPr/>
          <p:nvPr/>
        </p:nvSpPr>
        <p:spPr>
          <a:xfrm>
            <a:off x="5761335" y="4822093"/>
            <a:ext cx="135249" cy="178527"/>
          </a:xfrm>
          <a:prstGeom prst="ellipse">
            <a:avLst/>
          </a:prstGeom>
          <a:solidFill>
            <a:srgbClr val="74747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25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SI</a:t>
            </a:r>
            <a:endParaRPr b="1" sz="825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524" name="Google Shape;524;p20"/>
          <p:cNvSpPr/>
          <p:nvPr/>
        </p:nvSpPr>
        <p:spPr>
          <a:xfrm>
            <a:off x="2000438" y="5113823"/>
            <a:ext cx="193856" cy="178527"/>
          </a:xfrm>
          <a:prstGeom prst="ellipse">
            <a:avLst/>
          </a:prstGeom>
          <a:solidFill>
            <a:srgbClr val="74747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25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PT</a:t>
            </a:r>
            <a:endParaRPr b="1" sz="825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525" name="Google Shape;525;p20"/>
          <p:cNvSpPr/>
          <p:nvPr/>
        </p:nvSpPr>
        <p:spPr>
          <a:xfrm>
            <a:off x="6065130" y="3867419"/>
            <a:ext cx="193856" cy="178527"/>
          </a:xfrm>
          <a:prstGeom prst="ellipse">
            <a:avLst/>
          </a:prstGeom>
          <a:solidFill>
            <a:srgbClr val="74747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25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LV</a:t>
            </a:r>
            <a:endParaRPr b="1" sz="825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cxnSp>
        <p:nvCxnSpPr>
          <p:cNvPr id="526" name="Google Shape;526;p20"/>
          <p:cNvCxnSpPr/>
          <p:nvPr/>
        </p:nvCxnSpPr>
        <p:spPr>
          <a:xfrm>
            <a:off x="3855863" y="5007501"/>
            <a:ext cx="1917000" cy="0"/>
          </a:xfrm>
          <a:prstGeom prst="straightConnector1">
            <a:avLst/>
          </a:prstGeom>
          <a:noFill/>
          <a:ln cap="flat" cmpd="sng" w="12700">
            <a:solidFill>
              <a:srgbClr val="747474"/>
            </a:solidFill>
            <a:prstDash val="solid"/>
            <a:miter lim="800000"/>
            <a:headEnd len="sm" w="sm" type="oval"/>
            <a:tailEnd len="med" w="med" type="none"/>
          </a:ln>
        </p:spPr>
      </p:cxnSp>
      <p:cxnSp>
        <p:nvCxnSpPr>
          <p:cNvPr id="527" name="Google Shape;527;p20"/>
          <p:cNvCxnSpPr/>
          <p:nvPr/>
        </p:nvCxnSpPr>
        <p:spPr>
          <a:xfrm flipH="1" rot="10800000">
            <a:off x="4136249" y="4401463"/>
            <a:ext cx="358979" cy="191022"/>
          </a:xfrm>
          <a:prstGeom prst="straightConnector1">
            <a:avLst/>
          </a:prstGeom>
          <a:noFill/>
          <a:ln cap="flat" cmpd="sng" w="12700">
            <a:solidFill>
              <a:srgbClr val="747474"/>
            </a:solidFill>
            <a:prstDash val="solid"/>
            <a:miter lim="800000"/>
            <a:headEnd len="sm" w="sm" type="oval"/>
            <a:tailEnd len="med" w="med" type="none"/>
          </a:ln>
        </p:spPr>
      </p:cxnSp>
      <p:sp>
        <p:nvSpPr>
          <p:cNvPr id="528" name="Google Shape;528;p20"/>
          <p:cNvSpPr/>
          <p:nvPr/>
        </p:nvSpPr>
        <p:spPr>
          <a:xfrm>
            <a:off x="5856204" y="4202559"/>
            <a:ext cx="187093" cy="178527"/>
          </a:xfrm>
          <a:prstGeom prst="ellipse">
            <a:avLst/>
          </a:prstGeom>
          <a:solidFill>
            <a:srgbClr val="74747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25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PL</a:t>
            </a:r>
            <a:endParaRPr b="1" sz="825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529" name="Google Shape;529;p20"/>
          <p:cNvSpPr/>
          <p:nvPr/>
        </p:nvSpPr>
        <p:spPr>
          <a:xfrm>
            <a:off x="1290681" y="3392000"/>
            <a:ext cx="1096248" cy="191684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350" u="none">
                <a:solidFill>
                  <a:srgbClr val="717171"/>
                </a:solidFill>
                <a:latin typeface="Garamond"/>
                <a:ea typeface="Garamond"/>
                <a:cs typeface="Garamond"/>
                <a:sym typeface="Garamond"/>
              </a:rPr>
              <a:t>ICLEI</a:t>
            </a:r>
            <a:endParaRPr/>
          </a:p>
        </p:txBody>
      </p:sp>
      <p:sp>
        <p:nvSpPr>
          <p:cNvPr id="530" name="Google Shape;530;p20"/>
          <p:cNvSpPr/>
          <p:nvPr/>
        </p:nvSpPr>
        <p:spPr>
          <a:xfrm>
            <a:off x="1707600" y="5799231"/>
            <a:ext cx="737093" cy="193143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350" u="none">
                <a:solidFill>
                  <a:srgbClr val="717171"/>
                </a:solidFill>
                <a:latin typeface="Garamond"/>
                <a:ea typeface="Garamond"/>
                <a:cs typeface="Garamond"/>
                <a:sym typeface="Garamond"/>
              </a:rPr>
              <a:t>ASM</a:t>
            </a:r>
            <a:endParaRPr/>
          </a:p>
        </p:txBody>
      </p:sp>
      <p:sp>
        <p:nvSpPr>
          <p:cNvPr id="531" name="Google Shape;531;p20"/>
          <p:cNvSpPr/>
          <p:nvPr/>
        </p:nvSpPr>
        <p:spPr>
          <a:xfrm>
            <a:off x="6010357" y="4839133"/>
            <a:ext cx="1170136" cy="191684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350" u="none">
                <a:solidFill>
                  <a:srgbClr val="717171"/>
                </a:solidFill>
                <a:latin typeface="Garamond"/>
                <a:ea typeface="Garamond"/>
                <a:cs typeface="Garamond"/>
                <a:sym typeface="Garamond"/>
              </a:rPr>
              <a:t>BTC</a:t>
            </a:r>
            <a:endParaRPr/>
          </a:p>
        </p:txBody>
      </p:sp>
      <p:sp>
        <p:nvSpPr>
          <p:cNvPr id="532" name="Google Shape;532;p20"/>
          <p:cNvSpPr/>
          <p:nvPr/>
        </p:nvSpPr>
        <p:spPr>
          <a:xfrm>
            <a:off x="606209" y="5598500"/>
            <a:ext cx="1462489" cy="191684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350" u="none">
                <a:solidFill>
                  <a:srgbClr val="717171"/>
                </a:solidFill>
                <a:latin typeface="Garamond"/>
                <a:ea typeface="Garamond"/>
                <a:cs typeface="Garamond"/>
                <a:sym typeface="Garamond"/>
              </a:rPr>
              <a:t>EREN</a:t>
            </a:r>
            <a:endParaRPr/>
          </a:p>
        </p:txBody>
      </p:sp>
      <p:sp>
        <p:nvSpPr>
          <p:cNvPr id="533" name="Google Shape;533;p20"/>
          <p:cNvSpPr/>
          <p:nvPr/>
        </p:nvSpPr>
        <p:spPr>
          <a:xfrm>
            <a:off x="6148478" y="4264271"/>
            <a:ext cx="893894" cy="173253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350" u="none">
                <a:solidFill>
                  <a:srgbClr val="717171"/>
                </a:solidFill>
                <a:latin typeface="Garamond"/>
                <a:ea typeface="Garamond"/>
                <a:cs typeface="Garamond"/>
                <a:sym typeface="Garamond"/>
              </a:rPr>
              <a:t>FASADA</a:t>
            </a:r>
            <a:endParaRPr/>
          </a:p>
        </p:txBody>
      </p:sp>
      <p:sp>
        <p:nvSpPr>
          <p:cNvPr id="534" name="Google Shape;534;p20"/>
          <p:cNvSpPr/>
          <p:nvPr/>
        </p:nvSpPr>
        <p:spPr>
          <a:xfrm>
            <a:off x="6141975" y="4479671"/>
            <a:ext cx="893894" cy="173253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350" u="none">
                <a:solidFill>
                  <a:srgbClr val="717171"/>
                </a:solidFill>
                <a:latin typeface="Garamond"/>
                <a:ea typeface="Garamond"/>
                <a:cs typeface="Garamond"/>
                <a:sym typeface="Garamond"/>
              </a:rPr>
              <a:t>GDYNIA</a:t>
            </a:r>
            <a:endParaRPr/>
          </a:p>
        </p:txBody>
      </p:sp>
      <p:grpSp>
        <p:nvGrpSpPr>
          <p:cNvPr id="535" name="Google Shape;535;p20"/>
          <p:cNvGrpSpPr/>
          <p:nvPr/>
        </p:nvGrpSpPr>
        <p:grpSpPr>
          <a:xfrm>
            <a:off x="7035869" y="1410789"/>
            <a:ext cx="1712318" cy="917824"/>
            <a:chOff x="1600117" y="162084"/>
            <a:chExt cx="1800132" cy="1080561"/>
          </a:xfrm>
        </p:grpSpPr>
        <p:sp>
          <p:nvSpPr>
            <p:cNvPr id="536" name="Google Shape;536;p20"/>
            <p:cNvSpPr/>
            <p:nvPr/>
          </p:nvSpPr>
          <p:spPr>
            <a:xfrm>
              <a:off x="1600117" y="162084"/>
              <a:ext cx="1800132" cy="1080561"/>
            </a:xfrm>
            <a:prstGeom prst="roundRect">
              <a:avLst>
                <a:gd fmla="val 16667" name="adj"/>
              </a:avLst>
            </a:prstGeom>
            <a:solidFill>
              <a:srgbClr val="2AB68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20"/>
            <p:cNvSpPr txBox="1"/>
            <p:nvPr/>
          </p:nvSpPr>
          <p:spPr>
            <a:xfrm>
              <a:off x="1705316" y="162084"/>
              <a:ext cx="1679062" cy="6310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650" lIns="53325" spcFirstLastPara="1" rIns="53325" wrap="square" tIns="266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PERFORMANCE</a:t>
              </a:r>
              <a:endParaRPr sz="1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grpSp>
        <p:nvGrpSpPr>
          <p:cNvPr id="538" name="Google Shape;538;p20"/>
          <p:cNvGrpSpPr/>
          <p:nvPr/>
        </p:nvGrpSpPr>
        <p:grpSpPr>
          <a:xfrm>
            <a:off x="7671370" y="1391746"/>
            <a:ext cx="4252562" cy="948347"/>
            <a:chOff x="5322512" y="1391746"/>
            <a:chExt cx="4252562" cy="948347"/>
          </a:xfrm>
        </p:grpSpPr>
        <p:grpSp>
          <p:nvGrpSpPr>
            <p:cNvPr id="539" name="Google Shape;539;p20"/>
            <p:cNvGrpSpPr/>
            <p:nvPr/>
          </p:nvGrpSpPr>
          <p:grpSpPr>
            <a:xfrm>
              <a:off x="6445230" y="1391746"/>
              <a:ext cx="3129844" cy="948347"/>
              <a:chOff x="1800133" y="263235"/>
              <a:chExt cx="3200235" cy="992054"/>
            </a:xfrm>
          </p:grpSpPr>
          <p:sp>
            <p:nvSpPr>
              <p:cNvPr id="540" name="Google Shape;540;p20"/>
              <p:cNvSpPr/>
              <p:nvPr/>
            </p:nvSpPr>
            <p:spPr>
              <a:xfrm rot="5400000">
                <a:off x="2904223" y="-840855"/>
                <a:ext cx="992054" cy="3200235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rgbClr val="2AB683"/>
              </a:solidFill>
              <a:ln cap="flat" cmpd="sng" w="12700">
                <a:solidFill>
                  <a:srgbClr val="F1CCE3">
                    <a:alpha val="8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1" name="Google Shape;541;p20"/>
              <p:cNvSpPr txBox="1"/>
              <p:nvPr/>
            </p:nvSpPr>
            <p:spPr>
              <a:xfrm>
                <a:off x="1800133" y="283157"/>
                <a:ext cx="3151807" cy="960124"/>
              </a:xfrm>
              <a:prstGeom prst="rect">
                <a:avLst/>
              </a:prstGeom>
              <a:solidFill>
                <a:srgbClr val="2AB683"/>
              </a:solidFill>
              <a:ln>
                <a:noFill/>
              </a:ln>
            </p:spPr>
            <p:txBody>
              <a:bodyPr anchorCtr="0" anchor="ctr" bIns="123825" lIns="247650" spcFirstLastPara="1" rIns="247650" wrap="square" tIns="123825">
                <a:noAutofit/>
              </a:bodyPr>
              <a:lstStyle/>
              <a:p>
                <a:pPr indent="0" lvl="1" marL="0" marR="0" rtl="0" algn="l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400" u="none" cap="none" strike="noStrike">
                    <a:solidFill>
                      <a:schemeClr val="dk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Improving energy performance of buildings with predictive capabilities for energy demand.</a:t>
                </a:r>
                <a:endParaRPr/>
              </a:p>
            </p:txBody>
          </p:sp>
        </p:grpSp>
        <p:pic>
          <p:nvPicPr>
            <p:cNvPr descr="Icon&#10;&#10;Description automatically generated" id="542" name="Google Shape;542;p2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322512" y="1671166"/>
              <a:ext cx="597679" cy="65744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43" name="Google Shape;543;p20"/>
          <p:cNvGrpSpPr/>
          <p:nvPr/>
        </p:nvGrpSpPr>
        <p:grpSpPr>
          <a:xfrm>
            <a:off x="8860813" y="3722499"/>
            <a:ext cx="3017712" cy="1033677"/>
            <a:chOff x="1800133" y="-160432"/>
            <a:chExt cx="3202309" cy="1349524"/>
          </a:xfrm>
        </p:grpSpPr>
        <p:sp>
          <p:nvSpPr>
            <p:cNvPr id="544" name="Google Shape;544;p20"/>
            <p:cNvSpPr/>
            <p:nvPr/>
          </p:nvSpPr>
          <p:spPr>
            <a:xfrm rot="5400000">
              <a:off x="2904223" y="-977505"/>
              <a:ext cx="992054" cy="3200235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1A88C9"/>
            </a:solidFill>
            <a:ln cap="flat" cmpd="sng" w="12700">
              <a:solidFill>
                <a:srgbClr val="F1CCE3">
                  <a:alpha val="8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20"/>
            <p:cNvSpPr txBox="1"/>
            <p:nvPr/>
          </p:nvSpPr>
          <p:spPr>
            <a:xfrm>
              <a:off x="1800134" y="-160432"/>
              <a:ext cx="3202307" cy="1349524"/>
            </a:xfrm>
            <a:prstGeom prst="rect">
              <a:avLst/>
            </a:prstGeom>
            <a:solidFill>
              <a:srgbClr val="1A88C9"/>
            </a:solidFill>
            <a:ln>
              <a:noFill/>
            </a:ln>
          </p:spPr>
          <p:txBody>
            <a:bodyPr anchorCtr="0" anchor="ctr" bIns="123825" lIns="247650" spcFirstLastPara="1" rIns="247650" wrap="square" tIns="1238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Supporting policy making and  policy impact assessment local and EU policies for buildings.</a:t>
              </a:r>
              <a:endParaRPr/>
            </a:p>
          </p:txBody>
        </p:sp>
      </p:grpSp>
      <p:grpSp>
        <p:nvGrpSpPr>
          <p:cNvPr id="546" name="Google Shape;546;p20"/>
          <p:cNvGrpSpPr/>
          <p:nvPr/>
        </p:nvGrpSpPr>
        <p:grpSpPr>
          <a:xfrm>
            <a:off x="8844977" y="2596932"/>
            <a:ext cx="3000578" cy="948081"/>
            <a:chOff x="1800133" y="126585"/>
            <a:chExt cx="3200235" cy="1045422"/>
          </a:xfrm>
        </p:grpSpPr>
        <p:sp>
          <p:nvSpPr>
            <p:cNvPr id="547" name="Google Shape;547;p20"/>
            <p:cNvSpPr/>
            <p:nvPr/>
          </p:nvSpPr>
          <p:spPr>
            <a:xfrm rot="5400000">
              <a:off x="2904223" y="-977505"/>
              <a:ext cx="992054" cy="3200235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92D050"/>
            </a:solidFill>
            <a:ln cap="flat" cmpd="sng" w="12700">
              <a:solidFill>
                <a:srgbClr val="F1CCE3">
                  <a:alpha val="8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20"/>
            <p:cNvSpPr txBox="1"/>
            <p:nvPr/>
          </p:nvSpPr>
          <p:spPr>
            <a:xfrm>
              <a:off x="1800133" y="175013"/>
              <a:ext cx="3151807" cy="996994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txBody>
            <a:bodyPr anchorCtr="0" anchor="ctr" bIns="123825" lIns="247650" spcFirstLastPara="1" rIns="247650" wrap="square" tIns="1238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Design of retrofitting actions, refurbishment  and development of building infrastructure. </a:t>
              </a:r>
              <a:endParaRPr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549" name="Google Shape;549;p20"/>
          <p:cNvGrpSpPr/>
          <p:nvPr/>
        </p:nvGrpSpPr>
        <p:grpSpPr>
          <a:xfrm>
            <a:off x="8870830" y="4856984"/>
            <a:ext cx="3053103" cy="1135390"/>
            <a:chOff x="1800133" y="-123882"/>
            <a:chExt cx="3200235" cy="1295348"/>
          </a:xfrm>
        </p:grpSpPr>
        <p:sp>
          <p:nvSpPr>
            <p:cNvPr id="550" name="Google Shape;550;p20"/>
            <p:cNvSpPr/>
            <p:nvPr/>
          </p:nvSpPr>
          <p:spPr>
            <a:xfrm rot="5400000">
              <a:off x="2904223" y="-977505"/>
              <a:ext cx="992054" cy="3200235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A6A6A6"/>
            </a:solidFill>
            <a:ln cap="flat" cmpd="sng" w="12700">
              <a:solidFill>
                <a:srgbClr val="F1CCE3">
                  <a:alpha val="8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20"/>
            <p:cNvSpPr txBox="1"/>
            <p:nvPr/>
          </p:nvSpPr>
          <p:spPr>
            <a:xfrm>
              <a:off x="1800133" y="-123882"/>
              <a:ext cx="3151806" cy="129534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txBody>
            <a:bodyPr anchorCtr="0" anchor="ctr" bIns="123825" lIns="247650" spcFirstLastPara="1" rIns="247650" wrap="square" tIns="1238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Enhancing reliability and risk reduction of energy efficiency investments and evaluation of their bankability.</a:t>
              </a:r>
              <a:endParaRPr/>
            </a:p>
          </p:txBody>
        </p:sp>
      </p:grpSp>
      <p:grpSp>
        <p:nvGrpSpPr>
          <p:cNvPr id="552" name="Google Shape;552;p20"/>
          <p:cNvGrpSpPr/>
          <p:nvPr/>
        </p:nvGrpSpPr>
        <p:grpSpPr>
          <a:xfrm>
            <a:off x="7060967" y="2328613"/>
            <a:ext cx="1708643" cy="1117865"/>
            <a:chOff x="1600117" y="963290"/>
            <a:chExt cx="1800132" cy="1581426"/>
          </a:xfrm>
        </p:grpSpPr>
        <p:sp>
          <p:nvSpPr>
            <p:cNvPr id="553" name="Google Shape;553;p20"/>
            <p:cNvSpPr/>
            <p:nvPr/>
          </p:nvSpPr>
          <p:spPr>
            <a:xfrm>
              <a:off x="1600117" y="1304649"/>
              <a:ext cx="1800132" cy="1240067"/>
            </a:xfrm>
            <a:prstGeom prst="roundRect">
              <a:avLst>
                <a:gd fmla="val 16667" name="adj"/>
              </a:avLst>
            </a:prstGeom>
            <a:solidFill>
              <a:srgbClr val="92D050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20"/>
            <p:cNvSpPr txBox="1"/>
            <p:nvPr/>
          </p:nvSpPr>
          <p:spPr>
            <a:xfrm>
              <a:off x="1703464" y="963290"/>
              <a:ext cx="1679062" cy="1118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650" lIns="53325" spcFirstLastPara="1" rIns="53325" wrap="square" tIns="266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DESIGN</a:t>
              </a:r>
              <a:endParaRPr sz="1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grpSp>
        <p:nvGrpSpPr>
          <p:cNvPr id="555" name="Google Shape;555;p20"/>
          <p:cNvGrpSpPr/>
          <p:nvPr/>
        </p:nvGrpSpPr>
        <p:grpSpPr>
          <a:xfrm>
            <a:off x="7079563" y="4756177"/>
            <a:ext cx="1708643" cy="1178290"/>
            <a:chOff x="1600117" y="3696850"/>
            <a:chExt cx="1800132" cy="1452008"/>
          </a:xfrm>
        </p:grpSpPr>
        <p:sp>
          <p:nvSpPr>
            <p:cNvPr id="556" name="Google Shape;556;p20"/>
            <p:cNvSpPr/>
            <p:nvPr/>
          </p:nvSpPr>
          <p:spPr>
            <a:xfrm>
              <a:off x="1600117" y="3908791"/>
              <a:ext cx="1800132" cy="1240067"/>
            </a:xfrm>
            <a:prstGeom prst="roundRect">
              <a:avLst>
                <a:gd fmla="val 16667" name="adj"/>
              </a:avLst>
            </a:prstGeom>
            <a:solidFill>
              <a:srgbClr val="A6A6A6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20"/>
            <p:cNvSpPr txBox="1"/>
            <p:nvPr/>
          </p:nvSpPr>
          <p:spPr>
            <a:xfrm>
              <a:off x="1642057" y="3696850"/>
              <a:ext cx="1679062" cy="9917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650" lIns="53325" spcFirstLastPara="1" rIns="53325" wrap="square" tIns="266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FUND</a:t>
              </a:r>
              <a:endParaRPr sz="1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grpSp>
        <p:nvGrpSpPr>
          <p:cNvPr id="558" name="Google Shape;558;p20"/>
          <p:cNvGrpSpPr/>
          <p:nvPr/>
        </p:nvGrpSpPr>
        <p:grpSpPr>
          <a:xfrm>
            <a:off x="7079563" y="3471888"/>
            <a:ext cx="1708643" cy="1231746"/>
            <a:chOff x="3200235" y="3101714"/>
            <a:chExt cx="1800132" cy="1596814"/>
          </a:xfrm>
        </p:grpSpPr>
        <p:sp>
          <p:nvSpPr>
            <p:cNvPr id="559" name="Google Shape;559;p20"/>
            <p:cNvSpPr/>
            <p:nvPr/>
          </p:nvSpPr>
          <p:spPr>
            <a:xfrm>
              <a:off x="3200235" y="3458461"/>
              <a:ext cx="1800132" cy="1240067"/>
            </a:xfrm>
            <a:prstGeom prst="roundRect">
              <a:avLst>
                <a:gd fmla="val 16667" name="adj"/>
              </a:avLst>
            </a:prstGeom>
            <a:solidFill>
              <a:srgbClr val="1A88C9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20"/>
            <p:cNvSpPr txBox="1"/>
            <p:nvPr/>
          </p:nvSpPr>
          <p:spPr>
            <a:xfrm>
              <a:off x="3242174" y="3101714"/>
              <a:ext cx="1679062" cy="1118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650" lIns="53325" spcFirstLastPara="1" rIns="53325" wrap="square" tIns="266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POLICY</a:t>
              </a:r>
              <a:endParaRPr sz="1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pic>
        <p:nvPicPr>
          <p:cNvPr id="561" name="Google Shape;561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17426" y="2729696"/>
            <a:ext cx="651623" cy="71678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con&#10;&#10;Description automatically generated" id="562" name="Google Shape;562;p20"/>
          <p:cNvPicPr preferRelativeResize="0"/>
          <p:nvPr>
            <p:ph idx="2" type="body"/>
          </p:nvPr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604593" y="3996336"/>
            <a:ext cx="658582" cy="724436"/>
          </a:xfrm>
          <a:prstGeom prst="rect">
            <a:avLst/>
          </a:prstGeom>
          <a:noFill/>
          <a:ln>
            <a:noFill/>
          </a:ln>
        </p:spPr>
      </p:pic>
      <p:pic>
        <p:nvPicPr>
          <p:cNvPr id="563" name="Google Shape;563;p2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573353" y="5165488"/>
            <a:ext cx="721062" cy="793164"/>
          </a:xfrm>
          <a:prstGeom prst="rect">
            <a:avLst/>
          </a:prstGeom>
          <a:noFill/>
          <a:ln>
            <a:noFill/>
          </a:ln>
        </p:spPr>
      </p:pic>
      <p:sp>
        <p:nvSpPr>
          <p:cNvPr id="564" name="Google Shape;564;p20"/>
          <p:cNvSpPr/>
          <p:nvPr/>
        </p:nvSpPr>
        <p:spPr>
          <a:xfrm>
            <a:off x="313881" y="1391745"/>
            <a:ext cx="6281544" cy="9144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CD6E8"/>
              </a:gs>
              <a:gs pos="50000">
                <a:srgbClr val="8FCCDF"/>
              </a:gs>
              <a:gs pos="100000">
                <a:srgbClr val="7AC9DF"/>
              </a:gs>
            </a:gsLst>
            <a:lin ang="5400000" scaled="0"/>
          </a:gradFill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MATRYCS results applied, implemented, demonstrated and validated in 11 real-life, large-scale pilots (LSP)</a:t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565" name="Google Shape;565;p2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36634" y="6237415"/>
            <a:ext cx="1297272" cy="475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1" name="Google Shape;57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50929"/>
            <a:ext cx="12192000" cy="844783"/>
          </a:xfrm>
          <a:prstGeom prst="rect">
            <a:avLst/>
          </a:prstGeom>
          <a:noFill/>
          <a:ln>
            <a:noFill/>
          </a:ln>
        </p:spPr>
      </p:pic>
      <p:sp>
        <p:nvSpPr>
          <p:cNvPr id="572" name="Google Shape;572;p21"/>
          <p:cNvSpPr txBox="1"/>
          <p:nvPr>
            <p:ph type="title"/>
          </p:nvPr>
        </p:nvSpPr>
        <p:spPr>
          <a:xfrm>
            <a:off x="5293028" y="310553"/>
            <a:ext cx="4720117" cy="3758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2AB683"/>
              </a:buClr>
              <a:buSzPct val="100000"/>
              <a:buFont typeface="Quattrocento Sans"/>
              <a:buNone/>
            </a:pPr>
            <a:r>
              <a:rPr lang="en-US">
                <a:latin typeface="Quattrocento Sans"/>
                <a:ea typeface="Quattrocento Sans"/>
                <a:cs typeface="Quattrocento Sans"/>
                <a:sym typeface="Quattrocento Sans"/>
              </a:rPr>
              <a:t>MATRYCS Reference Architecture</a:t>
            </a:r>
            <a:endParaRPr/>
          </a:p>
        </p:txBody>
      </p:sp>
      <p:pic>
        <p:nvPicPr>
          <p:cNvPr descr="Graphical user interface, application&#10;&#10;Description automatically generated" id="573" name="Google Shape;573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1459" y="95475"/>
            <a:ext cx="5053559" cy="6247703"/>
          </a:xfrm>
          <a:prstGeom prst="rect">
            <a:avLst/>
          </a:prstGeom>
          <a:noFill/>
          <a:ln>
            <a:noFill/>
          </a:ln>
        </p:spPr>
      </p:pic>
      <p:sp>
        <p:nvSpPr>
          <p:cNvPr id="574" name="Google Shape;574;p21"/>
          <p:cNvSpPr/>
          <p:nvPr/>
        </p:nvSpPr>
        <p:spPr>
          <a:xfrm>
            <a:off x="6450388" y="1666328"/>
            <a:ext cx="1607820" cy="880500"/>
          </a:xfrm>
          <a:prstGeom prst="rect">
            <a:avLst/>
          </a:prstGeom>
          <a:gradFill>
            <a:gsLst>
              <a:gs pos="0">
                <a:srgbClr val="9BC0EB"/>
              </a:gs>
              <a:gs pos="50000">
                <a:srgbClr val="8EB5E1"/>
              </a:gs>
              <a:gs pos="100000">
                <a:srgbClr val="79ACE2"/>
              </a:gs>
            </a:gsLst>
            <a:lin ang="5400000" scaled="0"/>
          </a:gradFill>
          <a:ln cap="flat" cmpd="sng" w="9525">
            <a:solidFill>
              <a:srgbClr val="1A88C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75" name="Google Shape;575;p21"/>
          <p:cNvSpPr/>
          <p:nvPr/>
        </p:nvSpPr>
        <p:spPr>
          <a:xfrm>
            <a:off x="6450388" y="4029873"/>
            <a:ext cx="1607820" cy="2200277"/>
          </a:xfrm>
          <a:prstGeom prst="upArrowCallout">
            <a:avLst>
              <a:gd fmla="val 25000" name="adj1"/>
              <a:gd fmla="val 24052" name="adj2"/>
              <a:gd fmla="val 25000" name="adj3"/>
              <a:gd fmla="val 64977" name="adj4"/>
            </a:avLst>
          </a:prstGeom>
          <a:gradFill>
            <a:gsLst>
              <a:gs pos="0">
                <a:srgbClr val="C5E1A8"/>
              </a:gs>
              <a:gs pos="50000">
                <a:srgbClr val="BBDB9A"/>
              </a:gs>
              <a:gs pos="100000">
                <a:srgbClr val="B2DA87"/>
              </a:gs>
            </a:gsLst>
            <a:lin ang="5400000" scaled="0"/>
          </a:gradFill>
          <a:ln cap="flat" cmpd="sng" w="9525">
            <a:solidFill>
              <a:srgbClr val="93C84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76" name="Google Shape;576;p21"/>
          <p:cNvSpPr/>
          <p:nvPr/>
        </p:nvSpPr>
        <p:spPr>
          <a:xfrm>
            <a:off x="6450388" y="2608116"/>
            <a:ext cx="1607820" cy="1247547"/>
          </a:xfrm>
          <a:prstGeom prst="upArrowCallout">
            <a:avLst>
              <a:gd fmla="val 25000" name="adj1"/>
              <a:gd fmla="val 24052" name="adj2"/>
              <a:gd fmla="val 25000" name="adj3"/>
              <a:gd fmla="val 64977" name="adj4"/>
            </a:avLst>
          </a:prstGeom>
          <a:gradFill>
            <a:gsLst>
              <a:gs pos="0">
                <a:srgbClr val="9DDEBE"/>
              </a:gs>
              <a:gs pos="50000">
                <a:srgbClr val="90D4B2"/>
              </a:gs>
              <a:gs pos="100000">
                <a:srgbClr val="7BD2A8"/>
              </a:gs>
            </a:gsLst>
            <a:lin ang="5400000" scaled="0"/>
          </a:gradFill>
          <a:ln cap="flat" cmpd="sng" w="9525">
            <a:solidFill>
              <a:srgbClr val="2AB68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77" name="Google Shape;577;p21"/>
          <p:cNvSpPr/>
          <p:nvPr/>
        </p:nvSpPr>
        <p:spPr>
          <a:xfrm>
            <a:off x="6553258" y="1940086"/>
            <a:ext cx="1402080" cy="35814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4994D2"/>
              </a:gs>
              <a:gs pos="50000">
                <a:srgbClr val="108AD1"/>
              </a:gs>
              <a:gs pos="100000">
                <a:srgbClr val="067BC0"/>
              </a:gs>
            </a:gsLst>
            <a:lin ang="5400000" scaled="0"/>
          </a:gradFill>
          <a:ln cap="flat" cmpd="sng" w="9525">
            <a:solidFill>
              <a:srgbClr val="1A88C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Quattrocento Sans"/>
              <a:buNone/>
            </a:pPr>
            <a:r>
              <a:rPr b="0" i="0" lang="en-US" sz="11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Data Usage</a:t>
            </a:r>
            <a:endParaRPr b="0" i="0" sz="1100" u="none" cap="none" strike="noStrike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78" name="Google Shape;578;p21"/>
          <p:cNvSpPr/>
          <p:nvPr/>
        </p:nvSpPr>
        <p:spPr>
          <a:xfrm>
            <a:off x="6553258" y="3363977"/>
            <a:ext cx="1402080" cy="35814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4FC090"/>
              </a:gs>
              <a:gs pos="50000">
                <a:srgbClr val="21BD84"/>
              </a:gs>
              <a:gs pos="100000">
                <a:srgbClr val="18AC75"/>
              </a:gs>
            </a:gsLst>
            <a:lin ang="5400000" scaled="0"/>
          </a:gradFill>
          <a:ln cap="flat" cmpd="sng" w="9525">
            <a:solidFill>
              <a:srgbClr val="2AB68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Quattrocento Sans"/>
              <a:buNone/>
            </a:pPr>
            <a:r>
              <a:rPr b="0" i="0" lang="en-US" sz="11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Data Analysis</a:t>
            </a:r>
            <a:endParaRPr b="0" i="0" sz="1100" u="none" cap="none" strike="noStrike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79" name="Google Shape;579;p21"/>
          <p:cNvSpPr/>
          <p:nvPr/>
        </p:nvSpPr>
        <p:spPr>
          <a:xfrm>
            <a:off x="6553258" y="5845338"/>
            <a:ext cx="1402080" cy="35814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ECE63"/>
              </a:gs>
              <a:gs pos="50000">
                <a:srgbClr val="94CE42"/>
              </a:gs>
              <a:gs pos="100000">
                <a:srgbClr val="83BC32"/>
              </a:gs>
            </a:gsLst>
            <a:lin ang="5400000" scaled="0"/>
          </a:gradFill>
          <a:ln cap="flat" cmpd="sng" w="9525">
            <a:solidFill>
              <a:srgbClr val="93C84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Quattrocento Sans"/>
              <a:buNone/>
            </a:pPr>
            <a:r>
              <a:rPr b="0" i="0" lang="en-US" sz="11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Data Acquisition</a:t>
            </a:r>
            <a:endParaRPr b="0" i="0" sz="1100" u="none" cap="none" strike="noStrike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80" name="Google Shape;580;p21"/>
          <p:cNvSpPr/>
          <p:nvPr/>
        </p:nvSpPr>
        <p:spPr>
          <a:xfrm>
            <a:off x="6553258" y="5334798"/>
            <a:ext cx="1402080" cy="35814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ECE63"/>
              </a:gs>
              <a:gs pos="50000">
                <a:srgbClr val="94CE42"/>
              </a:gs>
              <a:gs pos="100000">
                <a:srgbClr val="83BC32"/>
              </a:gs>
            </a:gsLst>
            <a:lin ang="5400000" scaled="0"/>
          </a:gradFill>
          <a:ln cap="flat" cmpd="sng" w="9525">
            <a:solidFill>
              <a:srgbClr val="93C84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Quattrocento Sans"/>
              <a:buNone/>
            </a:pPr>
            <a:r>
              <a:rPr b="0" i="0" lang="en-US" sz="11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Data Curation</a:t>
            </a:r>
            <a:endParaRPr b="0" i="0" sz="1100" u="none" cap="none" strike="noStrike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81" name="Google Shape;581;p21"/>
          <p:cNvSpPr/>
          <p:nvPr/>
        </p:nvSpPr>
        <p:spPr>
          <a:xfrm>
            <a:off x="6553258" y="4845212"/>
            <a:ext cx="1402080" cy="35814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ECE63"/>
              </a:gs>
              <a:gs pos="50000">
                <a:srgbClr val="94CE42"/>
              </a:gs>
              <a:gs pos="100000">
                <a:srgbClr val="83BC32"/>
              </a:gs>
            </a:gsLst>
            <a:lin ang="5400000" scaled="0"/>
          </a:gradFill>
          <a:ln cap="flat" cmpd="sng" w="9525">
            <a:solidFill>
              <a:srgbClr val="93C84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Quattrocento Sans"/>
              <a:buNone/>
            </a:pPr>
            <a:r>
              <a:rPr b="0" i="0" lang="en-US" sz="11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Data Storage</a:t>
            </a:r>
            <a:endParaRPr b="0" i="0" sz="1100" u="none" cap="none" strike="noStrike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descr="Icon&#10;&#10;Description automatically generated" id="582" name="Google Shape;582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5463" y="4285142"/>
            <a:ext cx="539753" cy="48958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con&#10;&#10;Description automatically generated" id="583" name="Google Shape;583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685461" y="2560175"/>
            <a:ext cx="548184" cy="52259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con&#10;&#10;Description automatically generated" id="584" name="Google Shape;584;p2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605226" y="1131587"/>
            <a:ext cx="597941" cy="542363"/>
          </a:xfrm>
          <a:prstGeom prst="rect">
            <a:avLst/>
          </a:prstGeom>
          <a:noFill/>
          <a:ln>
            <a:noFill/>
          </a:ln>
        </p:spPr>
      </p:pic>
      <p:sp>
        <p:nvSpPr>
          <p:cNvPr id="585" name="Google Shape;585;p21"/>
          <p:cNvSpPr txBox="1"/>
          <p:nvPr/>
        </p:nvSpPr>
        <p:spPr>
          <a:xfrm>
            <a:off x="8356047" y="4762750"/>
            <a:ext cx="1871405" cy="1600438"/>
          </a:xfrm>
          <a:prstGeom prst="rect">
            <a:avLst/>
          </a:prstGeom>
          <a:solidFill>
            <a:srgbClr val="E6E7E8"/>
          </a:solidFill>
          <a:ln cap="flat" cmpd="sng" w="12700">
            <a:solidFill>
              <a:srgbClr val="A7A8A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1400"/>
              <a:buFont typeface="Quattrocento Sans"/>
              <a:buNone/>
            </a:pPr>
            <a:r>
              <a:rPr b="0" i="0" lang="en-US" sz="1400" u="none" cap="none" strike="noStrike">
                <a:solidFill>
                  <a:srgbClr val="44546A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Delivering a </a:t>
            </a:r>
            <a:r>
              <a:rPr b="1" i="0" lang="en-US" sz="1400" u="none" cap="none" strike="noStrike">
                <a:solidFill>
                  <a:srgbClr val="1A88C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data governance </a:t>
            </a:r>
            <a:r>
              <a:rPr b="0" i="0" lang="en-US" sz="1400" u="none" cap="none" strike="noStrike">
                <a:solidFill>
                  <a:srgbClr val="44546A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technology enabler to facilitate </a:t>
            </a:r>
            <a:r>
              <a:rPr b="1" i="0" lang="en-US" sz="1400" u="none" cap="none" strike="noStrike">
                <a:solidFill>
                  <a:srgbClr val="1A88C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cross-stakeholder data sharing, exchange and handling</a:t>
            </a:r>
            <a:endParaRPr b="1" i="0" sz="1400" u="none" cap="none" strike="noStrike">
              <a:solidFill>
                <a:srgbClr val="44546A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86" name="Google Shape;586;p21"/>
          <p:cNvSpPr txBox="1"/>
          <p:nvPr/>
        </p:nvSpPr>
        <p:spPr>
          <a:xfrm>
            <a:off x="8365455" y="2773554"/>
            <a:ext cx="1852591" cy="1815882"/>
          </a:xfrm>
          <a:prstGeom prst="rect">
            <a:avLst/>
          </a:prstGeom>
          <a:solidFill>
            <a:srgbClr val="E6E7E8"/>
          </a:solidFill>
          <a:ln cap="flat" cmpd="sng" w="12700">
            <a:solidFill>
              <a:srgbClr val="A7A8A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1400"/>
              <a:buFont typeface="Quattrocento Sans"/>
              <a:buNone/>
            </a:pPr>
            <a:r>
              <a:rPr b="0" i="0" lang="en-US" sz="1400" u="none" cap="none" strike="noStrike">
                <a:solidFill>
                  <a:srgbClr val="44546A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Evolution and deployment of a technology enabler for a </a:t>
            </a:r>
            <a:r>
              <a:rPr b="1" i="0" lang="en-US" sz="1400" u="none" cap="none" strike="noStrike">
                <a:solidFill>
                  <a:srgbClr val="1A88C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set of trained, high-quality Machine Learning and Deep Learning models</a:t>
            </a:r>
            <a:endParaRPr/>
          </a:p>
        </p:txBody>
      </p:sp>
      <p:sp>
        <p:nvSpPr>
          <p:cNvPr id="587" name="Google Shape;587;p21"/>
          <p:cNvSpPr txBox="1"/>
          <p:nvPr/>
        </p:nvSpPr>
        <p:spPr>
          <a:xfrm>
            <a:off x="8365455" y="1199572"/>
            <a:ext cx="1852591" cy="1384995"/>
          </a:xfrm>
          <a:prstGeom prst="rect">
            <a:avLst/>
          </a:prstGeom>
          <a:solidFill>
            <a:srgbClr val="E6E7E8"/>
          </a:solidFill>
          <a:ln cap="flat" cmpd="sng" w="12700">
            <a:solidFill>
              <a:srgbClr val="A7A8A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1400"/>
              <a:buFont typeface="Quattrocento Sans"/>
              <a:buNone/>
            </a:pPr>
            <a:r>
              <a:rPr b="0" i="0" lang="en-US" sz="1400" u="none" cap="none" strike="noStrike">
                <a:solidFill>
                  <a:srgbClr val="44546A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Deployment of the MATRYCS </a:t>
            </a:r>
            <a:r>
              <a:rPr b="1" i="0" lang="en-US" sz="1400" u="none" cap="none" strike="noStrike">
                <a:solidFill>
                  <a:srgbClr val="1A88C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open, cloud-based data analytics toolbox</a:t>
            </a:r>
            <a:r>
              <a:rPr b="0" i="0" lang="en-US" sz="1400" u="none" cap="none" strike="noStrike">
                <a:solidFill>
                  <a:srgbClr val="44546A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along different deployment modes</a:t>
            </a:r>
            <a:endParaRPr/>
          </a:p>
        </p:txBody>
      </p:sp>
      <p:sp>
        <p:nvSpPr>
          <p:cNvPr id="588" name="Google Shape;588;p21"/>
          <p:cNvSpPr/>
          <p:nvPr/>
        </p:nvSpPr>
        <p:spPr>
          <a:xfrm>
            <a:off x="6343708" y="1007055"/>
            <a:ext cx="1889937" cy="5494020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93C84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89" name="Google Shape;589;p21"/>
          <p:cNvSpPr txBox="1"/>
          <p:nvPr/>
        </p:nvSpPr>
        <p:spPr>
          <a:xfrm>
            <a:off x="6669121" y="844496"/>
            <a:ext cx="1486304" cy="26161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A6A6A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B683"/>
              </a:buClr>
              <a:buSzPts val="1100"/>
              <a:buFont typeface="Quattrocento Sans"/>
              <a:buNone/>
            </a:pPr>
            <a:r>
              <a:rPr b="1" i="0" lang="en-US" sz="1100" u="none" cap="none" strike="noStrike">
                <a:solidFill>
                  <a:srgbClr val="2AB68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Big Data value chain</a:t>
            </a:r>
            <a:endParaRPr b="1" i="0" sz="1100" u="none" cap="none" strike="noStrike">
              <a:solidFill>
                <a:srgbClr val="2AB68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590" name="Google Shape;590;p2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36634" y="6237415"/>
            <a:ext cx="1297272" cy="475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22"/>
          <p:cNvSpPr txBox="1"/>
          <p:nvPr>
            <p:ph type="ctrTitle"/>
          </p:nvPr>
        </p:nvSpPr>
        <p:spPr>
          <a:xfrm>
            <a:off x="262759" y="1128098"/>
            <a:ext cx="11167242" cy="11707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haroni"/>
              <a:buNone/>
            </a:pPr>
            <a:r>
              <a:rPr lang="en-US" sz="3600"/>
              <a:t>Challenge</a:t>
            </a:r>
            <a:r>
              <a:rPr lang="en-US" sz="4800"/>
              <a:t>: </a:t>
            </a:r>
            <a:br>
              <a:rPr lang="en-US" sz="4800"/>
            </a:br>
            <a:r>
              <a:rPr lang="en-US" sz="4800"/>
              <a:t>Energy/Temperature Prediction model </a:t>
            </a:r>
            <a:endParaRPr/>
          </a:p>
        </p:txBody>
      </p:sp>
      <p:sp>
        <p:nvSpPr>
          <p:cNvPr id="596" name="Google Shape;596;p22"/>
          <p:cNvSpPr txBox="1"/>
          <p:nvPr>
            <p:ph idx="1" type="subTitle"/>
          </p:nvPr>
        </p:nvSpPr>
        <p:spPr>
          <a:xfrm>
            <a:off x="761999" y="2046570"/>
            <a:ext cx="7813829" cy="19187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597" name="Google Shape;597;p22"/>
          <p:cNvSpPr txBox="1"/>
          <p:nvPr/>
        </p:nvSpPr>
        <p:spPr>
          <a:xfrm>
            <a:off x="362604" y="2599090"/>
            <a:ext cx="11945010" cy="19187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venir"/>
              <a:buNone/>
            </a:pPr>
            <a:r>
              <a:rPr b="1" lang="en-US" sz="2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1</a:t>
            </a:r>
            <a:r>
              <a:rPr b="1" baseline="30000" lang="en-US" sz="2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st</a:t>
            </a:r>
            <a:r>
              <a:rPr b="1" lang="en-US" sz="2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DataSet: </a:t>
            </a:r>
            <a:endParaRPr/>
          </a:p>
          <a:p>
            <a:pPr indent="-342900" lvl="0" marL="342900" marR="0" rtl="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Energy production from PV system </a:t>
            </a:r>
            <a:endParaRPr/>
          </a:p>
          <a:p>
            <a:pPr indent="-342900" lvl="0" marL="342900" marR="0" rtl="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Energy consumption of building located in Terni (center of Italy) </a:t>
            </a:r>
            <a:endParaRPr/>
          </a:p>
          <a:p>
            <a:pPr indent="-190500" lvl="0" marL="342900" marR="0" rtl="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venir"/>
              <a:buNone/>
            </a:pPr>
            <a:r>
              <a:t/>
            </a:r>
            <a:endParaRPr sz="24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venir"/>
              <a:buNone/>
            </a:pPr>
            <a:r>
              <a:t/>
            </a:r>
            <a:endParaRPr sz="24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98" name="Google Shape;598;p22"/>
          <p:cNvSpPr txBox="1"/>
          <p:nvPr/>
        </p:nvSpPr>
        <p:spPr>
          <a:xfrm>
            <a:off x="262758" y="4157458"/>
            <a:ext cx="11330151" cy="18430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venir"/>
              <a:buNone/>
            </a:pPr>
            <a:r>
              <a:rPr b="1" lang="en-US" sz="2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Output:</a:t>
            </a:r>
            <a:endParaRPr/>
          </a:p>
          <a:p>
            <a:pPr indent="-342900" lvl="0" marL="342900" marR="0" rtl="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Identify and validate model to predict the energy production of PV and consumption of building.</a:t>
            </a:r>
            <a:endParaRPr/>
          </a:p>
          <a:p>
            <a:pPr indent="0" lvl="0" marL="0" marR="0" rtl="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venir"/>
              <a:buNone/>
            </a:pPr>
            <a:r>
              <a:t/>
            </a:r>
            <a:endParaRPr sz="24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venir"/>
              <a:buNone/>
            </a:pPr>
            <a:r>
              <a:t/>
            </a:r>
            <a:endParaRPr sz="24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599" name="Google Shape;59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844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600" name="Google Shape;600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868449" y="6272183"/>
            <a:ext cx="1297272" cy="475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23"/>
          <p:cNvSpPr txBox="1"/>
          <p:nvPr>
            <p:ph type="ctrTitle"/>
          </p:nvPr>
        </p:nvSpPr>
        <p:spPr>
          <a:xfrm>
            <a:off x="262759" y="1128098"/>
            <a:ext cx="11167242" cy="11707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haroni"/>
              <a:buNone/>
            </a:pPr>
            <a:r>
              <a:rPr lang="en-US" sz="3600"/>
              <a:t>Challenge</a:t>
            </a:r>
            <a:r>
              <a:rPr lang="en-US" sz="4800"/>
              <a:t>: </a:t>
            </a:r>
            <a:br>
              <a:rPr lang="en-US" sz="4800"/>
            </a:br>
            <a:r>
              <a:rPr lang="en-US" sz="4800"/>
              <a:t>Energy/Temperature Prediction model </a:t>
            </a:r>
            <a:endParaRPr/>
          </a:p>
        </p:txBody>
      </p:sp>
      <p:sp>
        <p:nvSpPr>
          <p:cNvPr id="606" name="Google Shape;606;p23"/>
          <p:cNvSpPr txBox="1"/>
          <p:nvPr>
            <p:ph idx="1" type="subTitle"/>
          </p:nvPr>
        </p:nvSpPr>
        <p:spPr>
          <a:xfrm>
            <a:off x="761999" y="2046570"/>
            <a:ext cx="7813829" cy="19187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607" name="Google Shape;607;p23"/>
          <p:cNvSpPr txBox="1"/>
          <p:nvPr/>
        </p:nvSpPr>
        <p:spPr>
          <a:xfrm>
            <a:off x="262759" y="2582134"/>
            <a:ext cx="10394731" cy="19187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venir"/>
              <a:buNone/>
            </a:pPr>
            <a:r>
              <a:rPr b="1" lang="en-US" sz="2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2</a:t>
            </a:r>
            <a:r>
              <a:rPr b="1" baseline="30000" lang="en-US" sz="2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nd</a:t>
            </a:r>
            <a:r>
              <a:rPr b="1" lang="en-US" sz="2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 DataSet: </a:t>
            </a:r>
            <a:endParaRPr/>
          </a:p>
          <a:p>
            <a:pPr indent="-342900" lvl="0" marL="342900" marR="0" rtl="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Energy consumption of a flat and building</a:t>
            </a:r>
            <a:endParaRPr/>
          </a:p>
          <a:p>
            <a:pPr indent="-342900" lvl="0" marL="342900" marR="0" rtl="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Indoor and outdoor temperature</a:t>
            </a:r>
            <a:endParaRPr/>
          </a:p>
          <a:p>
            <a:pPr indent="-190500" lvl="0" marL="342900" marR="0" rtl="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venir"/>
              <a:buNone/>
            </a:pPr>
            <a:r>
              <a:t/>
            </a:r>
            <a:endParaRPr sz="24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venir"/>
              <a:buNone/>
            </a:pPr>
            <a:r>
              <a:t/>
            </a:r>
            <a:endParaRPr sz="24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08" name="Google Shape;608;p23"/>
          <p:cNvSpPr txBox="1"/>
          <p:nvPr/>
        </p:nvSpPr>
        <p:spPr>
          <a:xfrm>
            <a:off x="262759" y="4094395"/>
            <a:ext cx="11566638" cy="18430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venir"/>
              <a:buNone/>
            </a:pPr>
            <a:r>
              <a:rPr b="1" lang="en-US" sz="2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Output:</a:t>
            </a:r>
            <a:endParaRPr/>
          </a:p>
          <a:p>
            <a:pPr indent="-342900" lvl="0" marL="342900" marR="0" rtl="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Identify and validate model to predict the energy consumption of HVAC system.</a:t>
            </a:r>
            <a:endParaRPr/>
          </a:p>
          <a:p>
            <a:pPr indent="-342900" lvl="0" marL="342900" marR="0" rtl="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Identify and validate model to predict the indoor and outdoor temperature</a:t>
            </a:r>
            <a:endParaRPr/>
          </a:p>
          <a:p>
            <a:pPr indent="0" lvl="0" marL="0" marR="0" rtl="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venir"/>
              <a:buNone/>
            </a:pPr>
            <a:r>
              <a:t/>
            </a:r>
            <a:endParaRPr sz="24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venir"/>
              <a:buNone/>
            </a:pPr>
            <a:r>
              <a:t/>
            </a:r>
            <a:endParaRPr sz="24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609" name="Google Shape;60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844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610" name="Google Shape;610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868449" y="6272183"/>
            <a:ext cx="1297272" cy="475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24"/>
          <p:cNvSpPr txBox="1"/>
          <p:nvPr>
            <p:ph type="ctrTitle"/>
          </p:nvPr>
        </p:nvSpPr>
        <p:spPr>
          <a:xfrm>
            <a:off x="262759" y="1128098"/>
            <a:ext cx="11167242" cy="11707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haroni"/>
              <a:buNone/>
            </a:pPr>
            <a:r>
              <a:rPr lang="en-US" sz="3600"/>
              <a:t>Challenge</a:t>
            </a:r>
            <a:r>
              <a:rPr lang="en-US" sz="4800"/>
              <a:t>: </a:t>
            </a:r>
            <a:br>
              <a:rPr lang="en-US" sz="4800"/>
            </a:br>
            <a:r>
              <a:rPr lang="en-US" sz="4800"/>
              <a:t>Energy/Temperature Prediction model </a:t>
            </a:r>
            <a:endParaRPr/>
          </a:p>
        </p:txBody>
      </p:sp>
      <p:sp>
        <p:nvSpPr>
          <p:cNvPr id="616" name="Google Shape;616;p24"/>
          <p:cNvSpPr txBox="1"/>
          <p:nvPr>
            <p:ph idx="1" type="subTitle"/>
          </p:nvPr>
        </p:nvSpPr>
        <p:spPr>
          <a:xfrm>
            <a:off x="761999" y="2046570"/>
            <a:ext cx="7813829" cy="19187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617" name="Google Shape;61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844783"/>
          </a:xfrm>
          <a:prstGeom prst="rect">
            <a:avLst/>
          </a:prstGeom>
          <a:noFill/>
          <a:ln>
            <a:noFill/>
          </a:ln>
        </p:spPr>
      </p:pic>
      <p:sp>
        <p:nvSpPr>
          <p:cNvPr id="618" name="Google Shape;618;p24"/>
          <p:cNvSpPr txBox="1"/>
          <p:nvPr/>
        </p:nvSpPr>
        <p:spPr>
          <a:xfrm>
            <a:off x="262758" y="2787499"/>
            <a:ext cx="10962289" cy="39233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100"/>
              <a:buFont typeface="Avenir"/>
              <a:buNone/>
            </a:pPr>
            <a:r>
              <a:rPr b="1" lang="en-US" sz="41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Evaluation Criteria:</a:t>
            </a:r>
            <a:endParaRPr/>
          </a:p>
          <a:p>
            <a:pPr indent="-342900" lvl="0" marL="342900" marR="0" rtl="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Arial"/>
              <a:buChar char="•"/>
            </a:pPr>
            <a:r>
              <a:rPr b="1" i="0" lang="en-US" sz="2200">
                <a:solidFill>
                  <a:srgbClr val="242424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Cleaning data process</a:t>
            </a:r>
            <a:r>
              <a:rPr b="0" i="0" lang="en-US" sz="2200">
                <a:solidFill>
                  <a:srgbClr val="242424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: identify possible outliers and process data to be used by the model.   </a:t>
            </a:r>
            <a:endParaRPr b="0" i="0" sz="2200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0" marL="342900" marR="0" rtl="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Arial"/>
              <a:buChar char="•"/>
            </a:pPr>
            <a:r>
              <a:rPr b="1" i="0" lang="en-US" sz="2200">
                <a:solidFill>
                  <a:srgbClr val="242424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Validation </a:t>
            </a:r>
            <a:r>
              <a:rPr b="0" i="0" lang="en-US" sz="2200">
                <a:solidFill>
                  <a:srgbClr val="242424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of the overall process to identify the ML model.  </a:t>
            </a:r>
            <a:endParaRPr b="0" i="0" sz="2200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0" marL="342900" marR="0" rtl="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Arial"/>
              <a:buChar char="•"/>
            </a:pPr>
            <a:r>
              <a:rPr b="1" i="0" lang="en-US" sz="2200">
                <a:solidFill>
                  <a:srgbClr val="242424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Precision and accuracy of ML model</a:t>
            </a:r>
            <a:r>
              <a:rPr b="0" i="0" lang="en-US" sz="2200">
                <a:solidFill>
                  <a:srgbClr val="242424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: How well the model is able to predict values and how many times the ML model is correct overall.  </a:t>
            </a:r>
            <a:endParaRPr b="0" i="0" sz="2200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0" marL="342900" marR="0" rtl="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Arial"/>
              <a:buChar char="•"/>
            </a:pPr>
            <a:r>
              <a:rPr b="1" i="0" lang="en-US" sz="2200">
                <a:solidFill>
                  <a:srgbClr val="242424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Presentation of result</a:t>
            </a:r>
            <a:r>
              <a:rPr b="0" i="0" lang="en-US" sz="2200">
                <a:solidFill>
                  <a:srgbClr val="242424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. Define the best way to visualize the result, from type of graph to interface</a:t>
            </a:r>
            <a:r>
              <a:rPr b="0" i="0" lang="en-US" sz="3400">
                <a:solidFill>
                  <a:srgbClr val="242424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endParaRPr b="0" i="0" sz="3400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venir"/>
              <a:buNone/>
            </a:pPr>
            <a:r>
              <a:t/>
            </a:r>
            <a:endParaRPr sz="24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619" name="Google Shape;619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868449" y="6272183"/>
            <a:ext cx="1297272" cy="475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25"/>
          <p:cNvSpPr txBox="1"/>
          <p:nvPr>
            <p:ph type="ctrTitle"/>
          </p:nvPr>
        </p:nvSpPr>
        <p:spPr>
          <a:xfrm>
            <a:off x="761998" y="571615"/>
            <a:ext cx="11167242" cy="11707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haroni"/>
              <a:buNone/>
            </a:pPr>
            <a:br>
              <a:rPr lang="en-US" sz="4800"/>
            </a:br>
            <a:r>
              <a:rPr lang="en-US" sz="4800"/>
              <a:t>PRIZE</a:t>
            </a:r>
            <a:endParaRPr/>
          </a:p>
        </p:txBody>
      </p:sp>
      <p:sp>
        <p:nvSpPr>
          <p:cNvPr id="625" name="Google Shape;625;p25"/>
          <p:cNvSpPr txBox="1"/>
          <p:nvPr>
            <p:ph idx="1" type="subTitle"/>
          </p:nvPr>
        </p:nvSpPr>
        <p:spPr>
          <a:xfrm>
            <a:off x="761999" y="2046570"/>
            <a:ext cx="7813829" cy="19187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626" name="Google Shape;626;p25"/>
          <p:cNvSpPr txBox="1"/>
          <p:nvPr/>
        </p:nvSpPr>
        <p:spPr>
          <a:xfrm>
            <a:off x="761998" y="2280261"/>
            <a:ext cx="7562196" cy="39233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Avenir"/>
              <a:buNone/>
            </a:pPr>
            <a:r>
              <a:rPr b="0" i="0" lang="en-US" sz="4400">
                <a:solidFill>
                  <a:srgbClr val="242424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You and your team will receive </a:t>
            </a:r>
            <a:r>
              <a:rPr b="1" i="0" lang="en-US" sz="4400">
                <a:solidFill>
                  <a:srgbClr val="242424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500€</a:t>
            </a:r>
            <a:r>
              <a:rPr b="0" i="0" lang="en-US" sz="4400">
                <a:solidFill>
                  <a:srgbClr val="242424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Monni card (</a:t>
            </a:r>
            <a:r>
              <a:rPr b="0" i="0" lang="en-US" sz="4400" u="sng">
                <a:solidFill>
                  <a:srgbClr val="242424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total amount for the team</a:t>
            </a:r>
            <a:r>
              <a:rPr b="0" i="0" lang="en-US" sz="4400">
                <a:solidFill>
                  <a:srgbClr val="242424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) </a:t>
            </a:r>
            <a:r>
              <a:rPr b="0" i="0" lang="en-US" sz="1800">
                <a:solidFill>
                  <a:srgbClr val="242424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 </a:t>
            </a:r>
            <a:endParaRPr sz="24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627" name="Google Shape;62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844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628" name="Google Shape;628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868449" y="6272183"/>
            <a:ext cx="1297272" cy="475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rismaticVTI">
  <a:themeElements>
    <a:clrScheme name="AnalogousFromDarkSeedLeftStep">
      <a:dk1>
        <a:srgbClr val="000000"/>
      </a:dk1>
      <a:lt1>
        <a:srgbClr val="FFFFFF"/>
      </a:lt1>
      <a:dk2>
        <a:srgbClr val="1B2130"/>
      </a:dk2>
      <a:lt2>
        <a:srgbClr val="F0F3F1"/>
      </a:lt2>
      <a:accent1>
        <a:srgbClr val="D937B0"/>
      </a:accent1>
      <a:accent2>
        <a:srgbClr val="AC25C7"/>
      </a:accent2>
      <a:accent3>
        <a:srgbClr val="7B37D9"/>
      </a:accent3>
      <a:accent4>
        <a:srgbClr val="3A3ACC"/>
      </a:accent4>
      <a:accent5>
        <a:srgbClr val="377AD9"/>
      </a:accent5>
      <a:accent6>
        <a:srgbClr val="25ACC7"/>
      </a:accent6>
      <a:hlink>
        <a:srgbClr val="3F5FBF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