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9" r:id="rId33"/>
    <p:sldId id="291" r:id="rId34"/>
    <p:sldId id="292" r:id="rId35"/>
    <p:sldId id="293" r:id="rId36"/>
    <p:sldId id="270" r:id="rId37"/>
    <p:sldId id="294" r:id="rId38"/>
    <p:sldId id="295" r:id="rId39"/>
    <p:sldId id="296" r:id="rId40"/>
    <p:sldId id="271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ADE" initials="E" lastIdx="2" clrIdx="0">
    <p:extLst>
      <p:ext uri="{19B8F6BF-5375-455C-9EA6-DF929625EA0E}">
        <p15:presenceInfo xmlns:p15="http://schemas.microsoft.com/office/powerpoint/2012/main" userId="S-1-5-21-4060679841-4030072738-2820227479-4987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BAE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4618" autoAdjust="0"/>
  </p:normalViewPr>
  <p:slideViewPr>
    <p:cSldViewPr snapToGrid="0">
      <p:cViewPr varScale="1">
        <p:scale>
          <a:sx n="78" d="100"/>
          <a:sy n="78" d="100"/>
        </p:scale>
        <p:origin x="126" y="606"/>
      </p:cViewPr>
      <p:guideLst/>
    </p:cSldViewPr>
  </p:slideViewPr>
  <p:outlineViewPr>
    <p:cViewPr>
      <p:scale>
        <a:sx n="33" d="100"/>
        <a:sy n="33" d="100"/>
      </p:scale>
      <p:origin x="0" y="-24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D1D14-046F-4E40-8CC9-7D7781384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E50E3-2077-4910-B5C8-822D092BA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FD1E2-EE49-4435-8597-36C37DD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9E450C-1D3E-4445-BC30-4EB9678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75662-7FDB-4EEA-A9AA-AC77E40A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3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A63D7-A077-4DFA-B9E9-B90E38B9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9D1AB-622D-4EE1-9B9E-CAB458D1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0FD144-98DC-47EF-8DDD-35788B2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53590-67EC-4D23-889D-06FFA159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D8A98-39F5-48E5-9D5D-BA1D5DD5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F6EF12-030D-4C94-9267-899A5CAA3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ABAB81-38E5-4D69-A281-5C2ACC1E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0E679-B7C5-4858-B841-D8E1A0B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DCC24-FF06-43C6-BFBC-F6EA1FDE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E092A-CE0B-4740-82B4-67DD8F87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71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C023-B480-4294-AD12-BD87C7AC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D152D-ADD3-49C6-89B5-A225674E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CDFD4-EAC4-46A1-99EB-0E891BED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6A35E-0FB1-46E8-BA4E-AAE0B24D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BFCF-E2CB-497E-9043-4BB19D39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68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E3FC-F9DB-4343-BF2A-2B3DE993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F3993-A71C-4C08-A3E9-1F175BEC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C7BDD-49F3-47B8-9EEB-893EB5D7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E9560-043E-4D9B-9229-AC8BEE3E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AA6F5-3558-48D9-97E4-EB6077F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56766-434A-48D9-B172-809E25C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91C49-3EEC-41E3-9CF0-74D9478E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C71842-DF12-41FC-998E-E018926E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E0CB13-F5B2-4B46-B1EC-B5DAD49F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0DF3E-A806-4826-A9D5-DC6E4929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63CB8-D111-452E-ACE3-6E9B9A8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B6BF5-F93F-4AA2-859E-AF7A22F9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8E942-DA8B-4785-9DA0-999F1D82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1F2346-517B-45C3-B9D4-A2C99C42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1CD5EB-FFA6-42C5-B30A-1E4D298D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F94525-FA77-46EE-AD68-C6CF945CE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71FA56-1E2A-4FB3-8F39-7363F0A7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4192D3-2FDF-4938-8DE0-F9F9FB04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CDD6D2-0D6B-426F-86F9-BA0888E3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90FDD-51D4-4AF4-9487-1A32332B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A5EF7D-A18B-443B-A520-414FB8D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3AA847-7BB1-4396-8562-94493226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CB75D6-A2B2-4F8B-AFB4-75CA1A8C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E3C64C-A9ED-4056-BED8-A3C09F61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EFCBEB-465A-4784-9F35-3D4DAF25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624C80-819E-4457-93B5-53A0E69F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BD01B-A19E-4D29-BBC5-4919F8AD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F993D-0696-443F-9771-7CCFF42D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75D704-4989-44FE-B557-81B82A64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1F71E6-4994-45C4-B236-043DE0F3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19DE5A-6E7C-4F32-88F7-4018D0F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46DF2-B8F6-4F41-AD16-E1956370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9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8653F-2CF5-420E-A5C7-A46F5D22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006BDA-C15B-4493-97DE-3E412F3D8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D7E2C-A8FC-4B15-8135-BC1536D1D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CC223E-D5C6-4E93-B2D7-4543CA9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5D4BA-0C76-4504-A895-5D1F3BD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DF0BD8-6DF8-4FBE-99AF-D597613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6FB16-99BD-4C35-9E5A-522AF93A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371AA-BE09-4DC8-A75A-4514C574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41160-0089-446B-9635-908750372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D5AA-0318-46A9-817D-5C1593809DBC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A2AA84-3D04-4807-9CC7-94C306E4A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41EDA-2D8D-4E88-93D2-94D1C988F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47EB-E600-46B7-B291-BF7235A58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24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13.jpg"/><Relationship Id="rId3" Type="http://schemas.openxmlformats.org/officeDocument/2006/relationships/slide" Target="slide13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32.xml"/><Relationship Id="rId5" Type="http://schemas.microsoft.com/office/2007/relationships/hdphoto" Target="../media/hdphoto1.wdp"/><Relationship Id="rId10" Type="http://schemas.openxmlformats.org/officeDocument/2006/relationships/slide" Target="slide15.xml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3.jpg"/><Relationship Id="rId3" Type="http://schemas.openxmlformats.org/officeDocument/2006/relationships/slide" Target="slide18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11" Type="http://schemas.openxmlformats.org/officeDocument/2006/relationships/slide" Target="slide33.xml"/><Relationship Id="rId5" Type="http://schemas.microsoft.com/office/2007/relationships/hdphoto" Target="../media/hdphoto1.wdp"/><Relationship Id="rId10" Type="http://schemas.openxmlformats.org/officeDocument/2006/relationships/slide" Target="slide20.xml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13.jpg"/><Relationship Id="rId3" Type="http://schemas.openxmlformats.org/officeDocument/2006/relationships/slide" Target="slide23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34.xml"/><Relationship Id="rId5" Type="http://schemas.microsoft.com/office/2007/relationships/hdphoto" Target="../media/hdphoto1.wdp"/><Relationship Id="rId10" Type="http://schemas.openxmlformats.org/officeDocument/2006/relationships/slide" Target="slide25.xml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image" Target="../media/image13.jpg"/><Relationship Id="rId3" Type="http://schemas.openxmlformats.org/officeDocument/2006/relationships/slide" Target="slide28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11" Type="http://schemas.openxmlformats.org/officeDocument/2006/relationships/slide" Target="slide35.xml"/><Relationship Id="rId5" Type="http://schemas.microsoft.com/office/2007/relationships/hdphoto" Target="../media/hdphoto1.wdp"/><Relationship Id="rId10" Type="http://schemas.openxmlformats.org/officeDocument/2006/relationships/slide" Target="slide30.xml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5.png"/><Relationship Id="rId7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microsoft.com/office/2007/relationships/hdphoto" Target="../media/hdphoto1.wdp"/><Relationship Id="rId9" Type="http://schemas.openxmlformats.org/officeDocument/2006/relationships/slide" Target="slide3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40.xm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41.xm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42.xm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43.xm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slide" Target="slide44.xml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slide" Target="slide44.xml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slide" Target="slide44.xml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slide" Target="slide44.xml"/><Relationship Id="rId4" Type="http://schemas.microsoft.com/office/2007/relationships/hdphoto" Target="../media/hdphoto1.wdp"/><Relationship Id="rId9" Type="http://schemas.openxmlformats.org/officeDocument/2006/relationships/image" Target="../media/image13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79BEC2-8CE6-481E-A86E-101138BDE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13" y="1419081"/>
            <a:ext cx="4019838" cy="401983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8FC3BD3-9DD1-4DCD-9338-73A3C59971D2}"/>
              </a:ext>
            </a:extLst>
          </p:cNvPr>
          <p:cNvSpPr/>
          <p:nvPr/>
        </p:nvSpPr>
        <p:spPr>
          <a:xfrm>
            <a:off x="294284" y="186702"/>
            <a:ext cx="3589444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cap="none" spc="0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Clean</a:t>
            </a:r>
          </a:p>
          <a:p>
            <a:pPr algn="ctr"/>
            <a:r>
              <a:rPr lang="pt-BR" sz="115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City</a:t>
            </a:r>
            <a:endParaRPr lang="pt-BR" sz="11500" b="1" cap="none" spc="0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83344F-CE8F-4F13-85A8-B164D82E6753}"/>
              </a:ext>
            </a:extLst>
          </p:cNvPr>
          <p:cNvSpPr txBox="1"/>
          <p:nvPr/>
        </p:nvSpPr>
        <p:spPr>
          <a:xfrm>
            <a:off x="7291256" y="2309850"/>
            <a:ext cx="4019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Bem vindo ao Clean City, aqui você vai aprender a cuidar do nosso meio ambiente se divertindo.</a:t>
            </a:r>
          </a:p>
          <a:p>
            <a:pPr algn="ctr"/>
            <a:r>
              <a:rPr lang="pt-BR" sz="2400" b="1" dirty="0"/>
              <a:t>Vamos começar?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152D405-6112-43D6-87AD-0D32A4FAF452}"/>
              </a:ext>
            </a:extLst>
          </p:cNvPr>
          <p:cNvSpPr/>
          <p:nvPr/>
        </p:nvSpPr>
        <p:spPr>
          <a:xfrm>
            <a:off x="7568899" y="4386649"/>
            <a:ext cx="3464553" cy="8031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hlinkClick r:id="rId4" action="ppaction://hlinksldjump"/>
            <a:extLst>
              <a:ext uri="{FF2B5EF4-FFF2-40B4-BE49-F238E27FC236}">
                <a16:creationId xmlns:a16="http://schemas.microsoft.com/office/drawing/2014/main" id="{48C58204-ACC8-4E98-8431-79A085417CFB}"/>
              </a:ext>
            </a:extLst>
          </p:cNvPr>
          <p:cNvSpPr/>
          <p:nvPr/>
        </p:nvSpPr>
        <p:spPr>
          <a:xfrm>
            <a:off x="7765541" y="4358841"/>
            <a:ext cx="30712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Começar</a:t>
            </a:r>
          </a:p>
        </p:txBody>
      </p:sp>
    </p:spTree>
    <p:extLst>
      <p:ext uri="{BB962C8B-B14F-4D97-AF65-F5344CB8AC3E}">
        <p14:creationId xmlns:p14="http://schemas.microsoft.com/office/powerpoint/2010/main" val="177123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9" name="Gráfico 8" descr="Cabeça com engrenagens">
            <a:extLst>
              <a:ext uri="{FF2B5EF4-FFF2-40B4-BE49-F238E27FC236}">
                <a16:creationId xmlns:a16="http://schemas.microsoft.com/office/drawing/2014/main" id="{FCC30133-9FA9-4BC8-B868-DAA1F902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618470"/>
            <a:ext cx="2936789" cy="2936789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F25531B-9A47-4318-A7A0-998BBA0EFEAC}"/>
              </a:ext>
            </a:extLst>
          </p:cNvPr>
          <p:cNvSpPr/>
          <p:nvPr/>
        </p:nvSpPr>
        <p:spPr>
          <a:xfrm>
            <a:off x="3255815" y="568411"/>
            <a:ext cx="8155460" cy="53257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B5D278-2895-4BD7-B1A2-F2AC9DA0C24D}"/>
              </a:ext>
            </a:extLst>
          </p:cNvPr>
          <p:cNvSpPr/>
          <p:nvPr/>
        </p:nvSpPr>
        <p:spPr>
          <a:xfrm>
            <a:off x="4654570" y="656621"/>
            <a:ext cx="5388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Agora é com você!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4D1262-3BD5-43A5-9D78-AA93EF6C5405}"/>
              </a:ext>
            </a:extLst>
          </p:cNvPr>
          <p:cNvSpPr txBox="1"/>
          <p:nvPr/>
        </p:nvSpPr>
        <p:spPr>
          <a:xfrm>
            <a:off x="3645243" y="1878227"/>
            <a:ext cx="754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Nesse desafio você irá colocar os itens em seus devidos lugares, para a coleta seletiva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A7ABCD-8174-44DF-A7FF-249079475422}"/>
              </a:ext>
            </a:extLst>
          </p:cNvPr>
          <p:cNvSpPr txBox="1"/>
          <p:nvPr/>
        </p:nvSpPr>
        <p:spPr>
          <a:xfrm>
            <a:off x="3693517" y="3455756"/>
            <a:ext cx="731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Obs.: Para cada acerto você ganhará 10 pontos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0D1E8D-7C8A-4864-A8FA-E6A8C08E9709}"/>
              </a:ext>
            </a:extLst>
          </p:cNvPr>
          <p:cNvSpPr txBox="1"/>
          <p:nvPr/>
        </p:nvSpPr>
        <p:spPr>
          <a:xfrm>
            <a:off x="4658625" y="4036295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PONTUAÇÃO 000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49B4CE-721B-4199-B162-48A4649F0DB5}"/>
              </a:ext>
            </a:extLst>
          </p:cNvPr>
          <p:cNvSpPr txBox="1"/>
          <p:nvPr/>
        </p:nvSpPr>
        <p:spPr>
          <a:xfrm>
            <a:off x="7695947" y="4011592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PONTUAÇÃO 010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218C2F-6BAF-4C57-873C-7AFBA588BFDC}"/>
              </a:ext>
            </a:extLst>
          </p:cNvPr>
          <p:cNvSpPr txBox="1"/>
          <p:nvPr/>
        </p:nvSpPr>
        <p:spPr>
          <a:xfrm>
            <a:off x="4497669" y="4674964"/>
            <a:ext cx="526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cada erro você irá perder uma vida</a:t>
            </a:r>
          </a:p>
        </p:txBody>
      </p:sp>
      <p:sp>
        <p:nvSpPr>
          <p:cNvPr id="16" name="Coração 15">
            <a:extLst>
              <a:ext uri="{FF2B5EF4-FFF2-40B4-BE49-F238E27FC236}">
                <a16:creationId xmlns:a16="http://schemas.microsoft.com/office/drawing/2014/main" id="{68EC2A0D-059C-40AB-9D42-3115DEF0B143}"/>
              </a:ext>
            </a:extLst>
          </p:cNvPr>
          <p:cNvSpPr/>
          <p:nvPr/>
        </p:nvSpPr>
        <p:spPr>
          <a:xfrm>
            <a:off x="4819264" y="5208196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ração 16">
            <a:extLst>
              <a:ext uri="{FF2B5EF4-FFF2-40B4-BE49-F238E27FC236}">
                <a16:creationId xmlns:a16="http://schemas.microsoft.com/office/drawing/2014/main" id="{695F064D-D0D9-48CF-974E-821EBA8FFF5B}"/>
              </a:ext>
            </a:extLst>
          </p:cNvPr>
          <p:cNvSpPr/>
          <p:nvPr/>
        </p:nvSpPr>
        <p:spPr>
          <a:xfrm>
            <a:off x="5270285" y="5208196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oração 17">
            <a:extLst>
              <a:ext uri="{FF2B5EF4-FFF2-40B4-BE49-F238E27FC236}">
                <a16:creationId xmlns:a16="http://schemas.microsoft.com/office/drawing/2014/main" id="{1DCBB310-DF02-42ED-9862-6B808D0386DD}"/>
              </a:ext>
            </a:extLst>
          </p:cNvPr>
          <p:cNvSpPr/>
          <p:nvPr/>
        </p:nvSpPr>
        <p:spPr>
          <a:xfrm>
            <a:off x="5721306" y="5208196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oração 18">
            <a:extLst>
              <a:ext uri="{FF2B5EF4-FFF2-40B4-BE49-F238E27FC236}">
                <a16:creationId xmlns:a16="http://schemas.microsoft.com/office/drawing/2014/main" id="{0F35BC2A-7391-4C1A-A4F9-039265447744}"/>
              </a:ext>
            </a:extLst>
          </p:cNvPr>
          <p:cNvSpPr/>
          <p:nvPr/>
        </p:nvSpPr>
        <p:spPr>
          <a:xfrm>
            <a:off x="6152447" y="5208196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oração 19">
            <a:extLst>
              <a:ext uri="{FF2B5EF4-FFF2-40B4-BE49-F238E27FC236}">
                <a16:creationId xmlns:a16="http://schemas.microsoft.com/office/drawing/2014/main" id="{F530A0ED-63CF-433D-A06F-469DBF355BBB}"/>
              </a:ext>
            </a:extLst>
          </p:cNvPr>
          <p:cNvSpPr/>
          <p:nvPr/>
        </p:nvSpPr>
        <p:spPr>
          <a:xfrm>
            <a:off x="7492061" y="5221450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oração 20">
            <a:extLst>
              <a:ext uri="{FF2B5EF4-FFF2-40B4-BE49-F238E27FC236}">
                <a16:creationId xmlns:a16="http://schemas.microsoft.com/office/drawing/2014/main" id="{09A16B5E-D561-4431-824D-62114D2A8BBA}"/>
              </a:ext>
            </a:extLst>
          </p:cNvPr>
          <p:cNvSpPr/>
          <p:nvPr/>
        </p:nvSpPr>
        <p:spPr>
          <a:xfrm>
            <a:off x="7943082" y="5221450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ração 21">
            <a:extLst>
              <a:ext uri="{FF2B5EF4-FFF2-40B4-BE49-F238E27FC236}">
                <a16:creationId xmlns:a16="http://schemas.microsoft.com/office/drawing/2014/main" id="{AD573623-4BCC-4301-83CB-FC8128F93A67}"/>
              </a:ext>
            </a:extLst>
          </p:cNvPr>
          <p:cNvSpPr/>
          <p:nvPr/>
        </p:nvSpPr>
        <p:spPr>
          <a:xfrm>
            <a:off x="8394103" y="5221450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oração 22">
            <a:extLst>
              <a:ext uri="{FF2B5EF4-FFF2-40B4-BE49-F238E27FC236}">
                <a16:creationId xmlns:a16="http://schemas.microsoft.com/office/drawing/2014/main" id="{EC5A6DFA-384D-432C-B2C3-788EF17745BC}"/>
              </a:ext>
            </a:extLst>
          </p:cNvPr>
          <p:cNvSpPr/>
          <p:nvPr/>
        </p:nvSpPr>
        <p:spPr>
          <a:xfrm>
            <a:off x="8825244" y="5221450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9B9830-F836-41FC-A6AF-825172895E95}"/>
              </a:ext>
            </a:extLst>
          </p:cNvPr>
          <p:cNvSpPr txBox="1"/>
          <p:nvPr/>
        </p:nvSpPr>
        <p:spPr>
          <a:xfrm>
            <a:off x="6873709" y="3991222"/>
            <a:ext cx="51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→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CD15AB-2598-4BF7-B52A-3995E368DF8F}"/>
              </a:ext>
            </a:extLst>
          </p:cNvPr>
          <p:cNvSpPr txBox="1"/>
          <p:nvPr/>
        </p:nvSpPr>
        <p:spPr>
          <a:xfrm>
            <a:off x="6873709" y="5162715"/>
            <a:ext cx="51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→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77DC1D3-DE3C-42E4-936F-0CDA0FD9CE93}"/>
              </a:ext>
            </a:extLst>
          </p:cNvPr>
          <p:cNvSpPr/>
          <p:nvPr/>
        </p:nvSpPr>
        <p:spPr>
          <a:xfrm>
            <a:off x="5852139" y="2730301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aixaDeTexto 25">
            <a:hlinkClick r:id="rId5" action="ppaction://hlinksldjump"/>
            <a:extLst>
              <a:ext uri="{FF2B5EF4-FFF2-40B4-BE49-F238E27FC236}">
                <a16:creationId xmlns:a16="http://schemas.microsoft.com/office/drawing/2014/main" id="{D00E0829-53B0-4934-A8D5-484078EA8348}"/>
              </a:ext>
            </a:extLst>
          </p:cNvPr>
          <p:cNvSpPr txBox="1"/>
          <p:nvPr/>
        </p:nvSpPr>
        <p:spPr>
          <a:xfrm>
            <a:off x="5828979" y="2783448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Iniciar desafio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E54DF2-BA37-484E-8A48-7E0D977AA8C6}"/>
              </a:ext>
            </a:extLst>
          </p:cNvPr>
          <p:cNvSpPr txBox="1"/>
          <p:nvPr/>
        </p:nvSpPr>
        <p:spPr>
          <a:xfrm>
            <a:off x="57212" y="2612514"/>
            <a:ext cx="4318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uxton Sketch" panose="03080500000500000004" pitchFamily="66" charset="0"/>
              </a:rPr>
              <a:t># Desafio 01</a:t>
            </a:r>
          </a:p>
        </p:txBody>
      </p:sp>
    </p:spTree>
    <p:extLst>
      <p:ext uri="{BB962C8B-B14F-4D97-AF65-F5344CB8AC3E}">
        <p14:creationId xmlns:p14="http://schemas.microsoft.com/office/powerpoint/2010/main" val="32403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hlinkClick r:id="rId6" action="ppaction://hlinksldjump"/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hlinkClick r:id="rId8" action="ppaction://hlinksldjump"/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hlinkClick r:id="rId10" action="ppaction://hlinksldjump"/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hlinkClick r:id="rId11" action="ppaction://hlinksldjump"/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hlinkClick r:id="rId6" action="ppaction://hlinksldjump"/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hlinkClick r:id="rId8" action="ppaction://hlinksldjump"/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hlinkClick r:id="rId10" action="ppaction://hlinksldjump"/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hlinkClick r:id="rId11" action="ppaction://hlinksldjump"/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3D36DF-11A3-4F7A-BA46-C73D664BCCC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123934" y="373856"/>
            <a:ext cx="741406" cy="95511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057844" y="1573680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Lâmpada quebrada</a:t>
            </a:r>
          </a:p>
        </p:txBody>
      </p:sp>
      <p:sp>
        <p:nvSpPr>
          <p:cNvPr id="23" name="Coração 22">
            <a:extLst>
              <a:ext uri="{FF2B5EF4-FFF2-40B4-BE49-F238E27FC236}">
                <a16:creationId xmlns:a16="http://schemas.microsoft.com/office/drawing/2014/main" id="{7874E199-F5F0-4B11-9616-233D5263F1B1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3DB47438-0D35-4E83-A26C-B32FA5C2FC00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2996F1-4BE0-42D1-9F12-4491A78122AB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70B29ACE-07FB-436C-9945-820CA6B5B60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3878D48-02D4-4020-86F5-D4B8929B394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1CE97CE-01B5-4273-828A-8D24AC702983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6877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3327447" y="3054827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3370695" y="1851222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4243872" y="1241421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vermelho.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7282088" y="2721422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994B219-7202-4D06-BCD1-B1002BB317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53965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C1D25662-3025-4131-82B8-9C15C2BA5190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6191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690626" y="3021224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678278" y="1891699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295404" y="1129952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marrom.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4321622" y="2609953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0275885-339C-497F-A64A-C98214CE42F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3310407-14B7-45E4-AA80-19D9FE44A436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743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5688961" y="3030518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732209" y="1902188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817884" y="862429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azul.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4897650" y="2360206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9C83D13-66F0-49EC-AA88-9A58FC7EBC1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6FCB41B-9CF0-47D1-BBE9-6AED4C3200C1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407724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7858879" y="3073863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7902127" y="1983674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3954945" y="1049928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amarelo.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7124932" y="2538527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8F1F530-CA55-4D03-9429-DADC222133D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494C2A7-3826-4766-A73D-DBD00E5D9441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8314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hlinkClick r:id="rId6" action="ppaction://hlinksldjump"/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hlinkClick r:id="rId8" action="ppaction://hlinksldjump"/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hlinkClick r:id="rId10" action="ppaction://hlinksldjump"/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hlinkClick r:id="rId11" action="ppaction://hlinksldjump"/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hlinkClick r:id="rId6" action="ppaction://hlinksldjump"/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hlinkClick r:id="rId8" action="ppaction://hlinksldjump"/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hlinkClick r:id="rId10" action="ppaction://hlinksldjump"/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hlinkClick r:id="rId11" action="ppaction://hlinksldjump"/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3D36DF-11A3-4F7A-BA46-C73D664BCCC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123934" y="373856"/>
            <a:ext cx="741406" cy="95511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057844" y="1573680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Lâmpada quebrada</a:t>
            </a:r>
          </a:p>
        </p:txBody>
      </p:sp>
      <p:sp>
        <p:nvSpPr>
          <p:cNvPr id="23" name="Coração 22">
            <a:extLst>
              <a:ext uri="{FF2B5EF4-FFF2-40B4-BE49-F238E27FC236}">
                <a16:creationId xmlns:a16="http://schemas.microsoft.com/office/drawing/2014/main" id="{7874E199-F5F0-4B11-9616-233D5263F1B1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3DB47438-0D35-4E83-A26C-B32FA5C2FC00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2996F1-4BE0-42D1-9F12-4491A78122AB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70B29ACE-07FB-436C-9945-820CA6B5B60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B3FAB8F-F7A0-4E7F-8481-9847FD7C7EB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9A374F2-CB87-461A-9756-9D3240F5B83A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9035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3327447" y="3054827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3370695" y="1851222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4243872" y="1241421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vermelho.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7282088" y="2721422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1F716D4-4BD0-4E65-A95E-BF7BA04D844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BFBB857-81D8-4822-A387-FD58E1B062F6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6218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690626" y="3021224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678278" y="1891699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295404" y="1129952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marrom.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4321622" y="2609953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F464F40-2344-4067-8EB4-CD03918E11D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B6309C-7616-4838-94A8-09B73CE60B27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575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5688961" y="3030518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732209" y="1902188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817884" y="862429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azul.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4897650" y="2360206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A90D4B1-3DB7-4053-85D8-9094DCB3DCC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72E13AC-3FF0-4435-BF5E-04E220C3D3FA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7684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495995C8-2503-436E-BE3A-E42042A90243}"/>
              </a:ext>
            </a:extLst>
          </p:cNvPr>
          <p:cNvSpPr/>
          <p:nvPr/>
        </p:nvSpPr>
        <p:spPr>
          <a:xfrm>
            <a:off x="2362200" y="647699"/>
            <a:ext cx="6680200" cy="27813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Gráfico 3" descr="Pessoa confusa">
            <a:extLst>
              <a:ext uri="{FF2B5EF4-FFF2-40B4-BE49-F238E27FC236}">
                <a16:creationId xmlns:a16="http://schemas.microsoft.com/office/drawing/2014/main" id="{E6DB0984-39E7-41CF-BD25-5A612CCD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3970336"/>
            <a:ext cx="2705100" cy="2705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2B2E1E4-965C-4046-A5B9-5A3F5EE81819}"/>
              </a:ext>
            </a:extLst>
          </p:cNvPr>
          <p:cNvSpPr txBox="1"/>
          <p:nvPr/>
        </p:nvSpPr>
        <p:spPr>
          <a:xfrm>
            <a:off x="2362200" y="1253519"/>
            <a:ext cx="65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Você sabia que a preservação do meio ambiente</a:t>
            </a:r>
          </a:p>
          <a:p>
            <a:pPr algn="ctr"/>
            <a:r>
              <a:rPr lang="pt-BR" sz="2400" dirty="0"/>
              <a:t>começa com pequenas atitudes diárias e</a:t>
            </a:r>
          </a:p>
          <a:p>
            <a:pPr algn="ctr"/>
            <a:r>
              <a:rPr lang="pt-BR" sz="2400" dirty="0"/>
              <a:t>que fazem toda a diferença? Uma das mais importantes é a </a:t>
            </a:r>
            <a:r>
              <a:rPr lang="pt-BR" sz="2400" i="1" dirty="0"/>
              <a:t>Reciclagem do Lixo</a:t>
            </a:r>
            <a:r>
              <a:rPr lang="pt-BR" sz="2400" dirty="0"/>
              <a:t>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AD2690-4383-4A74-8812-3FA93FF1A60D}"/>
              </a:ext>
            </a:extLst>
          </p:cNvPr>
          <p:cNvSpPr/>
          <p:nvPr/>
        </p:nvSpPr>
        <p:spPr>
          <a:xfrm>
            <a:off x="8621241" y="621030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hlinkClick r:id="rId5" action="ppaction://hlinksldjump"/>
            <a:extLst>
              <a:ext uri="{FF2B5EF4-FFF2-40B4-BE49-F238E27FC236}">
                <a16:creationId xmlns:a16="http://schemas.microsoft.com/office/drawing/2014/main" id="{1A486E02-04F7-4F13-B9C1-EC4716DDDF93}"/>
              </a:ext>
            </a:extLst>
          </p:cNvPr>
          <p:cNvSpPr txBox="1"/>
          <p:nvPr/>
        </p:nvSpPr>
        <p:spPr>
          <a:xfrm>
            <a:off x="9042400" y="630610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7C7BF67-1748-47B6-8AC7-2E82F18871A3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D95AAD-AF47-4C70-A5C3-E4C1B2CA0E05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BACC8C-0723-4FF0-987C-5A79C8599E9E}"/>
              </a:ext>
            </a:extLst>
          </p:cNvPr>
          <p:cNvSpPr txBox="1"/>
          <p:nvPr/>
        </p:nvSpPr>
        <p:spPr>
          <a:xfrm>
            <a:off x="7771371" y="4771786"/>
            <a:ext cx="4547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“Você sabia que a empresa ‘X’ desenvolve programas de ações para cuidar do nosso meio ambiente?”</a:t>
            </a:r>
          </a:p>
          <a:p>
            <a:pPr algn="ctr"/>
            <a:r>
              <a:rPr lang="pt-BR" sz="1400" i="1" dirty="0"/>
              <a:t>Saiba mais em: </a:t>
            </a:r>
            <a:r>
              <a:rPr lang="pt-BR" sz="1400" i="1" dirty="0">
                <a:solidFill>
                  <a:srgbClr val="00B0F0"/>
                </a:solidFill>
              </a:rPr>
              <a:t>www.sitedaempresa.org.br</a:t>
            </a:r>
          </a:p>
        </p:txBody>
      </p:sp>
    </p:spTree>
    <p:extLst>
      <p:ext uri="{BB962C8B-B14F-4D97-AF65-F5344CB8AC3E}">
        <p14:creationId xmlns:p14="http://schemas.microsoft.com/office/powerpoint/2010/main" val="80263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7858879" y="3073863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7902127" y="1983674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3954945" y="1049928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amarelo.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7124932" y="2538527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1405AAE-3458-4921-93DA-89A58522C4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3990F-7D0E-4C65-A973-642BAAD02CDD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518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hlinkClick r:id="rId6" action="ppaction://hlinksldjump"/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hlinkClick r:id="rId8" action="ppaction://hlinksldjump"/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hlinkClick r:id="rId10" action="ppaction://hlinksldjump"/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hlinkClick r:id="rId11" action="ppaction://hlinksldjump"/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hlinkClick r:id="rId6" action="ppaction://hlinksldjump"/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hlinkClick r:id="rId8" action="ppaction://hlinksldjump"/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hlinkClick r:id="rId10" action="ppaction://hlinksldjump"/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hlinkClick r:id="rId11" action="ppaction://hlinksldjump"/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3D36DF-11A3-4F7A-BA46-C73D664BCCC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123934" y="373856"/>
            <a:ext cx="741406" cy="95511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057844" y="1573680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Lâmpada quebrada</a:t>
            </a:r>
          </a:p>
        </p:txBody>
      </p:sp>
      <p:sp>
        <p:nvSpPr>
          <p:cNvPr id="23" name="Coração 22">
            <a:extLst>
              <a:ext uri="{FF2B5EF4-FFF2-40B4-BE49-F238E27FC236}">
                <a16:creationId xmlns:a16="http://schemas.microsoft.com/office/drawing/2014/main" id="{7874E199-F5F0-4B11-9616-233D5263F1B1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3DB47438-0D35-4E83-A26C-B32FA5C2FC00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2996F1-4BE0-42D1-9F12-4491A78122AB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70B29ACE-07FB-436C-9945-820CA6B5B60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A57A36A-6598-4769-836C-17304ECD35D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5FE71FC-E217-443A-98E7-F69318C46702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407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3327447" y="3054827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3370695" y="1851222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4243872" y="1241421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vermelho.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7282088" y="2721422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087BD6D-FD38-4BB6-A8B7-BAC673794DA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37F142-130A-4CA8-A826-9269D5BB3A1F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0601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690626" y="3021224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678278" y="1891699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295404" y="1129952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marrom.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4321622" y="2609953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5BC8106-80B1-4FC4-B594-24E0346DD0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6D15615-502B-481C-BCC9-6B54557BE02A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41545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5688961" y="3030518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732209" y="1902188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817884" y="862429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azul.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4897650" y="2360206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625B9B9-1FA2-4B9F-AB04-6B82A10F63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259AC7-3CE2-4294-8EA3-7739AAA81F46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8579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7858879" y="3073863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7902127" y="1983674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3954945" y="1049928"/>
            <a:ext cx="370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amarelo.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Tente Novamente</a:t>
            </a:r>
          </a:p>
        </p:txBody>
      </p:sp>
      <p:pic>
        <p:nvPicPr>
          <p:cNvPr id="10" name="Imagem 9">
            <a:hlinkClick r:id="rId8" action="ppaction://hlinksldjump"/>
            <a:extLst>
              <a:ext uri="{FF2B5EF4-FFF2-40B4-BE49-F238E27FC236}">
                <a16:creationId xmlns:a16="http://schemas.microsoft.com/office/drawing/2014/main" id="{B902DD58-6411-4502-9104-6BAA85E3B63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192">
            <a:off x="7124932" y="2538527"/>
            <a:ext cx="444522" cy="444522"/>
          </a:xfrm>
          <a:prstGeom prst="rect">
            <a:avLst/>
          </a:prstGeom>
        </p:spPr>
      </p:pic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CB0BD45-DC8D-40AA-83C0-F147ED67C2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B5AFE11-BDC8-4445-93DD-C75A68B53050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4180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hlinkClick r:id="rId6" action="ppaction://hlinksldjump"/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hlinkClick r:id="rId8" action="ppaction://hlinksldjump"/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hlinkClick r:id="rId10" action="ppaction://hlinksldjump"/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hlinkClick r:id="rId11" action="ppaction://hlinksldjump"/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hlinkClick r:id="rId6" action="ppaction://hlinksldjump"/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hlinkClick r:id="rId8" action="ppaction://hlinksldjump"/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hlinkClick r:id="rId10" action="ppaction://hlinksldjump"/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hlinkClick r:id="rId11" action="ppaction://hlinksldjump"/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3D36DF-11A3-4F7A-BA46-C73D664BCCC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123934" y="373856"/>
            <a:ext cx="741406" cy="95511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057844" y="1573680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Lâmpada quebrada</a:t>
            </a:r>
          </a:p>
        </p:txBody>
      </p:sp>
      <p:sp>
        <p:nvSpPr>
          <p:cNvPr id="23" name="Coração 22">
            <a:extLst>
              <a:ext uri="{FF2B5EF4-FFF2-40B4-BE49-F238E27FC236}">
                <a16:creationId xmlns:a16="http://schemas.microsoft.com/office/drawing/2014/main" id="{7874E199-F5F0-4B11-9616-233D5263F1B1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3DB47438-0D35-4E83-A26C-B32FA5C2FC00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2996F1-4BE0-42D1-9F12-4491A78122AB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70B29ACE-07FB-436C-9945-820CA6B5B60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1ED13B0-D9E3-476A-9F72-D772C1A8A9C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33115E-0FFC-4788-820F-259DFD00CBD2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5557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3327447" y="3054827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3370695" y="1851222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4243872" y="899118"/>
            <a:ext cx="370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vermelho.</a:t>
            </a:r>
          </a:p>
        </p:txBody>
      </p:sp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DBA35F-70F5-4C50-867E-57CDB61848D5}"/>
              </a:ext>
            </a:extLst>
          </p:cNvPr>
          <p:cNvSpPr/>
          <p:nvPr/>
        </p:nvSpPr>
        <p:spPr>
          <a:xfrm>
            <a:off x="4803374" y="2527255"/>
            <a:ext cx="2372498" cy="4616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hlinkClick r:id="rId8" action="ppaction://hlinksldjump"/>
            <a:extLst>
              <a:ext uri="{FF2B5EF4-FFF2-40B4-BE49-F238E27FC236}">
                <a16:creationId xmlns:a16="http://schemas.microsoft.com/office/drawing/2014/main" id="{9A4B9714-6C6F-4FC5-913B-23FEB2AD597D}"/>
              </a:ext>
            </a:extLst>
          </p:cNvPr>
          <p:cNvSpPr txBox="1"/>
          <p:nvPr/>
        </p:nvSpPr>
        <p:spPr>
          <a:xfrm>
            <a:off x="5269525" y="2534256"/>
            <a:ext cx="144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continuar...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B04513A-5311-4455-9D78-AC67BB95BB0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BF9269D-34F7-49A5-832C-CBA732AD119D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3529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690626" y="3021224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678278" y="1891699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295404" y="1129952"/>
            <a:ext cx="370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marrom.</a:t>
            </a:r>
          </a:p>
        </p:txBody>
      </p:sp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36E1DF1-67C1-4CF0-B99D-8CB5B3A108F3}"/>
              </a:ext>
            </a:extLst>
          </p:cNvPr>
          <p:cNvSpPr/>
          <p:nvPr/>
        </p:nvSpPr>
        <p:spPr>
          <a:xfrm>
            <a:off x="4803374" y="2527255"/>
            <a:ext cx="2372498" cy="4616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hlinkClick r:id="rId8" action="ppaction://hlinksldjump"/>
            <a:extLst>
              <a:ext uri="{FF2B5EF4-FFF2-40B4-BE49-F238E27FC236}">
                <a16:creationId xmlns:a16="http://schemas.microsoft.com/office/drawing/2014/main" id="{938212B5-D95F-406B-B6D2-4AFBE73626E9}"/>
              </a:ext>
            </a:extLst>
          </p:cNvPr>
          <p:cNvSpPr txBox="1"/>
          <p:nvPr/>
        </p:nvSpPr>
        <p:spPr>
          <a:xfrm>
            <a:off x="5269525" y="2534256"/>
            <a:ext cx="144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continuar...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75F593C-003E-4847-B9A6-82D87D5FE9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CAAA87-348C-4872-B4B7-C32CFF2954DF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5556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5688961" y="3030518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5732209" y="1902188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1817884" y="862429"/>
            <a:ext cx="3704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azul.</a:t>
            </a:r>
          </a:p>
          <a:p>
            <a:pPr algn="ctr"/>
            <a:endParaRPr lang="pt-BR" sz="2400" b="1" dirty="0"/>
          </a:p>
        </p:txBody>
      </p:sp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5632732-AB81-4430-9DBC-2D72BBC1B360}"/>
              </a:ext>
            </a:extLst>
          </p:cNvPr>
          <p:cNvSpPr/>
          <p:nvPr/>
        </p:nvSpPr>
        <p:spPr>
          <a:xfrm>
            <a:off x="2377336" y="2383960"/>
            <a:ext cx="2372498" cy="4616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hlinkClick r:id="rId8" action="ppaction://hlinksldjump"/>
            <a:extLst>
              <a:ext uri="{FF2B5EF4-FFF2-40B4-BE49-F238E27FC236}">
                <a16:creationId xmlns:a16="http://schemas.microsoft.com/office/drawing/2014/main" id="{FDE452E0-7B65-4DEA-BC2F-D9276FE6215F}"/>
              </a:ext>
            </a:extLst>
          </p:cNvPr>
          <p:cNvSpPr txBox="1"/>
          <p:nvPr/>
        </p:nvSpPr>
        <p:spPr>
          <a:xfrm>
            <a:off x="2843487" y="2390961"/>
            <a:ext cx="144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continuar...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E85A209-0178-480D-95E1-636F5DB962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105D06-C354-48F2-B7F5-3E7A6DC8BBC7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47987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495995C8-2503-436E-BE3A-E42042A90243}"/>
              </a:ext>
            </a:extLst>
          </p:cNvPr>
          <p:cNvSpPr/>
          <p:nvPr/>
        </p:nvSpPr>
        <p:spPr>
          <a:xfrm>
            <a:off x="2362200" y="647699"/>
            <a:ext cx="6680200" cy="27813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Homem">
            <a:extLst>
              <a:ext uri="{FF2B5EF4-FFF2-40B4-BE49-F238E27FC236}">
                <a16:creationId xmlns:a16="http://schemas.microsoft.com/office/drawing/2014/main" id="{3DEA511C-972A-4C54-B8DD-E75D28C38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5300" y="4008436"/>
            <a:ext cx="2557464" cy="25574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9071D45-5BFB-403A-8A4F-D9B6B97F0F05}"/>
              </a:ext>
            </a:extLst>
          </p:cNvPr>
          <p:cNvSpPr txBox="1"/>
          <p:nvPr/>
        </p:nvSpPr>
        <p:spPr>
          <a:xfrm>
            <a:off x="2819057" y="1622850"/>
            <a:ext cx="701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nosso país apenas 3% do lixo é, de fato, reaproveitado.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A2EC45C-D6E7-441D-BC80-C6443B9A114C}"/>
              </a:ext>
            </a:extLst>
          </p:cNvPr>
          <p:cNvSpPr/>
          <p:nvPr/>
        </p:nvSpPr>
        <p:spPr>
          <a:xfrm>
            <a:off x="8621241" y="621030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hlinkClick r:id="rId5" action="ppaction://hlinksldjump"/>
            <a:extLst>
              <a:ext uri="{FF2B5EF4-FFF2-40B4-BE49-F238E27FC236}">
                <a16:creationId xmlns:a16="http://schemas.microsoft.com/office/drawing/2014/main" id="{B5957689-76EA-4033-8903-ACEFA7C1CE08}"/>
              </a:ext>
            </a:extLst>
          </p:cNvPr>
          <p:cNvSpPr txBox="1"/>
          <p:nvPr/>
        </p:nvSpPr>
        <p:spPr>
          <a:xfrm>
            <a:off x="9042400" y="630610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A7B76BF-34DD-4CD1-AB42-802A5E3675F7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AAE162-1217-48AE-94C5-38D584572796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9C6A3D-5E9C-4CB2-A2A8-6F2E076AFD8B}"/>
              </a:ext>
            </a:extLst>
          </p:cNvPr>
          <p:cNvSpPr txBox="1"/>
          <p:nvPr/>
        </p:nvSpPr>
        <p:spPr>
          <a:xfrm>
            <a:off x="7846540" y="4907116"/>
            <a:ext cx="4459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“Quer saber como ganhar dinheiro com a reciclagem?”</a:t>
            </a:r>
          </a:p>
          <a:p>
            <a:pPr algn="ctr"/>
            <a:r>
              <a:rPr lang="pt-BR" sz="1400" i="1" dirty="0"/>
              <a:t>Acesse: </a:t>
            </a:r>
            <a:r>
              <a:rPr lang="pt-BR" sz="1400" i="1" dirty="0">
                <a:solidFill>
                  <a:srgbClr val="00B0F0"/>
                </a:solidFill>
              </a:rPr>
              <a:t>www.ganhardinheiroreciclando.com.br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7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05DC2123-F918-47AD-B17E-72FAE363D58B}"/>
              </a:ext>
            </a:extLst>
          </p:cNvPr>
          <p:cNvSpPr/>
          <p:nvPr/>
        </p:nvSpPr>
        <p:spPr>
          <a:xfrm rot="2782798">
            <a:off x="7858879" y="3073863"/>
            <a:ext cx="827903" cy="8155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01D254-A9E1-495D-ADA2-645E0242F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7902127" y="1983674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3954945" y="1049928"/>
            <a:ext cx="370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lâmpada é de vidro.</a:t>
            </a:r>
          </a:p>
          <a:p>
            <a:pPr algn="ctr"/>
            <a:r>
              <a:rPr lang="pt-BR" sz="2400" dirty="0"/>
              <a:t>Não pode ser colocada no amarelo.</a:t>
            </a:r>
          </a:p>
        </p:txBody>
      </p:sp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4FE74AB-5360-4B42-BC89-9DC11B63BAB6}"/>
              </a:ext>
            </a:extLst>
          </p:cNvPr>
          <p:cNvSpPr/>
          <p:nvPr/>
        </p:nvSpPr>
        <p:spPr>
          <a:xfrm>
            <a:off x="4636860" y="2438987"/>
            <a:ext cx="2372498" cy="4616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hlinkClick r:id="rId8" action="ppaction://hlinksldjump"/>
            <a:extLst>
              <a:ext uri="{FF2B5EF4-FFF2-40B4-BE49-F238E27FC236}">
                <a16:creationId xmlns:a16="http://schemas.microsoft.com/office/drawing/2014/main" id="{A7BAB777-AFEA-40F7-B045-047DE0A25991}"/>
              </a:ext>
            </a:extLst>
          </p:cNvPr>
          <p:cNvSpPr txBox="1"/>
          <p:nvPr/>
        </p:nvSpPr>
        <p:spPr>
          <a:xfrm>
            <a:off x="5103011" y="2445988"/>
            <a:ext cx="144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continuar...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93E385C-C7CC-49BC-B8D7-7F4FA642AAC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C5CC79-FD1B-4EED-96D0-2A1204CAB7EA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4471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" y="0"/>
            <a:ext cx="12192000" cy="68484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EB2AFB-5CDD-42D2-AE25-C7774763EBD8}"/>
              </a:ext>
            </a:extLst>
          </p:cNvPr>
          <p:cNvSpPr txBox="1"/>
          <p:nvPr/>
        </p:nvSpPr>
        <p:spPr>
          <a:xfrm>
            <a:off x="2262068" y="1049927"/>
            <a:ext cx="653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Você não conseguiu reciclar este lixo. 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Mas, não desista!</a:t>
            </a:r>
          </a:p>
          <a:p>
            <a:pPr algn="ctr"/>
            <a:r>
              <a:rPr lang="pt-BR" sz="2400" dirty="0"/>
              <a:t>Reveja as instruções para reciclar de forma correta.</a:t>
            </a:r>
          </a:p>
          <a:p>
            <a:pPr algn="ctr"/>
            <a:endParaRPr lang="pt-BR" sz="2400" b="1" dirty="0"/>
          </a:p>
        </p:txBody>
      </p:sp>
      <p:sp>
        <p:nvSpPr>
          <p:cNvPr id="24" name="Coração 23">
            <a:extLst>
              <a:ext uri="{FF2B5EF4-FFF2-40B4-BE49-F238E27FC236}">
                <a16:creationId xmlns:a16="http://schemas.microsoft.com/office/drawing/2014/main" id="{155F5621-C2B2-4005-B5B5-08EDAD4054BE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AAF311AE-6F83-42AF-A9EB-957B1FE4AB5E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C373FB01-2018-4FBA-904A-C35F968DDEB8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F4CB686-3414-4C32-BB32-ECEAA677C513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Gráfico 3" descr="Rosto confuso sem preenchimento">
            <a:extLst>
              <a:ext uri="{FF2B5EF4-FFF2-40B4-BE49-F238E27FC236}">
                <a16:creationId xmlns:a16="http://schemas.microsoft.com/office/drawing/2014/main" id="{D4293A15-D392-4C37-84AF-76AB17D67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9237" y="747583"/>
            <a:ext cx="1150525" cy="1150525"/>
          </a:xfrm>
          <a:prstGeom prst="rect">
            <a:avLst/>
          </a:prstGeom>
        </p:spPr>
      </p:pic>
      <p:pic>
        <p:nvPicPr>
          <p:cNvPr id="8" name="Gráfico 7" descr="Rosto sorrindo sem preenchimento">
            <a:extLst>
              <a:ext uri="{FF2B5EF4-FFF2-40B4-BE49-F238E27FC236}">
                <a16:creationId xmlns:a16="http://schemas.microsoft.com/office/drawing/2014/main" id="{F860450A-F790-401D-9A14-41AF487F6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1421" y="2170490"/>
            <a:ext cx="1338828" cy="1338828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14FA640-B063-4F35-B6A5-1BFCA3873FCC}"/>
              </a:ext>
            </a:extLst>
          </p:cNvPr>
          <p:cNvSpPr/>
          <p:nvPr/>
        </p:nvSpPr>
        <p:spPr>
          <a:xfrm>
            <a:off x="4083063" y="4725371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CaixaDeTexto 28">
            <a:hlinkClick r:id="rId7" action="ppaction://hlinksldjump"/>
            <a:extLst>
              <a:ext uri="{FF2B5EF4-FFF2-40B4-BE49-F238E27FC236}">
                <a16:creationId xmlns:a16="http://schemas.microsoft.com/office/drawing/2014/main" id="{85DC2577-DED8-4343-8D30-E92889A20EF6}"/>
              </a:ext>
            </a:extLst>
          </p:cNvPr>
          <p:cNvSpPr txBox="1"/>
          <p:nvPr/>
        </p:nvSpPr>
        <p:spPr>
          <a:xfrm>
            <a:off x="4170886" y="4778518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Voltar para a lição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A92BDE9-62EB-4636-9475-9B224CD98AE1}"/>
              </a:ext>
            </a:extLst>
          </p:cNvPr>
          <p:cNvSpPr/>
          <p:nvPr/>
        </p:nvSpPr>
        <p:spPr>
          <a:xfrm>
            <a:off x="4083063" y="5369874"/>
            <a:ext cx="2740770" cy="56796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CaixaDeTexto 30">
            <a:hlinkClick r:id="rId8" action="ppaction://hlinksldjump"/>
            <a:extLst>
              <a:ext uri="{FF2B5EF4-FFF2-40B4-BE49-F238E27FC236}">
                <a16:creationId xmlns:a16="http://schemas.microsoft.com/office/drawing/2014/main" id="{4CBE9F3C-A12F-4624-8C1F-B30C3D9DFB35}"/>
              </a:ext>
            </a:extLst>
          </p:cNvPr>
          <p:cNvSpPr txBox="1"/>
          <p:nvPr/>
        </p:nvSpPr>
        <p:spPr>
          <a:xfrm>
            <a:off x="4247477" y="5423022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6612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59" y="2621187"/>
            <a:ext cx="1172543" cy="117254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3618E2D-CC45-49E6-AAEA-E794FCA7F8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10078959" y="1989835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90C540-6AB6-4155-9E70-CA426DF0C623}"/>
              </a:ext>
            </a:extLst>
          </p:cNvPr>
          <p:cNvSpPr txBox="1"/>
          <p:nvPr/>
        </p:nvSpPr>
        <p:spPr>
          <a:xfrm>
            <a:off x="3516210" y="316270"/>
            <a:ext cx="4889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Vidro deve ser colocado no verde.</a:t>
            </a:r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F1D19FE7-F7EF-4463-A893-4DAD074005D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0398EB87-7633-4934-BAB5-BDE82F53D7F6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F974D7E0-AEF5-4240-883E-B3B732111BE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8449B34-C367-4AE5-AAF5-4C2E8BFD0007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26ED031-E831-4654-B3C2-B3F9F0DDE2BF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CaixaDeTexto 29">
            <a:hlinkClick r:id="rId9" action="ppaction://hlinksldjump"/>
            <a:extLst>
              <a:ext uri="{FF2B5EF4-FFF2-40B4-BE49-F238E27FC236}">
                <a16:creationId xmlns:a16="http://schemas.microsoft.com/office/drawing/2014/main" id="{6739DD79-C6FD-446D-BAFC-D667183E028B}"/>
              </a:ext>
            </a:extLst>
          </p:cNvPr>
          <p:cNvSpPr txBox="1"/>
          <p:nvPr/>
        </p:nvSpPr>
        <p:spPr>
          <a:xfrm>
            <a:off x="4813437" y="2135573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D0B4E96-7747-46C0-A894-488ED36EAF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68D43A6-0D56-4A7F-93B9-6EF44AF1D0D7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39704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59" y="2621187"/>
            <a:ext cx="1172543" cy="117254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3618E2D-CC45-49E6-AAEA-E794FCA7F8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10078959" y="1989835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90C540-6AB6-4155-9E70-CA426DF0C623}"/>
              </a:ext>
            </a:extLst>
          </p:cNvPr>
          <p:cNvSpPr txBox="1"/>
          <p:nvPr/>
        </p:nvSpPr>
        <p:spPr>
          <a:xfrm>
            <a:off x="3516210" y="316270"/>
            <a:ext cx="4889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Vidro deve ser colocado no verde.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E219412-F10A-4992-80F4-51B0D46EC6DD}"/>
              </a:ext>
            </a:extLst>
          </p:cNvPr>
          <p:cNvSpPr txBox="1"/>
          <p:nvPr/>
        </p:nvSpPr>
        <p:spPr>
          <a:xfrm>
            <a:off x="10330249" y="0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PONTUAÇÃO 010</a:t>
            </a:r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F1D19FE7-F7EF-4463-A893-4DAD074005D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0398EB87-7633-4934-BAB5-BDE82F53D7F6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F974D7E0-AEF5-4240-883E-B3B732111BE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8449B34-C367-4AE5-AAF5-4C2E8BFD0007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26ED031-E831-4654-B3C2-B3F9F0DDE2BF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CaixaDeTexto 29">
            <a:hlinkClick r:id="rId9" action="ppaction://hlinksldjump"/>
            <a:extLst>
              <a:ext uri="{FF2B5EF4-FFF2-40B4-BE49-F238E27FC236}">
                <a16:creationId xmlns:a16="http://schemas.microsoft.com/office/drawing/2014/main" id="{6739DD79-C6FD-446D-BAFC-D667183E028B}"/>
              </a:ext>
            </a:extLst>
          </p:cNvPr>
          <p:cNvSpPr txBox="1"/>
          <p:nvPr/>
        </p:nvSpPr>
        <p:spPr>
          <a:xfrm>
            <a:off x="4813437" y="2135573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653428E-F7D0-4D90-BBDF-5D1F6693A2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3DBEC0D-CD77-49F2-AB9F-DF9041BCAC7A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2290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59" y="2621187"/>
            <a:ext cx="1172543" cy="117254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3618E2D-CC45-49E6-AAEA-E794FCA7F8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10078959" y="1989835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90C540-6AB6-4155-9E70-CA426DF0C623}"/>
              </a:ext>
            </a:extLst>
          </p:cNvPr>
          <p:cNvSpPr txBox="1"/>
          <p:nvPr/>
        </p:nvSpPr>
        <p:spPr>
          <a:xfrm>
            <a:off x="3516210" y="316270"/>
            <a:ext cx="4889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Vidro deve ser colocado no verde.</a:t>
            </a:r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F1D19FE7-F7EF-4463-A893-4DAD074005D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0398EB87-7633-4934-BAB5-BDE82F53D7F6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F974D7E0-AEF5-4240-883E-B3B732111BE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8449B34-C367-4AE5-AAF5-4C2E8BFD0007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26ED031-E831-4654-B3C2-B3F9F0DDE2BF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CaixaDeTexto 29">
            <a:hlinkClick r:id="rId9" action="ppaction://hlinksldjump"/>
            <a:extLst>
              <a:ext uri="{FF2B5EF4-FFF2-40B4-BE49-F238E27FC236}">
                <a16:creationId xmlns:a16="http://schemas.microsoft.com/office/drawing/2014/main" id="{6739DD79-C6FD-446D-BAFC-D667183E028B}"/>
              </a:ext>
            </a:extLst>
          </p:cNvPr>
          <p:cNvSpPr txBox="1"/>
          <p:nvPr/>
        </p:nvSpPr>
        <p:spPr>
          <a:xfrm>
            <a:off x="4813437" y="2135573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7C6640-46EC-4328-8B7B-C485503DD4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E219412-F10A-4992-80F4-51B0D46EC6DD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17556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59" y="2621187"/>
            <a:ext cx="1172543" cy="117254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3618E2D-CC45-49E6-AAEA-E794FCA7F8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71304" b="55831"/>
          <a:stretch/>
        </p:blipFill>
        <p:spPr>
          <a:xfrm>
            <a:off x="10078959" y="1989835"/>
            <a:ext cx="741406" cy="95511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90C540-6AB6-4155-9E70-CA426DF0C623}"/>
              </a:ext>
            </a:extLst>
          </p:cNvPr>
          <p:cNvSpPr txBox="1"/>
          <p:nvPr/>
        </p:nvSpPr>
        <p:spPr>
          <a:xfrm>
            <a:off x="3516210" y="316270"/>
            <a:ext cx="4889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Vidro deve ser colocado no verde.</a:t>
            </a:r>
          </a:p>
        </p:txBody>
      </p:sp>
      <p:sp>
        <p:nvSpPr>
          <p:cNvPr id="25" name="Coração 24">
            <a:extLst>
              <a:ext uri="{FF2B5EF4-FFF2-40B4-BE49-F238E27FC236}">
                <a16:creationId xmlns:a16="http://schemas.microsoft.com/office/drawing/2014/main" id="{F1D19FE7-F7EF-4463-A893-4DAD074005D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0398EB87-7633-4934-BAB5-BDE82F53D7F6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F974D7E0-AEF5-4240-883E-B3B732111BE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8449B34-C367-4AE5-AAF5-4C2E8BFD0007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26ED031-E831-4654-B3C2-B3F9F0DDE2BF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CaixaDeTexto 29">
            <a:hlinkClick r:id="rId9" action="ppaction://hlinksldjump"/>
            <a:extLst>
              <a:ext uri="{FF2B5EF4-FFF2-40B4-BE49-F238E27FC236}">
                <a16:creationId xmlns:a16="http://schemas.microsoft.com/office/drawing/2014/main" id="{6739DD79-C6FD-446D-BAFC-D667183E028B}"/>
              </a:ext>
            </a:extLst>
          </p:cNvPr>
          <p:cNvSpPr txBox="1"/>
          <p:nvPr/>
        </p:nvSpPr>
        <p:spPr>
          <a:xfrm>
            <a:off x="4813437" y="2135573"/>
            <a:ext cx="25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99BBDD42-B764-43CC-AE12-8C9B11E5BD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08BE0DA-E442-45CF-AEC6-9BF2783219D5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22094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100481" y="1741584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Resto de Alimento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B65679-52BC-4E46-9AEC-20F7D02B87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5209209" y="314470"/>
            <a:ext cx="656131" cy="1117406"/>
          </a:xfrm>
          <a:prstGeom prst="rect">
            <a:avLst/>
          </a:prstGeom>
        </p:spPr>
      </p:pic>
      <p:sp>
        <p:nvSpPr>
          <p:cNvPr id="25" name="Coração 24">
            <a:extLst>
              <a:ext uri="{FF2B5EF4-FFF2-40B4-BE49-F238E27FC236}">
                <a16:creationId xmlns:a16="http://schemas.microsoft.com/office/drawing/2014/main" id="{43C2F159-76CF-42FB-9E96-2283E35524B7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71272099-F284-4EC0-86D3-056548B6D96B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A966CE01-EDD0-48F3-99FC-C17161F944F2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A493518-BB57-4D69-8848-9AF9979B201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66887BE-B922-47AC-B6EE-C51A7C366E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79D7C624-C7D9-4298-BBAE-65FC6F057375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1328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100481" y="1741584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Resto de Alimento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B65679-52BC-4E46-9AEC-20F7D02B87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5209209" y="314470"/>
            <a:ext cx="656131" cy="1117406"/>
          </a:xfrm>
          <a:prstGeom prst="rect">
            <a:avLst/>
          </a:prstGeom>
        </p:spPr>
      </p:pic>
      <p:sp>
        <p:nvSpPr>
          <p:cNvPr id="25" name="Coração 24">
            <a:extLst>
              <a:ext uri="{FF2B5EF4-FFF2-40B4-BE49-F238E27FC236}">
                <a16:creationId xmlns:a16="http://schemas.microsoft.com/office/drawing/2014/main" id="{43C2F159-76CF-42FB-9E96-2283E35524B7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71272099-F284-4EC0-86D3-056548B6D96B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A966CE01-EDD0-48F3-99FC-C17161F944F2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A493518-BB57-4D69-8848-9AF9979B201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EF7EF63-9A50-4F54-81B1-A75F618A5D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CA36298-9A1A-445A-BCA4-A049B9DA284B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15153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100481" y="1741584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Resto de Alimento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B65679-52BC-4E46-9AEC-20F7D02B87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5209209" y="314470"/>
            <a:ext cx="656131" cy="1117406"/>
          </a:xfrm>
          <a:prstGeom prst="rect">
            <a:avLst/>
          </a:prstGeom>
        </p:spPr>
      </p:pic>
      <p:sp>
        <p:nvSpPr>
          <p:cNvPr id="25" name="Coração 24">
            <a:extLst>
              <a:ext uri="{FF2B5EF4-FFF2-40B4-BE49-F238E27FC236}">
                <a16:creationId xmlns:a16="http://schemas.microsoft.com/office/drawing/2014/main" id="{43C2F159-76CF-42FB-9E96-2283E35524B7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71272099-F284-4EC0-86D3-056548B6D96B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A966CE01-EDD0-48F3-99FC-C17161F944F2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A493518-BB57-4D69-8848-9AF9979B201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7D3D50E-1F90-4CFA-90A8-054CB7FD502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08C67CE-4A3A-44E6-A847-EA4258EE4E83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23474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4"/>
            <a:ext cx="1489609" cy="24476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26691" cy="2508556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4FD9F-D746-4485-A6DF-C0CAB69F95C8}"/>
              </a:ext>
            </a:extLst>
          </p:cNvPr>
          <p:cNvSpPr txBox="1"/>
          <p:nvPr/>
        </p:nvSpPr>
        <p:spPr>
          <a:xfrm>
            <a:off x="4100481" y="1741584"/>
            <a:ext cx="287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Resto de Alimento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B65679-52BC-4E46-9AEC-20F7D02B87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5209209" y="314470"/>
            <a:ext cx="656131" cy="1117406"/>
          </a:xfrm>
          <a:prstGeom prst="rect">
            <a:avLst/>
          </a:prstGeom>
        </p:spPr>
      </p:pic>
      <p:sp>
        <p:nvSpPr>
          <p:cNvPr id="25" name="Coração 24">
            <a:extLst>
              <a:ext uri="{FF2B5EF4-FFF2-40B4-BE49-F238E27FC236}">
                <a16:creationId xmlns:a16="http://schemas.microsoft.com/office/drawing/2014/main" id="{43C2F159-76CF-42FB-9E96-2283E35524B7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ração 25">
            <a:extLst>
              <a:ext uri="{FF2B5EF4-FFF2-40B4-BE49-F238E27FC236}">
                <a16:creationId xmlns:a16="http://schemas.microsoft.com/office/drawing/2014/main" id="{71272099-F284-4EC0-86D3-056548B6D96B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A966CE01-EDD0-48F3-99FC-C17161F944F2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4A493518-BB57-4D69-8848-9AF9979B201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7D15771-755E-45A7-BDFE-D6D4197AD8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3B3603-C045-4AAB-95B9-E209CD6F5432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16562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495995C8-2503-436E-BE3A-E42042A90243}"/>
              </a:ext>
            </a:extLst>
          </p:cNvPr>
          <p:cNvSpPr/>
          <p:nvPr/>
        </p:nvSpPr>
        <p:spPr>
          <a:xfrm>
            <a:off x="2362200" y="647699"/>
            <a:ext cx="6680200" cy="27813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Gráfico 3" descr="Pessoa confusa">
            <a:extLst>
              <a:ext uri="{FF2B5EF4-FFF2-40B4-BE49-F238E27FC236}">
                <a16:creationId xmlns:a16="http://schemas.microsoft.com/office/drawing/2014/main" id="{E6DB0984-39E7-41CF-BD25-5A612CCD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3970336"/>
            <a:ext cx="2705100" cy="2705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A77A831-ED3F-49D0-9312-EAEA8A7D2D50}"/>
              </a:ext>
            </a:extLst>
          </p:cNvPr>
          <p:cNvSpPr txBox="1"/>
          <p:nvPr/>
        </p:nvSpPr>
        <p:spPr>
          <a:xfrm>
            <a:off x="2668716" y="1438184"/>
            <a:ext cx="606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As </a:t>
            </a:r>
            <a:r>
              <a:rPr lang="pt-BR" sz="2400" i="1" dirty="0"/>
              <a:t>cores da coleta seletiva</a:t>
            </a:r>
            <a:r>
              <a:rPr lang="pt-BR" sz="2400" dirty="0"/>
              <a:t> são uma importante ferramenta para a melhor destinação do lixo.</a:t>
            </a:r>
          </a:p>
          <a:p>
            <a:pPr algn="ctr"/>
            <a:r>
              <a:rPr lang="pt-BR" sz="2400" dirty="0"/>
              <a:t>Conheça algumas delas: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E67BB65-EF93-4B22-B986-EF0A3A4E3109}"/>
              </a:ext>
            </a:extLst>
          </p:cNvPr>
          <p:cNvSpPr/>
          <p:nvPr/>
        </p:nvSpPr>
        <p:spPr>
          <a:xfrm>
            <a:off x="8621241" y="621030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hlinkClick r:id="rId5" action="ppaction://hlinksldjump"/>
            <a:extLst>
              <a:ext uri="{FF2B5EF4-FFF2-40B4-BE49-F238E27FC236}">
                <a16:creationId xmlns:a16="http://schemas.microsoft.com/office/drawing/2014/main" id="{E8BCD503-470B-4D76-933C-62B38EB60FB1}"/>
              </a:ext>
            </a:extLst>
          </p:cNvPr>
          <p:cNvSpPr txBox="1"/>
          <p:nvPr/>
        </p:nvSpPr>
        <p:spPr>
          <a:xfrm>
            <a:off x="9042400" y="630610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A420FE2-F37C-4F92-9BF1-E78BC20BF317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76FC1F-92A7-4E22-A096-92383711F091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F85796-DB97-4FD1-BF66-3825328F3CD8}"/>
              </a:ext>
            </a:extLst>
          </p:cNvPr>
          <p:cNvSpPr txBox="1"/>
          <p:nvPr/>
        </p:nvSpPr>
        <p:spPr>
          <a:xfrm>
            <a:off x="8218128" y="4681151"/>
            <a:ext cx="386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“A empresa ‘Y’ oferece serviços de coleta de lixo em vários pontos da cidade”</a:t>
            </a:r>
          </a:p>
          <a:p>
            <a:pPr algn="ctr"/>
            <a:r>
              <a:rPr lang="pt-BR" sz="1400" i="1" dirty="0"/>
              <a:t>Saiba mais em: </a:t>
            </a:r>
            <a:r>
              <a:rPr lang="pt-BR" sz="1400" i="1" dirty="0">
                <a:solidFill>
                  <a:srgbClr val="00B0F0"/>
                </a:solidFill>
              </a:rPr>
              <a:t>www.sitedaoutraempresa.com.br</a:t>
            </a:r>
          </a:p>
        </p:txBody>
      </p:sp>
    </p:spTree>
    <p:extLst>
      <p:ext uri="{BB962C8B-B14F-4D97-AF65-F5344CB8AC3E}">
        <p14:creationId xmlns:p14="http://schemas.microsoft.com/office/powerpoint/2010/main" val="23541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5" y="2601566"/>
            <a:ext cx="1172543" cy="117254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90C540-6AB6-4155-9E70-CA426DF0C623}"/>
              </a:ext>
            </a:extLst>
          </p:cNvPr>
          <p:cNvSpPr txBox="1"/>
          <p:nvPr/>
        </p:nvSpPr>
        <p:spPr>
          <a:xfrm>
            <a:off x="4557593" y="216243"/>
            <a:ext cx="318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lixo Orgânico deve ser colocado no marrom.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764CD0F-7242-45FF-9BC6-E79B64FDA5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762101" y="1662970"/>
            <a:ext cx="656131" cy="1117406"/>
          </a:xfrm>
          <a:prstGeom prst="rect">
            <a:avLst/>
          </a:prstGeom>
        </p:spPr>
      </p:pic>
      <p:sp>
        <p:nvSpPr>
          <p:cNvPr id="26" name="Coração 25">
            <a:extLst>
              <a:ext uri="{FF2B5EF4-FFF2-40B4-BE49-F238E27FC236}">
                <a16:creationId xmlns:a16="http://schemas.microsoft.com/office/drawing/2014/main" id="{9B4EBE74-F8A6-412C-BA05-C8319C9FD5E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A37E11C-D08B-4FA1-B0A0-1CEFEF39FACC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DB68F5-9EF6-4F8E-BB04-3982126008A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86EC5A5D-5FBA-4224-B2CB-E32598C6A26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AE67F39-473E-4845-B5C0-A313783BDD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41B5FE-D5E4-4F0D-9E70-4C51FB0C1744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020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47F9E8-9FF7-4B15-B145-23FED11C96F1}"/>
              </a:ext>
            </a:extLst>
          </p:cNvPr>
          <p:cNvSpPr txBox="1"/>
          <p:nvPr/>
        </p:nvSpPr>
        <p:spPr>
          <a:xfrm>
            <a:off x="5199373" y="2186959"/>
            <a:ext cx="237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  <p:sp>
        <p:nvSpPr>
          <p:cNvPr id="32" name="Retângulo: Cantos Arredondados 31">
            <a:hlinkClick r:id="rId10" action="ppaction://hlinksldjump"/>
            <a:extLst>
              <a:ext uri="{FF2B5EF4-FFF2-40B4-BE49-F238E27FC236}">
                <a16:creationId xmlns:a16="http://schemas.microsoft.com/office/drawing/2014/main" id="{E877F671-C613-4D33-8397-F3A89B18086F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8154E9-1B91-4643-8047-A88B913D4C51}"/>
              </a:ext>
            </a:extLst>
          </p:cNvPr>
          <p:cNvSpPr txBox="1"/>
          <p:nvPr/>
        </p:nvSpPr>
        <p:spPr>
          <a:xfrm>
            <a:off x="5191791" y="2135573"/>
            <a:ext cx="248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</p:spTree>
    <p:extLst>
      <p:ext uri="{BB962C8B-B14F-4D97-AF65-F5344CB8AC3E}">
        <p14:creationId xmlns:p14="http://schemas.microsoft.com/office/powerpoint/2010/main" val="25747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5" y="2601566"/>
            <a:ext cx="1172543" cy="117254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764CD0F-7242-45FF-9BC6-E79B64FDA5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762101" y="1662970"/>
            <a:ext cx="656131" cy="1117406"/>
          </a:xfrm>
          <a:prstGeom prst="rect">
            <a:avLst/>
          </a:prstGeom>
        </p:spPr>
      </p:pic>
      <p:sp>
        <p:nvSpPr>
          <p:cNvPr id="26" name="Coração 25">
            <a:extLst>
              <a:ext uri="{FF2B5EF4-FFF2-40B4-BE49-F238E27FC236}">
                <a16:creationId xmlns:a16="http://schemas.microsoft.com/office/drawing/2014/main" id="{9B4EBE74-F8A6-412C-BA05-C8319C9FD5E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A37E11C-D08B-4FA1-B0A0-1CEFEF39FACC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DB68F5-9EF6-4F8E-BB04-3982126008A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86EC5A5D-5FBA-4224-B2CB-E32598C6A26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E20AB4D-2971-45E9-ACD3-B8811D27499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6F0D49-FD12-4B2F-AFCA-4D48E91E1F65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59AF68-965D-42E0-9059-CAAC3BFD039A}"/>
              </a:ext>
            </a:extLst>
          </p:cNvPr>
          <p:cNvSpPr txBox="1"/>
          <p:nvPr/>
        </p:nvSpPr>
        <p:spPr>
          <a:xfrm>
            <a:off x="4557593" y="216243"/>
            <a:ext cx="318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lixo Orgânico deve ser colocado no marrom.</a:t>
            </a:r>
          </a:p>
        </p:txBody>
      </p:sp>
      <p:sp>
        <p:nvSpPr>
          <p:cNvPr id="31" name="Retângulo: Cantos Arredondados 30">
            <a:hlinkClick r:id="rId10" action="ppaction://hlinksldjump"/>
            <a:extLst>
              <a:ext uri="{FF2B5EF4-FFF2-40B4-BE49-F238E27FC236}">
                <a16:creationId xmlns:a16="http://schemas.microsoft.com/office/drawing/2014/main" id="{EF0ECED7-F153-483F-AC52-4DEB52BB6731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64A559B-D26E-4662-97B9-FCACBFF8B668}"/>
              </a:ext>
            </a:extLst>
          </p:cNvPr>
          <p:cNvSpPr txBox="1"/>
          <p:nvPr/>
        </p:nvSpPr>
        <p:spPr>
          <a:xfrm>
            <a:off x="5191791" y="2135573"/>
            <a:ext cx="248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</p:spTree>
    <p:extLst>
      <p:ext uri="{BB962C8B-B14F-4D97-AF65-F5344CB8AC3E}">
        <p14:creationId xmlns:p14="http://schemas.microsoft.com/office/powerpoint/2010/main" val="31472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5" y="2601566"/>
            <a:ext cx="1172543" cy="117254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764CD0F-7242-45FF-9BC6-E79B64FDA5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762101" y="1662970"/>
            <a:ext cx="656131" cy="1117406"/>
          </a:xfrm>
          <a:prstGeom prst="rect">
            <a:avLst/>
          </a:prstGeom>
        </p:spPr>
      </p:pic>
      <p:sp>
        <p:nvSpPr>
          <p:cNvPr id="26" name="Coração 25">
            <a:extLst>
              <a:ext uri="{FF2B5EF4-FFF2-40B4-BE49-F238E27FC236}">
                <a16:creationId xmlns:a16="http://schemas.microsoft.com/office/drawing/2014/main" id="{9B4EBE74-F8A6-412C-BA05-C8319C9FD5E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A37E11C-D08B-4FA1-B0A0-1CEFEF39FACC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DB68F5-9EF6-4F8E-BB04-3982126008A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86EC5A5D-5FBA-4224-B2CB-E32598C6A26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CFD5146-5C1E-4F2F-BA00-92EC2820893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93492EC-3BAE-44BC-8B27-888462806E8A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8FDE048-72E3-4B1B-8D6C-9FA612E62DF0}"/>
              </a:ext>
            </a:extLst>
          </p:cNvPr>
          <p:cNvSpPr txBox="1"/>
          <p:nvPr/>
        </p:nvSpPr>
        <p:spPr>
          <a:xfrm>
            <a:off x="4557593" y="216243"/>
            <a:ext cx="318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lixo Orgânico deve ser colocado no marrom.</a:t>
            </a:r>
          </a:p>
        </p:txBody>
      </p:sp>
      <p:sp>
        <p:nvSpPr>
          <p:cNvPr id="31" name="Retângulo: Cantos Arredondados 30">
            <a:hlinkClick r:id="rId10" action="ppaction://hlinksldjump"/>
            <a:extLst>
              <a:ext uri="{FF2B5EF4-FFF2-40B4-BE49-F238E27FC236}">
                <a16:creationId xmlns:a16="http://schemas.microsoft.com/office/drawing/2014/main" id="{48E1F418-1326-446B-8E16-D4C97831E2AF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855E7F2-E03E-4323-86C2-4D3186628105}"/>
              </a:ext>
            </a:extLst>
          </p:cNvPr>
          <p:cNvSpPr txBox="1"/>
          <p:nvPr/>
        </p:nvSpPr>
        <p:spPr>
          <a:xfrm>
            <a:off x="5191791" y="2135573"/>
            <a:ext cx="248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</p:spTree>
    <p:extLst>
      <p:ext uri="{BB962C8B-B14F-4D97-AF65-F5344CB8AC3E}">
        <p14:creationId xmlns:p14="http://schemas.microsoft.com/office/powerpoint/2010/main" val="19947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7188C-781F-40F7-A762-9546AAA3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" y="4194133"/>
            <a:ext cx="1403126" cy="23055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6FCFD4-CF8C-4E63-8301-8DA56585F8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5" y="4194133"/>
            <a:ext cx="1526691" cy="25085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890127-0389-49D0-817E-FDD12516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5" y="4194133"/>
            <a:ext cx="1489609" cy="2447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98C49-295E-48BE-99CB-9DAA3CD9E1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41" y="4194133"/>
            <a:ext cx="1526691" cy="2508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0556EC-6836-46C6-95F4-E1516C3BA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59" y="4194133"/>
            <a:ext cx="1555009" cy="255508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1B378DB-B813-4C8F-B7EA-509055E01945}"/>
              </a:ext>
            </a:extLst>
          </p:cNvPr>
          <p:cNvSpPr/>
          <p:nvPr/>
        </p:nvSpPr>
        <p:spPr>
          <a:xfrm>
            <a:off x="859508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46BFB8-1555-418E-8D9F-ECA70EE6A51E}"/>
              </a:ext>
            </a:extLst>
          </p:cNvPr>
          <p:cNvSpPr/>
          <p:nvPr/>
        </p:nvSpPr>
        <p:spPr>
          <a:xfrm>
            <a:off x="3516210" y="3203512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76A60F-44B0-4F2B-A6E1-382A3635D9F5}"/>
              </a:ext>
            </a:extLst>
          </p:cNvPr>
          <p:cNvSpPr/>
          <p:nvPr/>
        </p:nvSpPr>
        <p:spPr>
          <a:xfrm>
            <a:off x="5865340" y="3200400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865529-717B-40CF-8870-D27BC8954E54}"/>
              </a:ext>
            </a:extLst>
          </p:cNvPr>
          <p:cNvSpPr/>
          <p:nvPr/>
        </p:nvSpPr>
        <p:spPr>
          <a:xfrm>
            <a:off x="8026426" y="3198166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835FC5-07F5-4D3D-930D-8C3C6A6EA0FB}"/>
              </a:ext>
            </a:extLst>
          </p:cNvPr>
          <p:cNvSpPr/>
          <p:nvPr/>
        </p:nvSpPr>
        <p:spPr>
          <a:xfrm>
            <a:off x="10219003" y="3207459"/>
            <a:ext cx="461319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F15B6-41FE-4497-8E5D-3A9AAE45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5" y="2601566"/>
            <a:ext cx="1172543" cy="117254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764CD0F-7242-45FF-9BC6-E79B64FDA5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1" t="22947" r="41117" b="36937"/>
          <a:stretch/>
        </p:blipFill>
        <p:spPr>
          <a:xfrm>
            <a:off x="762101" y="1662970"/>
            <a:ext cx="656131" cy="1117406"/>
          </a:xfrm>
          <a:prstGeom prst="rect">
            <a:avLst/>
          </a:prstGeom>
        </p:spPr>
      </p:pic>
      <p:sp>
        <p:nvSpPr>
          <p:cNvPr id="26" name="Coração 25">
            <a:extLst>
              <a:ext uri="{FF2B5EF4-FFF2-40B4-BE49-F238E27FC236}">
                <a16:creationId xmlns:a16="http://schemas.microsoft.com/office/drawing/2014/main" id="{9B4EBE74-F8A6-412C-BA05-C8319C9FD5E4}"/>
              </a:ext>
            </a:extLst>
          </p:cNvPr>
          <p:cNvSpPr/>
          <p:nvPr/>
        </p:nvSpPr>
        <p:spPr>
          <a:xfrm>
            <a:off x="148281" y="123568"/>
            <a:ext cx="407773" cy="37070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ração 26">
            <a:extLst>
              <a:ext uri="{FF2B5EF4-FFF2-40B4-BE49-F238E27FC236}">
                <a16:creationId xmlns:a16="http://schemas.microsoft.com/office/drawing/2014/main" id="{7A37E11C-D08B-4FA1-B0A0-1CEFEF39FACC}"/>
              </a:ext>
            </a:extLst>
          </p:cNvPr>
          <p:cNvSpPr/>
          <p:nvPr/>
        </p:nvSpPr>
        <p:spPr>
          <a:xfrm>
            <a:off x="599302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ração 27">
            <a:extLst>
              <a:ext uri="{FF2B5EF4-FFF2-40B4-BE49-F238E27FC236}">
                <a16:creationId xmlns:a16="http://schemas.microsoft.com/office/drawing/2014/main" id="{33DB68F5-9EF6-4F8E-BB04-3982126008AC}"/>
              </a:ext>
            </a:extLst>
          </p:cNvPr>
          <p:cNvSpPr/>
          <p:nvPr/>
        </p:nvSpPr>
        <p:spPr>
          <a:xfrm>
            <a:off x="1050323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ração 28">
            <a:extLst>
              <a:ext uri="{FF2B5EF4-FFF2-40B4-BE49-F238E27FC236}">
                <a16:creationId xmlns:a16="http://schemas.microsoft.com/office/drawing/2014/main" id="{86EC5A5D-5FBA-4224-B2CB-E32598C6A26C}"/>
              </a:ext>
            </a:extLst>
          </p:cNvPr>
          <p:cNvSpPr/>
          <p:nvPr/>
        </p:nvSpPr>
        <p:spPr>
          <a:xfrm>
            <a:off x="1481464" y="123568"/>
            <a:ext cx="407773" cy="37070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909E840-E3E0-4A04-BC9B-E0565B922F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5315" r="251" b="35495"/>
          <a:stretch/>
        </p:blipFill>
        <p:spPr>
          <a:xfrm>
            <a:off x="10323855" y="41608"/>
            <a:ext cx="1806626" cy="53462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04A12D-576D-44AF-9EF7-3118C34F5277}"/>
              </a:ext>
            </a:extLst>
          </p:cNvPr>
          <p:cNvSpPr txBox="1"/>
          <p:nvPr/>
        </p:nvSpPr>
        <p:spPr>
          <a:xfrm>
            <a:off x="11005747" y="123568"/>
            <a:ext cx="9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600" dirty="0">
                <a:solidFill>
                  <a:srgbClr val="FFFF00"/>
                </a:solidFill>
              </a:rPr>
              <a:t>020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AF5A6D-2D8B-445A-B004-67093FF5F7C8}"/>
              </a:ext>
            </a:extLst>
          </p:cNvPr>
          <p:cNvSpPr txBox="1"/>
          <p:nvPr/>
        </p:nvSpPr>
        <p:spPr>
          <a:xfrm>
            <a:off x="4557593" y="216243"/>
            <a:ext cx="318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Parabéns!!!</a:t>
            </a:r>
          </a:p>
          <a:p>
            <a:pPr algn="ctr"/>
            <a:r>
              <a:rPr lang="pt-BR" sz="2400" dirty="0"/>
              <a:t>Você acertou!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lixo Orgânico deve ser colocado no marrom.</a:t>
            </a:r>
          </a:p>
        </p:txBody>
      </p:sp>
      <p:sp>
        <p:nvSpPr>
          <p:cNvPr id="31" name="Retângulo: Cantos Arredondados 30">
            <a:hlinkClick r:id="rId10" action="ppaction://hlinksldjump"/>
            <a:extLst>
              <a:ext uri="{FF2B5EF4-FFF2-40B4-BE49-F238E27FC236}">
                <a16:creationId xmlns:a16="http://schemas.microsoft.com/office/drawing/2014/main" id="{FF54B56A-97C1-4922-A852-2885D941462D}"/>
              </a:ext>
            </a:extLst>
          </p:cNvPr>
          <p:cNvSpPr/>
          <p:nvPr/>
        </p:nvSpPr>
        <p:spPr>
          <a:xfrm>
            <a:off x="4746161" y="2082426"/>
            <a:ext cx="2740770" cy="5679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E07AE30-705A-4CE8-89D8-57AA5571E35A}"/>
              </a:ext>
            </a:extLst>
          </p:cNvPr>
          <p:cNvSpPr txBox="1"/>
          <p:nvPr/>
        </p:nvSpPr>
        <p:spPr>
          <a:xfrm>
            <a:off x="5191791" y="2135573"/>
            <a:ext cx="248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Próximo item</a:t>
            </a:r>
          </a:p>
        </p:txBody>
      </p:sp>
    </p:spTree>
    <p:extLst>
      <p:ext uri="{BB962C8B-B14F-4D97-AF65-F5344CB8AC3E}">
        <p14:creationId xmlns:p14="http://schemas.microsoft.com/office/powerpoint/2010/main" val="12666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EF98C84-DE63-4EB4-A062-3BD70C017EE7}"/>
              </a:ext>
            </a:extLst>
          </p:cNvPr>
          <p:cNvSpPr/>
          <p:nvPr/>
        </p:nvSpPr>
        <p:spPr>
          <a:xfrm>
            <a:off x="4810897" y="2638167"/>
            <a:ext cx="2570205" cy="60548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2134912-1736-4E3F-AFA0-50C25DF32EC8}"/>
              </a:ext>
            </a:extLst>
          </p:cNvPr>
          <p:cNvSpPr/>
          <p:nvPr/>
        </p:nvSpPr>
        <p:spPr>
          <a:xfrm>
            <a:off x="4670854" y="4423918"/>
            <a:ext cx="2854411" cy="60548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BBE9C9-9EB1-473C-B094-824CFAF3A32D}"/>
              </a:ext>
            </a:extLst>
          </p:cNvPr>
          <p:cNvSpPr txBox="1"/>
          <p:nvPr/>
        </p:nvSpPr>
        <p:spPr>
          <a:xfrm>
            <a:off x="788772" y="1946390"/>
            <a:ext cx="10614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Estes anúncios nos ajudam a manter a educação gratuita.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***ANÚNCIO***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Se preferir, você pode acabar com os anúncios pra sempre por apenas</a:t>
            </a:r>
          </a:p>
          <a:p>
            <a:pPr algn="ctr"/>
            <a:r>
              <a:rPr lang="pt-BR" sz="2400" dirty="0"/>
              <a:t>R$1,99 - pague uma única vez.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***IR PARA A LOJA***</a:t>
            </a:r>
          </a:p>
          <a:p>
            <a:endParaRPr lang="pt-BR" dirty="0"/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96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D69F40-8EFD-48DF-B3E3-E06C709B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791731"/>
            <a:ext cx="2744889" cy="4510216"/>
          </a:xfrm>
          <a:prstGeom prst="rect">
            <a:avLst/>
          </a:prstGeom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E0850A09-6A9F-443C-B734-B82A70181424}"/>
              </a:ext>
            </a:extLst>
          </p:cNvPr>
          <p:cNvSpPr/>
          <p:nvPr/>
        </p:nvSpPr>
        <p:spPr>
          <a:xfrm>
            <a:off x="964831" y="271849"/>
            <a:ext cx="6081293" cy="379352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CC52499D-AC1F-4667-BC45-2F5C56416FF5}"/>
              </a:ext>
            </a:extLst>
          </p:cNvPr>
          <p:cNvSpPr/>
          <p:nvPr/>
        </p:nvSpPr>
        <p:spPr>
          <a:xfrm>
            <a:off x="568411" y="4782065"/>
            <a:ext cx="1902940" cy="174230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8C2A6A-1B53-40A8-85E8-D0AACB6DC0EA}"/>
              </a:ext>
            </a:extLst>
          </p:cNvPr>
          <p:cNvSpPr txBox="1"/>
          <p:nvPr/>
        </p:nvSpPr>
        <p:spPr>
          <a:xfrm>
            <a:off x="1519881" y="1248032"/>
            <a:ext cx="5025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Verde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Vidro</a:t>
            </a:r>
          </a:p>
          <a:p>
            <a:pPr algn="ctr"/>
            <a:r>
              <a:rPr lang="pt-BR" sz="2400" dirty="0"/>
              <a:t>Exemplo de alguns itens:</a:t>
            </a:r>
          </a:p>
          <a:p>
            <a:pPr algn="ctr"/>
            <a:r>
              <a:rPr lang="pt-BR" sz="2400" dirty="0"/>
              <a:t>Frascos, garrafas, vidros de conserva, </a:t>
            </a:r>
          </a:p>
          <a:p>
            <a:pPr algn="ctr"/>
            <a:r>
              <a:rPr lang="pt-BR" sz="2400" dirty="0"/>
              <a:t>copos e pratos, espelhos, etc.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5447C3A-41E1-496D-8FB7-8700F1A8E918}"/>
              </a:ext>
            </a:extLst>
          </p:cNvPr>
          <p:cNvSpPr/>
          <p:nvPr/>
        </p:nvSpPr>
        <p:spPr>
          <a:xfrm>
            <a:off x="4197522" y="611604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hlinkClick r:id="rId4" action="ppaction://hlinksldjump"/>
            <a:extLst>
              <a:ext uri="{FF2B5EF4-FFF2-40B4-BE49-F238E27FC236}">
                <a16:creationId xmlns:a16="http://schemas.microsoft.com/office/drawing/2014/main" id="{56ED63CE-B164-4971-B830-ABCCA7E253AB}"/>
              </a:ext>
            </a:extLst>
          </p:cNvPr>
          <p:cNvSpPr txBox="1"/>
          <p:nvPr/>
        </p:nvSpPr>
        <p:spPr>
          <a:xfrm>
            <a:off x="4618681" y="621184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D71C881-75CD-462E-B779-6FBA4838F7AC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C04EE5-8FEC-43DD-A033-C26BCDB4814E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9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D69F40-8EFD-48DF-B3E3-E06C709B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791731"/>
            <a:ext cx="2744889" cy="4510216"/>
          </a:xfrm>
          <a:prstGeom prst="rect">
            <a:avLst/>
          </a:prstGeom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E0850A09-6A9F-443C-B734-B82A70181424}"/>
              </a:ext>
            </a:extLst>
          </p:cNvPr>
          <p:cNvSpPr/>
          <p:nvPr/>
        </p:nvSpPr>
        <p:spPr>
          <a:xfrm>
            <a:off x="964831" y="271849"/>
            <a:ext cx="6081293" cy="379352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CC52499D-AC1F-4667-BC45-2F5C56416FF5}"/>
              </a:ext>
            </a:extLst>
          </p:cNvPr>
          <p:cNvSpPr/>
          <p:nvPr/>
        </p:nvSpPr>
        <p:spPr>
          <a:xfrm>
            <a:off x="568411" y="4782065"/>
            <a:ext cx="1902940" cy="174230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5A5BC7-45B8-444C-B07E-1E143F74A318}"/>
              </a:ext>
            </a:extLst>
          </p:cNvPr>
          <p:cNvSpPr txBox="1"/>
          <p:nvPr/>
        </p:nvSpPr>
        <p:spPr>
          <a:xfrm>
            <a:off x="905654" y="1075661"/>
            <a:ext cx="61404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>
                    <a:lumMod val="75000"/>
                  </a:schemeClr>
                </a:solidFill>
              </a:rPr>
              <a:t>Amarelo - Metal</a:t>
            </a:r>
          </a:p>
          <a:p>
            <a:pPr algn="ctr"/>
            <a:r>
              <a:rPr lang="pt-BR" sz="2400" dirty="0"/>
              <a:t>Exemplo de alguns itens:</a:t>
            </a:r>
          </a:p>
          <a:p>
            <a:pPr algn="ctr"/>
            <a:r>
              <a:rPr lang="pt-BR" sz="2400" dirty="0"/>
              <a:t>Latinhas de cerveja, refrigerante e suco, esquadrias e molduras de quadros, itens e peças soltas metálicas, etc.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7E866CC-C696-45A0-94C9-A08877AFFD70}"/>
              </a:ext>
            </a:extLst>
          </p:cNvPr>
          <p:cNvSpPr/>
          <p:nvPr/>
        </p:nvSpPr>
        <p:spPr>
          <a:xfrm>
            <a:off x="4197522" y="611604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hlinkClick r:id="rId4" action="ppaction://hlinksldjump"/>
            <a:extLst>
              <a:ext uri="{FF2B5EF4-FFF2-40B4-BE49-F238E27FC236}">
                <a16:creationId xmlns:a16="http://schemas.microsoft.com/office/drawing/2014/main" id="{F4BD0150-3FA1-49F9-A6F7-F7384619668C}"/>
              </a:ext>
            </a:extLst>
          </p:cNvPr>
          <p:cNvSpPr txBox="1"/>
          <p:nvPr/>
        </p:nvSpPr>
        <p:spPr>
          <a:xfrm>
            <a:off x="4618681" y="621184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84F6EA5-09D3-4835-8120-130AE0F4EF1E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23392F-8EAE-4F45-9677-237CE8B623F5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0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D69F40-8EFD-48DF-B3E3-E06C709B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791731"/>
            <a:ext cx="2744889" cy="4510216"/>
          </a:xfrm>
          <a:prstGeom prst="rect">
            <a:avLst/>
          </a:prstGeom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E0850A09-6A9F-443C-B734-B82A70181424}"/>
              </a:ext>
            </a:extLst>
          </p:cNvPr>
          <p:cNvSpPr/>
          <p:nvPr/>
        </p:nvSpPr>
        <p:spPr>
          <a:xfrm>
            <a:off x="964831" y="271849"/>
            <a:ext cx="6081293" cy="379352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CC52499D-AC1F-4667-BC45-2F5C56416FF5}"/>
              </a:ext>
            </a:extLst>
          </p:cNvPr>
          <p:cNvSpPr/>
          <p:nvPr/>
        </p:nvSpPr>
        <p:spPr>
          <a:xfrm>
            <a:off x="568411" y="4782065"/>
            <a:ext cx="1902940" cy="174230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60EC03-C374-4607-AD7A-9188411AB339}"/>
              </a:ext>
            </a:extLst>
          </p:cNvPr>
          <p:cNvSpPr txBox="1"/>
          <p:nvPr/>
        </p:nvSpPr>
        <p:spPr>
          <a:xfrm>
            <a:off x="1148505" y="1260389"/>
            <a:ext cx="5897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Azul - Papel</a:t>
            </a:r>
          </a:p>
          <a:p>
            <a:pPr algn="ctr"/>
            <a:r>
              <a:rPr lang="pt-BR" sz="2400" dirty="0"/>
              <a:t>Exemplo de alguns itens:</a:t>
            </a:r>
          </a:p>
          <a:p>
            <a:pPr algn="ctr"/>
            <a:r>
              <a:rPr lang="pt-BR" sz="2400" dirty="0"/>
              <a:t>Jornais, revistas, impressos em geral, caixas de papelão, etc.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FC206F-A08D-46FB-B6B5-D68F799AA10B}"/>
              </a:ext>
            </a:extLst>
          </p:cNvPr>
          <p:cNvSpPr/>
          <p:nvPr/>
        </p:nvSpPr>
        <p:spPr>
          <a:xfrm>
            <a:off x="4197522" y="611604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hlinkClick r:id="rId4" action="ppaction://hlinksldjump"/>
            <a:extLst>
              <a:ext uri="{FF2B5EF4-FFF2-40B4-BE49-F238E27FC236}">
                <a16:creationId xmlns:a16="http://schemas.microsoft.com/office/drawing/2014/main" id="{6C0192AE-2C2B-466D-BE7B-F67095628997}"/>
              </a:ext>
            </a:extLst>
          </p:cNvPr>
          <p:cNvSpPr txBox="1"/>
          <p:nvPr/>
        </p:nvSpPr>
        <p:spPr>
          <a:xfrm>
            <a:off x="4618681" y="621184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428D09-2430-486B-B9F6-F01795227FB4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A28722-49A1-46AC-81ED-DF4CAE105856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6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D69F40-8EFD-48DF-B3E3-E06C709B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791731"/>
            <a:ext cx="2744889" cy="4510216"/>
          </a:xfrm>
          <a:prstGeom prst="rect">
            <a:avLst/>
          </a:prstGeom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E0850A09-6A9F-443C-B734-B82A70181424}"/>
              </a:ext>
            </a:extLst>
          </p:cNvPr>
          <p:cNvSpPr/>
          <p:nvPr/>
        </p:nvSpPr>
        <p:spPr>
          <a:xfrm>
            <a:off x="964831" y="271849"/>
            <a:ext cx="6081293" cy="379352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CC52499D-AC1F-4667-BC45-2F5C56416FF5}"/>
              </a:ext>
            </a:extLst>
          </p:cNvPr>
          <p:cNvSpPr/>
          <p:nvPr/>
        </p:nvSpPr>
        <p:spPr>
          <a:xfrm>
            <a:off x="568411" y="4782065"/>
            <a:ext cx="1902940" cy="174230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73CA84-CFC9-4B73-8737-2329B295764E}"/>
              </a:ext>
            </a:extLst>
          </p:cNvPr>
          <p:cNvSpPr txBox="1"/>
          <p:nvPr/>
        </p:nvSpPr>
        <p:spPr>
          <a:xfrm>
            <a:off x="862405" y="1124465"/>
            <a:ext cx="6286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Vermelho - Plástico</a:t>
            </a:r>
          </a:p>
          <a:p>
            <a:pPr algn="ctr"/>
            <a:r>
              <a:rPr lang="pt-BR" sz="2400" dirty="0"/>
              <a:t>Exemplo de alguns itens:</a:t>
            </a:r>
          </a:p>
          <a:p>
            <a:pPr algn="ctr"/>
            <a:r>
              <a:rPr lang="pt-BR" sz="2400" dirty="0"/>
              <a:t>Brinquedos, sacolas de supermercados,</a:t>
            </a:r>
          </a:p>
          <a:p>
            <a:pPr algn="ctr"/>
            <a:r>
              <a:rPr lang="pt-BR" sz="2400" dirty="0"/>
              <a:t>embalagens de produtos, garrafas pet, etc.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51A1A76-782C-47F1-8E81-339DAF854DC9}"/>
              </a:ext>
            </a:extLst>
          </p:cNvPr>
          <p:cNvSpPr/>
          <p:nvPr/>
        </p:nvSpPr>
        <p:spPr>
          <a:xfrm>
            <a:off x="4197522" y="611604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hlinkClick r:id="rId5" action="ppaction://hlinksldjump"/>
            <a:extLst>
              <a:ext uri="{FF2B5EF4-FFF2-40B4-BE49-F238E27FC236}">
                <a16:creationId xmlns:a16="http://schemas.microsoft.com/office/drawing/2014/main" id="{D6C4E3E1-0369-45A0-A549-314AFD335195}"/>
              </a:ext>
            </a:extLst>
          </p:cNvPr>
          <p:cNvSpPr txBox="1"/>
          <p:nvPr/>
        </p:nvSpPr>
        <p:spPr>
          <a:xfrm>
            <a:off x="4618681" y="621184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807CFF-1BB7-48E3-A4C7-D9B83ABF069F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8E8685-ED04-46FB-9562-B8A6C1B2E217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3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6B435D-9503-4DB1-B2F0-D2807B8E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D69F40-8EFD-48DF-B3E3-E06C709B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791731"/>
            <a:ext cx="2744889" cy="4510216"/>
          </a:xfrm>
          <a:prstGeom prst="rect">
            <a:avLst/>
          </a:prstGeom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E0850A09-6A9F-443C-B734-B82A70181424}"/>
              </a:ext>
            </a:extLst>
          </p:cNvPr>
          <p:cNvSpPr/>
          <p:nvPr/>
        </p:nvSpPr>
        <p:spPr>
          <a:xfrm>
            <a:off x="964831" y="271849"/>
            <a:ext cx="6081293" cy="379352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CC52499D-AC1F-4667-BC45-2F5C56416FF5}"/>
              </a:ext>
            </a:extLst>
          </p:cNvPr>
          <p:cNvSpPr/>
          <p:nvPr/>
        </p:nvSpPr>
        <p:spPr>
          <a:xfrm>
            <a:off x="568411" y="4782065"/>
            <a:ext cx="1902940" cy="174230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52069D-7F47-4FD5-9828-28432D476F12}"/>
              </a:ext>
            </a:extLst>
          </p:cNvPr>
          <p:cNvSpPr txBox="1"/>
          <p:nvPr/>
        </p:nvSpPr>
        <p:spPr>
          <a:xfrm>
            <a:off x="839877" y="1353003"/>
            <a:ext cx="633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Marrom - Orgânico</a:t>
            </a:r>
          </a:p>
          <a:p>
            <a:pPr algn="ctr"/>
            <a:r>
              <a:rPr lang="pt-BR" sz="2400" dirty="0"/>
              <a:t>Exemplo de alguns itens:</a:t>
            </a:r>
          </a:p>
          <a:p>
            <a:pPr algn="ctr"/>
            <a:r>
              <a:rPr lang="pt-BR" sz="2400" dirty="0"/>
              <a:t>Cascas de frutas, casca de ovo, sobras de alimentos em geral, etc.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0828DDE-F11A-4B70-B249-7312253D63CA}"/>
              </a:ext>
            </a:extLst>
          </p:cNvPr>
          <p:cNvSpPr/>
          <p:nvPr/>
        </p:nvSpPr>
        <p:spPr>
          <a:xfrm>
            <a:off x="4197522" y="6116041"/>
            <a:ext cx="3464553" cy="544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hlinkClick r:id="rId5" action="ppaction://hlinksldjump"/>
            <a:extLst>
              <a:ext uri="{FF2B5EF4-FFF2-40B4-BE49-F238E27FC236}">
                <a16:creationId xmlns:a16="http://schemas.microsoft.com/office/drawing/2014/main" id="{EFE17E57-3DAF-4DFA-A00C-E2D027E1433E}"/>
              </a:ext>
            </a:extLst>
          </p:cNvPr>
          <p:cNvSpPr txBox="1"/>
          <p:nvPr/>
        </p:nvSpPr>
        <p:spPr>
          <a:xfrm>
            <a:off x="4618681" y="6211844"/>
            <a:ext cx="29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95000"/>
                  </a:schemeClr>
                </a:solidFill>
              </a:rPr>
              <a:t>CLIQUE PARA CONTINUAR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CED59A5-ED51-4A07-846F-01122CBFB75A}"/>
              </a:ext>
            </a:extLst>
          </p:cNvPr>
          <p:cNvSpPr/>
          <p:nvPr/>
        </p:nvSpPr>
        <p:spPr>
          <a:xfrm>
            <a:off x="10898658" y="182564"/>
            <a:ext cx="118713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7A019D-65C7-4EF1-9FD4-7918CBC45121}"/>
              </a:ext>
            </a:extLst>
          </p:cNvPr>
          <p:cNvSpPr txBox="1"/>
          <p:nvPr/>
        </p:nvSpPr>
        <p:spPr>
          <a:xfrm>
            <a:off x="11071654" y="182564"/>
            <a:ext cx="9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r>
              <a:rPr lang="pt-BR" b="1" i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841</Words>
  <Application>Microsoft Office PowerPoint</Application>
  <PresentationFormat>Widescreen</PresentationFormat>
  <Paragraphs>217</Paragraphs>
  <Slides>44</Slides>
  <Notes>0</Notes>
  <HiddenSlides>43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Buxton Sketch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ENADE</dc:creator>
  <cp:lastModifiedBy>ENADE</cp:lastModifiedBy>
  <cp:revision>89</cp:revision>
  <dcterms:created xsi:type="dcterms:W3CDTF">2019-11-09T16:32:13Z</dcterms:created>
  <dcterms:modified xsi:type="dcterms:W3CDTF">2019-11-10T17:08:08Z</dcterms:modified>
</cp:coreProperties>
</file>