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D07-1714-4775-902C-32E65291F73A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CE2C-C766-4831-8FAE-BFC280BBB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65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D07-1714-4775-902C-32E65291F73A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CE2C-C766-4831-8FAE-BFC280BBB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58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D07-1714-4775-902C-32E65291F73A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CE2C-C766-4831-8FAE-BFC280BBB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660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886-0F73-42EA-B070-D05E7DBD0E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19/10/2017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7CED-F18C-4063-8704-E089F6BCFB2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044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886-0F73-42EA-B070-D05E7DBD0E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19/10/2017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7CED-F18C-4063-8704-E089F6BCFB2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54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886-0F73-42EA-B070-D05E7DBD0E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19/10/2017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7CED-F18C-4063-8704-E089F6BCFB2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724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886-0F73-42EA-B070-D05E7DBD0E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19/10/2017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7CED-F18C-4063-8704-E089F6BCFB2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975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886-0F73-42EA-B070-D05E7DBD0E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19/10/2017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7CED-F18C-4063-8704-E089F6BCFB2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093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886-0F73-42EA-B070-D05E7DBD0E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19/10/2017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7CED-F18C-4063-8704-E089F6BCFB2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954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886-0F73-42EA-B070-D05E7DBD0E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19/10/2017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7CED-F18C-4063-8704-E089F6BCFB2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551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886-0F73-42EA-B070-D05E7DBD0E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19/10/2017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7CED-F18C-4063-8704-E089F6BCFB2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94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D07-1714-4775-902C-32E65291F73A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CE2C-C766-4831-8FAE-BFC280BBB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573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886-0F73-42EA-B070-D05E7DBD0E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19/10/2017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7CED-F18C-4063-8704-E089F6BCFB2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935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886-0F73-42EA-B070-D05E7DBD0E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19/10/2017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7CED-F18C-4063-8704-E089F6BCFB2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53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886-0F73-42EA-B070-D05E7DBD0E7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19/10/2017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7CED-F18C-4063-8704-E089F6BCFB2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28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D07-1714-4775-902C-32E65291F73A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CE2C-C766-4831-8FAE-BFC280BBB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23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D07-1714-4775-902C-32E65291F73A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CE2C-C766-4831-8FAE-BFC280BBB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42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D07-1714-4775-902C-32E65291F73A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CE2C-C766-4831-8FAE-BFC280BBB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71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D07-1714-4775-902C-32E65291F73A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CE2C-C766-4831-8FAE-BFC280BBB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27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D07-1714-4775-902C-32E65291F73A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CE2C-C766-4831-8FAE-BFC280BBB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55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D07-1714-4775-902C-32E65291F73A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CE2C-C766-4831-8FAE-BFC280BBB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48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D07-1714-4775-902C-32E65291F73A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CE2C-C766-4831-8FAE-BFC280BBB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03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41D07-1714-4775-902C-32E65291F73A}" type="datetimeFigureOut">
              <a:rPr lang="en-GB" smtClean="0"/>
              <a:t>19/10/2017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FCE2C-C766-4831-8FAE-BFC280BBB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40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33886-0F73-42EA-B070-D05E7DBD0E77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19/10/2017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B7CED-F18C-4063-8704-E089F6BCFB29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0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2"/>
          <p:cNvSpPr>
            <a:spLocks noChangeArrowheads="1"/>
          </p:cNvSpPr>
          <p:nvPr/>
        </p:nvSpPr>
        <p:spPr bwMode="auto">
          <a:xfrm>
            <a:off x="4412762" y="1967450"/>
            <a:ext cx="1395694" cy="1034258"/>
          </a:xfrm>
          <a:prstGeom prst="rect">
            <a:avLst/>
          </a:prstGeom>
          <a:solidFill>
            <a:srgbClr val="3D74B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800" dirty="0"/>
              <a:t>RelayServer</a:t>
            </a:r>
            <a:endParaRPr lang="de-DE" altLang="de-DE" sz="2000" dirty="0"/>
          </a:p>
        </p:txBody>
      </p:sp>
      <p:sp>
        <p:nvSpPr>
          <p:cNvPr id="6" name="Rechteck 25"/>
          <p:cNvSpPr>
            <a:spLocks noChangeArrowheads="1"/>
          </p:cNvSpPr>
          <p:nvPr/>
        </p:nvSpPr>
        <p:spPr bwMode="auto">
          <a:xfrm>
            <a:off x="1437863" y="355069"/>
            <a:ext cx="1395694" cy="103425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800" dirty="0"/>
              <a:t>Smartphone</a:t>
            </a:r>
          </a:p>
        </p:txBody>
      </p:sp>
      <p:sp>
        <p:nvSpPr>
          <p:cNvPr id="9" name="Rechteck 25"/>
          <p:cNvSpPr>
            <a:spLocks noChangeArrowheads="1"/>
          </p:cNvSpPr>
          <p:nvPr/>
        </p:nvSpPr>
        <p:spPr bwMode="auto">
          <a:xfrm>
            <a:off x="1437863" y="1967450"/>
            <a:ext cx="1395694" cy="103425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800" dirty="0"/>
              <a:t>Tablet</a:t>
            </a:r>
          </a:p>
        </p:txBody>
      </p:sp>
      <p:sp>
        <p:nvSpPr>
          <p:cNvPr id="10" name="Rechteck 25"/>
          <p:cNvSpPr>
            <a:spLocks noChangeArrowheads="1"/>
          </p:cNvSpPr>
          <p:nvPr/>
        </p:nvSpPr>
        <p:spPr bwMode="auto">
          <a:xfrm>
            <a:off x="1432700" y="3579831"/>
            <a:ext cx="1395694" cy="103425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800" dirty="0"/>
              <a:t>Notebook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7032189" y="360218"/>
            <a:ext cx="4293902" cy="1772454"/>
            <a:chOff x="7032189" y="360218"/>
            <a:chExt cx="4293902" cy="1772454"/>
          </a:xfrm>
        </p:grpSpPr>
        <p:sp>
          <p:nvSpPr>
            <p:cNvPr id="14" name="Abgerundetes Rechteck 13"/>
            <p:cNvSpPr/>
            <p:nvPr/>
          </p:nvSpPr>
          <p:spPr>
            <a:xfrm>
              <a:off x="7322126" y="360218"/>
              <a:ext cx="4003965" cy="1730201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hteck 25"/>
            <p:cNvSpPr>
              <a:spLocks noChangeArrowheads="1"/>
            </p:cNvSpPr>
            <p:nvPr/>
          </p:nvSpPr>
          <p:spPr bwMode="auto">
            <a:xfrm>
              <a:off x="9795591" y="708189"/>
              <a:ext cx="1395694" cy="10342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de-DE" sz="1800" dirty="0"/>
                <a:t>On-Premises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de-DE" sz="1800" dirty="0" err="1"/>
                <a:t>Application</a:t>
              </a:r>
              <a:endParaRPr lang="de-DE" altLang="de-DE" sz="1800" dirty="0"/>
            </a:p>
          </p:txBody>
        </p:sp>
        <p:sp>
          <p:nvSpPr>
            <p:cNvPr id="12" name="Rechteck 2"/>
            <p:cNvSpPr>
              <a:spLocks noChangeArrowheads="1"/>
            </p:cNvSpPr>
            <p:nvPr/>
          </p:nvSpPr>
          <p:spPr bwMode="auto">
            <a:xfrm>
              <a:off x="8027893" y="708189"/>
              <a:ext cx="1395694" cy="1034258"/>
            </a:xfrm>
            <a:prstGeom prst="rect">
              <a:avLst/>
            </a:prstGeom>
            <a:solidFill>
              <a:srgbClr val="3D74B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de-DE" sz="1800" dirty="0"/>
                <a:t>RelayServer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de-DE" sz="1800" dirty="0"/>
                <a:t>On-Premises Connector</a:t>
              </a:r>
              <a:endParaRPr lang="de-DE" altLang="de-DE" sz="2000" dirty="0"/>
            </a:p>
          </p:txBody>
        </p:sp>
        <p:pic>
          <p:nvPicPr>
            <p:cNvPr id="13" name="Grafik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2189" y="887974"/>
              <a:ext cx="674855" cy="67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feld 14"/>
            <p:cNvSpPr txBox="1"/>
            <p:nvPr/>
          </p:nvSpPr>
          <p:spPr>
            <a:xfrm>
              <a:off x="8901331" y="1763340"/>
              <a:ext cx="845555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de-DE" dirty="0" err="1">
                  <a:latin typeface="Textra LT Book" panose="02000503080000020004" pitchFamily="2" charset="0"/>
                </a:rPr>
                <a:t>Tenant</a:t>
              </a:r>
              <a:r>
                <a:rPr lang="de-DE" dirty="0">
                  <a:latin typeface="Textra LT Book" panose="02000503080000020004" pitchFamily="2" charset="0"/>
                </a:rPr>
                <a:t> A</a:t>
              </a:r>
              <a:endParaRPr lang="en-GB" dirty="0">
                <a:latin typeface="Textra LT Book" panose="02000503080000020004" pitchFamily="2" charset="0"/>
              </a:endParaRPr>
            </a:p>
          </p:txBody>
        </p:sp>
        <p:cxnSp>
          <p:nvCxnSpPr>
            <p:cNvPr id="22" name="Gerade Verbindung mit Pfeil 21"/>
            <p:cNvCxnSpPr/>
            <p:nvPr/>
          </p:nvCxnSpPr>
          <p:spPr>
            <a:xfrm>
              <a:off x="9447033" y="1225318"/>
              <a:ext cx="320849" cy="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/>
            <p:nvPr/>
          </p:nvCxnSpPr>
          <p:spPr>
            <a:xfrm flipH="1">
              <a:off x="7672408" y="1225318"/>
              <a:ext cx="320849" cy="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Gerade Verbindung mit Pfeil 26"/>
          <p:cNvCxnSpPr/>
          <p:nvPr/>
        </p:nvCxnSpPr>
        <p:spPr>
          <a:xfrm flipH="1">
            <a:off x="5858570" y="1225318"/>
            <a:ext cx="1091552" cy="907354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/>
          <p:cNvGrpSpPr/>
          <p:nvPr/>
        </p:nvGrpSpPr>
        <p:grpSpPr>
          <a:xfrm>
            <a:off x="7011407" y="2883888"/>
            <a:ext cx="4314684" cy="1779390"/>
            <a:chOff x="7011407" y="2883888"/>
            <a:chExt cx="4314684" cy="1779390"/>
          </a:xfrm>
        </p:grpSpPr>
        <p:sp>
          <p:nvSpPr>
            <p:cNvPr id="29" name="Abgerundetes Rechteck 28"/>
            <p:cNvSpPr/>
            <p:nvPr/>
          </p:nvSpPr>
          <p:spPr>
            <a:xfrm>
              <a:off x="7322126" y="2883888"/>
              <a:ext cx="4003965" cy="1730201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0" name="Rechteck 25"/>
            <p:cNvSpPr>
              <a:spLocks noChangeArrowheads="1"/>
            </p:cNvSpPr>
            <p:nvPr/>
          </p:nvSpPr>
          <p:spPr bwMode="auto">
            <a:xfrm>
              <a:off x="9795591" y="3231859"/>
              <a:ext cx="1395694" cy="10342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de-DE" sz="1800" dirty="0"/>
                <a:t>On-Premises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de-DE" sz="1800" dirty="0" err="1"/>
                <a:t>Application</a:t>
              </a:r>
              <a:endParaRPr lang="de-DE" altLang="de-DE" sz="1800" dirty="0"/>
            </a:p>
          </p:txBody>
        </p:sp>
        <p:sp>
          <p:nvSpPr>
            <p:cNvPr id="31" name="Rechteck 2"/>
            <p:cNvSpPr>
              <a:spLocks noChangeArrowheads="1"/>
            </p:cNvSpPr>
            <p:nvPr/>
          </p:nvSpPr>
          <p:spPr bwMode="auto">
            <a:xfrm>
              <a:off x="8027893" y="3231859"/>
              <a:ext cx="1395694" cy="1034258"/>
            </a:xfrm>
            <a:prstGeom prst="rect">
              <a:avLst/>
            </a:prstGeom>
            <a:solidFill>
              <a:srgbClr val="3D74B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Textra LT Book" panose="02000503080000020004" pitchFamily="2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de-DE" sz="1800" dirty="0"/>
                <a:t>RelayServer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de-DE" sz="1800" dirty="0"/>
                <a:t>On-Premises Connector</a:t>
              </a:r>
              <a:endParaRPr lang="de-DE" altLang="de-DE" sz="2000" dirty="0"/>
            </a:p>
          </p:txBody>
        </p:sp>
        <p:pic>
          <p:nvPicPr>
            <p:cNvPr id="32" name="Grafik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1407" y="3411644"/>
              <a:ext cx="674855" cy="67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feld 32"/>
            <p:cNvSpPr txBox="1"/>
            <p:nvPr/>
          </p:nvSpPr>
          <p:spPr>
            <a:xfrm>
              <a:off x="8901331" y="4293946"/>
              <a:ext cx="845555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de-DE" dirty="0" err="1">
                  <a:latin typeface="Textra LT Book" panose="02000503080000020004" pitchFamily="2" charset="0"/>
                </a:rPr>
                <a:t>Tenant</a:t>
              </a:r>
              <a:r>
                <a:rPr lang="de-DE" dirty="0">
                  <a:latin typeface="Textra LT Book" panose="02000503080000020004" pitchFamily="2" charset="0"/>
                </a:rPr>
                <a:t> B</a:t>
              </a:r>
              <a:endParaRPr lang="en-GB" dirty="0">
                <a:latin typeface="Textra LT Book" panose="02000503080000020004" pitchFamily="2" charset="0"/>
              </a:endParaRPr>
            </a:p>
          </p:txBody>
        </p:sp>
        <p:cxnSp>
          <p:nvCxnSpPr>
            <p:cNvPr id="34" name="Gerade Verbindung mit Pfeil 33"/>
            <p:cNvCxnSpPr/>
            <p:nvPr/>
          </p:nvCxnSpPr>
          <p:spPr>
            <a:xfrm>
              <a:off x="9447033" y="3748988"/>
              <a:ext cx="320849" cy="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/>
            <p:cNvCxnSpPr/>
            <p:nvPr/>
          </p:nvCxnSpPr>
          <p:spPr>
            <a:xfrm flipH="1">
              <a:off x="7672408" y="3748988"/>
              <a:ext cx="320849" cy="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Gerade Verbindung mit Pfeil 35"/>
          <p:cNvCxnSpPr/>
          <p:nvPr/>
        </p:nvCxnSpPr>
        <p:spPr>
          <a:xfrm flipH="1" flipV="1">
            <a:off x="5858570" y="2804504"/>
            <a:ext cx="1091552" cy="89466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2918847" y="2484579"/>
            <a:ext cx="1408625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V="1">
            <a:off x="2883671" y="2804504"/>
            <a:ext cx="1443801" cy="1344933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2915624" y="887974"/>
            <a:ext cx="1411848" cy="1202445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32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284288"/>
            <a:ext cx="1062037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019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4878388"/>
            <a:ext cx="868362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bgerundetes Rechteck 19"/>
          <p:cNvSpPr>
            <a:spLocks noChangeArrowheads="1"/>
          </p:cNvSpPr>
          <p:nvPr/>
        </p:nvSpPr>
        <p:spPr bwMode="auto">
          <a:xfrm>
            <a:off x="6051984" y="3001963"/>
            <a:ext cx="3322637" cy="148113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de-DE" sz="1800">
              <a:solidFill>
                <a:schemeClr val="tx1"/>
              </a:solidFill>
            </a:endParaRPr>
          </a:p>
        </p:txBody>
      </p:sp>
      <p:pic>
        <p:nvPicPr>
          <p:cNvPr id="8" name="Grafik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323" y="3211513"/>
            <a:ext cx="1060450" cy="106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210" y="3211513"/>
            <a:ext cx="1060450" cy="106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934" y="3405188"/>
            <a:ext cx="6746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bgerundete rechteckige Legende 11"/>
          <p:cNvSpPr>
            <a:spLocks noChangeArrowheads="1"/>
          </p:cNvSpPr>
          <p:nvPr/>
        </p:nvSpPr>
        <p:spPr bwMode="auto">
          <a:xfrm>
            <a:off x="3361531" y="4854787"/>
            <a:ext cx="2900363" cy="766763"/>
          </a:xfrm>
          <a:prstGeom prst="wedgeRoundRectCallout">
            <a:avLst>
              <a:gd name="adj1" fmla="val -22477"/>
              <a:gd name="adj2" fmla="val -76644"/>
              <a:gd name="adj3" fmla="val 16667"/>
            </a:avLst>
          </a:prstGeom>
          <a:solidFill>
            <a:srgbClr val="709DCE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AU" altLang="de-DE" sz="1800" dirty="0"/>
              <a:t>Mobile access to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AU" altLang="de-DE" sz="1800" dirty="0"/>
              <a:t>On-Premises data</a:t>
            </a:r>
            <a:endParaRPr lang="de-DE" altLang="de-DE" sz="1800" dirty="0"/>
          </a:p>
        </p:txBody>
      </p:sp>
      <p:pic>
        <p:nvPicPr>
          <p:cNvPr id="12" name="Grafik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531" y="3019060"/>
            <a:ext cx="1300163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Gerade Verbindung mit Pfeil 12"/>
          <p:cNvCxnSpPr/>
          <p:nvPr/>
        </p:nvCxnSpPr>
        <p:spPr>
          <a:xfrm>
            <a:off x="1741322" y="3669142"/>
            <a:ext cx="1408625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1706146" y="3989067"/>
            <a:ext cx="1443801" cy="1344933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1738099" y="2072537"/>
            <a:ext cx="1411848" cy="1202445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4655126" y="3669142"/>
            <a:ext cx="926293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607828" y="4257801"/>
            <a:ext cx="116419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de-DE" dirty="0" err="1">
                <a:latin typeface="Textra LT Book" panose="02000503080000020004" pitchFamily="2" charset="0"/>
              </a:rPr>
              <a:t>RelayServer</a:t>
            </a:r>
            <a:endParaRPr lang="en-GB" dirty="0">
              <a:latin typeface="Textra LT Book" panose="02000503080000020004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497566" y="4509056"/>
            <a:ext cx="2431473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de-DE" dirty="0">
                <a:latin typeface="Textra LT Book" panose="02000503080000020004" pitchFamily="2" charset="0"/>
              </a:rPr>
              <a:t>On-Premises Application</a:t>
            </a:r>
            <a:endParaRPr lang="en-GB" dirty="0">
              <a:latin typeface="Textra LT Book" panose="0200050308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20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19"/>
          <p:cNvSpPr>
            <a:spLocks noChangeArrowheads="1"/>
          </p:cNvSpPr>
          <p:nvPr/>
        </p:nvSpPr>
        <p:spPr bwMode="auto">
          <a:xfrm>
            <a:off x="8518093" y="2586327"/>
            <a:ext cx="3322637" cy="148113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de-DE" sz="1800">
              <a:solidFill>
                <a:schemeClr val="tx1"/>
              </a:solidFill>
            </a:endParaRPr>
          </a:p>
        </p:txBody>
      </p:sp>
      <p:pic>
        <p:nvPicPr>
          <p:cNvPr id="8" name="Grafik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432" y="2795877"/>
            <a:ext cx="1060450" cy="106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319" y="2795877"/>
            <a:ext cx="1060450" cy="106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043" y="2989552"/>
            <a:ext cx="6746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640" y="2603424"/>
            <a:ext cx="1300163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Gerade Verbindung mit Pfeil 15"/>
          <p:cNvCxnSpPr/>
          <p:nvPr/>
        </p:nvCxnSpPr>
        <p:spPr>
          <a:xfrm flipH="1">
            <a:off x="7121235" y="3253506"/>
            <a:ext cx="926293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6073937" y="3842165"/>
            <a:ext cx="116419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de-DE" dirty="0" err="1">
                <a:latin typeface="Textra LT Book" panose="02000503080000020004" pitchFamily="2" charset="0"/>
              </a:rPr>
              <a:t>RelayServer</a:t>
            </a:r>
            <a:endParaRPr lang="en-GB" dirty="0">
              <a:latin typeface="Textra LT Book" panose="02000503080000020004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9606864" y="4093420"/>
            <a:ext cx="1145094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de-DE" dirty="0">
                <a:latin typeface="Textra LT Book" panose="02000503080000020004" pitchFamily="2" charset="0"/>
              </a:rPr>
              <a:t>Location C</a:t>
            </a:r>
            <a:endParaRPr lang="en-GB" dirty="0">
              <a:latin typeface="Textra LT Book" panose="02000503080000020004" pitchFamily="2" charset="0"/>
            </a:endParaRPr>
          </a:p>
        </p:txBody>
      </p:sp>
      <p:sp>
        <p:nvSpPr>
          <p:cNvPr id="17" name="Abgerundete rechteckige Legende 18"/>
          <p:cNvSpPr>
            <a:spLocks noChangeArrowheads="1"/>
          </p:cNvSpPr>
          <p:nvPr/>
        </p:nvSpPr>
        <p:spPr bwMode="auto">
          <a:xfrm>
            <a:off x="5892368" y="4566785"/>
            <a:ext cx="2900363" cy="766763"/>
          </a:xfrm>
          <a:prstGeom prst="wedgeRoundRectCallout">
            <a:avLst>
              <a:gd name="adj1" fmla="val -22477"/>
              <a:gd name="adj2" fmla="val -76644"/>
              <a:gd name="adj3" fmla="val 16667"/>
            </a:avLst>
          </a:prstGeom>
          <a:solidFill>
            <a:srgbClr val="709DCE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AU" altLang="de-DE" sz="1800" dirty="0"/>
              <a:t>Connect office sites easily and securely</a:t>
            </a:r>
            <a:endParaRPr lang="de-DE" altLang="de-DE" sz="1800" dirty="0"/>
          </a:p>
        </p:txBody>
      </p:sp>
      <p:sp>
        <p:nvSpPr>
          <p:cNvPr id="21" name="Abgerundetes Rechteck 19"/>
          <p:cNvSpPr>
            <a:spLocks noChangeArrowheads="1"/>
          </p:cNvSpPr>
          <p:nvPr/>
        </p:nvSpPr>
        <p:spPr bwMode="auto">
          <a:xfrm flipH="1">
            <a:off x="849705" y="1448449"/>
            <a:ext cx="3322637" cy="148113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de-DE" sz="1800">
              <a:solidFill>
                <a:schemeClr val="tx1"/>
              </a:solidFill>
            </a:endParaRPr>
          </a:p>
        </p:txBody>
      </p:sp>
      <p:pic>
        <p:nvPicPr>
          <p:cNvPr id="22" name="Grafik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00553" y="1657999"/>
            <a:ext cx="1060450" cy="106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81666" y="1657999"/>
            <a:ext cx="1060450" cy="106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97704" y="1851674"/>
            <a:ext cx="6746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1938476" y="2955542"/>
            <a:ext cx="1145094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de-DE" dirty="0">
                <a:latin typeface="Textra LT Book" panose="02000503080000020004" pitchFamily="2" charset="0"/>
              </a:rPr>
              <a:t>Location A</a:t>
            </a:r>
            <a:endParaRPr lang="en-GB" dirty="0">
              <a:latin typeface="Textra LT Book" panose="02000503080000020004" pitchFamily="2" charset="0"/>
            </a:endParaRPr>
          </a:p>
        </p:txBody>
      </p:sp>
      <p:sp>
        <p:nvSpPr>
          <p:cNvPr id="26" name="Abgerundetes Rechteck 19"/>
          <p:cNvSpPr>
            <a:spLocks noChangeArrowheads="1"/>
          </p:cNvSpPr>
          <p:nvPr/>
        </p:nvSpPr>
        <p:spPr bwMode="auto">
          <a:xfrm flipH="1">
            <a:off x="849705" y="3722183"/>
            <a:ext cx="3322637" cy="148113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extra LT Book" panose="02000503080000020004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de-DE" sz="1800">
              <a:solidFill>
                <a:schemeClr val="tx1"/>
              </a:solidFill>
            </a:endParaRPr>
          </a:p>
        </p:txBody>
      </p:sp>
      <p:pic>
        <p:nvPicPr>
          <p:cNvPr id="27" name="Grafik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00553" y="3931733"/>
            <a:ext cx="1060450" cy="106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81666" y="3931733"/>
            <a:ext cx="1060450" cy="106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97704" y="4125408"/>
            <a:ext cx="6746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feld 29"/>
          <p:cNvSpPr txBox="1"/>
          <p:nvPr/>
        </p:nvSpPr>
        <p:spPr>
          <a:xfrm>
            <a:off x="1938476" y="5229276"/>
            <a:ext cx="1145094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de-DE" dirty="0">
                <a:latin typeface="Textra LT Book" panose="02000503080000020004" pitchFamily="2" charset="0"/>
              </a:rPr>
              <a:t>Location B</a:t>
            </a:r>
            <a:endParaRPr lang="en-GB" dirty="0">
              <a:latin typeface="Textra LT Book" panose="02000503080000020004" pitchFamily="2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4821382" y="2189018"/>
            <a:ext cx="919364" cy="584345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4869873" y="3813536"/>
            <a:ext cx="930058" cy="518464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2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119368" y="1495646"/>
            <a:ext cx="851770" cy="8517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119368" y="2966893"/>
            <a:ext cx="851770" cy="8517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119368" y="4438140"/>
            <a:ext cx="851770" cy="8517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401825" y="1495646"/>
            <a:ext cx="851770" cy="8517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401825" y="2966893"/>
            <a:ext cx="851770" cy="8517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01825" y="4438140"/>
            <a:ext cx="851770" cy="8517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13" name="Gerade Verbindung mit Pfeil 12"/>
          <p:cNvCxnSpPr>
            <a:endCxn id="5" idx="3"/>
          </p:cNvCxnSpPr>
          <p:nvPr/>
        </p:nvCxnSpPr>
        <p:spPr>
          <a:xfrm flipH="1" flipV="1">
            <a:off x="4971138" y="1921531"/>
            <a:ext cx="1215343" cy="1471246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6" idx="3"/>
          </p:cNvCxnSpPr>
          <p:nvPr/>
        </p:nvCxnSpPr>
        <p:spPr>
          <a:xfrm flipH="1">
            <a:off x="4971138" y="3392777"/>
            <a:ext cx="1215343" cy="1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7" idx="3"/>
          </p:cNvCxnSpPr>
          <p:nvPr/>
        </p:nvCxnSpPr>
        <p:spPr>
          <a:xfrm flipH="1">
            <a:off x="4971138" y="3356659"/>
            <a:ext cx="1215343" cy="1507366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endCxn id="8" idx="1"/>
          </p:cNvCxnSpPr>
          <p:nvPr/>
        </p:nvCxnSpPr>
        <p:spPr>
          <a:xfrm flipV="1">
            <a:off x="6217636" y="1921531"/>
            <a:ext cx="1184189" cy="1435128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endCxn id="9" idx="1"/>
          </p:cNvCxnSpPr>
          <p:nvPr/>
        </p:nvCxnSpPr>
        <p:spPr>
          <a:xfrm>
            <a:off x="6186481" y="3392777"/>
            <a:ext cx="1215344" cy="1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endCxn id="10" idx="1"/>
          </p:cNvCxnSpPr>
          <p:nvPr/>
        </p:nvCxnSpPr>
        <p:spPr>
          <a:xfrm>
            <a:off x="6186481" y="3356659"/>
            <a:ext cx="1215344" cy="1507366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280248" y="486403"/>
            <a:ext cx="5812749" cy="5812749"/>
          </a:xfrm>
          <a:prstGeom prst="ellipse">
            <a:avLst/>
          </a:prstGeom>
          <a:noFill/>
          <a:ln w="889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760596" y="2966893"/>
            <a:ext cx="851770" cy="851770"/>
          </a:xfrm>
          <a:prstGeom prst="rect">
            <a:avLst/>
          </a:prstGeom>
          <a:solidFill>
            <a:schemeClr val="bg1"/>
          </a:solidFill>
          <a:ln w="889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56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MS PGothic</vt:lpstr>
      <vt:lpstr>Textra LT Book</vt:lpstr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marcofrodl</dc:creator>
  <cp:lastModifiedBy>Jasmin Sehic</cp:lastModifiedBy>
  <cp:revision>9</cp:revision>
  <dcterms:created xsi:type="dcterms:W3CDTF">2016-02-28T21:06:20Z</dcterms:created>
  <dcterms:modified xsi:type="dcterms:W3CDTF">2017-10-19T04:59:18Z</dcterms:modified>
</cp:coreProperties>
</file>