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3.3.0.62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1079500" y="1016000"/>
          <a:ext cx="6985000" cy="4754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70000"/>
                <a:gridCol w="1270000"/>
                <a:gridCol w="1905000"/>
                <a:gridCol w="1270000"/>
                <a:gridCol w="1270000"/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dirty="1">
                          <a:latin typeface="Arial Narrow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>
                          <a:latin typeface="Arial Narrow"/>
                        </a:rPr>
                        <a:t>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>
                          <a:latin typeface="Arial Narrow"/>
                        </a:rPr>
                        <a:t>Continent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>
                          <a:latin typeface="Arial Narrow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>
                          <a:latin typeface="Arial Narrow"/>
                        </a:rPr>
                        <a:t>Population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Venezuela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Caracas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912047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1">
                          <a:latin typeface="Arial Narrow"/>
                        </a:rPr>
                        <a:t>19700000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2018-10-13T12:14:10Z</dcterms:created>
  <dcterms:modified xsi:type="dcterms:W3CDTF">2018-10-13T12:14:10Z</dcterms:modified>
</cp:coreProperties>
</file>