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4B2F1-9925-43E8-AB68-FCF8AAA56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CD34FF-6940-4FAA-8944-6F9EE0418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99435-E57D-4E54-9B35-708E8524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64FD1-6266-47C6-8073-999C9B66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1A403-D715-4AC6-ACE8-CCF34685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3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89859-B1DA-4E56-B3AC-EA41F740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B5AEAB-2F5F-4C69-95F7-2C41C47A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C1CC8-21E2-466F-B6D4-6F8F6BC2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B87A7-6542-46FF-ADFC-B080BA47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77F76-3CDE-4419-B221-46E26093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1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26C078-A8B3-47B5-B5FB-97D714398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890BA3-6818-4D42-BC21-E2BF04AF6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0A729-420D-4329-AFF1-3A12EE7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933C9-46FE-48B5-82C1-E7CB4D1B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8D6F5B-8E23-494A-9955-98B74875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2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CD119-03FA-4E16-8B20-AE6B8168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F87F6-26C8-49BF-B7C0-20B7C158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8CC11-35BA-41D5-BDE7-8B3B4703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A499A-6E3D-4347-A5B7-03147B33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ED3D5B-89AF-4EA8-886E-863F541C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6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6BF94-616A-4192-AB0E-AE23F6EE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F68039-6C3D-4658-B119-965F5780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AF03-AFED-4A5F-849A-41EAFFD4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4557FD-82FD-42F8-BE83-15E750CA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78E64-4A77-44E4-9AF6-F0E768C0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49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10046-7133-4311-B6EC-DB4CF9F0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EB871-4DAE-45F4-95F1-760803234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D136C7-7509-47B4-AA0B-6408BFD6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B67A8-95D8-41FF-BBF9-C760C174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479881-2A8D-4463-AB2C-644C413A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18767-4D0E-4E9E-9DD6-6C43C330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7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2666C-C2DC-402D-A227-677CF99A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0E8B74-7E73-48E6-AB9D-F5FE0DDC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3C2D13-D98F-4DD2-809E-5909E003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8AA18B-111A-4C2D-A796-4275E698B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53EAA1-E072-4C16-9CDC-919F95A61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FDDACE-07CF-46FE-90BC-D4666E71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E64226-A1CF-40F6-B227-E5FAD584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47947D-6BFD-4AD1-9D7C-35FA97C4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E92CD-278C-4AB3-AF40-72CFCA2D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30F990-A78A-423C-88AB-A29EC903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601D34-5F34-44FF-8C48-D43370FE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1A59E4-8371-49BA-B4E1-1EDC2EE7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278A13-639B-432D-B25F-6ED25B03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DA7CDC-3211-476F-BCB7-BA913DC6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8C6453-9A0C-4AE6-AECB-5D6E5C1C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5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B434-F852-406D-BA46-3AE23681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ED74E-74CD-498B-AAFB-04F6AAA0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F087DA-6403-4964-880F-7DB3C393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55BBA6-A577-418B-A656-4A7945E7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608A7-BD01-4618-A785-A662F761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9CE511-8D14-4DBD-BD48-46E0E96B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891A5-27D0-4FE5-92C9-93A466F8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0C691C-5D6C-4273-8E5D-7AE01348C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10A80A-E23F-428E-A7EB-63135426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69432D-47EA-4F9A-8728-63CA77D1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AF0165-6844-41DB-AC26-C6BAD019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A19B1-0036-4104-A261-F358F88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1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4543-0E03-4B3A-984B-EFEC5D7D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AA5E86-D445-4151-B0F4-86D20C49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1E947-9F75-46A8-B446-890AF4DDD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46E6-ECA7-4C04-8F42-11194C5FFB64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70A85-ACF1-4014-BF70-46045A7D1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59CB3-FB98-42D6-9AA3-DE754D235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81A8-8750-41A1-A57D-07831121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8B47F-E942-411E-BD89-0ABE4AE9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B8D757-D271-49BB-8079-FC86987B0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16BF1F-1FF8-4491-8A09-077B12C9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3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650F3-C28C-4C1D-8E36-49E18395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5154"/>
            <a:ext cx="9614647" cy="728830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26DD8-BA86-45F6-B313-588CC3CC254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10546976" cy="51070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98FDF4-47B5-4C61-B5D2-EE2E81D1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5" y="1093695"/>
            <a:ext cx="9734624" cy="41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E6422-7F82-4403-93F2-648632CC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389528"/>
            <a:ext cx="9354671" cy="9681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CD9F5-5005-4F80-AC3D-8FA5B0E3B4F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20082" cy="144303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CE5C6D-5D49-41EB-ACF3-DADC1BA5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604708"/>
            <a:ext cx="920243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DA2695-407C-43BE-888C-57CFE1B8E9E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-1918447"/>
            <a:ext cx="9731188" cy="86061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32B07A-4DB7-4423-B11B-7E482571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29" y="860612"/>
            <a:ext cx="8527800" cy="55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869F6-4003-498E-B53A-1B552664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075764"/>
            <a:ext cx="11004176" cy="750345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565CA-F672-4F0D-A052-B9F02F0E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C77204-B728-4FC6-AC55-642EDB44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430306"/>
            <a:ext cx="11593850" cy="51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BD929-5D44-421C-A8F8-D1DA19DB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19" y="1004047"/>
            <a:ext cx="9876416" cy="46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0D09-BF3B-4C1F-A540-CC9035CF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264024"/>
            <a:ext cx="10515600" cy="162914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2E7F8-8900-434A-BEE1-4709F5C1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1243"/>
            <a:ext cx="10304929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5A3638-A124-4AE7-9B4D-7EBD371A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4" y="1382751"/>
            <a:ext cx="9701832" cy="48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4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9CF50-ABDB-433E-9FCE-76FDD2D0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06825"/>
            <a:ext cx="10515600" cy="7100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155E2-AA84-4DED-86C0-C2DAA53C9C1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7400365" cy="117194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5B28BA-AB97-4AD7-B3E0-C515C923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98613"/>
            <a:ext cx="9938566" cy="60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5E854-B881-4435-BEEB-386A2AFA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24" y="-286872"/>
            <a:ext cx="8511988" cy="690282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1DF07-BE0F-4FF5-9242-6D0A93A0D39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239716"/>
            <a:ext cx="9982200" cy="104859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8A5D2A-9F7F-4D68-AE67-FE587C51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342734"/>
            <a:ext cx="903096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0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9E372-1CC8-4817-995D-E2FA1547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627529"/>
            <a:ext cx="9944754" cy="30480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9886C-2DF4-4622-896D-021DD7D2550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10269071" cy="54656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D8E70A-F42C-4F5E-9C02-E96E44CA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1466576"/>
            <a:ext cx="937390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4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CB079-E149-4AC5-A7DE-62A34EDB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93058"/>
            <a:ext cx="9892553" cy="10757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78175-D61D-44C7-BCCD-5DE9906573D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9892553" cy="6185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BD850A-A8BB-4B82-915C-80E08574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604708"/>
            <a:ext cx="914527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10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Perizat Baiyzbekova</dc:creator>
  <cp:lastModifiedBy>Perizat Baiyzbekova</cp:lastModifiedBy>
  <cp:revision>2</cp:revision>
  <dcterms:created xsi:type="dcterms:W3CDTF">2024-10-29T07:59:54Z</dcterms:created>
  <dcterms:modified xsi:type="dcterms:W3CDTF">2024-10-29T08:03:22Z</dcterms:modified>
</cp:coreProperties>
</file>